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9" r:id="rId3"/>
    <p:sldId id="317" r:id="rId4"/>
    <p:sldId id="319" r:id="rId5"/>
    <p:sldId id="314" r:id="rId6"/>
    <p:sldId id="269" r:id="rId7"/>
    <p:sldId id="315" r:id="rId8"/>
    <p:sldId id="316" r:id="rId9"/>
    <p:sldId id="271" r:id="rId10"/>
  </p:sldIdLst>
  <p:sldSz cx="9144000" cy="5143500" type="screen16x9"/>
  <p:notesSz cx="6858000" cy="9144000"/>
  <p:embeddedFontLst>
    <p:embeddedFont>
      <p:font typeface="Balsamiq Sans" panose="020B0604020202020204" charset="0"/>
      <p:regular r:id="rId12"/>
      <p:bold r:id="rId13"/>
      <p:italic r:id="rId14"/>
      <p:boldItalic r:id="rId15"/>
    </p:embeddedFont>
    <p:embeddedFont>
      <p:font typeface="Quicksa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DDA758-22F4-4F19-A974-5241992D46FE}">
  <a:tblStyle styleId="{DBDDA758-22F4-4F19-A974-5241992D46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>
        <p:guide orient="horz" pos="28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2" name="Google Shape;56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3" name="Google Shape;56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" name="Google Shape;5857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8" name="Google Shape;5858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g1364b2406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4" name="Google Shape;6474;g1364b2406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4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g1364b2406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4" name="Google Shape;6474;g1364b2406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5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g1364b2406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4" name="Google Shape;6474;g1364b2406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35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6" name="Google Shape;7026;g137b423f98d_0_4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7" name="Google Shape;7027;g137b423f98d_0_4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7" name="Google Shape;6527;g137b423f98d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8" name="Google Shape;6528;g137b423f98d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03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7" name="Google Shape;6527;g137b423f98d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8" name="Google Shape;6528;g137b423f98d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25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0" name="Google Shape;7490;g137b423f98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1" name="Google Shape;7491;g137b423f98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204">
            <a:off x="3375550" y="3617867"/>
            <a:ext cx="5048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75550" y="1099175"/>
            <a:ext cx="5048400" cy="25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41237" y="-115137"/>
            <a:ext cx="10194467" cy="5751612"/>
            <a:chOff x="-441237" y="-115137"/>
            <a:chExt cx="10194467" cy="5751612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461746" y="224960"/>
              <a:ext cx="255401" cy="462657"/>
              <a:chOff x="4718359" y="1577085"/>
              <a:chExt cx="255401" cy="46265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4734270" y="1577085"/>
                <a:ext cx="57634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131" extrusionOk="0">
                    <a:moveTo>
                      <a:pt x="1093" y="1"/>
                    </a:moveTo>
                    <a:cubicBezTo>
                      <a:pt x="824" y="1"/>
                      <a:pt x="507" y="77"/>
                      <a:pt x="292" y="284"/>
                    </a:cubicBezTo>
                    <a:cubicBezTo>
                      <a:pt x="206" y="293"/>
                      <a:pt x="136" y="422"/>
                      <a:pt x="100" y="499"/>
                    </a:cubicBezTo>
                    <a:cubicBezTo>
                      <a:pt x="0" y="721"/>
                      <a:pt x="16" y="976"/>
                      <a:pt x="44" y="1206"/>
                    </a:cubicBezTo>
                    <a:cubicBezTo>
                      <a:pt x="73" y="1421"/>
                      <a:pt x="123" y="1637"/>
                      <a:pt x="209" y="1921"/>
                    </a:cubicBezTo>
                    <a:cubicBezTo>
                      <a:pt x="193" y="1951"/>
                      <a:pt x="203" y="2008"/>
                      <a:pt x="246" y="2043"/>
                    </a:cubicBezTo>
                    <a:lnTo>
                      <a:pt x="256" y="2068"/>
                    </a:lnTo>
                    <a:lnTo>
                      <a:pt x="261" y="2087"/>
                    </a:lnTo>
                    <a:cubicBezTo>
                      <a:pt x="266" y="2103"/>
                      <a:pt x="279" y="2116"/>
                      <a:pt x="295" y="2124"/>
                    </a:cubicBezTo>
                    <a:cubicBezTo>
                      <a:pt x="305" y="2129"/>
                      <a:pt x="315" y="2131"/>
                      <a:pt x="326" y="2131"/>
                    </a:cubicBezTo>
                    <a:cubicBezTo>
                      <a:pt x="335" y="2131"/>
                      <a:pt x="344" y="2129"/>
                      <a:pt x="352" y="2126"/>
                    </a:cubicBezTo>
                    <a:cubicBezTo>
                      <a:pt x="355" y="2124"/>
                      <a:pt x="359" y="2121"/>
                      <a:pt x="364" y="2118"/>
                    </a:cubicBezTo>
                    <a:cubicBezTo>
                      <a:pt x="382" y="2104"/>
                      <a:pt x="390" y="2093"/>
                      <a:pt x="394" y="2078"/>
                    </a:cubicBezTo>
                    <a:cubicBezTo>
                      <a:pt x="490" y="2093"/>
                      <a:pt x="596" y="2103"/>
                      <a:pt x="703" y="2103"/>
                    </a:cubicBezTo>
                    <a:cubicBezTo>
                      <a:pt x="931" y="2103"/>
                      <a:pt x="1164" y="2058"/>
                      <a:pt x="1320" y="1918"/>
                    </a:cubicBezTo>
                    <a:cubicBezTo>
                      <a:pt x="1329" y="1934"/>
                      <a:pt x="1348" y="1944"/>
                      <a:pt x="1367" y="1944"/>
                    </a:cubicBezTo>
                    <a:cubicBezTo>
                      <a:pt x="1379" y="1944"/>
                      <a:pt x="1391" y="1940"/>
                      <a:pt x="1402" y="1932"/>
                    </a:cubicBezTo>
                    <a:cubicBezTo>
                      <a:pt x="1419" y="1921"/>
                      <a:pt x="1428" y="1899"/>
                      <a:pt x="1426" y="1878"/>
                    </a:cubicBezTo>
                    <a:lnTo>
                      <a:pt x="1415" y="1796"/>
                    </a:lnTo>
                    <a:cubicBezTo>
                      <a:pt x="1456" y="1720"/>
                      <a:pt x="1471" y="1610"/>
                      <a:pt x="1403" y="1550"/>
                    </a:cubicBezTo>
                    <a:cubicBezTo>
                      <a:pt x="1429" y="611"/>
                      <a:pt x="1821" y="320"/>
                      <a:pt x="1602" y="190"/>
                    </a:cubicBezTo>
                    <a:cubicBezTo>
                      <a:pt x="1601" y="84"/>
                      <a:pt x="1373" y="1"/>
                      <a:pt x="1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18359" y="1625989"/>
                <a:ext cx="255401" cy="413753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080" extrusionOk="0">
                    <a:moveTo>
                      <a:pt x="4795" y="5250"/>
                    </a:moveTo>
                    <a:cubicBezTo>
                      <a:pt x="4879" y="5250"/>
                      <a:pt x="4957" y="5253"/>
                      <a:pt x="5034" y="5259"/>
                    </a:cubicBezTo>
                    <a:cubicBezTo>
                      <a:pt x="5117" y="5266"/>
                      <a:pt x="5215" y="5275"/>
                      <a:pt x="5308" y="5298"/>
                    </a:cubicBezTo>
                    <a:cubicBezTo>
                      <a:pt x="5432" y="5331"/>
                      <a:pt x="5586" y="5382"/>
                      <a:pt x="5685" y="5505"/>
                    </a:cubicBezTo>
                    <a:cubicBezTo>
                      <a:pt x="5691" y="5515"/>
                      <a:pt x="5698" y="5524"/>
                      <a:pt x="5704" y="5534"/>
                    </a:cubicBezTo>
                    <a:cubicBezTo>
                      <a:pt x="5707" y="5537"/>
                      <a:pt x="5707" y="5538"/>
                      <a:pt x="5708" y="5540"/>
                    </a:cubicBezTo>
                    <a:cubicBezTo>
                      <a:pt x="5878" y="5802"/>
                      <a:pt x="5979" y="6097"/>
                      <a:pt x="6083" y="6426"/>
                    </a:cubicBezTo>
                    <a:cubicBezTo>
                      <a:pt x="6179" y="6727"/>
                      <a:pt x="6259" y="6956"/>
                      <a:pt x="6344" y="7169"/>
                    </a:cubicBezTo>
                    <a:cubicBezTo>
                      <a:pt x="6411" y="7341"/>
                      <a:pt x="6483" y="7513"/>
                      <a:pt x="6553" y="7685"/>
                    </a:cubicBezTo>
                    <a:lnTo>
                      <a:pt x="6637" y="7886"/>
                    </a:lnTo>
                    <a:cubicBezTo>
                      <a:pt x="6821" y="8332"/>
                      <a:pt x="7028" y="8837"/>
                      <a:pt x="7153" y="9360"/>
                    </a:cubicBezTo>
                    <a:cubicBezTo>
                      <a:pt x="7177" y="9463"/>
                      <a:pt x="7210" y="9603"/>
                      <a:pt x="7229" y="9744"/>
                    </a:cubicBezTo>
                    <a:cubicBezTo>
                      <a:pt x="7247" y="9864"/>
                      <a:pt x="7263" y="9980"/>
                      <a:pt x="7260" y="10099"/>
                    </a:cubicBezTo>
                    <a:cubicBezTo>
                      <a:pt x="7254" y="10315"/>
                      <a:pt x="7177" y="10512"/>
                      <a:pt x="7045" y="10637"/>
                    </a:cubicBezTo>
                    <a:cubicBezTo>
                      <a:pt x="7011" y="10670"/>
                      <a:pt x="6977" y="10700"/>
                      <a:pt x="6926" y="10737"/>
                    </a:cubicBezTo>
                    <a:cubicBezTo>
                      <a:pt x="6926" y="10737"/>
                      <a:pt x="6925" y="10739"/>
                      <a:pt x="6924" y="10739"/>
                    </a:cubicBezTo>
                    <a:cubicBezTo>
                      <a:pt x="6885" y="10764"/>
                      <a:pt x="6848" y="10787"/>
                      <a:pt x="6811" y="10809"/>
                    </a:cubicBezTo>
                    <a:cubicBezTo>
                      <a:pt x="6725" y="10853"/>
                      <a:pt x="6637" y="10895"/>
                      <a:pt x="6540" y="10931"/>
                    </a:cubicBezTo>
                    <a:cubicBezTo>
                      <a:pt x="6481" y="10953"/>
                      <a:pt x="6422" y="10975"/>
                      <a:pt x="6362" y="10999"/>
                    </a:cubicBezTo>
                    <a:cubicBezTo>
                      <a:pt x="6226" y="11049"/>
                      <a:pt x="6086" y="11101"/>
                      <a:pt x="5954" y="11168"/>
                    </a:cubicBezTo>
                    <a:cubicBezTo>
                      <a:pt x="5797" y="11254"/>
                      <a:pt x="5629" y="11343"/>
                      <a:pt x="5456" y="11417"/>
                    </a:cubicBezTo>
                    <a:cubicBezTo>
                      <a:pt x="5287" y="11490"/>
                      <a:pt x="5108" y="11561"/>
                      <a:pt x="4908" y="11632"/>
                    </a:cubicBezTo>
                    <a:cubicBezTo>
                      <a:pt x="4585" y="11747"/>
                      <a:pt x="4255" y="11851"/>
                      <a:pt x="3934" y="11949"/>
                    </a:cubicBezTo>
                    <a:lnTo>
                      <a:pt x="3789" y="11994"/>
                    </a:lnTo>
                    <a:cubicBezTo>
                      <a:pt x="3710" y="12017"/>
                      <a:pt x="3632" y="12042"/>
                      <a:pt x="3553" y="12069"/>
                    </a:cubicBezTo>
                    <a:lnTo>
                      <a:pt x="3527" y="12078"/>
                    </a:lnTo>
                    <a:cubicBezTo>
                      <a:pt x="3483" y="12092"/>
                      <a:pt x="3438" y="12106"/>
                      <a:pt x="3391" y="12119"/>
                    </a:cubicBezTo>
                    <a:cubicBezTo>
                      <a:pt x="3308" y="12141"/>
                      <a:pt x="3212" y="12166"/>
                      <a:pt x="3119" y="12171"/>
                    </a:cubicBezTo>
                    <a:cubicBezTo>
                      <a:pt x="3102" y="12172"/>
                      <a:pt x="3086" y="12172"/>
                      <a:pt x="3070" y="12172"/>
                    </a:cubicBezTo>
                    <a:cubicBezTo>
                      <a:pt x="2997" y="12172"/>
                      <a:pt x="2933" y="12162"/>
                      <a:pt x="2873" y="12141"/>
                    </a:cubicBezTo>
                    <a:cubicBezTo>
                      <a:pt x="2810" y="12119"/>
                      <a:pt x="2751" y="12083"/>
                      <a:pt x="2707" y="12039"/>
                    </a:cubicBezTo>
                    <a:cubicBezTo>
                      <a:pt x="2578" y="11913"/>
                      <a:pt x="2501" y="11744"/>
                      <a:pt x="2439" y="11595"/>
                    </a:cubicBezTo>
                    <a:cubicBezTo>
                      <a:pt x="2314" y="11293"/>
                      <a:pt x="2206" y="11015"/>
                      <a:pt x="2105" y="10746"/>
                    </a:cubicBezTo>
                    <a:cubicBezTo>
                      <a:pt x="1723" y="9732"/>
                      <a:pt x="1399" y="8675"/>
                      <a:pt x="1089" y="7653"/>
                    </a:cubicBezTo>
                    <a:lnTo>
                      <a:pt x="964" y="7249"/>
                    </a:lnTo>
                    <a:cubicBezTo>
                      <a:pt x="960" y="7231"/>
                      <a:pt x="963" y="7213"/>
                      <a:pt x="977" y="7195"/>
                    </a:cubicBezTo>
                    <a:cubicBezTo>
                      <a:pt x="978" y="7173"/>
                      <a:pt x="981" y="7155"/>
                      <a:pt x="986" y="7135"/>
                    </a:cubicBezTo>
                    <a:cubicBezTo>
                      <a:pt x="1006" y="7056"/>
                      <a:pt x="1043" y="6980"/>
                      <a:pt x="1113" y="6886"/>
                    </a:cubicBezTo>
                    <a:cubicBezTo>
                      <a:pt x="1119" y="6881"/>
                      <a:pt x="1128" y="6878"/>
                      <a:pt x="1136" y="6878"/>
                    </a:cubicBezTo>
                    <a:cubicBezTo>
                      <a:pt x="1138" y="6878"/>
                      <a:pt x="1140" y="6878"/>
                      <a:pt x="1142" y="6878"/>
                    </a:cubicBezTo>
                    <a:cubicBezTo>
                      <a:pt x="1179" y="6820"/>
                      <a:pt x="1226" y="6765"/>
                      <a:pt x="1282" y="6718"/>
                    </a:cubicBezTo>
                    <a:lnTo>
                      <a:pt x="1319" y="6685"/>
                    </a:lnTo>
                    <a:cubicBezTo>
                      <a:pt x="1404" y="6603"/>
                      <a:pt x="1491" y="6526"/>
                      <a:pt x="1587" y="6455"/>
                    </a:cubicBezTo>
                    <a:cubicBezTo>
                      <a:pt x="1630" y="6424"/>
                      <a:pt x="1673" y="6393"/>
                      <a:pt x="1716" y="6364"/>
                    </a:cubicBezTo>
                    <a:cubicBezTo>
                      <a:pt x="1766" y="6333"/>
                      <a:pt x="1819" y="6300"/>
                      <a:pt x="1872" y="6270"/>
                    </a:cubicBezTo>
                    <a:cubicBezTo>
                      <a:pt x="1952" y="6214"/>
                      <a:pt x="2029" y="6164"/>
                      <a:pt x="2108" y="6117"/>
                    </a:cubicBezTo>
                    <a:cubicBezTo>
                      <a:pt x="2501" y="5878"/>
                      <a:pt x="2904" y="5684"/>
                      <a:pt x="3310" y="5540"/>
                    </a:cubicBezTo>
                    <a:cubicBezTo>
                      <a:pt x="3542" y="5455"/>
                      <a:pt x="3775" y="5389"/>
                      <a:pt x="4003" y="5341"/>
                    </a:cubicBezTo>
                    <a:cubicBezTo>
                      <a:pt x="4255" y="5288"/>
                      <a:pt x="4477" y="5258"/>
                      <a:pt x="4680" y="5252"/>
                    </a:cubicBezTo>
                    <a:cubicBezTo>
                      <a:pt x="4719" y="5250"/>
                      <a:pt x="4758" y="5250"/>
                      <a:pt x="4795" y="5250"/>
                    </a:cubicBezTo>
                    <a:close/>
                    <a:moveTo>
                      <a:pt x="2507" y="1"/>
                    </a:moveTo>
                    <a:cubicBezTo>
                      <a:pt x="2505" y="1"/>
                      <a:pt x="2503" y="1"/>
                      <a:pt x="2501" y="1"/>
                    </a:cubicBezTo>
                    <a:cubicBezTo>
                      <a:pt x="2410" y="11"/>
                      <a:pt x="2322" y="28"/>
                      <a:pt x="2236" y="47"/>
                    </a:cubicBezTo>
                    <a:lnTo>
                      <a:pt x="2214" y="51"/>
                    </a:lnTo>
                    <a:lnTo>
                      <a:pt x="2190" y="57"/>
                    </a:lnTo>
                    <a:cubicBezTo>
                      <a:pt x="2088" y="78"/>
                      <a:pt x="1985" y="101"/>
                      <a:pt x="1882" y="127"/>
                    </a:cubicBezTo>
                    <a:cubicBezTo>
                      <a:pt x="1674" y="173"/>
                      <a:pt x="1467" y="226"/>
                      <a:pt x="1262" y="279"/>
                    </a:cubicBezTo>
                    <a:cubicBezTo>
                      <a:pt x="804" y="398"/>
                      <a:pt x="407" y="521"/>
                      <a:pt x="53" y="658"/>
                    </a:cubicBezTo>
                    <a:cubicBezTo>
                      <a:pt x="46" y="660"/>
                      <a:pt x="39" y="664"/>
                      <a:pt x="33" y="667"/>
                    </a:cubicBezTo>
                    <a:cubicBezTo>
                      <a:pt x="12" y="683"/>
                      <a:pt x="0" y="718"/>
                      <a:pt x="12" y="751"/>
                    </a:cubicBezTo>
                    <a:cubicBezTo>
                      <a:pt x="5" y="850"/>
                      <a:pt x="8" y="933"/>
                      <a:pt x="18" y="1012"/>
                    </a:cubicBezTo>
                    <a:cubicBezTo>
                      <a:pt x="23" y="1058"/>
                      <a:pt x="36" y="1105"/>
                      <a:pt x="51" y="1149"/>
                    </a:cubicBezTo>
                    <a:cubicBezTo>
                      <a:pt x="79" y="1356"/>
                      <a:pt x="275" y="1460"/>
                      <a:pt x="627" y="1460"/>
                    </a:cubicBezTo>
                    <a:cubicBezTo>
                      <a:pt x="680" y="1460"/>
                      <a:pt x="737" y="1458"/>
                      <a:pt x="797" y="1453"/>
                    </a:cubicBezTo>
                    <a:cubicBezTo>
                      <a:pt x="834" y="1817"/>
                      <a:pt x="875" y="2123"/>
                      <a:pt x="925" y="2414"/>
                    </a:cubicBezTo>
                    <a:cubicBezTo>
                      <a:pt x="991" y="2800"/>
                      <a:pt x="1079" y="3174"/>
                      <a:pt x="1163" y="3516"/>
                    </a:cubicBezTo>
                    <a:cubicBezTo>
                      <a:pt x="1210" y="3702"/>
                      <a:pt x="1262" y="3886"/>
                      <a:pt x="1314" y="4070"/>
                    </a:cubicBezTo>
                    <a:cubicBezTo>
                      <a:pt x="1368" y="4258"/>
                      <a:pt x="1427" y="4440"/>
                      <a:pt x="1485" y="4613"/>
                    </a:cubicBezTo>
                    <a:cubicBezTo>
                      <a:pt x="1550" y="4799"/>
                      <a:pt x="1616" y="4975"/>
                      <a:pt x="1683" y="5134"/>
                    </a:cubicBezTo>
                    <a:cubicBezTo>
                      <a:pt x="1734" y="5262"/>
                      <a:pt x="1785" y="5373"/>
                      <a:pt x="1836" y="5475"/>
                    </a:cubicBezTo>
                    <a:cubicBezTo>
                      <a:pt x="1623" y="5508"/>
                      <a:pt x="1442" y="5550"/>
                      <a:pt x="1282" y="5605"/>
                    </a:cubicBezTo>
                    <a:cubicBezTo>
                      <a:pt x="1113" y="5661"/>
                      <a:pt x="964" y="5734"/>
                      <a:pt x="842" y="5825"/>
                    </a:cubicBezTo>
                    <a:cubicBezTo>
                      <a:pt x="807" y="5850"/>
                      <a:pt x="771" y="5879"/>
                      <a:pt x="739" y="5912"/>
                    </a:cubicBezTo>
                    <a:cubicBezTo>
                      <a:pt x="668" y="5981"/>
                      <a:pt x="606" y="6055"/>
                      <a:pt x="559" y="6135"/>
                    </a:cubicBezTo>
                    <a:cubicBezTo>
                      <a:pt x="505" y="6227"/>
                      <a:pt x="463" y="6329"/>
                      <a:pt x="437" y="6447"/>
                    </a:cubicBezTo>
                    <a:cubicBezTo>
                      <a:pt x="409" y="6565"/>
                      <a:pt x="406" y="6687"/>
                      <a:pt x="409" y="6790"/>
                    </a:cubicBezTo>
                    <a:cubicBezTo>
                      <a:pt x="410" y="6887"/>
                      <a:pt x="420" y="6999"/>
                      <a:pt x="444" y="7136"/>
                    </a:cubicBezTo>
                    <a:cubicBezTo>
                      <a:pt x="486" y="7395"/>
                      <a:pt x="566" y="7646"/>
                      <a:pt x="626" y="7835"/>
                    </a:cubicBezTo>
                    <a:cubicBezTo>
                      <a:pt x="682" y="8001"/>
                      <a:pt x="741" y="8166"/>
                      <a:pt x="799" y="8329"/>
                    </a:cubicBezTo>
                    <a:lnTo>
                      <a:pt x="871" y="8525"/>
                    </a:lnTo>
                    <a:cubicBezTo>
                      <a:pt x="910" y="8630"/>
                      <a:pt x="946" y="8731"/>
                      <a:pt x="978" y="8834"/>
                    </a:cubicBezTo>
                    <a:cubicBezTo>
                      <a:pt x="1007" y="8923"/>
                      <a:pt x="1034" y="9010"/>
                      <a:pt x="1062" y="9098"/>
                    </a:cubicBezTo>
                    <a:lnTo>
                      <a:pt x="1106" y="9244"/>
                    </a:lnTo>
                    <a:cubicBezTo>
                      <a:pt x="1198" y="9533"/>
                      <a:pt x="1292" y="9821"/>
                      <a:pt x="1391" y="10109"/>
                    </a:cubicBezTo>
                    <a:cubicBezTo>
                      <a:pt x="1573" y="10637"/>
                      <a:pt x="1753" y="11115"/>
                      <a:pt x="1945" y="11569"/>
                    </a:cubicBezTo>
                    <a:cubicBezTo>
                      <a:pt x="2028" y="11767"/>
                      <a:pt x="2123" y="11964"/>
                      <a:pt x="2204" y="12142"/>
                    </a:cubicBezTo>
                    <a:lnTo>
                      <a:pt x="2253" y="12244"/>
                    </a:lnTo>
                    <a:cubicBezTo>
                      <a:pt x="2312" y="12371"/>
                      <a:pt x="2365" y="12484"/>
                      <a:pt x="2412" y="12594"/>
                    </a:cubicBezTo>
                    <a:cubicBezTo>
                      <a:pt x="2440" y="12662"/>
                      <a:pt x="2468" y="12728"/>
                      <a:pt x="2495" y="12793"/>
                    </a:cubicBezTo>
                    <a:lnTo>
                      <a:pt x="2515" y="12841"/>
                    </a:lnTo>
                    <a:lnTo>
                      <a:pt x="2559" y="12951"/>
                    </a:lnTo>
                    <a:cubicBezTo>
                      <a:pt x="2583" y="13010"/>
                      <a:pt x="2638" y="13046"/>
                      <a:pt x="2696" y="13046"/>
                    </a:cubicBezTo>
                    <a:cubicBezTo>
                      <a:pt x="2712" y="13046"/>
                      <a:pt x="2729" y="13043"/>
                      <a:pt x="2745" y="13037"/>
                    </a:cubicBezTo>
                    <a:cubicBezTo>
                      <a:pt x="2852" y="13067"/>
                      <a:pt x="2961" y="13080"/>
                      <a:pt x="3069" y="13080"/>
                    </a:cubicBezTo>
                    <a:cubicBezTo>
                      <a:pt x="3260" y="13080"/>
                      <a:pt x="3447" y="13042"/>
                      <a:pt x="3615" y="13000"/>
                    </a:cubicBezTo>
                    <a:cubicBezTo>
                      <a:pt x="3957" y="12915"/>
                      <a:pt x="4286" y="12779"/>
                      <a:pt x="4607" y="12647"/>
                    </a:cubicBezTo>
                    <a:lnTo>
                      <a:pt x="4714" y="12602"/>
                    </a:lnTo>
                    <a:lnTo>
                      <a:pt x="4746" y="12590"/>
                    </a:lnTo>
                    <a:cubicBezTo>
                      <a:pt x="4900" y="12527"/>
                      <a:pt x="5046" y="12466"/>
                      <a:pt x="5195" y="12413"/>
                    </a:cubicBezTo>
                    <a:cubicBezTo>
                      <a:pt x="5357" y="12355"/>
                      <a:pt x="5530" y="12312"/>
                      <a:pt x="5669" y="12278"/>
                    </a:cubicBezTo>
                    <a:lnTo>
                      <a:pt x="5810" y="12242"/>
                    </a:lnTo>
                    <a:cubicBezTo>
                      <a:pt x="6325" y="12110"/>
                      <a:pt x="6871" y="11956"/>
                      <a:pt x="7388" y="11732"/>
                    </a:cubicBezTo>
                    <a:cubicBezTo>
                      <a:pt x="7486" y="11691"/>
                      <a:pt x="7594" y="11639"/>
                      <a:pt x="7738" y="11563"/>
                    </a:cubicBezTo>
                    <a:lnTo>
                      <a:pt x="7758" y="11552"/>
                    </a:lnTo>
                    <a:cubicBezTo>
                      <a:pt x="7773" y="11546"/>
                      <a:pt x="7793" y="11538"/>
                      <a:pt x="7814" y="11528"/>
                    </a:cubicBezTo>
                    <a:lnTo>
                      <a:pt x="7836" y="11519"/>
                    </a:lnTo>
                    <a:cubicBezTo>
                      <a:pt x="7884" y="11498"/>
                      <a:pt x="7936" y="11475"/>
                      <a:pt x="7979" y="11442"/>
                    </a:cubicBezTo>
                    <a:cubicBezTo>
                      <a:pt x="8033" y="11403"/>
                      <a:pt x="8056" y="11337"/>
                      <a:pt x="8040" y="11276"/>
                    </a:cubicBezTo>
                    <a:cubicBezTo>
                      <a:pt x="8063" y="11247"/>
                      <a:pt x="8073" y="11211"/>
                      <a:pt x="8072" y="11168"/>
                    </a:cubicBezTo>
                    <a:cubicBezTo>
                      <a:pt x="8068" y="11027"/>
                      <a:pt x="8045" y="10886"/>
                      <a:pt x="8025" y="10779"/>
                    </a:cubicBezTo>
                    <a:cubicBezTo>
                      <a:pt x="8002" y="10653"/>
                      <a:pt x="7973" y="10518"/>
                      <a:pt x="7927" y="10344"/>
                    </a:cubicBezTo>
                    <a:cubicBezTo>
                      <a:pt x="7893" y="10213"/>
                      <a:pt x="7857" y="10084"/>
                      <a:pt x="7821" y="9955"/>
                    </a:cubicBezTo>
                    <a:lnTo>
                      <a:pt x="7803" y="9892"/>
                    </a:lnTo>
                    <a:cubicBezTo>
                      <a:pt x="7770" y="9774"/>
                      <a:pt x="7737" y="9655"/>
                      <a:pt x="7707" y="9535"/>
                    </a:cubicBezTo>
                    <a:cubicBezTo>
                      <a:pt x="7672" y="9407"/>
                      <a:pt x="7644" y="9278"/>
                      <a:pt x="7614" y="9148"/>
                    </a:cubicBezTo>
                    <a:lnTo>
                      <a:pt x="7595" y="9071"/>
                    </a:lnTo>
                    <a:lnTo>
                      <a:pt x="7558" y="8907"/>
                    </a:lnTo>
                    <a:lnTo>
                      <a:pt x="7536" y="8814"/>
                    </a:lnTo>
                    <a:cubicBezTo>
                      <a:pt x="7376" y="8137"/>
                      <a:pt x="7226" y="7589"/>
                      <a:pt x="7063" y="7095"/>
                    </a:cubicBezTo>
                    <a:cubicBezTo>
                      <a:pt x="6951" y="6757"/>
                      <a:pt x="6841" y="6462"/>
                      <a:pt x="6725" y="6193"/>
                    </a:cubicBezTo>
                    <a:cubicBezTo>
                      <a:pt x="6590" y="5882"/>
                      <a:pt x="6450" y="5611"/>
                      <a:pt x="6296" y="5369"/>
                    </a:cubicBezTo>
                    <a:cubicBezTo>
                      <a:pt x="6138" y="5119"/>
                      <a:pt x="5963" y="4908"/>
                      <a:pt x="5777" y="4743"/>
                    </a:cubicBezTo>
                    <a:cubicBezTo>
                      <a:pt x="5688" y="4665"/>
                      <a:pt x="5591" y="4595"/>
                      <a:pt x="5479" y="4529"/>
                    </a:cubicBezTo>
                    <a:cubicBezTo>
                      <a:pt x="5381" y="4474"/>
                      <a:pt x="5278" y="4431"/>
                      <a:pt x="5158" y="4397"/>
                    </a:cubicBezTo>
                    <a:cubicBezTo>
                      <a:pt x="5064" y="4370"/>
                      <a:pt x="4965" y="4357"/>
                      <a:pt x="4863" y="4357"/>
                    </a:cubicBezTo>
                    <a:cubicBezTo>
                      <a:pt x="4744" y="4357"/>
                      <a:pt x="4620" y="4375"/>
                      <a:pt x="4492" y="4410"/>
                    </a:cubicBezTo>
                    <a:cubicBezTo>
                      <a:pt x="4381" y="4440"/>
                      <a:pt x="4266" y="4487"/>
                      <a:pt x="4133" y="4557"/>
                    </a:cubicBezTo>
                    <a:cubicBezTo>
                      <a:pt x="4036" y="4609"/>
                      <a:pt x="3935" y="4673"/>
                      <a:pt x="3828" y="4752"/>
                    </a:cubicBezTo>
                    <a:cubicBezTo>
                      <a:pt x="3811" y="4765"/>
                      <a:pt x="3794" y="4776"/>
                      <a:pt x="3776" y="4791"/>
                    </a:cubicBezTo>
                    <a:lnTo>
                      <a:pt x="3756" y="4695"/>
                    </a:lnTo>
                    <a:lnTo>
                      <a:pt x="3749" y="4668"/>
                    </a:lnTo>
                    <a:cubicBezTo>
                      <a:pt x="3726" y="4580"/>
                      <a:pt x="3698" y="4494"/>
                      <a:pt x="3668" y="4408"/>
                    </a:cubicBezTo>
                    <a:cubicBezTo>
                      <a:pt x="3603" y="4228"/>
                      <a:pt x="3527" y="4052"/>
                      <a:pt x="3477" y="3936"/>
                    </a:cubicBezTo>
                    <a:cubicBezTo>
                      <a:pt x="3381" y="3710"/>
                      <a:pt x="3277" y="3486"/>
                      <a:pt x="3175" y="3264"/>
                    </a:cubicBezTo>
                    <a:lnTo>
                      <a:pt x="3042" y="2975"/>
                    </a:lnTo>
                    <a:cubicBezTo>
                      <a:pt x="2906" y="2677"/>
                      <a:pt x="2765" y="2361"/>
                      <a:pt x="2639" y="2037"/>
                    </a:cubicBezTo>
                    <a:cubicBezTo>
                      <a:pt x="2516" y="1716"/>
                      <a:pt x="2416" y="1396"/>
                      <a:pt x="2343" y="1086"/>
                    </a:cubicBezTo>
                    <a:lnTo>
                      <a:pt x="2407" y="1068"/>
                    </a:lnTo>
                    <a:cubicBezTo>
                      <a:pt x="2473" y="1046"/>
                      <a:pt x="2523" y="1029"/>
                      <a:pt x="2574" y="1011"/>
                    </a:cubicBezTo>
                    <a:lnTo>
                      <a:pt x="2684" y="972"/>
                    </a:lnTo>
                    <a:cubicBezTo>
                      <a:pt x="2698" y="968"/>
                      <a:pt x="2711" y="960"/>
                      <a:pt x="2722" y="953"/>
                    </a:cubicBezTo>
                    <a:cubicBezTo>
                      <a:pt x="2760" y="928"/>
                      <a:pt x="2781" y="882"/>
                      <a:pt x="2783" y="836"/>
                    </a:cubicBezTo>
                    <a:cubicBezTo>
                      <a:pt x="2897" y="550"/>
                      <a:pt x="2731" y="266"/>
                      <a:pt x="2622" y="121"/>
                    </a:cubicBezTo>
                    <a:cubicBezTo>
                      <a:pt x="2619" y="80"/>
                      <a:pt x="2608" y="51"/>
                      <a:pt x="2582" y="28"/>
                    </a:cubicBezTo>
                    <a:cubicBezTo>
                      <a:pt x="2560" y="10"/>
                      <a:pt x="2533" y="1"/>
                      <a:pt x="2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8789" y="1801518"/>
                <a:ext cx="199285" cy="20947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622" extrusionOk="0">
                    <a:moveTo>
                      <a:pt x="4753" y="1"/>
                    </a:moveTo>
                    <a:lnTo>
                      <a:pt x="4753" y="1"/>
                    </a:lnTo>
                    <a:cubicBezTo>
                      <a:pt x="4800" y="87"/>
                      <a:pt x="4819" y="191"/>
                      <a:pt x="4799" y="293"/>
                    </a:cubicBezTo>
                    <a:cubicBezTo>
                      <a:pt x="4777" y="404"/>
                      <a:pt x="4726" y="515"/>
                      <a:pt x="4639" y="642"/>
                    </a:cubicBezTo>
                    <a:cubicBezTo>
                      <a:pt x="4564" y="748"/>
                      <a:pt x="4475" y="853"/>
                      <a:pt x="4361" y="963"/>
                    </a:cubicBezTo>
                    <a:cubicBezTo>
                      <a:pt x="4248" y="1070"/>
                      <a:pt x="4133" y="1170"/>
                      <a:pt x="4017" y="1261"/>
                    </a:cubicBezTo>
                    <a:cubicBezTo>
                      <a:pt x="3990" y="1281"/>
                      <a:pt x="3961" y="1302"/>
                      <a:pt x="3934" y="1322"/>
                    </a:cubicBezTo>
                    <a:cubicBezTo>
                      <a:pt x="3865" y="1374"/>
                      <a:pt x="3794" y="1422"/>
                      <a:pt x="3719" y="1468"/>
                    </a:cubicBezTo>
                    <a:cubicBezTo>
                      <a:pt x="3547" y="1573"/>
                      <a:pt x="3361" y="1666"/>
                      <a:pt x="3151" y="1753"/>
                    </a:cubicBezTo>
                    <a:cubicBezTo>
                      <a:pt x="2688" y="1947"/>
                      <a:pt x="2187" y="2081"/>
                      <a:pt x="1662" y="2151"/>
                    </a:cubicBezTo>
                    <a:cubicBezTo>
                      <a:pt x="1435" y="2181"/>
                      <a:pt x="1229" y="2196"/>
                      <a:pt x="1033" y="2196"/>
                    </a:cubicBezTo>
                    <a:cubicBezTo>
                      <a:pt x="993" y="2196"/>
                      <a:pt x="954" y="2195"/>
                      <a:pt x="916" y="2194"/>
                    </a:cubicBezTo>
                    <a:cubicBezTo>
                      <a:pt x="823" y="2190"/>
                      <a:pt x="725" y="2187"/>
                      <a:pt x="632" y="2167"/>
                    </a:cubicBezTo>
                    <a:cubicBezTo>
                      <a:pt x="539" y="2147"/>
                      <a:pt x="459" y="2124"/>
                      <a:pt x="389" y="2095"/>
                    </a:cubicBezTo>
                    <a:cubicBezTo>
                      <a:pt x="204" y="2020"/>
                      <a:pt x="92" y="1924"/>
                      <a:pt x="45" y="1803"/>
                    </a:cubicBezTo>
                    <a:cubicBezTo>
                      <a:pt x="24" y="1752"/>
                      <a:pt x="16" y="1696"/>
                      <a:pt x="21" y="1644"/>
                    </a:cubicBezTo>
                    <a:lnTo>
                      <a:pt x="21" y="1644"/>
                    </a:lnTo>
                    <a:cubicBezTo>
                      <a:pt x="5" y="1663"/>
                      <a:pt x="1" y="1680"/>
                      <a:pt x="6" y="1699"/>
                    </a:cubicBezTo>
                    <a:lnTo>
                      <a:pt x="130" y="2103"/>
                    </a:lnTo>
                    <a:cubicBezTo>
                      <a:pt x="440" y="3125"/>
                      <a:pt x="762" y="4179"/>
                      <a:pt x="1145" y="5195"/>
                    </a:cubicBezTo>
                    <a:cubicBezTo>
                      <a:pt x="1245" y="5465"/>
                      <a:pt x="1355" y="5741"/>
                      <a:pt x="1478" y="6045"/>
                    </a:cubicBezTo>
                    <a:cubicBezTo>
                      <a:pt x="1540" y="6192"/>
                      <a:pt x="1617" y="6361"/>
                      <a:pt x="1746" y="6488"/>
                    </a:cubicBezTo>
                    <a:cubicBezTo>
                      <a:pt x="1791" y="6531"/>
                      <a:pt x="1849" y="6567"/>
                      <a:pt x="1912" y="6590"/>
                    </a:cubicBezTo>
                    <a:cubicBezTo>
                      <a:pt x="1973" y="6610"/>
                      <a:pt x="2038" y="6622"/>
                      <a:pt x="2112" y="6622"/>
                    </a:cubicBezTo>
                    <a:cubicBezTo>
                      <a:pt x="2127" y="6622"/>
                      <a:pt x="2143" y="6621"/>
                      <a:pt x="2159" y="6620"/>
                    </a:cubicBezTo>
                    <a:cubicBezTo>
                      <a:pt x="2252" y="6614"/>
                      <a:pt x="2349" y="6592"/>
                      <a:pt x="2433" y="6569"/>
                    </a:cubicBezTo>
                    <a:cubicBezTo>
                      <a:pt x="2479" y="6556"/>
                      <a:pt x="2525" y="6541"/>
                      <a:pt x="2570" y="6527"/>
                    </a:cubicBezTo>
                    <a:lnTo>
                      <a:pt x="2594" y="6518"/>
                    </a:lnTo>
                    <a:lnTo>
                      <a:pt x="2830" y="6443"/>
                    </a:lnTo>
                    <a:lnTo>
                      <a:pt x="2973" y="6398"/>
                    </a:lnTo>
                    <a:cubicBezTo>
                      <a:pt x="3294" y="6298"/>
                      <a:pt x="3625" y="6195"/>
                      <a:pt x="3947" y="6080"/>
                    </a:cubicBezTo>
                    <a:cubicBezTo>
                      <a:pt x="4147" y="6010"/>
                      <a:pt x="4326" y="5939"/>
                      <a:pt x="4495" y="5866"/>
                    </a:cubicBezTo>
                    <a:cubicBezTo>
                      <a:pt x="4667" y="5791"/>
                      <a:pt x="4835" y="5702"/>
                      <a:pt x="4992" y="5618"/>
                    </a:cubicBezTo>
                    <a:cubicBezTo>
                      <a:pt x="5123" y="5548"/>
                      <a:pt x="5264" y="5498"/>
                      <a:pt x="5400" y="5447"/>
                    </a:cubicBezTo>
                    <a:cubicBezTo>
                      <a:pt x="5459" y="5426"/>
                      <a:pt x="5521" y="5404"/>
                      <a:pt x="5578" y="5380"/>
                    </a:cubicBezTo>
                    <a:cubicBezTo>
                      <a:pt x="5674" y="5341"/>
                      <a:pt x="5763" y="5303"/>
                      <a:pt x="5846" y="5258"/>
                    </a:cubicBezTo>
                    <a:cubicBezTo>
                      <a:pt x="5886" y="5237"/>
                      <a:pt x="5923" y="5213"/>
                      <a:pt x="5960" y="5188"/>
                    </a:cubicBezTo>
                    <a:cubicBezTo>
                      <a:pt x="5963" y="5188"/>
                      <a:pt x="5963" y="5187"/>
                      <a:pt x="5964" y="5187"/>
                    </a:cubicBezTo>
                    <a:cubicBezTo>
                      <a:pt x="6015" y="5148"/>
                      <a:pt x="6049" y="5118"/>
                      <a:pt x="6082" y="5087"/>
                    </a:cubicBezTo>
                    <a:cubicBezTo>
                      <a:pt x="6215" y="4961"/>
                      <a:pt x="6292" y="4764"/>
                      <a:pt x="6297" y="4547"/>
                    </a:cubicBezTo>
                    <a:cubicBezTo>
                      <a:pt x="6300" y="4431"/>
                      <a:pt x="6285" y="4313"/>
                      <a:pt x="6267" y="4193"/>
                    </a:cubicBezTo>
                    <a:cubicBezTo>
                      <a:pt x="6245" y="4051"/>
                      <a:pt x="6215" y="3912"/>
                      <a:pt x="6189" y="3808"/>
                    </a:cubicBezTo>
                    <a:cubicBezTo>
                      <a:pt x="6066" y="3285"/>
                      <a:pt x="5859" y="2781"/>
                      <a:pt x="5674" y="2335"/>
                    </a:cubicBezTo>
                    <a:lnTo>
                      <a:pt x="5591" y="2133"/>
                    </a:lnTo>
                    <a:cubicBezTo>
                      <a:pt x="5519" y="1961"/>
                      <a:pt x="5449" y="1789"/>
                      <a:pt x="5380" y="1617"/>
                    </a:cubicBezTo>
                    <a:cubicBezTo>
                      <a:pt x="5297" y="1404"/>
                      <a:pt x="5216" y="1175"/>
                      <a:pt x="5121" y="874"/>
                    </a:cubicBezTo>
                    <a:cubicBezTo>
                      <a:pt x="5018" y="550"/>
                      <a:pt x="4918" y="261"/>
                      <a:pt x="4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49074" y="1791996"/>
                <a:ext cx="152247" cy="789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497" extrusionOk="0">
                    <a:moveTo>
                      <a:pt x="3838" y="0"/>
                    </a:moveTo>
                    <a:cubicBezTo>
                      <a:pt x="3796" y="0"/>
                      <a:pt x="3753" y="1"/>
                      <a:pt x="3709" y="2"/>
                    </a:cubicBezTo>
                    <a:cubicBezTo>
                      <a:pt x="3506" y="7"/>
                      <a:pt x="3282" y="38"/>
                      <a:pt x="3029" y="91"/>
                    </a:cubicBezTo>
                    <a:cubicBezTo>
                      <a:pt x="2802" y="140"/>
                      <a:pt x="2569" y="207"/>
                      <a:pt x="2337" y="290"/>
                    </a:cubicBezTo>
                    <a:cubicBezTo>
                      <a:pt x="1932" y="435"/>
                      <a:pt x="1528" y="628"/>
                      <a:pt x="1137" y="866"/>
                    </a:cubicBezTo>
                    <a:cubicBezTo>
                      <a:pt x="1007" y="949"/>
                      <a:pt x="877" y="1036"/>
                      <a:pt x="741" y="1138"/>
                    </a:cubicBezTo>
                    <a:cubicBezTo>
                      <a:pt x="700" y="1166"/>
                      <a:pt x="662" y="1198"/>
                      <a:pt x="622" y="1227"/>
                    </a:cubicBezTo>
                    <a:cubicBezTo>
                      <a:pt x="587" y="1252"/>
                      <a:pt x="553" y="1278"/>
                      <a:pt x="522" y="1302"/>
                    </a:cubicBezTo>
                    <a:cubicBezTo>
                      <a:pt x="451" y="1355"/>
                      <a:pt x="380" y="1408"/>
                      <a:pt x="314" y="1467"/>
                    </a:cubicBezTo>
                    <a:cubicBezTo>
                      <a:pt x="258" y="1517"/>
                      <a:pt x="214" y="1570"/>
                      <a:pt x="174" y="1629"/>
                    </a:cubicBezTo>
                    <a:cubicBezTo>
                      <a:pt x="172" y="1629"/>
                      <a:pt x="171" y="1629"/>
                      <a:pt x="169" y="1629"/>
                    </a:cubicBezTo>
                    <a:cubicBezTo>
                      <a:pt x="162" y="1629"/>
                      <a:pt x="153" y="1631"/>
                      <a:pt x="145" y="1636"/>
                    </a:cubicBezTo>
                    <a:cubicBezTo>
                      <a:pt x="76" y="1731"/>
                      <a:pt x="38" y="1806"/>
                      <a:pt x="19" y="1885"/>
                    </a:cubicBezTo>
                    <a:cubicBezTo>
                      <a:pt x="0" y="1954"/>
                      <a:pt x="6" y="2033"/>
                      <a:pt x="35" y="2104"/>
                    </a:cubicBezTo>
                    <a:cubicBezTo>
                      <a:pt x="80" y="2223"/>
                      <a:pt x="194" y="2319"/>
                      <a:pt x="378" y="2395"/>
                    </a:cubicBezTo>
                    <a:cubicBezTo>
                      <a:pt x="450" y="2424"/>
                      <a:pt x="529" y="2447"/>
                      <a:pt x="622" y="2467"/>
                    </a:cubicBezTo>
                    <a:cubicBezTo>
                      <a:pt x="715" y="2487"/>
                      <a:pt x="811" y="2490"/>
                      <a:pt x="904" y="2494"/>
                    </a:cubicBezTo>
                    <a:cubicBezTo>
                      <a:pt x="948" y="2495"/>
                      <a:pt x="992" y="2496"/>
                      <a:pt x="1036" y="2496"/>
                    </a:cubicBezTo>
                    <a:cubicBezTo>
                      <a:pt x="1228" y="2496"/>
                      <a:pt x="1428" y="2481"/>
                      <a:pt x="1651" y="2452"/>
                    </a:cubicBezTo>
                    <a:cubicBezTo>
                      <a:pt x="2177" y="2382"/>
                      <a:pt x="2678" y="2248"/>
                      <a:pt x="3142" y="2054"/>
                    </a:cubicBezTo>
                    <a:cubicBezTo>
                      <a:pt x="3352" y="1967"/>
                      <a:pt x="3538" y="1874"/>
                      <a:pt x="3710" y="1771"/>
                    </a:cubicBezTo>
                    <a:cubicBezTo>
                      <a:pt x="3785" y="1725"/>
                      <a:pt x="3856" y="1675"/>
                      <a:pt x="3925" y="1623"/>
                    </a:cubicBezTo>
                    <a:cubicBezTo>
                      <a:pt x="3952" y="1603"/>
                      <a:pt x="3981" y="1582"/>
                      <a:pt x="4008" y="1560"/>
                    </a:cubicBezTo>
                    <a:cubicBezTo>
                      <a:pt x="4124" y="1471"/>
                      <a:pt x="4239" y="1371"/>
                      <a:pt x="4352" y="1262"/>
                    </a:cubicBezTo>
                    <a:cubicBezTo>
                      <a:pt x="4466" y="1152"/>
                      <a:pt x="4555" y="1048"/>
                      <a:pt x="4630" y="943"/>
                    </a:cubicBezTo>
                    <a:cubicBezTo>
                      <a:pt x="4718" y="816"/>
                      <a:pt x="4768" y="705"/>
                      <a:pt x="4790" y="592"/>
                    </a:cubicBezTo>
                    <a:cubicBezTo>
                      <a:pt x="4813" y="471"/>
                      <a:pt x="4786" y="347"/>
                      <a:pt x="4714" y="256"/>
                    </a:cubicBezTo>
                    <a:cubicBezTo>
                      <a:pt x="4615" y="131"/>
                      <a:pt x="4461" y="78"/>
                      <a:pt x="4337" y="48"/>
                    </a:cubicBezTo>
                    <a:cubicBezTo>
                      <a:pt x="4244" y="25"/>
                      <a:pt x="4147" y="17"/>
                      <a:pt x="4063" y="10"/>
                    </a:cubicBezTo>
                    <a:cubicBezTo>
                      <a:pt x="3990" y="3"/>
                      <a:pt x="3916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45341" y="1658444"/>
                <a:ext cx="41344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25" extrusionOk="0">
                    <a:moveTo>
                      <a:pt x="1204" y="0"/>
                    </a:moveTo>
                    <a:cubicBezTo>
                      <a:pt x="1202" y="0"/>
                      <a:pt x="1200" y="0"/>
                      <a:pt x="1198" y="0"/>
                    </a:cubicBezTo>
                    <a:cubicBezTo>
                      <a:pt x="1042" y="5"/>
                      <a:pt x="892" y="40"/>
                      <a:pt x="744" y="81"/>
                    </a:cubicBezTo>
                    <a:cubicBezTo>
                      <a:pt x="594" y="118"/>
                      <a:pt x="445" y="164"/>
                      <a:pt x="296" y="204"/>
                    </a:cubicBezTo>
                    <a:cubicBezTo>
                      <a:pt x="226" y="219"/>
                      <a:pt x="157" y="234"/>
                      <a:pt x="85" y="247"/>
                    </a:cubicBezTo>
                    <a:cubicBezTo>
                      <a:pt x="68" y="248"/>
                      <a:pt x="54" y="255"/>
                      <a:pt x="42" y="265"/>
                    </a:cubicBezTo>
                    <a:cubicBezTo>
                      <a:pt x="17" y="282"/>
                      <a:pt x="1" y="312"/>
                      <a:pt x="4" y="345"/>
                    </a:cubicBezTo>
                    <a:cubicBezTo>
                      <a:pt x="9" y="388"/>
                      <a:pt x="47" y="425"/>
                      <a:pt x="91" y="425"/>
                    </a:cubicBezTo>
                    <a:cubicBezTo>
                      <a:pt x="95" y="425"/>
                      <a:pt x="99" y="425"/>
                      <a:pt x="103" y="424"/>
                    </a:cubicBezTo>
                    <a:cubicBezTo>
                      <a:pt x="290" y="396"/>
                      <a:pt x="476" y="354"/>
                      <a:pt x="661" y="310"/>
                    </a:cubicBezTo>
                    <a:cubicBezTo>
                      <a:pt x="747" y="288"/>
                      <a:pt x="834" y="267"/>
                      <a:pt x="923" y="247"/>
                    </a:cubicBezTo>
                    <a:cubicBezTo>
                      <a:pt x="1020" y="225"/>
                      <a:pt x="1119" y="208"/>
                      <a:pt x="1218" y="188"/>
                    </a:cubicBezTo>
                    <a:cubicBezTo>
                      <a:pt x="1268" y="179"/>
                      <a:pt x="1307" y="138"/>
                      <a:pt x="1302" y="82"/>
                    </a:cubicBezTo>
                    <a:cubicBezTo>
                      <a:pt x="1296" y="30"/>
                      <a:pt x="1252" y="0"/>
                      <a:pt x="120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87666" y="1849599"/>
                <a:ext cx="135039" cy="101066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195" extrusionOk="0">
                    <a:moveTo>
                      <a:pt x="3494" y="1"/>
                    </a:moveTo>
                    <a:cubicBezTo>
                      <a:pt x="3487" y="1"/>
                      <a:pt x="3481" y="2"/>
                      <a:pt x="3475" y="4"/>
                    </a:cubicBezTo>
                    <a:lnTo>
                      <a:pt x="3460" y="17"/>
                    </a:lnTo>
                    <a:lnTo>
                      <a:pt x="3460" y="16"/>
                    </a:lnTo>
                    <a:cubicBezTo>
                      <a:pt x="3460" y="16"/>
                      <a:pt x="2092" y="567"/>
                      <a:pt x="55" y="1306"/>
                    </a:cubicBezTo>
                    <a:cubicBezTo>
                      <a:pt x="0" y="1336"/>
                      <a:pt x="23" y="1397"/>
                      <a:pt x="69" y="1400"/>
                    </a:cubicBezTo>
                    <a:cubicBezTo>
                      <a:pt x="83" y="1450"/>
                      <a:pt x="647" y="3111"/>
                      <a:pt x="688" y="3133"/>
                    </a:cubicBezTo>
                    <a:cubicBezTo>
                      <a:pt x="677" y="3161"/>
                      <a:pt x="709" y="3194"/>
                      <a:pt x="738" y="3194"/>
                    </a:cubicBezTo>
                    <a:cubicBezTo>
                      <a:pt x="744" y="3194"/>
                      <a:pt x="750" y="3193"/>
                      <a:pt x="755" y="3190"/>
                    </a:cubicBezTo>
                    <a:cubicBezTo>
                      <a:pt x="962" y="3081"/>
                      <a:pt x="1153" y="3053"/>
                      <a:pt x="1418" y="3011"/>
                    </a:cubicBezTo>
                    <a:cubicBezTo>
                      <a:pt x="2530" y="2839"/>
                      <a:pt x="4050" y="2063"/>
                      <a:pt x="4204" y="1950"/>
                    </a:cubicBezTo>
                    <a:cubicBezTo>
                      <a:pt x="4260" y="1909"/>
                      <a:pt x="4269" y="1824"/>
                      <a:pt x="4213" y="1780"/>
                    </a:cubicBezTo>
                    <a:cubicBezTo>
                      <a:pt x="4217" y="1770"/>
                      <a:pt x="4088" y="1277"/>
                      <a:pt x="4083" y="1257"/>
                    </a:cubicBezTo>
                    <a:cubicBezTo>
                      <a:pt x="3959" y="847"/>
                      <a:pt x="3742" y="418"/>
                      <a:pt x="3546" y="34"/>
                    </a:cubicBezTo>
                    <a:cubicBezTo>
                      <a:pt x="3532" y="11"/>
                      <a:pt x="3512" y="1"/>
                      <a:pt x="3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8698190" y="3784481"/>
              <a:ext cx="147945" cy="134470"/>
              <a:chOff x="3477352" y="993181"/>
              <a:chExt cx="147945" cy="13447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291157" y="4758385"/>
              <a:ext cx="265681" cy="257583"/>
              <a:chOff x="1987619" y="2413322"/>
              <a:chExt cx="265681" cy="257583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7402399" y="257928"/>
              <a:ext cx="603535" cy="604241"/>
              <a:chOff x="1414755" y="1193288"/>
              <a:chExt cx="432828" cy="3581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61605" y="4156093"/>
              <a:ext cx="367665" cy="360800"/>
              <a:chOff x="3759767" y="4093293"/>
              <a:chExt cx="367665" cy="360800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8583640" y="389056"/>
              <a:ext cx="147945" cy="134470"/>
              <a:chOff x="3477352" y="993181"/>
              <a:chExt cx="147945" cy="13447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8423991" y="495531"/>
              <a:ext cx="83763" cy="83541"/>
              <a:chOff x="3317703" y="1099656"/>
              <a:chExt cx="83763" cy="83541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1079115" y="39906"/>
              <a:ext cx="147945" cy="134470"/>
              <a:chOff x="3477352" y="993181"/>
              <a:chExt cx="147945" cy="13447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8846115" y="2624781"/>
              <a:ext cx="147945" cy="134470"/>
              <a:chOff x="3477352" y="993181"/>
              <a:chExt cx="147945" cy="134470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2"/>
            <p:cNvGrpSpPr/>
            <p:nvPr/>
          </p:nvGrpSpPr>
          <p:grpSpPr>
            <a:xfrm>
              <a:off x="8878203" y="2296868"/>
              <a:ext cx="83763" cy="83541"/>
              <a:chOff x="3317703" y="1099656"/>
              <a:chExt cx="83763" cy="83541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2"/>
            <p:cNvSpPr/>
            <p:nvPr/>
          </p:nvSpPr>
          <p:spPr>
            <a:xfrm>
              <a:off x="7938704" y="4137875"/>
              <a:ext cx="1814525" cy="1498600"/>
            </a:xfrm>
            <a:custGeom>
              <a:avLst/>
              <a:gdLst/>
              <a:ahLst/>
              <a:cxnLst/>
              <a:rect l="l" t="t" r="r" b="b"/>
              <a:pathLst>
                <a:path w="72581" h="59944" extrusionOk="0">
                  <a:moveTo>
                    <a:pt x="72581" y="12765"/>
                  </a:moveTo>
                  <a:cubicBezTo>
                    <a:pt x="72581" y="3955"/>
                    <a:pt x="57239" y="-2248"/>
                    <a:pt x="48991" y="848"/>
                  </a:cubicBezTo>
                  <a:cubicBezTo>
                    <a:pt x="43359" y="2962"/>
                    <a:pt x="43946" y="14016"/>
                    <a:pt x="38048" y="15197"/>
                  </a:cubicBezTo>
                  <a:cubicBezTo>
                    <a:pt x="28129" y="17182"/>
                    <a:pt x="15621" y="13501"/>
                    <a:pt x="8135" y="20304"/>
                  </a:cubicBezTo>
                  <a:cubicBezTo>
                    <a:pt x="-1674" y="29219"/>
                    <a:pt x="-2373" y="48910"/>
                    <a:pt x="4973" y="5994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21" name="Google Shape;121;p2"/>
            <p:cNvGrpSpPr/>
            <p:nvPr/>
          </p:nvGrpSpPr>
          <p:grpSpPr>
            <a:xfrm rot="-5400000">
              <a:off x="691385" y="4737661"/>
              <a:ext cx="310220" cy="298990"/>
              <a:chOff x="2049809" y="3045624"/>
              <a:chExt cx="310220" cy="298990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8369366" y="3954290"/>
              <a:ext cx="253123" cy="201815"/>
              <a:chOff x="1631216" y="1891228"/>
              <a:chExt cx="253123" cy="201815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2"/>
            <p:cNvGrpSpPr/>
            <p:nvPr/>
          </p:nvGrpSpPr>
          <p:grpSpPr>
            <a:xfrm>
              <a:off x="8622488" y="2952737"/>
              <a:ext cx="383702" cy="612816"/>
              <a:chOff x="6705988" y="1508474"/>
              <a:chExt cx="383702" cy="612816"/>
            </a:xfrm>
          </p:grpSpPr>
          <p:sp>
            <p:nvSpPr>
              <p:cNvPr id="140" name="Google Shape;140;p2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8752761" y="698747"/>
              <a:ext cx="186410" cy="619807"/>
              <a:chOff x="4912361" y="3048535"/>
              <a:chExt cx="186410" cy="619807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2"/>
            <p:cNvGrpSpPr/>
            <p:nvPr/>
          </p:nvGrpSpPr>
          <p:grpSpPr>
            <a:xfrm>
              <a:off x="208468" y="174383"/>
              <a:ext cx="603548" cy="604230"/>
              <a:chOff x="1016818" y="4103795"/>
              <a:chExt cx="603548" cy="604230"/>
            </a:xfrm>
          </p:grpSpPr>
          <p:sp>
            <p:nvSpPr>
              <p:cNvPr id="190" name="Google Shape;190;p2"/>
              <p:cNvSpPr/>
              <p:nvPr/>
            </p:nvSpPr>
            <p:spPr>
              <a:xfrm>
                <a:off x="1294456" y="4223872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0" y="1"/>
                    </a:moveTo>
                    <a:cubicBezTo>
                      <a:pt x="0" y="1"/>
                      <a:pt x="66" y="4479"/>
                      <a:pt x="759" y="4633"/>
                    </a:cubicBezTo>
                    <a:cubicBezTo>
                      <a:pt x="770" y="4635"/>
                      <a:pt x="781" y="4636"/>
                      <a:pt x="791" y="4636"/>
                    </a:cubicBezTo>
                    <a:cubicBezTo>
                      <a:pt x="1455" y="4636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94456" y="4136440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734" y="1"/>
                    </a:moveTo>
                    <a:cubicBezTo>
                      <a:pt x="71" y="1"/>
                      <a:pt x="0" y="2397"/>
                      <a:pt x="0" y="2397"/>
                    </a:cubicBezTo>
                    <a:lnTo>
                      <a:pt x="1525" y="2397"/>
                    </a:lnTo>
                    <a:cubicBezTo>
                      <a:pt x="1525" y="2397"/>
                      <a:pt x="1460" y="81"/>
                      <a:pt x="767" y="2"/>
                    </a:cubicBezTo>
                    <a:cubicBezTo>
                      <a:pt x="756" y="1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96544" y="4103795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8"/>
                    </a:cubicBezTo>
                    <a:cubicBezTo>
                      <a:pt x="0" y="1082"/>
                      <a:pt x="312" y="1394"/>
                      <a:pt x="698" y="1394"/>
                    </a:cubicBezTo>
                    <a:cubicBezTo>
                      <a:pt x="1081" y="1394"/>
                      <a:pt x="1394" y="1082"/>
                      <a:pt x="1394" y="698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94456" y="4441363"/>
                <a:ext cx="48271" cy="1466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637" extrusionOk="0">
                    <a:moveTo>
                      <a:pt x="734" y="1"/>
                    </a:moveTo>
                    <a:cubicBezTo>
                      <a:pt x="71" y="1"/>
                      <a:pt x="0" y="4636"/>
                      <a:pt x="0" y="4636"/>
                    </a:cubicBezTo>
                    <a:lnTo>
                      <a:pt x="1525" y="4636"/>
                    </a:lnTo>
                    <a:cubicBezTo>
                      <a:pt x="1525" y="4636"/>
                      <a:pt x="1460" y="156"/>
                      <a:pt x="767" y="4"/>
                    </a:cubicBezTo>
                    <a:cubicBezTo>
                      <a:pt x="756" y="2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294456" y="4599589"/>
                <a:ext cx="48271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397" extrusionOk="0">
                    <a:moveTo>
                      <a:pt x="0" y="1"/>
                    </a:moveTo>
                    <a:cubicBezTo>
                      <a:pt x="0" y="1"/>
                      <a:pt x="66" y="2316"/>
                      <a:pt x="759" y="2395"/>
                    </a:cubicBezTo>
                    <a:cubicBezTo>
                      <a:pt x="770" y="2396"/>
                      <a:pt x="781" y="2397"/>
                      <a:pt x="792" y="2397"/>
                    </a:cubicBezTo>
                    <a:cubicBezTo>
                      <a:pt x="1455" y="2397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296544" y="4663961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8" y="1"/>
                    </a:moveTo>
                    <a:cubicBezTo>
                      <a:pt x="312" y="1"/>
                      <a:pt x="0" y="313"/>
                      <a:pt x="0" y="696"/>
                    </a:cubicBezTo>
                    <a:cubicBezTo>
                      <a:pt x="0" y="1082"/>
                      <a:pt x="312" y="1392"/>
                      <a:pt x="698" y="1392"/>
                    </a:cubicBezTo>
                    <a:cubicBezTo>
                      <a:pt x="1081" y="1392"/>
                      <a:pt x="1394" y="1082"/>
                      <a:pt x="1394" y="696"/>
                    </a:cubicBezTo>
                    <a:cubicBezTo>
                      <a:pt x="1394" y="313"/>
                      <a:pt x="108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333364" y="4260028"/>
                <a:ext cx="132825" cy="122892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3885" extrusionOk="0">
                    <a:moveTo>
                      <a:pt x="3122" y="0"/>
                    </a:moveTo>
                    <a:cubicBezTo>
                      <a:pt x="3122" y="0"/>
                      <a:pt x="0" y="3215"/>
                      <a:pt x="383" y="3813"/>
                    </a:cubicBezTo>
                    <a:cubicBezTo>
                      <a:pt x="414" y="3862"/>
                      <a:pt x="467" y="3885"/>
                      <a:pt x="536" y="3885"/>
                    </a:cubicBezTo>
                    <a:cubicBezTo>
                      <a:pt x="1308" y="3885"/>
                      <a:pt x="4199" y="1078"/>
                      <a:pt x="4199" y="1078"/>
                    </a:cubicBezTo>
                    <a:lnTo>
                      <a:pt x="3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440314" y="4211947"/>
                <a:ext cx="84459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40" extrusionOk="0">
                    <a:moveTo>
                      <a:pt x="1983" y="0"/>
                    </a:moveTo>
                    <a:cubicBezTo>
                      <a:pt x="1335" y="0"/>
                      <a:pt x="0" y="1261"/>
                      <a:pt x="0" y="1261"/>
                    </a:cubicBezTo>
                    <a:lnTo>
                      <a:pt x="1077" y="2339"/>
                    </a:lnTo>
                    <a:cubicBezTo>
                      <a:pt x="1077" y="2339"/>
                      <a:pt x="2669" y="654"/>
                      <a:pt x="2234" y="108"/>
                    </a:cubicBezTo>
                    <a:cubicBezTo>
                      <a:pt x="2174" y="33"/>
                      <a:pt x="2087" y="0"/>
                      <a:pt x="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496430" y="4185723"/>
                <a:ext cx="44064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395" extrusionOk="0">
                    <a:moveTo>
                      <a:pt x="696" y="1"/>
                    </a:moveTo>
                    <a:cubicBezTo>
                      <a:pt x="311" y="1"/>
                      <a:pt x="0" y="313"/>
                      <a:pt x="0" y="698"/>
                    </a:cubicBezTo>
                    <a:cubicBezTo>
                      <a:pt x="0" y="1082"/>
                      <a:pt x="311" y="1394"/>
                      <a:pt x="696" y="1394"/>
                    </a:cubicBezTo>
                    <a:cubicBezTo>
                      <a:pt x="1081" y="1394"/>
                      <a:pt x="1392" y="1082"/>
                      <a:pt x="1392" y="698"/>
                    </a:cubicBezTo>
                    <a:cubicBezTo>
                      <a:pt x="1392" y="313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175107" y="4428931"/>
                <a:ext cx="132888" cy="122924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886" extrusionOk="0">
                    <a:moveTo>
                      <a:pt x="3664" y="1"/>
                    </a:moveTo>
                    <a:cubicBezTo>
                      <a:pt x="2893" y="1"/>
                      <a:pt x="0" y="2807"/>
                      <a:pt x="0" y="2807"/>
                    </a:cubicBezTo>
                    <a:lnTo>
                      <a:pt x="1079" y="3885"/>
                    </a:lnTo>
                    <a:cubicBezTo>
                      <a:pt x="1079" y="3885"/>
                      <a:pt x="4200" y="671"/>
                      <a:pt x="3816" y="72"/>
                    </a:cubicBezTo>
                    <a:cubicBezTo>
                      <a:pt x="3785" y="23"/>
                      <a:pt x="3733" y="1"/>
                      <a:pt x="3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116555" y="4525948"/>
                <a:ext cx="84459" cy="73988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339" extrusionOk="0">
                    <a:moveTo>
                      <a:pt x="1592" y="1"/>
                    </a:moveTo>
                    <a:cubicBezTo>
                      <a:pt x="1592" y="1"/>
                      <a:pt x="0" y="1685"/>
                      <a:pt x="435" y="2230"/>
                    </a:cubicBezTo>
                    <a:cubicBezTo>
                      <a:pt x="496" y="2306"/>
                      <a:pt x="582" y="2338"/>
                      <a:pt x="686" y="2338"/>
                    </a:cubicBezTo>
                    <a:cubicBezTo>
                      <a:pt x="1334" y="2338"/>
                      <a:pt x="2669" y="1077"/>
                      <a:pt x="2669" y="1077"/>
                    </a:cubicBezTo>
                    <a:lnTo>
                      <a:pt x="1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100834" y="458203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2" y="0"/>
                      <a:pt x="0" y="312"/>
                      <a:pt x="0" y="698"/>
                    </a:cubicBezTo>
                    <a:cubicBezTo>
                      <a:pt x="0" y="1081"/>
                      <a:pt x="312" y="1394"/>
                      <a:pt x="696" y="1394"/>
                    </a:cubicBezTo>
                    <a:cubicBezTo>
                      <a:pt x="1081" y="1394"/>
                      <a:pt x="1393" y="1081"/>
                      <a:pt x="1393" y="698"/>
                    </a:cubicBezTo>
                    <a:cubicBezTo>
                      <a:pt x="1393" y="312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30201" y="4429420"/>
                <a:ext cx="139531" cy="12178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50" extrusionOk="0">
                    <a:moveTo>
                      <a:pt x="726" y="1"/>
                    </a:moveTo>
                    <a:cubicBezTo>
                      <a:pt x="675" y="1"/>
                      <a:pt x="632" y="11"/>
                      <a:pt x="597" y="33"/>
                    </a:cubicBezTo>
                    <a:cubicBezTo>
                      <a:pt x="0" y="416"/>
                      <a:pt x="3332" y="3849"/>
                      <a:pt x="3332" y="3849"/>
                    </a:cubicBezTo>
                    <a:lnTo>
                      <a:pt x="4410" y="2771"/>
                    </a:lnTo>
                    <a:cubicBezTo>
                      <a:pt x="4410" y="2771"/>
                      <a:pt x="1557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443793" y="4525298"/>
                <a:ext cx="87843" cy="73071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0" extrusionOk="0">
                    <a:moveTo>
                      <a:pt x="1079" y="1"/>
                    </a:moveTo>
                    <a:lnTo>
                      <a:pt x="0" y="1077"/>
                    </a:lnTo>
                    <a:cubicBezTo>
                      <a:pt x="0" y="1077"/>
                      <a:pt x="1305" y="2309"/>
                      <a:pt x="1991" y="2309"/>
                    </a:cubicBezTo>
                    <a:cubicBezTo>
                      <a:pt x="2084" y="2309"/>
                      <a:pt x="2166" y="2286"/>
                      <a:pt x="2231" y="2234"/>
                    </a:cubicBezTo>
                    <a:cubicBezTo>
                      <a:pt x="2777" y="1799"/>
                      <a:pt x="1079" y="1"/>
                      <a:pt x="1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499909" y="4581383"/>
                <a:ext cx="4409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696" y="0"/>
                    </a:moveTo>
                    <a:cubicBezTo>
                      <a:pt x="313" y="0"/>
                      <a:pt x="0" y="312"/>
                      <a:pt x="0" y="698"/>
                    </a:cubicBezTo>
                    <a:cubicBezTo>
                      <a:pt x="0" y="1081"/>
                      <a:pt x="313" y="1394"/>
                      <a:pt x="696" y="1394"/>
                    </a:cubicBezTo>
                    <a:cubicBezTo>
                      <a:pt x="1082" y="1394"/>
                      <a:pt x="1394" y="1081"/>
                      <a:pt x="1394" y="698"/>
                    </a:cubicBezTo>
                    <a:cubicBezTo>
                      <a:pt x="1394" y="312"/>
                      <a:pt x="1082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178650" y="4260123"/>
                <a:ext cx="139531" cy="121753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3849" extrusionOk="0">
                    <a:moveTo>
                      <a:pt x="1077" y="0"/>
                    </a:moveTo>
                    <a:lnTo>
                      <a:pt x="0" y="1077"/>
                    </a:lnTo>
                    <a:cubicBezTo>
                      <a:pt x="0" y="1077"/>
                      <a:pt x="2854" y="3848"/>
                      <a:pt x="3683" y="3848"/>
                    </a:cubicBezTo>
                    <a:cubicBezTo>
                      <a:pt x="3734" y="3848"/>
                      <a:pt x="3777" y="3838"/>
                      <a:pt x="3812" y="3816"/>
                    </a:cubicBezTo>
                    <a:cubicBezTo>
                      <a:pt x="4410" y="3432"/>
                      <a:pt x="1077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116682" y="4212864"/>
                <a:ext cx="87843" cy="73103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11" extrusionOk="0">
                    <a:moveTo>
                      <a:pt x="787" y="0"/>
                    </a:moveTo>
                    <a:cubicBezTo>
                      <a:pt x="694" y="0"/>
                      <a:pt x="612" y="23"/>
                      <a:pt x="546" y="75"/>
                    </a:cubicBezTo>
                    <a:cubicBezTo>
                      <a:pt x="0" y="510"/>
                      <a:pt x="1699" y="2310"/>
                      <a:pt x="1699" y="2310"/>
                    </a:cubicBezTo>
                    <a:lnTo>
                      <a:pt x="2777" y="1232"/>
                    </a:lnTo>
                    <a:cubicBezTo>
                      <a:pt x="2777" y="1232"/>
                      <a:pt x="1473" y="0"/>
                      <a:pt x="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104313" y="4185723"/>
                <a:ext cx="44096" cy="4412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5" extrusionOk="0">
                    <a:moveTo>
                      <a:pt x="698" y="1"/>
                    </a:moveTo>
                    <a:cubicBezTo>
                      <a:pt x="313" y="1"/>
                      <a:pt x="0" y="313"/>
                      <a:pt x="0" y="698"/>
                    </a:cubicBezTo>
                    <a:cubicBezTo>
                      <a:pt x="0" y="1082"/>
                      <a:pt x="313" y="1394"/>
                      <a:pt x="698" y="1394"/>
                    </a:cubicBezTo>
                    <a:cubicBezTo>
                      <a:pt x="1082" y="1394"/>
                      <a:pt x="1394" y="1082"/>
                      <a:pt x="1394" y="698"/>
                    </a:cubicBezTo>
                    <a:cubicBezTo>
                      <a:pt x="1394" y="313"/>
                      <a:pt x="1082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348959" y="4381497"/>
                <a:ext cx="15133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1526" extrusionOk="0">
                    <a:moveTo>
                      <a:pt x="4784" y="0"/>
                    </a:moveTo>
                    <a:cubicBezTo>
                      <a:pt x="4784" y="0"/>
                      <a:pt x="304" y="66"/>
                      <a:pt x="152" y="758"/>
                    </a:cubicBezTo>
                    <a:cubicBezTo>
                      <a:pt x="0" y="1451"/>
                      <a:pt x="4784" y="1525"/>
                      <a:pt x="4784" y="1525"/>
                    </a:cubicBezTo>
                    <a:lnTo>
                      <a:pt x="47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511898" y="4381497"/>
                <a:ext cx="7832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2318" y="1458"/>
                      <a:pt x="2396" y="767"/>
                    </a:cubicBezTo>
                    <a:cubicBezTo>
                      <a:pt x="2475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576334" y="4383585"/>
                <a:ext cx="44032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0"/>
                    </a:moveTo>
                    <a:cubicBezTo>
                      <a:pt x="311" y="0"/>
                      <a:pt x="0" y="311"/>
                      <a:pt x="0" y="696"/>
                    </a:cubicBezTo>
                    <a:cubicBezTo>
                      <a:pt x="0" y="1081"/>
                      <a:pt x="311" y="1392"/>
                      <a:pt x="696" y="1392"/>
                    </a:cubicBezTo>
                    <a:cubicBezTo>
                      <a:pt x="1080" y="1392"/>
                      <a:pt x="1392" y="1081"/>
                      <a:pt x="1392" y="696"/>
                    </a:cubicBezTo>
                    <a:cubicBezTo>
                      <a:pt x="1392" y="311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136831" y="4382147"/>
                <a:ext cx="151362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1526" extrusionOk="0">
                    <a:moveTo>
                      <a:pt x="1" y="0"/>
                    </a:moveTo>
                    <a:lnTo>
                      <a:pt x="1" y="1525"/>
                    </a:lnTo>
                    <a:cubicBezTo>
                      <a:pt x="1" y="1525"/>
                      <a:pt x="4481" y="1458"/>
                      <a:pt x="4633" y="767"/>
                    </a:cubicBezTo>
                    <a:cubicBezTo>
                      <a:pt x="4784" y="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046963" y="4382147"/>
                <a:ext cx="78290" cy="4827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526" extrusionOk="0">
                    <a:moveTo>
                      <a:pt x="2475" y="0"/>
                    </a:moveTo>
                    <a:cubicBezTo>
                      <a:pt x="2475" y="0"/>
                      <a:pt x="158" y="66"/>
                      <a:pt x="79" y="758"/>
                    </a:cubicBezTo>
                    <a:cubicBezTo>
                      <a:pt x="1" y="1451"/>
                      <a:pt x="2475" y="1525"/>
                      <a:pt x="2475" y="1525"/>
                    </a:cubicBezTo>
                    <a:lnTo>
                      <a:pt x="24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016818" y="4383585"/>
                <a:ext cx="44096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3" extrusionOk="0">
                    <a:moveTo>
                      <a:pt x="696" y="0"/>
                    </a:moveTo>
                    <a:cubicBezTo>
                      <a:pt x="312" y="0"/>
                      <a:pt x="0" y="311"/>
                      <a:pt x="0" y="696"/>
                    </a:cubicBezTo>
                    <a:cubicBezTo>
                      <a:pt x="0" y="1081"/>
                      <a:pt x="312" y="1392"/>
                      <a:pt x="696" y="1392"/>
                    </a:cubicBezTo>
                    <a:cubicBezTo>
                      <a:pt x="1081" y="1392"/>
                      <a:pt x="1393" y="1081"/>
                      <a:pt x="1393" y="696"/>
                    </a:cubicBezTo>
                    <a:cubicBezTo>
                      <a:pt x="1393" y="311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108805" y="4195782"/>
                <a:ext cx="419573" cy="419542"/>
              </a:xfrm>
              <a:custGeom>
                <a:avLst/>
                <a:gdLst/>
                <a:ahLst/>
                <a:cxnLst/>
                <a:rect l="l" t="t" r="r" b="b"/>
                <a:pathLst>
                  <a:path w="13264" h="13263" extrusionOk="0">
                    <a:moveTo>
                      <a:pt x="6633" y="1493"/>
                    </a:moveTo>
                    <a:cubicBezTo>
                      <a:pt x="9469" y="1493"/>
                      <a:pt x="11770" y="3795"/>
                      <a:pt x="11770" y="6632"/>
                    </a:cubicBezTo>
                    <a:cubicBezTo>
                      <a:pt x="11770" y="9468"/>
                      <a:pt x="9471" y="11771"/>
                      <a:pt x="6633" y="11771"/>
                    </a:cubicBezTo>
                    <a:cubicBezTo>
                      <a:pt x="3793" y="11771"/>
                      <a:pt x="1494" y="9468"/>
                      <a:pt x="1494" y="6632"/>
                    </a:cubicBezTo>
                    <a:cubicBezTo>
                      <a:pt x="1494" y="3792"/>
                      <a:pt x="3795" y="1493"/>
                      <a:pt x="6633" y="1493"/>
                    </a:cubicBezTo>
                    <a:close/>
                    <a:moveTo>
                      <a:pt x="6633" y="1"/>
                    </a:moveTo>
                    <a:cubicBezTo>
                      <a:pt x="2970" y="1"/>
                      <a:pt x="0" y="2969"/>
                      <a:pt x="0" y="6632"/>
                    </a:cubicBezTo>
                    <a:cubicBezTo>
                      <a:pt x="0" y="10293"/>
                      <a:pt x="2970" y="13263"/>
                      <a:pt x="6633" y="13263"/>
                    </a:cubicBezTo>
                    <a:cubicBezTo>
                      <a:pt x="10294" y="13263"/>
                      <a:pt x="13264" y="10293"/>
                      <a:pt x="13264" y="6632"/>
                    </a:cubicBezTo>
                    <a:cubicBezTo>
                      <a:pt x="13264" y="2969"/>
                      <a:pt x="10294" y="1"/>
                      <a:pt x="6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66651" y="4353565"/>
                <a:ext cx="103881" cy="103881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84" extrusionOk="0">
                    <a:moveTo>
                      <a:pt x="1643" y="746"/>
                    </a:moveTo>
                    <a:cubicBezTo>
                      <a:pt x="2138" y="746"/>
                      <a:pt x="2539" y="1147"/>
                      <a:pt x="2539" y="1644"/>
                    </a:cubicBezTo>
                    <a:cubicBezTo>
                      <a:pt x="2539" y="2138"/>
                      <a:pt x="2138" y="2540"/>
                      <a:pt x="1643" y="2540"/>
                    </a:cubicBezTo>
                    <a:cubicBezTo>
                      <a:pt x="1146" y="2540"/>
                      <a:pt x="745" y="2139"/>
                      <a:pt x="745" y="1644"/>
                    </a:cubicBezTo>
                    <a:cubicBezTo>
                      <a:pt x="745" y="1148"/>
                      <a:pt x="1146" y="746"/>
                      <a:pt x="1643" y="746"/>
                    </a:cubicBezTo>
                    <a:close/>
                    <a:moveTo>
                      <a:pt x="1643" y="0"/>
                    </a:moveTo>
                    <a:cubicBezTo>
                      <a:pt x="735" y="0"/>
                      <a:pt x="0" y="736"/>
                      <a:pt x="0" y="1642"/>
                    </a:cubicBezTo>
                    <a:cubicBezTo>
                      <a:pt x="0" y="2549"/>
                      <a:pt x="736" y="3283"/>
                      <a:pt x="1643" y="3283"/>
                    </a:cubicBezTo>
                    <a:cubicBezTo>
                      <a:pt x="2549" y="3283"/>
                      <a:pt x="3284" y="2547"/>
                      <a:pt x="3284" y="1642"/>
                    </a:cubicBezTo>
                    <a:cubicBezTo>
                      <a:pt x="3284" y="736"/>
                      <a:pt x="2548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411054" y="4397187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0"/>
                    </a:moveTo>
                    <a:cubicBezTo>
                      <a:pt x="175" y="0"/>
                      <a:pt x="72" y="10"/>
                      <a:pt x="72" y="10"/>
                    </a:cubicBezTo>
                    <a:cubicBezTo>
                      <a:pt x="0" y="61"/>
                      <a:pt x="100" y="80"/>
                      <a:pt x="216" y="80"/>
                    </a:cubicBezTo>
                    <a:cubicBezTo>
                      <a:pt x="345" y="80"/>
                      <a:pt x="495" y="55"/>
                      <a:pt x="445" y="23"/>
                    </a:cubicBezTo>
                    <a:cubicBezTo>
                      <a:pt x="418" y="5"/>
                      <a:pt x="347" y="0"/>
                      <a:pt x="2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419626" y="438915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1" y="60"/>
                      <a:pt x="100" y="79"/>
                      <a:pt x="215" y="79"/>
                    </a:cubicBezTo>
                    <a:cubicBezTo>
                      <a:pt x="345" y="79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420575" y="4405727"/>
                <a:ext cx="1565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95" h="81" extrusionOk="0">
                    <a:moveTo>
                      <a:pt x="275" y="1"/>
                    </a:moveTo>
                    <a:cubicBezTo>
                      <a:pt x="175" y="1"/>
                      <a:pt x="71" y="11"/>
                      <a:pt x="71" y="11"/>
                    </a:cubicBezTo>
                    <a:cubicBezTo>
                      <a:pt x="0" y="61"/>
                      <a:pt x="98" y="80"/>
                      <a:pt x="213" y="80"/>
                    </a:cubicBezTo>
                    <a:cubicBezTo>
                      <a:pt x="343" y="80"/>
                      <a:pt x="495" y="55"/>
                      <a:pt x="445" y="23"/>
                    </a:cubicBezTo>
                    <a:cubicBezTo>
                      <a:pt x="417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452872" y="4399622"/>
                <a:ext cx="15690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6" h="80" extrusionOk="0">
                    <a:moveTo>
                      <a:pt x="275" y="1"/>
                    </a:moveTo>
                    <a:cubicBezTo>
                      <a:pt x="175" y="1"/>
                      <a:pt x="71" y="10"/>
                      <a:pt x="71" y="10"/>
                    </a:cubicBezTo>
                    <a:cubicBezTo>
                      <a:pt x="0" y="61"/>
                      <a:pt x="99" y="80"/>
                      <a:pt x="214" y="80"/>
                    </a:cubicBezTo>
                    <a:cubicBezTo>
                      <a:pt x="344" y="80"/>
                      <a:pt x="496" y="55"/>
                      <a:pt x="447" y="23"/>
                    </a:cubicBezTo>
                    <a:cubicBezTo>
                      <a:pt x="418" y="6"/>
                      <a:pt x="347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445059" y="4391208"/>
                <a:ext cx="15595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93" h="87" extrusionOk="0">
                    <a:moveTo>
                      <a:pt x="321" y="1"/>
                    </a:moveTo>
                    <a:cubicBezTo>
                      <a:pt x="207" y="1"/>
                      <a:pt x="59" y="23"/>
                      <a:pt x="59" y="23"/>
                    </a:cubicBezTo>
                    <a:cubicBezTo>
                      <a:pt x="1" y="70"/>
                      <a:pt x="69" y="87"/>
                      <a:pt x="164" y="87"/>
                    </a:cubicBezTo>
                    <a:cubicBezTo>
                      <a:pt x="301" y="87"/>
                      <a:pt x="493" y="51"/>
                      <a:pt x="434" y="17"/>
                    </a:cubicBezTo>
                    <a:cubicBezTo>
                      <a:pt x="413" y="5"/>
                      <a:pt x="370" y="1"/>
                      <a:pt x="3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430634" y="4397566"/>
                <a:ext cx="16038" cy="2879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1" extrusionOk="0">
                    <a:moveTo>
                      <a:pt x="106" y="1"/>
                    </a:moveTo>
                    <a:cubicBezTo>
                      <a:pt x="1" y="57"/>
                      <a:pt x="204" y="91"/>
                      <a:pt x="351" y="91"/>
                    </a:cubicBezTo>
                    <a:cubicBezTo>
                      <a:pt x="439" y="91"/>
                      <a:pt x="506" y="79"/>
                      <a:pt x="475" y="52"/>
                    </a:cubicBezTo>
                    <a:cubicBezTo>
                      <a:pt x="418" y="4"/>
                      <a:pt x="106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86602" y="4327690"/>
                <a:ext cx="10091" cy="1034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7" extrusionOk="0">
                    <a:moveTo>
                      <a:pt x="258" y="0"/>
                    </a:moveTo>
                    <a:cubicBezTo>
                      <a:pt x="255" y="0"/>
                      <a:pt x="252" y="1"/>
                      <a:pt x="249" y="2"/>
                    </a:cubicBezTo>
                    <a:cubicBezTo>
                      <a:pt x="175" y="28"/>
                      <a:pt x="3" y="285"/>
                      <a:pt x="3" y="285"/>
                    </a:cubicBezTo>
                    <a:cubicBezTo>
                      <a:pt x="1" y="315"/>
                      <a:pt x="8" y="327"/>
                      <a:pt x="22" y="327"/>
                    </a:cubicBezTo>
                    <a:cubicBezTo>
                      <a:pt x="91" y="327"/>
                      <a:pt x="319" y="0"/>
                      <a:pt x="25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385716" y="4315986"/>
                <a:ext cx="10122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5"/>
                      <a:pt x="2" y="285"/>
                    </a:cubicBezTo>
                    <a:cubicBezTo>
                      <a:pt x="0" y="314"/>
                      <a:pt x="8" y="326"/>
                      <a:pt x="21" y="326"/>
                    </a:cubicBezTo>
                    <a:cubicBezTo>
                      <a:pt x="91" y="326"/>
                      <a:pt x="320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399255" y="4325729"/>
                <a:ext cx="10059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26" extrusionOk="0">
                    <a:moveTo>
                      <a:pt x="256" y="1"/>
                    </a:moveTo>
                    <a:cubicBezTo>
                      <a:pt x="254" y="1"/>
                      <a:pt x="251" y="1"/>
                      <a:pt x="247" y="2"/>
                    </a:cubicBezTo>
                    <a:cubicBezTo>
                      <a:pt x="174" y="27"/>
                      <a:pt x="2" y="284"/>
                      <a:pt x="2" y="284"/>
                    </a:cubicBezTo>
                    <a:cubicBezTo>
                      <a:pt x="0" y="314"/>
                      <a:pt x="7" y="326"/>
                      <a:pt x="20" y="326"/>
                    </a:cubicBezTo>
                    <a:cubicBezTo>
                      <a:pt x="88" y="326"/>
                      <a:pt x="317" y="1"/>
                      <a:pt x="25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414818" y="4296785"/>
                <a:ext cx="10091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26" extrusionOk="0">
                    <a:moveTo>
                      <a:pt x="257" y="0"/>
                    </a:moveTo>
                    <a:cubicBezTo>
                      <a:pt x="255" y="0"/>
                      <a:pt x="251" y="1"/>
                      <a:pt x="248" y="2"/>
                    </a:cubicBezTo>
                    <a:cubicBezTo>
                      <a:pt x="175" y="27"/>
                      <a:pt x="3" y="284"/>
                      <a:pt x="3" y="284"/>
                    </a:cubicBezTo>
                    <a:cubicBezTo>
                      <a:pt x="1" y="313"/>
                      <a:pt x="8" y="325"/>
                      <a:pt x="21" y="325"/>
                    </a:cubicBezTo>
                    <a:cubicBezTo>
                      <a:pt x="90" y="325"/>
                      <a:pt x="318" y="0"/>
                      <a:pt x="2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403525" y="4297671"/>
                <a:ext cx="9521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7" extrusionOk="0">
                    <a:moveTo>
                      <a:pt x="243" y="1"/>
                    </a:moveTo>
                    <a:cubicBezTo>
                      <a:pt x="240" y="1"/>
                      <a:pt x="236" y="1"/>
                      <a:pt x="232" y="3"/>
                    </a:cubicBezTo>
                    <a:cubicBezTo>
                      <a:pt x="158" y="32"/>
                      <a:pt x="0" y="296"/>
                      <a:pt x="0" y="296"/>
                    </a:cubicBezTo>
                    <a:cubicBezTo>
                      <a:pt x="0" y="325"/>
                      <a:pt x="7" y="336"/>
                      <a:pt x="20" y="336"/>
                    </a:cubicBezTo>
                    <a:cubicBezTo>
                      <a:pt x="87" y="336"/>
                      <a:pt x="300" y="1"/>
                      <a:pt x="2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399539" y="4312633"/>
                <a:ext cx="11198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00" extrusionOk="0">
                    <a:moveTo>
                      <a:pt x="284" y="0"/>
                    </a:moveTo>
                    <a:cubicBezTo>
                      <a:pt x="283" y="0"/>
                      <a:pt x="281" y="1"/>
                      <a:pt x="278" y="1"/>
                    </a:cubicBezTo>
                    <a:cubicBezTo>
                      <a:pt x="205" y="15"/>
                      <a:pt x="6" y="254"/>
                      <a:pt x="6" y="254"/>
                    </a:cubicBezTo>
                    <a:cubicBezTo>
                      <a:pt x="0" y="286"/>
                      <a:pt x="7" y="299"/>
                      <a:pt x="22" y="299"/>
                    </a:cubicBezTo>
                    <a:cubicBezTo>
                      <a:pt x="94" y="299"/>
                      <a:pt x="354" y="0"/>
                      <a:pt x="2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11475" y="4290364"/>
                <a:ext cx="4555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07" extrusionOk="0">
                    <a:moveTo>
                      <a:pt x="52" y="0"/>
                    </a:moveTo>
                    <a:cubicBezTo>
                      <a:pt x="48" y="0"/>
                      <a:pt x="44" y="3"/>
                      <a:pt x="40" y="11"/>
                    </a:cubicBezTo>
                    <a:cubicBezTo>
                      <a:pt x="1" y="78"/>
                      <a:pt x="48" y="384"/>
                      <a:pt x="48" y="384"/>
                    </a:cubicBezTo>
                    <a:cubicBezTo>
                      <a:pt x="60" y="400"/>
                      <a:pt x="71" y="407"/>
                      <a:pt x="79" y="407"/>
                    </a:cubicBezTo>
                    <a:cubicBezTo>
                      <a:pt x="144" y="407"/>
                      <a:pt x="97" y="0"/>
                      <a:pt x="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03029" y="4282266"/>
                <a:ext cx="4460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408" extrusionOk="0">
                    <a:moveTo>
                      <a:pt x="50" y="1"/>
                    </a:moveTo>
                    <a:cubicBezTo>
                      <a:pt x="46" y="1"/>
                      <a:pt x="42" y="4"/>
                      <a:pt x="37" y="12"/>
                    </a:cubicBezTo>
                    <a:cubicBezTo>
                      <a:pt x="0" y="80"/>
                      <a:pt x="46" y="385"/>
                      <a:pt x="46" y="385"/>
                    </a:cubicBezTo>
                    <a:cubicBezTo>
                      <a:pt x="58" y="401"/>
                      <a:pt x="68" y="408"/>
                      <a:pt x="77" y="408"/>
                    </a:cubicBezTo>
                    <a:cubicBezTo>
                      <a:pt x="140" y="408"/>
                      <a:pt x="96" y="1"/>
                      <a:pt x="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319541" y="4280399"/>
                <a:ext cx="4492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07" extrusionOk="0">
                    <a:moveTo>
                      <a:pt x="50" y="0"/>
                    </a:moveTo>
                    <a:cubicBezTo>
                      <a:pt x="46" y="0"/>
                      <a:pt x="42" y="3"/>
                      <a:pt x="38" y="11"/>
                    </a:cubicBezTo>
                    <a:cubicBezTo>
                      <a:pt x="1" y="78"/>
                      <a:pt x="47" y="384"/>
                      <a:pt x="47" y="384"/>
                    </a:cubicBezTo>
                    <a:cubicBezTo>
                      <a:pt x="59" y="400"/>
                      <a:pt x="69" y="407"/>
                      <a:pt x="77" y="407"/>
                    </a:cubicBezTo>
                    <a:cubicBezTo>
                      <a:pt x="141" y="407"/>
                      <a:pt x="97" y="0"/>
                      <a:pt x="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311569" y="4248482"/>
                <a:ext cx="4523" cy="129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08" extrusionOk="0">
                    <a:moveTo>
                      <a:pt x="51" y="1"/>
                    </a:moveTo>
                    <a:cubicBezTo>
                      <a:pt x="46" y="1"/>
                      <a:pt x="42" y="4"/>
                      <a:pt x="38" y="12"/>
                    </a:cubicBezTo>
                    <a:cubicBezTo>
                      <a:pt x="1" y="79"/>
                      <a:pt x="47" y="385"/>
                      <a:pt x="47" y="385"/>
                    </a:cubicBezTo>
                    <a:cubicBezTo>
                      <a:pt x="59" y="401"/>
                      <a:pt x="69" y="407"/>
                      <a:pt x="77" y="407"/>
                    </a:cubicBezTo>
                    <a:cubicBezTo>
                      <a:pt x="142" y="407"/>
                      <a:pt x="97" y="1"/>
                      <a:pt x="5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303566" y="4257086"/>
                <a:ext cx="4998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406" extrusionOk="0">
                    <a:moveTo>
                      <a:pt x="47" y="0"/>
                    </a:moveTo>
                    <a:cubicBezTo>
                      <a:pt x="43" y="0"/>
                      <a:pt x="39" y="4"/>
                      <a:pt x="35" y="12"/>
                    </a:cubicBezTo>
                    <a:cubicBezTo>
                      <a:pt x="0" y="83"/>
                      <a:pt x="62" y="385"/>
                      <a:pt x="62" y="385"/>
                    </a:cubicBezTo>
                    <a:cubicBezTo>
                      <a:pt x="74" y="399"/>
                      <a:pt x="84" y="405"/>
                      <a:pt x="92" y="405"/>
                    </a:cubicBezTo>
                    <a:cubicBezTo>
                      <a:pt x="158" y="405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311443" y="4269866"/>
                <a:ext cx="3385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09" extrusionOk="0">
                    <a:moveTo>
                      <a:pt x="57" y="0"/>
                    </a:moveTo>
                    <a:cubicBezTo>
                      <a:pt x="53" y="0"/>
                      <a:pt x="49" y="3"/>
                      <a:pt x="45" y="9"/>
                    </a:cubicBezTo>
                    <a:cubicBezTo>
                      <a:pt x="0" y="72"/>
                      <a:pt x="15" y="381"/>
                      <a:pt x="15" y="381"/>
                    </a:cubicBezTo>
                    <a:cubicBezTo>
                      <a:pt x="26" y="400"/>
                      <a:pt x="36" y="408"/>
                      <a:pt x="45" y="408"/>
                    </a:cubicBezTo>
                    <a:cubicBezTo>
                      <a:pt x="107" y="408"/>
                      <a:pt x="103" y="0"/>
                      <a:pt x="5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240902" y="4322787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8" y="278"/>
                      <a:pt x="81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229167" y="4323198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0"/>
                    </a:moveTo>
                    <a:cubicBezTo>
                      <a:pt x="4" y="0"/>
                      <a:pt x="0" y="6"/>
                      <a:pt x="4" y="19"/>
                    </a:cubicBezTo>
                    <a:cubicBezTo>
                      <a:pt x="25" y="94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6" y="278"/>
                      <a:pt x="80" y="0"/>
                      <a:pt x="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39447" y="4310102"/>
                <a:ext cx="1319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8" extrusionOk="0">
                    <a:moveTo>
                      <a:pt x="14" y="1"/>
                    </a:moveTo>
                    <a:cubicBezTo>
                      <a:pt x="4" y="1"/>
                      <a:pt x="0" y="6"/>
                      <a:pt x="4" y="19"/>
                    </a:cubicBezTo>
                    <a:cubicBezTo>
                      <a:pt x="26" y="95"/>
                      <a:pt x="276" y="277"/>
                      <a:pt x="276" y="277"/>
                    </a:cubicBezTo>
                    <a:cubicBezTo>
                      <a:pt x="281" y="278"/>
                      <a:pt x="285" y="278"/>
                      <a:pt x="289" y="278"/>
                    </a:cubicBezTo>
                    <a:cubicBezTo>
                      <a:pt x="417" y="278"/>
                      <a:pt x="80" y="1"/>
                      <a:pt x="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211168" y="4293305"/>
                <a:ext cx="13222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78" extrusionOk="0">
                    <a:moveTo>
                      <a:pt x="15" y="0"/>
                    </a:moveTo>
                    <a:cubicBezTo>
                      <a:pt x="5" y="0"/>
                      <a:pt x="1" y="6"/>
                      <a:pt x="5" y="19"/>
                    </a:cubicBezTo>
                    <a:cubicBezTo>
                      <a:pt x="26" y="94"/>
                      <a:pt x="277" y="277"/>
                      <a:pt x="277" y="277"/>
                    </a:cubicBezTo>
                    <a:cubicBezTo>
                      <a:pt x="282" y="278"/>
                      <a:pt x="286" y="278"/>
                      <a:pt x="290" y="278"/>
                    </a:cubicBezTo>
                    <a:cubicBezTo>
                      <a:pt x="417" y="278"/>
                      <a:pt x="81" y="0"/>
                      <a:pt x="1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211516" y="4305136"/>
                <a:ext cx="13823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65" extrusionOk="0">
                    <a:moveTo>
                      <a:pt x="16" y="0"/>
                    </a:moveTo>
                    <a:cubicBezTo>
                      <a:pt x="5" y="0"/>
                      <a:pt x="1" y="6"/>
                      <a:pt x="5" y="20"/>
                    </a:cubicBezTo>
                    <a:cubicBezTo>
                      <a:pt x="32" y="95"/>
                      <a:pt x="290" y="264"/>
                      <a:pt x="290" y="264"/>
                    </a:cubicBezTo>
                    <a:cubicBezTo>
                      <a:pt x="293" y="264"/>
                      <a:pt x="296" y="264"/>
                      <a:pt x="298" y="264"/>
                    </a:cubicBezTo>
                    <a:cubicBezTo>
                      <a:pt x="437" y="264"/>
                      <a:pt x="88" y="0"/>
                      <a:pt x="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226415" y="4308363"/>
                <a:ext cx="11925" cy="961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4" extrusionOk="0">
                    <a:moveTo>
                      <a:pt x="12" y="0"/>
                    </a:moveTo>
                    <a:cubicBezTo>
                      <a:pt x="4" y="0"/>
                      <a:pt x="0" y="5"/>
                      <a:pt x="2" y="17"/>
                    </a:cubicBezTo>
                    <a:cubicBezTo>
                      <a:pt x="15" y="93"/>
                      <a:pt x="246" y="301"/>
                      <a:pt x="246" y="301"/>
                    </a:cubicBezTo>
                    <a:cubicBezTo>
                      <a:pt x="254" y="303"/>
                      <a:pt x="262" y="304"/>
                      <a:pt x="268" y="304"/>
                    </a:cubicBezTo>
                    <a:cubicBezTo>
                      <a:pt x="376" y="304"/>
                      <a:pt x="74" y="0"/>
                      <a:pt x="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204968" y="4398389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1" y="75"/>
                      <a:pt x="202" y="81"/>
                      <a:pt x="297" y="81"/>
                    </a:cubicBezTo>
                    <a:cubicBezTo>
                      <a:pt x="363" y="81"/>
                      <a:pt x="417" y="78"/>
                      <a:pt x="417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196047" y="4406075"/>
                <a:ext cx="15848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0" extrusionOk="0">
                    <a:moveTo>
                      <a:pt x="230" y="1"/>
                    </a:moveTo>
                    <a:cubicBezTo>
                      <a:pt x="114" y="1"/>
                      <a:pt x="0" y="18"/>
                      <a:pt x="42" y="48"/>
                    </a:cubicBezTo>
                    <a:cubicBezTo>
                      <a:pt x="79" y="74"/>
                      <a:pt x="201" y="80"/>
                      <a:pt x="296" y="80"/>
                    </a:cubicBezTo>
                    <a:cubicBezTo>
                      <a:pt x="363" y="80"/>
                      <a:pt x="417" y="77"/>
                      <a:pt x="417" y="77"/>
                    </a:cubicBezTo>
                    <a:cubicBezTo>
                      <a:pt x="501" y="23"/>
                      <a:pt x="363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195858" y="4389405"/>
                <a:ext cx="15848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" extrusionOk="0">
                    <a:moveTo>
                      <a:pt x="230" y="1"/>
                    </a:moveTo>
                    <a:cubicBezTo>
                      <a:pt x="113" y="1"/>
                      <a:pt x="0" y="18"/>
                      <a:pt x="43" y="48"/>
                    </a:cubicBezTo>
                    <a:cubicBezTo>
                      <a:pt x="80" y="74"/>
                      <a:pt x="197" y="80"/>
                      <a:pt x="290" y="80"/>
                    </a:cubicBezTo>
                    <a:cubicBezTo>
                      <a:pt x="360" y="80"/>
                      <a:pt x="417" y="77"/>
                      <a:pt x="417" y="77"/>
                    </a:cubicBezTo>
                    <a:cubicBezTo>
                      <a:pt x="500" y="24"/>
                      <a:pt x="362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163308" y="4394087"/>
                <a:ext cx="15816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81" extrusionOk="0">
                    <a:moveTo>
                      <a:pt x="228" y="1"/>
                    </a:moveTo>
                    <a:cubicBezTo>
                      <a:pt x="112" y="1"/>
                      <a:pt x="0" y="19"/>
                      <a:pt x="43" y="49"/>
                    </a:cubicBezTo>
                    <a:cubicBezTo>
                      <a:pt x="80" y="75"/>
                      <a:pt x="202" y="81"/>
                      <a:pt x="296" y="81"/>
                    </a:cubicBezTo>
                    <a:cubicBezTo>
                      <a:pt x="363" y="81"/>
                      <a:pt x="416" y="78"/>
                      <a:pt x="416" y="78"/>
                    </a:cubicBezTo>
                    <a:cubicBezTo>
                      <a:pt x="500" y="24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170805" y="4402722"/>
                <a:ext cx="15626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283" y="1"/>
                    </a:moveTo>
                    <a:cubicBezTo>
                      <a:pt x="152" y="1"/>
                      <a:pt x="0" y="26"/>
                      <a:pt x="51" y="57"/>
                    </a:cubicBezTo>
                    <a:cubicBezTo>
                      <a:pt x="78" y="75"/>
                      <a:pt x="147" y="80"/>
                      <a:pt x="219" y="80"/>
                    </a:cubicBezTo>
                    <a:cubicBezTo>
                      <a:pt x="320" y="80"/>
                      <a:pt x="424" y="70"/>
                      <a:pt x="424" y="70"/>
                    </a:cubicBezTo>
                    <a:cubicBezTo>
                      <a:pt x="494" y="20"/>
                      <a:pt x="397" y="1"/>
                      <a:pt x="28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185103" y="4396617"/>
                <a:ext cx="16101" cy="325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03" extrusionOk="0">
                    <a:moveTo>
                      <a:pt x="114" y="1"/>
                    </a:moveTo>
                    <a:cubicBezTo>
                      <a:pt x="46" y="1"/>
                      <a:pt x="0" y="10"/>
                      <a:pt x="25" y="34"/>
                    </a:cubicBezTo>
                    <a:cubicBezTo>
                      <a:pt x="83" y="85"/>
                      <a:pt x="392" y="102"/>
                      <a:pt x="392" y="102"/>
                    </a:cubicBezTo>
                    <a:cubicBezTo>
                      <a:pt x="509" y="46"/>
                      <a:pt x="260" y="1"/>
                      <a:pt x="1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230875" y="4471934"/>
                <a:ext cx="12242" cy="866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4" extrusionOk="0">
                    <a:moveTo>
                      <a:pt x="363" y="1"/>
                    </a:moveTo>
                    <a:cubicBezTo>
                      <a:pt x="286" y="1"/>
                      <a:pt x="1" y="273"/>
                      <a:pt x="77" y="273"/>
                    </a:cubicBezTo>
                    <a:cubicBezTo>
                      <a:pt x="78" y="273"/>
                      <a:pt x="80" y="273"/>
                      <a:pt x="82" y="273"/>
                    </a:cubicBezTo>
                    <a:cubicBezTo>
                      <a:pt x="158" y="264"/>
                      <a:pt x="378" y="45"/>
                      <a:pt x="378" y="45"/>
                    </a:cubicBezTo>
                    <a:cubicBezTo>
                      <a:pt x="387" y="14"/>
                      <a:pt x="380" y="1"/>
                      <a:pt x="3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29388" y="4483638"/>
                <a:ext cx="12305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3" extrusionOk="0">
                    <a:moveTo>
                      <a:pt x="364" y="0"/>
                    </a:moveTo>
                    <a:cubicBezTo>
                      <a:pt x="287" y="0"/>
                      <a:pt x="0" y="273"/>
                      <a:pt x="77" y="273"/>
                    </a:cubicBezTo>
                    <a:cubicBezTo>
                      <a:pt x="79" y="273"/>
                      <a:pt x="80" y="273"/>
                      <a:pt x="81" y="272"/>
                    </a:cubicBezTo>
                    <a:cubicBezTo>
                      <a:pt x="159" y="262"/>
                      <a:pt x="379" y="45"/>
                      <a:pt x="379" y="45"/>
                    </a:cubicBezTo>
                    <a:cubicBezTo>
                      <a:pt x="388" y="13"/>
                      <a:pt x="381" y="0"/>
                      <a:pt x="3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218190" y="4471365"/>
                <a:ext cx="12210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72" extrusionOk="0">
                    <a:moveTo>
                      <a:pt x="362" y="1"/>
                    </a:moveTo>
                    <a:cubicBezTo>
                      <a:pt x="285" y="1"/>
                      <a:pt x="0" y="271"/>
                      <a:pt x="74" y="271"/>
                    </a:cubicBezTo>
                    <a:cubicBezTo>
                      <a:pt x="75" y="271"/>
                      <a:pt x="77" y="271"/>
                      <a:pt x="79" y="271"/>
                    </a:cubicBezTo>
                    <a:cubicBezTo>
                      <a:pt x="156" y="262"/>
                      <a:pt x="377" y="45"/>
                      <a:pt x="377" y="45"/>
                    </a:cubicBezTo>
                    <a:cubicBezTo>
                      <a:pt x="386" y="14"/>
                      <a:pt x="379" y="1"/>
                      <a:pt x="36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197091" y="4496639"/>
                <a:ext cx="12242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3" extrusionOk="0">
                    <a:moveTo>
                      <a:pt x="363" y="0"/>
                    </a:moveTo>
                    <a:cubicBezTo>
                      <a:pt x="286" y="0"/>
                      <a:pt x="0" y="273"/>
                      <a:pt x="75" y="273"/>
                    </a:cubicBezTo>
                    <a:cubicBezTo>
                      <a:pt x="77" y="273"/>
                      <a:pt x="78" y="273"/>
                      <a:pt x="80" y="272"/>
                    </a:cubicBezTo>
                    <a:cubicBezTo>
                      <a:pt x="157" y="264"/>
                      <a:pt x="378" y="45"/>
                      <a:pt x="378" y="45"/>
                    </a:cubicBezTo>
                    <a:cubicBezTo>
                      <a:pt x="387" y="13"/>
                      <a:pt x="380" y="0"/>
                      <a:pt x="3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208890" y="4497715"/>
                <a:ext cx="11799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7" extrusionOk="0">
                    <a:moveTo>
                      <a:pt x="349" y="1"/>
                    </a:moveTo>
                    <a:cubicBezTo>
                      <a:pt x="274" y="1"/>
                      <a:pt x="1" y="286"/>
                      <a:pt x="73" y="286"/>
                    </a:cubicBezTo>
                    <a:cubicBezTo>
                      <a:pt x="75" y="286"/>
                      <a:pt x="77" y="286"/>
                      <a:pt x="79" y="286"/>
                    </a:cubicBezTo>
                    <a:cubicBezTo>
                      <a:pt x="158" y="273"/>
                      <a:pt x="366" y="44"/>
                      <a:pt x="366" y="44"/>
                    </a:cubicBezTo>
                    <a:cubicBezTo>
                      <a:pt x="372" y="13"/>
                      <a:pt x="365" y="1"/>
                      <a:pt x="3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214046" y="4484935"/>
                <a:ext cx="1331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43" extrusionOk="0">
                    <a:moveTo>
                      <a:pt x="393" y="0"/>
                    </a:moveTo>
                    <a:cubicBezTo>
                      <a:pt x="309" y="0"/>
                      <a:pt x="0" y="242"/>
                      <a:pt x="87" y="243"/>
                    </a:cubicBezTo>
                    <a:cubicBezTo>
                      <a:pt x="164" y="243"/>
                      <a:pt x="406" y="48"/>
                      <a:pt x="406" y="48"/>
                    </a:cubicBezTo>
                    <a:cubicBezTo>
                      <a:pt x="420" y="14"/>
                      <a:pt x="413" y="0"/>
                      <a:pt x="39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310589" y="4503725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0" y="0"/>
                      <a:pt x="8" y="408"/>
                      <a:pt x="55" y="408"/>
                    </a:cubicBezTo>
                    <a:cubicBezTo>
                      <a:pt x="59" y="408"/>
                      <a:pt x="63" y="406"/>
                      <a:pt x="68" y="399"/>
                    </a:cubicBezTo>
                    <a:cubicBezTo>
                      <a:pt x="112" y="335"/>
                      <a:pt x="93" y="25"/>
                      <a:pt x="93" y="25"/>
                    </a:cubicBezTo>
                    <a:cubicBezTo>
                      <a:pt x="82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318307" y="4512550"/>
                <a:ext cx="3543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9" extrusionOk="0">
                    <a:moveTo>
                      <a:pt x="63" y="0"/>
                    </a:moveTo>
                    <a:cubicBezTo>
                      <a:pt x="1" y="0"/>
                      <a:pt x="9" y="409"/>
                      <a:pt x="55" y="409"/>
                    </a:cubicBezTo>
                    <a:cubicBezTo>
                      <a:pt x="58" y="409"/>
                      <a:pt x="63" y="406"/>
                      <a:pt x="67" y="399"/>
                    </a:cubicBezTo>
                    <a:cubicBezTo>
                      <a:pt x="111" y="335"/>
                      <a:pt x="93" y="26"/>
                      <a:pt x="93" y="26"/>
                    </a:cubicBezTo>
                    <a:cubicBezTo>
                      <a:pt x="81" y="8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301700" y="4512867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1"/>
                    </a:moveTo>
                    <a:cubicBezTo>
                      <a:pt x="0" y="1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6"/>
                      <a:pt x="92" y="26"/>
                      <a:pt x="92" y="26"/>
                    </a:cubicBezTo>
                    <a:cubicBezTo>
                      <a:pt x="81" y="8"/>
                      <a:pt x="71" y="1"/>
                      <a:pt x="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306635" y="4545385"/>
                <a:ext cx="3480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09" extrusionOk="0">
                    <a:moveTo>
                      <a:pt x="63" y="0"/>
                    </a:moveTo>
                    <a:cubicBezTo>
                      <a:pt x="0" y="0"/>
                      <a:pt x="7" y="409"/>
                      <a:pt x="53" y="409"/>
                    </a:cubicBezTo>
                    <a:cubicBezTo>
                      <a:pt x="57" y="409"/>
                      <a:pt x="61" y="406"/>
                      <a:pt x="65" y="399"/>
                    </a:cubicBezTo>
                    <a:cubicBezTo>
                      <a:pt x="109" y="335"/>
                      <a:pt x="92" y="26"/>
                      <a:pt x="92" y="26"/>
                    </a:cubicBezTo>
                    <a:cubicBezTo>
                      <a:pt x="81" y="8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314891" y="4537635"/>
                <a:ext cx="4049" cy="1293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09" extrusionOk="0">
                    <a:moveTo>
                      <a:pt x="66" y="0"/>
                    </a:moveTo>
                    <a:cubicBezTo>
                      <a:pt x="1" y="0"/>
                      <a:pt x="27" y="408"/>
                      <a:pt x="73" y="408"/>
                    </a:cubicBezTo>
                    <a:cubicBezTo>
                      <a:pt x="78" y="408"/>
                      <a:pt x="82" y="405"/>
                      <a:pt x="86" y="398"/>
                    </a:cubicBezTo>
                    <a:cubicBezTo>
                      <a:pt x="128" y="331"/>
                      <a:pt x="96" y="23"/>
                      <a:pt x="96" y="23"/>
                    </a:cubicBezTo>
                    <a:cubicBezTo>
                      <a:pt x="84" y="7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308754" y="4524223"/>
                <a:ext cx="3986" cy="12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05" extrusionOk="0">
                    <a:moveTo>
                      <a:pt x="96" y="0"/>
                    </a:moveTo>
                    <a:cubicBezTo>
                      <a:pt x="34" y="0"/>
                      <a:pt x="0" y="404"/>
                      <a:pt x="46" y="404"/>
                    </a:cubicBezTo>
                    <a:cubicBezTo>
                      <a:pt x="50" y="404"/>
                      <a:pt x="54" y="402"/>
                      <a:pt x="58" y="397"/>
                    </a:cubicBezTo>
                    <a:cubicBezTo>
                      <a:pt x="111" y="340"/>
                      <a:pt x="126" y="30"/>
                      <a:pt x="126" y="30"/>
                    </a:cubicBezTo>
                    <a:cubicBezTo>
                      <a:pt x="115" y="9"/>
                      <a:pt x="105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393403" y="4465038"/>
                <a:ext cx="10439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4" extrusionOk="0">
                    <a:moveTo>
                      <a:pt x="95" y="0"/>
                    </a:moveTo>
                    <a:cubicBezTo>
                      <a:pt x="1" y="0"/>
                      <a:pt x="264" y="333"/>
                      <a:pt x="319" y="333"/>
                    </a:cubicBezTo>
                    <a:cubicBezTo>
                      <a:pt x="326" y="333"/>
                      <a:pt x="330" y="328"/>
                      <a:pt x="329" y="316"/>
                    </a:cubicBezTo>
                    <a:cubicBezTo>
                      <a:pt x="325" y="239"/>
                      <a:pt x="120" y="6"/>
                      <a:pt x="120" y="6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404917" y="4467221"/>
                <a:ext cx="10470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2" extrusionOk="0">
                    <a:moveTo>
                      <a:pt x="95" y="0"/>
                    </a:moveTo>
                    <a:cubicBezTo>
                      <a:pt x="1" y="0"/>
                      <a:pt x="264" y="332"/>
                      <a:pt x="320" y="332"/>
                    </a:cubicBezTo>
                    <a:cubicBezTo>
                      <a:pt x="327" y="332"/>
                      <a:pt x="331" y="327"/>
                      <a:pt x="330" y="315"/>
                    </a:cubicBezTo>
                    <a:cubicBezTo>
                      <a:pt x="326" y="237"/>
                      <a:pt x="120" y="5"/>
                      <a:pt x="120" y="5"/>
                    </a:cubicBezTo>
                    <a:cubicBezTo>
                      <a:pt x="110" y="2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392011" y="4477723"/>
                <a:ext cx="10470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34" extrusionOk="0">
                    <a:moveTo>
                      <a:pt x="96" y="1"/>
                    </a:moveTo>
                    <a:cubicBezTo>
                      <a:pt x="1" y="1"/>
                      <a:pt x="265" y="333"/>
                      <a:pt x="320" y="333"/>
                    </a:cubicBezTo>
                    <a:cubicBezTo>
                      <a:pt x="327" y="333"/>
                      <a:pt x="331" y="328"/>
                      <a:pt x="330" y="316"/>
                    </a:cubicBezTo>
                    <a:cubicBezTo>
                      <a:pt x="326" y="239"/>
                      <a:pt x="121" y="6"/>
                      <a:pt x="121" y="6"/>
                    </a:cubicBezTo>
                    <a:cubicBezTo>
                      <a:pt x="111" y="2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415988" y="4500277"/>
                <a:ext cx="10439" cy="1053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3" extrusionOk="0">
                    <a:moveTo>
                      <a:pt x="94" y="1"/>
                    </a:moveTo>
                    <a:cubicBezTo>
                      <a:pt x="0" y="1"/>
                      <a:pt x="264" y="332"/>
                      <a:pt x="319" y="332"/>
                    </a:cubicBezTo>
                    <a:cubicBezTo>
                      <a:pt x="325" y="332"/>
                      <a:pt x="329" y="327"/>
                      <a:pt x="328" y="315"/>
                    </a:cubicBezTo>
                    <a:cubicBezTo>
                      <a:pt x="325" y="238"/>
                      <a:pt x="119" y="6"/>
                      <a:pt x="119" y="6"/>
                    </a:cubicBezTo>
                    <a:cubicBezTo>
                      <a:pt x="109" y="2"/>
                      <a:pt x="101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417570" y="4489016"/>
                <a:ext cx="11040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23" extrusionOk="0">
                    <a:moveTo>
                      <a:pt x="101" y="0"/>
                    </a:moveTo>
                    <a:cubicBezTo>
                      <a:pt x="1" y="0"/>
                      <a:pt x="281" y="322"/>
                      <a:pt x="337" y="322"/>
                    </a:cubicBezTo>
                    <a:cubicBezTo>
                      <a:pt x="345" y="322"/>
                      <a:pt x="348" y="317"/>
                      <a:pt x="347" y="304"/>
                    </a:cubicBezTo>
                    <a:cubicBezTo>
                      <a:pt x="338" y="226"/>
                      <a:pt x="123" y="4"/>
                      <a:pt x="123" y="4"/>
                    </a:cubicBezTo>
                    <a:cubicBezTo>
                      <a:pt x="115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405676" y="4481677"/>
                <a:ext cx="9332" cy="1119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4" extrusionOk="0">
                    <a:moveTo>
                      <a:pt x="84" y="0"/>
                    </a:moveTo>
                    <a:cubicBezTo>
                      <a:pt x="1" y="0"/>
                      <a:pt x="228" y="353"/>
                      <a:pt x="280" y="353"/>
                    </a:cubicBezTo>
                    <a:cubicBezTo>
                      <a:pt x="286" y="353"/>
                      <a:pt x="290" y="349"/>
                      <a:pt x="290" y="339"/>
                    </a:cubicBezTo>
                    <a:cubicBezTo>
                      <a:pt x="295" y="263"/>
                      <a:pt x="114" y="9"/>
                      <a:pt x="114" y="9"/>
                    </a:cubicBezTo>
                    <a:cubicBezTo>
                      <a:pt x="101" y="3"/>
                      <a:pt x="92" y="0"/>
                      <a:pt x="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2"/>
            <p:cNvSpPr/>
            <p:nvPr/>
          </p:nvSpPr>
          <p:spPr>
            <a:xfrm>
              <a:off x="4101150" y="-115137"/>
              <a:ext cx="5453575" cy="893750"/>
            </a:xfrm>
            <a:custGeom>
              <a:avLst/>
              <a:gdLst/>
              <a:ahLst/>
              <a:cxnLst/>
              <a:rect l="l" t="t" r="r" b="b"/>
              <a:pathLst>
                <a:path w="218143" h="35750" extrusionOk="0">
                  <a:moveTo>
                    <a:pt x="0" y="0"/>
                  </a:moveTo>
                  <a:cubicBezTo>
                    <a:pt x="5930" y="5189"/>
                    <a:pt x="11325" y="12195"/>
                    <a:pt x="18969" y="14105"/>
                  </a:cubicBezTo>
                  <a:cubicBezTo>
                    <a:pt x="40329" y="19443"/>
                    <a:pt x="62869" y="10437"/>
                    <a:pt x="84874" y="9728"/>
                  </a:cubicBezTo>
                  <a:cubicBezTo>
                    <a:pt x="105046" y="9078"/>
                    <a:pt x="125810" y="20731"/>
                    <a:pt x="145185" y="15078"/>
                  </a:cubicBezTo>
                  <a:cubicBezTo>
                    <a:pt x="159152" y="11003"/>
                    <a:pt x="174153" y="6914"/>
                    <a:pt x="188474" y="9485"/>
                  </a:cubicBezTo>
                  <a:cubicBezTo>
                    <a:pt x="201474" y="11819"/>
                    <a:pt x="218143" y="22542"/>
                    <a:pt x="218143" y="3575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65" name="Google Shape;265;p2"/>
            <p:cNvSpPr/>
            <p:nvPr/>
          </p:nvSpPr>
          <p:spPr>
            <a:xfrm rot="-5400000">
              <a:off x="109288" y="3935675"/>
              <a:ext cx="801925" cy="1902975"/>
            </a:xfrm>
            <a:custGeom>
              <a:avLst/>
              <a:gdLst/>
              <a:ahLst/>
              <a:cxnLst/>
              <a:rect l="l" t="t" r="r" b="b"/>
              <a:pathLst>
                <a:path w="32077" h="76119" extrusionOk="0">
                  <a:moveTo>
                    <a:pt x="0" y="0"/>
                  </a:moveTo>
                  <a:cubicBezTo>
                    <a:pt x="6660" y="1753"/>
                    <a:pt x="12314" y="8610"/>
                    <a:pt x="13862" y="15321"/>
                  </a:cubicBezTo>
                  <a:cubicBezTo>
                    <a:pt x="15065" y="20537"/>
                    <a:pt x="11203" y="26480"/>
                    <a:pt x="13376" y="31371"/>
                  </a:cubicBezTo>
                  <a:cubicBezTo>
                    <a:pt x="16293" y="37936"/>
                    <a:pt x="24152" y="40877"/>
                    <a:pt x="29670" y="45476"/>
                  </a:cubicBezTo>
                  <a:cubicBezTo>
                    <a:pt x="33668" y="48808"/>
                    <a:pt x="31531" y="55877"/>
                    <a:pt x="30886" y="61041"/>
                  </a:cubicBezTo>
                  <a:cubicBezTo>
                    <a:pt x="29626" y="71128"/>
                    <a:pt x="14543" y="76119"/>
                    <a:pt x="4378" y="7611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266" name="Google Shape;266;p2"/>
            <p:cNvGrpSpPr/>
            <p:nvPr/>
          </p:nvGrpSpPr>
          <p:grpSpPr>
            <a:xfrm>
              <a:off x="203553" y="778631"/>
              <a:ext cx="83763" cy="83541"/>
              <a:chOff x="3317703" y="1099656"/>
              <a:chExt cx="83763" cy="83541"/>
            </a:xfrm>
          </p:grpSpPr>
          <p:sp>
            <p:nvSpPr>
              <p:cNvPr id="267" name="Google Shape;267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" name="Google Shape;269;p2"/>
            <p:cNvSpPr/>
            <p:nvPr/>
          </p:nvSpPr>
          <p:spPr>
            <a:xfrm>
              <a:off x="6641775" y="551308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"/>
            <p:cNvGrpSpPr/>
            <p:nvPr/>
          </p:nvGrpSpPr>
          <p:grpSpPr>
            <a:xfrm>
              <a:off x="6291665" y="609731"/>
              <a:ext cx="147945" cy="134470"/>
              <a:chOff x="3477352" y="993181"/>
              <a:chExt cx="147945" cy="134470"/>
            </a:xfrm>
          </p:grpSpPr>
          <p:sp>
            <p:nvSpPr>
              <p:cNvPr id="271" name="Google Shape;271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2"/>
            <p:cNvGrpSpPr/>
            <p:nvPr/>
          </p:nvGrpSpPr>
          <p:grpSpPr>
            <a:xfrm>
              <a:off x="6498266" y="434718"/>
              <a:ext cx="83763" cy="83541"/>
              <a:chOff x="3317703" y="1099656"/>
              <a:chExt cx="83763" cy="83541"/>
            </a:xfrm>
          </p:grpSpPr>
          <p:sp>
            <p:nvSpPr>
              <p:cNvPr id="274" name="Google Shape;274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2"/>
            <p:cNvGrpSpPr/>
            <p:nvPr/>
          </p:nvGrpSpPr>
          <p:grpSpPr>
            <a:xfrm>
              <a:off x="2766332" y="548172"/>
              <a:ext cx="265681" cy="257583"/>
              <a:chOff x="1987619" y="2413322"/>
              <a:chExt cx="265681" cy="257583"/>
            </a:xfrm>
          </p:grpSpPr>
          <p:sp>
            <p:nvSpPr>
              <p:cNvPr id="277" name="Google Shape;277;p2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2"/>
            <p:cNvGrpSpPr/>
            <p:nvPr/>
          </p:nvGrpSpPr>
          <p:grpSpPr>
            <a:xfrm>
              <a:off x="3227615" y="264518"/>
              <a:ext cx="147945" cy="134470"/>
              <a:chOff x="3477352" y="993181"/>
              <a:chExt cx="147945" cy="134470"/>
            </a:xfrm>
          </p:grpSpPr>
          <p:sp>
            <p:nvSpPr>
              <p:cNvPr id="306" name="Google Shape;306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3422666" y="722206"/>
              <a:ext cx="83763" cy="83541"/>
              <a:chOff x="3317703" y="1099656"/>
              <a:chExt cx="83763" cy="83541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2"/>
            <p:cNvGrpSpPr/>
            <p:nvPr/>
          </p:nvGrpSpPr>
          <p:grpSpPr>
            <a:xfrm>
              <a:off x="7043315" y="4486193"/>
              <a:ext cx="147945" cy="134470"/>
              <a:chOff x="3477352" y="993181"/>
              <a:chExt cx="147945" cy="134470"/>
            </a:xfrm>
          </p:grpSpPr>
          <p:sp>
            <p:nvSpPr>
              <p:cNvPr id="312" name="Google Shape;312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2"/>
            <p:cNvGrpSpPr/>
            <p:nvPr/>
          </p:nvGrpSpPr>
          <p:grpSpPr>
            <a:xfrm>
              <a:off x="7238366" y="4943881"/>
              <a:ext cx="83763" cy="83541"/>
              <a:chOff x="3317703" y="1099656"/>
              <a:chExt cx="83763" cy="83541"/>
            </a:xfrm>
          </p:grpSpPr>
          <p:sp>
            <p:nvSpPr>
              <p:cNvPr id="315" name="Google Shape;315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2"/>
            <p:cNvGrpSpPr/>
            <p:nvPr/>
          </p:nvGrpSpPr>
          <p:grpSpPr>
            <a:xfrm>
              <a:off x="6339979" y="4540265"/>
              <a:ext cx="400341" cy="492138"/>
              <a:chOff x="8582017" y="3605615"/>
              <a:chExt cx="400341" cy="492138"/>
            </a:xfrm>
          </p:grpSpPr>
          <p:sp>
            <p:nvSpPr>
              <p:cNvPr id="318" name="Google Shape;318;p2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2"/>
            <p:cNvGrpSpPr/>
            <p:nvPr/>
          </p:nvGrpSpPr>
          <p:grpSpPr>
            <a:xfrm>
              <a:off x="3978400" y="4540276"/>
              <a:ext cx="282162" cy="368614"/>
              <a:chOff x="7792375" y="3990551"/>
              <a:chExt cx="282162" cy="368614"/>
            </a:xfrm>
          </p:grpSpPr>
          <p:sp>
            <p:nvSpPr>
              <p:cNvPr id="341" name="Google Shape;341;p2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3522802" y="4806606"/>
              <a:ext cx="147945" cy="134470"/>
              <a:chOff x="3477352" y="993181"/>
              <a:chExt cx="147945" cy="134470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3729403" y="4631593"/>
              <a:ext cx="83763" cy="83541"/>
              <a:chOff x="3317703" y="1099656"/>
              <a:chExt cx="83763" cy="83541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spTree>
      <p:nvGrpSpPr>
        <p:cNvPr id="1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3" name="Google Shape;4553;p26"/>
          <p:cNvGrpSpPr/>
          <p:nvPr/>
        </p:nvGrpSpPr>
        <p:grpSpPr>
          <a:xfrm>
            <a:off x="-212800" y="-156728"/>
            <a:ext cx="9766875" cy="5391550"/>
            <a:chOff x="-212800" y="-184000"/>
            <a:chExt cx="9766875" cy="5391550"/>
          </a:xfrm>
        </p:grpSpPr>
        <p:grpSp>
          <p:nvGrpSpPr>
            <p:cNvPr id="4554" name="Google Shape;4554;p26"/>
            <p:cNvGrpSpPr/>
            <p:nvPr/>
          </p:nvGrpSpPr>
          <p:grpSpPr>
            <a:xfrm>
              <a:off x="6268760" y="165347"/>
              <a:ext cx="235599" cy="224844"/>
              <a:chOff x="1690685" y="2722372"/>
              <a:chExt cx="235599" cy="224844"/>
            </a:xfrm>
          </p:grpSpPr>
          <p:sp>
            <p:nvSpPr>
              <p:cNvPr id="4555" name="Google Shape;4555;p26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6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6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3" name="Google Shape;4583;p26"/>
            <p:cNvGrpSpPr/>
            <p:nvPr/>
          </p:nvGrpSpPr>
          <p:grpSpPr>
            <a:xfrm>
              <a:off x="8588092" y="3075615"/>
              <a:ext cx="400341" cy="492138"/>
              <a:chOff x="8582017" y="3605615"/>
              <a:chExt cx="400341" cy="492138"/>
            </a:xfrm>
          </p:grpSpPr>
          <p:sp>
            <p:nvSpPr>
              <p:cNvPr id="4584" name="Google Shape;4584;p26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6" name="Google Shape;4606;p26"/>
            <p:cNvGrpSpPr/>
            <p:nvPr/>
          </p:nvGrpSpPr>
          <p:grpSpPr>
            <a:xfrm>
              <a:off x="225700" y="1634876"/>
              <a:ext cx="282162" cy="368614"/>
              <a:chOff x="7792375" y="3990551"/>
              <a:chExt cx="282162" cy="368614"/>
            </a:xfrm>
          </p:grpSpPr>
          <p:sp>
            <p:nvSpPr>
              <p:cNvPr id="4607" name="Google Shape;4607;p26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6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2" name="Google Shape;4632;p26"/>
            <p:cNvGrpSpPr/>
            <p:nvPr/>
          </p:nvGrpSpPr>
          <p:grpSpPr>
            <a:xfrm>
              <a:off x="6832941" y="117261"/>
              <a:ext cx="505424" cy="321038"/>
              <a:chOff x="8553516" y="3053786"/>
              <a:chExt cx="505424" cy="321038"/>
            </a:xfrm>
          </p:grpSpPr>
          <p:sp>
            <p:nvSpPr>
              <p:cNvPr id="4633" name="Google Shape;4633;p26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6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6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6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6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26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26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6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6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6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6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6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6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6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6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26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26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6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6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6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6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6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6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6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6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6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6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6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1" name="Google Shape;4661;p26"/>
            <p:cNvGrpSpPr/>
            <p:nvPr/>
          </p:nvGrpSpPr>
          <p:grpSpPr>
            <a:xfrm flipH="1">
              <a:off x="215056" y="50387"/>
              <a:ext cx="737195" cy="610318"/>
              <a:chOff x="3762931" y="3194487"/>
              <a:chExt cx="737195" cy="610318"/>
            </a:xfrm>
          </p:grpSpPr>
          <p:sp>
            <p:nvSpPr>
              <p:cNvPr id="4662" name="Google Shape;4662;p26"/>
              <p:cNvSpPr/>
              <p:nvPr/>
            </p:nvSpPr>
            <p:spPr>
              <a:xfrm>
                <a:off x="3762931" y="3436033"/>
                <a:ext cx="737195" cy="368772"/>
              </a:xfrm>
              <a:custGeom>
                <a:avLst/>
                <a:gdLst/>
                <a:ahLst/>
                <a:cxnLst/>
                <a:rect l="l" t="t" r="r" b="b"/>
                <a:pathLst>
                  <a:path w="23305" h="11658" extrusionOk="0">
                    <a:moveTo>
                      <a:pt x="247" y="1"/>
                    </a:moveTo>
                    <a:cubicBezTo>
                      <a:pt x="247" y="1"/>
                      <a:pt x="0" y="3473"/>
                      <a:pt x="5578" y="5996"/>
                    </a:cubicBezTo>
                    <a:cubicBezTo>
                      <a:pt x="7133" y="6700"/>
                      <a:pt x="8571" y="6959"/>
                      <a:pt x="9893" y="6959"/>
                    </a:cubicBezTo>
                    <a:cubicBezTo>
                      <a:pt x="13581" y="6959"/>
                      <a:pt x="16370" y="4942"/>
                      <a:pt x="18310" y="4942"/>
                    </a:cubicBezTo>
                    <a:cubicBezTo>
                      <a:pt x="18671" y="4942"/>
                      <a:pt x="19002" y="5012"/>
                      <a:pt x="19305" y="5178"/>
                    </a:cubicBezTo>
                    <a:cubicBezTo>
                      <a:pt x="21471" y="6365"/>
                      <a:pt x="20219" y="8079"/>
                      <a:pt x="18602" y="8371"/>
                    </a:cubicBezTo>
                    <a:cubicBezTo>
                      <a:pt x="18459" y="8397"/>
                      <a:pt x="18315" y="8409"/>
                      <a:pt x="18170" y="8409"/>
                    </a:cubicBezTo>
                    <a:cubicBezTo>
                      <a:pt x="16953" y="8409"/>
                      <a:pt x="15687" y="7593"/>
                      <a:pt x="14552" y="7593"/>
                    </a:cubicBezTo>
                    <a:cubicBezTo>
                      <a:pt x="14296" y="7593"/>
                      <a:pt x="14047" y="7634"/>
                      <a:pt x="13807" y="7736"/>
                    </a:cubicBezTo>
                    <a:cubicBezTo>
                      <a:pt x="13807" y="7736"/>
                      <a:pt x="15201" y="9358"/>
                      <a:pt x="17351" y="9358"/>
                    </a:cubicBezTo>
                    <a:cubicBezTo>
                      <a:pt x="17486" y="9358"/>
                      <a:pt x="17625" y="9351"/>
                      <a:pt x="17766" y="9338"/>
                    </a:cubicBezTo>
                    <a:lnTo>
                      <a:pt x="17766" y="9338"/>
                    </a:lnTo>
                    <a:cubicBezTo>
                      <a:pt x="17765" y="9338"/>
                      <a:pt x="14199" y="9812"/>
                      <a:pt x="13857" y="11657"/>
                    </a:cubicBezTo>
                    <a:cubicBezTo>
                      <a:pt x="13857" y="11657"/>
                      <a:pt x="16584" y="10834"/>
                      <a:pt x="18220" y="10463"/>
                    </a:cubicBezTo>
                    <a:cubicBezTo>
                      <a:pt x="19962" y="10070"/>
                      <a:pt x="23304" y="8237"/>
                      <a:pt x="21961" y="3258"/>
                    </a:cubicBezTo>
                    <a:cubicBezTo>
                      <a:pt x="21081" y="1"/>
                      <a:pt x="14107" y="1"/>
                      <a:pt x="14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6"/>
              <p:cNvSpPr/>
              <p:nvPr/>
            </p:nvSpPr>
            <p:spPr>
              <a:xfrm>
                <a:off x="3770712" y="3436033"/>
                <a:ext cx="561856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7762" h="71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6" y="5655"/>
                      <a:pt x="5443" y="7121"/>
                      <a:pt x="9314" y="7121"/>
                    </a:cubicBezTo>
                    <a:cubicBezTo>
                      <a:pt x="10955" y="7121"/>
                      <a:pt x="12362" y="6858"/>
                      <a:pt x="13067" y="6539"/>
                    </a:cubicBezTo>
                    <a:cubicBezTo>
                      <a:pt x="14690" y="5801"/>
                      <a:pt x="17762" y="4929"/>
                      <a:pt x="17762" y="4929"/>
                    </a:cubicBezTo>
                    <a:cubicBezTo>
                      <a:pt x="16128" y="4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6"/>
              <p:cNvSpPr/>
              <p:nvPr/>
            </p:nvSpPr>
            <p:spPr>
              <a:xfrm>
                <a:off x="3888164" y="3194487"/>
                <a:ext cx="211210" cy="241577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7637" extrusionOk="0">
                    <a:moveTo>
                      <a:pt x="5021" y="0"/>
                    </a:moveTo>
                    <a:cubicBezTo>
                      <a:pt x="4825" y="0"/>
                      <a:pt x="4598" y="39"/>
                      <a:pt x="4346" y="134"/>
                    </a:cubicBezTo>
                    <a:cubicBezTo>
                      <a:pt x="3121" y="593"/>
                      <a:pt x="3237" y="2648"/>
                      <a:pt x="3237" y="2648"/>
                    </a:cubicBezTo>
                    <a:cubicBezTo>
                      <a:pt x="3237" y="2648"/>
                      <a:pt x="2536" y="879"/>
                      <a:pt x="1605" y="879"/>
                    </a:cubicBezTo>
                    <a:cubicBezTo>
                      <a:pt x="1460" y="879"/>
                      <a:pt x="1310" y="921"/>
                      <a:pt x="1156" y="1020"/>
                    </a:cubicBezTo>
                    <a:cubicBezTo>
                      <a:pt x="1" y="1760"/>
                      <a:pt x="2953" y="2234"/>
                      <a:pt x="2945" y="3378"/>
                    </a:cubicBezTo>
                    <a:cubicBezTo>
                      <a:pt x="2945" y="3378"/>
                      <a:pt x="2155" y="2700"/>
                      <a:pt x="1545" y="2700"/>
                    </a:cubicBezTo>
                    <a:cubicBezTo>
                      <a:pt x="1278" y="2700"/>
                      <a:pt x="1046" y="2831"/>
                      <a:pt x="930" y="3205"/>
                    </a:cubicBezTo>
                    <a:cubicBezTo>
                      <a:pt x="645" y="4124"/>
                      <a:pt x="3529" y="2649"/>
                      <a:pt x="3381" y="7637"/>
                    </a:cubicBezTo>
                    <a:lnTo>
                      <a:pt x="3818" y="7637"/>
                    </a:lnTo>
                    <a:cubicBezTo>
                      <a:pt x="3818" y="7637"/>
                      <a:pt x="3589" y="5227"/>
                      <a:pt x="4066" y="4518"/>
                    </a:cubicBezTo>
                    <a:cubicBezTo>
                      <a:pt x="4384" y="4045"/>
                      <a:pt x="4746" y="3975"/>
                      <a:pt x="5105" y="3975"/>
                    </a:cubicBezTo>
                    <a:cubicBezTo>
                      <a:pt x="5257" y="3975"/>
                      <a:pt x="5409" y="3988"/>
                      <a:pt x="5556" y="3988"/>
                    </a:cubicBezTo>
                    <a:cubicBezTo>
                      <a:pt x="5813" y="3988"/>
                      <a:pt x="6058" y="3949"/>
                      <a:pt x="6272" y="3740"/>
                    </a:cubicBezTo>
                    <a:cubicBezTo>
                      <a:pt x="6676" y="3345"/>
                      <a:pt x="6144" y="2970"/>
                      <a:pt x="5394" y="2970"/>
                    </a:cubicBezTo>
                    <a:cubicBezTo>
                      <a:pt x="4977" y="2970"/>
                      <a:pt x="4494" y="3086"/>
                      <a:pt x="4066" y="3378"/>
                    </a:cubicBezTo>
                    <a:cubicBezTo>
                      <a:pt x="4066" y="3378"/>
                      <a:pt x="3938" y="2654"/>
                      <a:pt x="5266" y="2556"/>
                    </a:cubicBezTo>
                    <a:cubicBezTo>
                      <a:pt x="6594" y="2462"/>
                      <a:pt x="6504" y="2370"/>
                      <a:pt x="6274" y="1948"/>
                    </a:cubicBezTo>
                    <a:cubicBezTo>
                      <a:pt x="6146" y="1716"/>
                      <a:pt x="5902" y="1602"/>
                      <a:pt x="5605" y="1602"/>
                    </a:cubicBezTo>
                    <a:cubicBezTo>
                      <a:pt x="5080" y="1602"/>
                      <a:pt x="4393" y="1958"/>
                      <a:pt x="3908" y="2648"/>
                    </a:cubicBezTo>
                    <a:cubicBezTo>
                      <a:pt x="3908" y="2648"/>
                      <a:pt x="4067" y="1306"/>
                      <a:pt x="5513" y="779"/>
                    </a:cubicBezTo>
                    <a:cubicBezTo>
                      <a:pt x="6059" y="580"/>
                      <a:pt x="5775" y="0"/>
                      <a:pt x="5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6"/>
              <p:cNvSpPr/>
              <p:nvPr/>
            </p:nvSpPr>
            <p:spPr>
              <a:xfrm>
                <a:off x="3897274" y="3462130"/>
                <a:ext cx="26287" cy="2628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31" extrusionOk="0">
                    <a:moveTo>
                      <a:pt x="416" y="0"/>
                    </a:moveTo>
                    <a:cubicBezTo>
                      <a:pt x="187" y="0"/>
                      <a:pt x="0" y="186"/>
                      <a:pt x="0" y="416"/>
                    </a:cubicBezTo>
                    <a:cubicBezTo>
                      <a:pt x="0" y="645"/>
                      <a:pt x="187" y="831"/>
                      <a:pt x="416" y="831"/>
                    </a:cubicBezTo>
                    <a:cubicBezTo>
                      <a:pt x="645" y="831"/>
                      <a:pt x="831" y="645"/>
                      <a:pt x="831" y="416"/>
                    </a:cubicBezTo>
                    <a:cubicBezTo>
                      <a:pt x="831" y="186"/>
                      <a:pt x="645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6"/>
              <p:cNvSpPr/>
              <p:nvPr/>
            </p:nvSpPr>
            <p:spPr>
              <a:xfrm>
                <a:off x="3783144" y="3462130"/>
                <a:ext cx="411918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3022" h="57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66" y="4332"/>
                      <a:pt x="4662" y="5350"/>
                      <a:pt x="7109" y="5605"/>
                    </a:cubicBezTo>
                    <a:cubicBezTo>
                      <a:pt x="7921" y="5689"/>
                      <a:pt x="8657" y="5722"/>
                      <a:pt x="9313" y="5722"/>
                    </a:cubicBezTo>
                    <a:cubicBezTo>
                      <a:pt x="11704" y="5722"/>
                      <a:pt x="13021" y="5281"/>
                      <a:pt x="13022" y="5281"/>
                    </a:cubicBezTo>
                    <a:lnTo>
                      <a:pt x="13022" y="5281"/>
                    </a:lnTo>
                    <a:cubicBezTo>
                      <a:pt x="13021" y="5281"/>
                      <a:pt x="11653" y="5523"/>
                      <a:pt x="9817" y="5523"/>
                    </a:cubicBezTo>
                    <a:cubicBezTo>
                      <a:pt x="8255" y="5523"/>
                      <a:pt x="6355" y="5348"/>
                      <a:pt x="4668" y="4701"/>
                    </a:cubicBezTo>
                    <a:cubicBezTo>
                      <a:pt x="1505" y="348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6"/>
              <p:cNvSpPr/>
              <p:nvPr/>
            </p:nvSpPr>
            <p:spPr>
              <a:xfrm>
                <a:off x="3810000" y="3480192"/>
                <a:ext cx="406541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55" y="2421"/>
                      <a:pt x="5317" y="3817"/>
                    </a:cubicBezTo>
                    <a:cubicBezTo>
                      <a:pt x="6410" y="4192"/>
                      <a:pt x="7712" y="4311"/>
                      <a:pt x="8922" y="4311"/>
                    </a:cubicBezTo>
                    <a:cubicBezTo>
                      <a:pt x="11023" y="4311"/>
                      <a:pt x="12851" y="3953"/>
                      <a:pt x="12851" y="3953"/>
                    </a:cubicBezTo>
                    <a:lnTo>
                      <a:pt x="12851" y="3953"/>
                    </a:lnTo>
                    <a:cubicBezTo>
                      <a:pt x="12851" y="3953"/>
                      <a:pt x="11511" y="4008"/>
                      <a:pt x="10073" y="4008"/>
                    </a:cubicBezTo>
                    <a:cubicBezTo>
                      <a:pt x="8992" y="4008"/>
                      <a:pt x="7857" y="3977"/>
                      <a:pt x="7195" y="3867"/>
                    </a:cubicBezTo>
                    <a:cubicBezTo>
                      <a:pt x="2579" y="30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6"/>
              <p:cNvSpPr/>
              <p:nvPr/>
            </p:nvSpPr>
            <p:spPr>
              <a:xfrm>
                <a:off x="4007323" y="3483640"/>
                <a:ext cx="298263" cy="189162"/>
              </a:xfrm>
              <a:custGeom>
                <a:avLst/>
                <a:gdLst/>
                <a:ahLst/>
                <a:cxnLst/>
                <a:rect l="l" t="t" r="r" b="b"/>
                <a:pathLst>
                  <a:path w="9429" h="598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012" y="1694"/>
                      <a:pt x="9428" y="5980"/>
                      <a:pt x="9428" y="5980"/>
                    </a:cubicBezTo>
                    <a:cubicBezTo>
                      <a:pt x="8435" y="2449"/>
                      <a:pt x="3155" y="835"/>
                      <a:pt x="3155" y="835"/>
                    </a:cubicBezTo>
                    <a:cubicBezTo>
                      <a:pt x="2633" y="715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26"/>
              <p:cNvSpPr/>
              <p:nvPr/>
            </p:nvSpPr>
            <p:spPr>
              <a:xfrm>
                <a:off x="3853558" y="3483608"/>
                <a:ext cx="288362" cy="106412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3364" extrusionOk="0">
                    <a:moveTo>
                      <a:pt x="1" y="0"/>
                    </a:moveTo>
                    <a:cubicBezTo>
                      <a:pt x="1" y="0"/>
                      <a:pt x="1768" y="1906"/>
                      <a:pt x="3940" y="2701"/>
                    </a:cubicBezTo>
                    <a:cubicBezTo>
                      <a:pt x="5542" y="3286"/>
                      <a:pt x="7594" y="3363"/>
                      <a:pt x="8563" y="3363"/>
                    </a:cubicBezTo>
                    <a:cubicBezTo>
                      <a:pt x="8908" y="3363"/>
                      <a:pt x="9116" y="3353"/>
                      <a:pt x="9116" y="3353"/>
                    </a:cubicBezTo>
                    <a:cubicBezTo>
                      <a:pt x="9116" y="3353"/>
                      <a:pt x="5655" y="3139"/>
                      <a:pt x="3888" y="2330"/>
                    </a:cubicBezTo>
                    <a:cubicBezTo>
                      <a:pt x="2319" y="16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26"/>
              <p:cNvSpPr/>
              <p:nvPr/>
            </p:nvSpPr>
            <p:spPr>
              <a:xfrm>
                <a:off x="4226758" y="3592266"/>
                <a:ext cx="12368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4" extrusionOk="0">
                    <a:moveTo>
                      <a:pt x="119" y="1"/>
                    </a:moveTo>
                    <a:cubicBezTo>
                      <a:pt x="0" y="1"/>
                      <a:pt x="316" y="253"/>
                      <a:pt x="378" y="253"/>
                    </a:cubicBezTo>
                    <a:cubicBezTo>
                      <a:pt x="387" y="253"/>
                      <a:pt x="390" y="248"/>
                      <a:pt x="386" y="236"/>
                    </a:cubicBezTo>
                    <a:cubicBezTo>
                      <a:pt x="366" y="168"/>
                      <a:pt x="132" y="2"/>
                      <a:pt x="132" y="2"/>
                    </a:cubicBezTo>
                    <a:cubicBezTo>
                      <a:pt x="127" y="1"/>
                      <a:pt x="123" y="1"/>
                      <a:pt x="1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26"/>
              <p:cNvSpPr/>
              <p:nvPr/>
            </p:nvSpPr>
            <p:spPr>
              <a:xfrm>
                <a:off x="4237576" y="3591791"/>
                <a:ext cx="12400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3" extrusionOk="0">
                    <a:moveTo>
                      <a:pt x="122" y="0"/>
                    </a:moveTo>
                    <a:cubicBezTo>
                      <a:pt x="1" y="0"/>
                      <a:pt x="315" y="252"/>
                      <a:pt x="379" y="252"/>
                    </a:cubicBezTo>
                    <a:cubicBezTo>
                      <a:pt x="388" y="252"/>
                      <a:pt x="392" y="247"/>
                      <a:pt x="388" y="234"/>
                    </a:cubicBezTo>
                    <a:cubicBezTo>
                      <a:pt x="368" y="167"/>
                      <a:pt x="133" y="1"/>
                      <a:pt x="133" y="1"/>
                    </a:cubicBezTo>
                    <a:cubicBezTo>
                      <a:pt x="129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26"/>
              <p:cNvSpPr/>
              <p:nvPr/>
            </p:nvSpPr>
            <p:spPr>
              <a:xfrm>
                <a:off x="4228308" y="3604001"/>
                <a:ext cx="12273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53" extrusionOk="0">
                    <a:moveTo>
                      <a:pt x="118" y="1"/>
                    </a:moveTo>
                    <a:cubicBezTo>
                      <a:pt x="0" y="1"/>
                      <a:pt x="313" y="253"/>
                      <a:pt x="374" y="253"/>
                    </a:cubicBezTo>
                    <a:cubicBezTo>
                      <a:pt x="384" y="253"/>
                      <a:pt x="387" y="247"/>
                      <a:pt x="383" y="235"/>
                    </a:cubicBezTo>
                    <a:cubicBezTo>
                      <a:pt x="365" y="167"/>
                      <a:pt x="130" y="1"/>
                      <a:pt x="130" y="1"/>
                    </a:cubicBezTo>
                    <a:cubicBezTo>
                      <a:pt x="125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26"/>
              <p:cNvSpPr/>
              <p:nvPr/>
            </p:nvSpPr>
            <p:spPr>
              <a:xfrm>
                <a:off x="4254595" y="3619217"/>
                <a:ext cx="1236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5" extrusionOk="0">
                    <a:moveTo>
                      <a:pt x="120" y="1"/>
                    </a:moveTo>
                    <a:cubicBezTo>
                      <a:pt x="1" y="1"/>
                      <a:pt x="314" y="254"/>
                      <a:pt x="377" y="254"/>
                    </a:cubicBezTo>
                    <a:cubicBezTo>
                      <a:pt x="387" y="254"/>
                      <a:pt x="391" y="249"/>
                      <a:pt x="387" y="236"/>
                    </a:cubicBezTo>
                    <a:cubicBezTo>
                      <a:pt x="367" y="168"/>
                      <a:pt x="132" y="2"/>
                      <a:pt x="132" y="2"/>
                    </a:cubicBezTo>
                    <a:cubicBezTo>
                      <a:pt x="128" y="1"/>
                      <a:pt x="124" y="1"/>
                      <a:pt x="1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6"/>
              <p:cNvSpPr/>
              <p:nvPr/>
            </p:nvSpPr>
            <p:spPr>
              <a:xfrm>
                <a:off x="4253519" y="3608651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2" y="0"/>
                    </a:moveTo>
                    <a:cubicBezTo>
                      <a:pt x="0" y="0"/>
                      <a:pt x="328" y="242"/>
                      <a:pt x="393" y="242"/>
                    </a:cubicBezTo>
                    <a:cubicBezTo>
                      <a:pt x="403" y="242"/>
                      <a:pt x="407" y="237"/>
                      <a:pt x="402" y="224"/>
                    </a:cubicBezTo>
                    <a:cubicBezTo>
                      <a:pt x="380" y="155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26"/>
              <p:cNvSpPr/>
              <p:nvPr/>
            </p:nvSpPr>
            <p:spPr>
              <a:xfrm>
                <a:off x="4241531" y="3604729"/>
                <a:ext cx="11103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78" extrusionOk="0">
                    <a:moveTo>
                      <a:pt x="101" y="0"/>
                    </a:moveTo>
                    <a:cubicBezTo>
                      <a:pt x="1" y="0"/>
                      <a:pt x="283" y="278"/>
                      <a:pt x="340" y="278"/>
                    </a:cubicBezTo>
                    <a:cubicBezTo>
                      <a:pt x="347" y="278"/>
                      <a:pt x="351" y="273"/>
                      <a:pt x="349" y="262"/>
                    </a:cubicBezTo>
                    <a:cubicBezTo>
                      <a:pt x="338" y="193"/>
                      <a:pt x="121" y="3"/>
                      <a:pt x="121" y="3"/>
                    </a:cubicBezTo>
                    <a:cubicBezTo>
                      <a:pt x="113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6"/>
              <p:cNvSpPr/>
              <p:nvPr/>
            </p:nvSpPr>
            <p:spPr>
              <a:xfrm>
                <a:off x="4179626" y="356076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0"/>
                    </a:moveTo>
                    <a:cubicBezTo>
                      <a:pt x="0" y="0"/>
                      <a:pt x="313" y="252"/>
                      <a:pt x="377" y="252"/>
                    </a:cubicBezTo>
                    <a:cubicBezTo>
                      <a:pt x="387" y="252"/>
                      <a:pt x="391" y="247"/>
                      <a:pt x="387" y="234"/>
                    </a:cubicBezTo>
                    <a:cubicBezTo>
                      <a:pt x="367" y="167"/>
                      <a:pt x="132" y="1"/>
                      <a:pt x="132" y="1"/>
                    </a:cubicBezTo>
                    <a:cubicBezTo>
                      <a:pt x="128" y="1"/>
                      <a:pt x="125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6"/>
              <p:cNvSpPr/>
              <p:nvPr/>
            </p:nvSpPr>
            <p:spPr>
              <a:xfrm>
                <a:off x="4197846" y="3560760"/>
                <a:ext cx="12337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53" extrusionOk="0">
                    <a:moveTo>
                      <a:pt x="121" y="0"/>
                    </a:moveTo>
                    <a:cubicBezTo>
                      <a:pt x="1" y="0"/>
                      <a:pt x="313" y="252"/>
                      <a:pt x="376" y="252"/>
                    </a:cubicBezTo>
                    <a:cubicBezTo>
                      <a:pt x="385" y="252"/>
                      <a:pt x="389" y="247"/>
                      <a:pt x="386" y="234"/>
                    </a:cubicBezTo>
                    <a:cubicBezTo>
                      <a:pt x="365" y="167"/>
                      <a:pt x="132" y="1"/>
                      <a:pt x="132" y="1"/>
                    </a:cubicBezTo>
                    <a:cubicBezTo>
                      <a:pt x="128" y="1"/>
                      <a:pt x="124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6"/>
              <p:cNvSpPr/>
              <p:nvPr/>
            </p:nvSpPr>
            <p:spPr>
              <a:xfrm>
                <a:off x="4181112" y="357569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1"/>
                    </a:moveTo>
                    <a:cubicBezTo>
                      <a:pt x="0" y="1"/>
                      <a:pt x="315" y="253"/>
                      <a:pt x="377" y="253"/>
                    </a:cubicBezTo>
                    <a:cubicBezTo>
                      <a:pt x="386" y="253"/>
                      <a:pt x="390" y="247"/>
                      <a:pt x="386" y="235"/>
                    </a:cubicBezTo>
                    <a:cubicBezTo>
                      <a:pt x="368" y="168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6"/>
              <p:cNvSpPr/>
              <p:nvPr/>
            </p:nvSpPr>
            <p:spPr>
              <a:xfrm>
                <a:off x="4207431" y="3590241"/>
                <a:ext cx="12400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4" extrusionOk="0">
                    <a:moveTo>
                      <a:pt x="122" y="1"/>
                    </a:moveTo>
                    <a:cubicBezTo>
                      <a:pt x="0" y="1"/>
                      <a:pt x="315" y="254"/>
                      <a:pt x="378" y="254"/>
                    </a:cubicBezTo>
                    <a:cubicBezTo>
                      <a:pt x="387" y="254"/>
                      <a:pt x="391" y="248"/>
                      <a:pt x="388" y="236"/>
                    </a:cubicBezTo>
                    <a:cubicBezTo>
                      <a:pt x="367" y="167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6"/>
              <p:cNvSpPr/>
              <p:nvPr/>
            </p:nvSpPr>
            <p:spPr>
              <a:xfrm>
                <a:off x="4214738" y="3575722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3" y="0"/>
                    </a:moveTo>
                    <a:cubicBezTo>
                      <a:pt x="1" y="0"/>
                      <a:pt x="328" y="242"/>
                      <a:pt x="394" y="242"/>
                    </a:cubicBezTo>
                    <a:cubicBezTo>
                      <a:pt x="404" y="242"/>
                      <a:pt x="407" y="237"/>
                      <a:pt x="403" y="224"/>
                    </a:cubicBezTo>
                    <a:cubicBezTo>
                      <a:pt x="380" y="154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6"/>
              <p:cNvSpPr/>
              <p:nvPr/>
            </p:nvSpPr>
            <p:spPr>
              <a:xfrm>
                <a:off x="4198257" y="3575089"/>
                <a:ext cx="11135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1" extrusionOk="0">
                    <a:moveTo>
                      <a:pt x="102" y="1"/>
                    </a:moveTo>
                    <a:cubicBezTo>
                      <a:pt x="0" y="1"/>
                      <a:pt x="284" y="280"/>
                      <a:pt x="340" y="280"/>
                    </a:cubicBezTo>
                    <a:cubicBezTo>
                      <a:pt x="348" y="280"/>
                      <a:pt x="352" y="275"/>
                      <a:pt x="350" y="264"/>
                    </a:cubicBezTo>
                    <a:cubicBezTo>
                      <a:pt x="338" y="194"/>
                      <a:pt x="122" y="3"/>
                      <a:pt x="122" y="3"/>
                    </a:cubicBezTo>
                    <a:cubicBezTo>
                      <a:pt x="114" y="2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6"/>
              <p:cNvSpPr/>
              <p:nvPr/>
            </p:nvSpPr>
            <p:spPr>
              <a:xfrm>
                <a:off x="4123731" y="345210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0" y="59"/>
                      <a:pt x="78" y="76"/>
                      <a:pt x="177" y="76"/>
                    </a:cubicBezTo>
                    <a:cubicBezTo>
                      <a:pt x="301" y="76"/>
                      <a:pt x="457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6"/>
              <p:cNvSpPr/>
              <p:nvPr/>
            </p:nvSpPr>
            <p:spPr>
              <a:xfrm>
                <a:off x="4131513" y="3444510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5" y="1"/>
                    </a:moveTo>
                    <a:cubicBezTo>
                      <a:pt x="175" y="1"/>
                      <a:pt x="63" y="13"/>
                      <a:pt x="63" y="13"/>
                    </a:cubicBezTo>
                    <a:cubicBezTo>
                      <a:pt x="0" y="58"/>
                      <a:pt x="81" y="75"/>
                      <a:pt x="182" y="75"/>
                    </a:cubicBezTo>
                    <a:cubicBezTo>
                      <a:pt x="305" y="75"/>
                      <a:pt x="458" y="50"/>
                      <a:pt x="411" y="19"/>
                    </a:cubicBezTo>
                    <a:cubicBezTo>
                      <a:pt x="387" y="5"/>
                      <a:pt x="333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6"/>
              <p:cNvSpPr/>
              <p:nvPr/>
            </p:nvSpPr>
            <p:spPr>
              <a:xfrm>
                <a:off x="4132620" y="345985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1"/>
                    </a:moveTo>
                    <a:cubicBezTo>
                      <a:pt x="175" y="1"/>
                      <a:pt x="62" y="14"/>
                      <a:pt x="62" y="14"/>
                    </a:cubicBezTo>
                    <a:cubicBezTo>
                      <a:pt x="1" y="59"/>
                      <a:pt x="80" y="76"/>
                      <a:pt x="180" y="76"/>
                    </a:cubicBezTo>
                    <a:cubicBezTo>
                      <a:pt x="303" y="76"/>
                      <a:pt x="458" y="50"/>
                      <a:pt x="409" y="19"/>
                    </a:cubicBezTo>
                    <a:cubicBezTo>
                      <a:pt x="386" y="5"/>
                      <a:pt x="332" y="1"/>
                      <a:pt x="2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6"/>
              <p:cNvSpPr/>
              <p:nvPr/>
            </p:nvSpPr>
            <p:spPr>
              <a:xfrm>
                <a:off x="4162449" y="3453684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3" y="14"/>
                      <a:pt x="63" y="14"/>
                    </a:cubicBezTo>
                    <a:cubicBezTo>
                      <a:pt x="0" y="59"/>
                      <a:pt x="79" y="76"/>
                      <a:pt x="178" y="76"/>
                    </a:cubicBezTo>
                    <a:cubicBezTo>
                      <a:pt x="301" y="76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6"/>
              <p:cNvSpPr/>
              <p:nvPr/>
            </p:nvSpPr>
            <p:spPr>
              <a:xfrm>
                <a:off x="4155079" y="3446029"/>
                <a:ext cx="14393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82" extrusionOk="0">
                    <a:moveTo>
                      <a:pt x="305" y="1"/>
                    </a:moveTo>
                    <a:cubicBezTo>
                      <a:pt x="199" y="1"/>
                      <a:pt x="52" y="24"/>
                      <a:pt x="52" y="24"/>
                    </a:cubicBezTo>
                    <a:cubicBezTo>
                      <a:pt x="1" y="66"/>
                      <a:pt x="57" y="81"/>
                      <a:pt x="138" y="81"/>
                    </a:cubicBezTo>
                    <a:cubicBezTo>
                      <a:pt x="265" y="81"/>
                      <a:pt x="454" y="44"/>
                      <a:pt x="399" y="14"/>
                    </a:cubicBezTo>
                    <a:cubicBezTo>
                      <a:pt x="381" y="4"/>
                      <a:pt x="346" y="1"/>
                      <a:pt x="30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6"/>
              <p:cNvSpPr/>
              <p:nvPr/>
            </p:nvSpPr>
            <p:spPr>
              <a:xfrm>
                <a:off x="4141856" y="3452197"/>
                <a:ext cx="14772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1" extrusionOk="0">
                    <a:moveTo>
                      <a:pt x="97" y="1"/>
                    </a:moveTo>
                    <a:cubicBezTo>
                      <a:pt x="95" y="1"/>
                      <a:pt x="94" y="1"/>
                      <a:pt x="94" y="1"/>
                    </a:cubicBezTo>
                    <a:cubicBezTo>
                      <a:pt x="1" y="53"/>
                      <a:pt x="174" y="81"/>
                      <a:pt x="308" y="81"/>
                    </a:cubicBezTo>
                    <a:cubicBezTo>
                      <a:pt x="396" y="81"/>
                      <a:pt x="467" y="69"/>
                      <a:pt x="436" y="44"/>
                    </a:cubicBezTo>
                    <a:cubicBezTo>
                      <a:pt x="385" y="2"/>
                      <a:pt x="128" y="1"/>
                      <a:pt x="9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6"/>
              <p:cNvSpPr/>
              <p:nvPr/>
            </p:nvSpPr>
            <p:spPr>
              <a:xfrm>
                <a:off x="4056227" y="3452608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0"/>
                    </a:moveTo>
                    <a:cubicBezTo>
                      <a:pt x="175" y="0"/>
                      <a:pt x="63" y="14"/>
                      <a:pt x="63" y="14"/>
                    </a:cubicBezTo>
                    <a:cubicBezTo>
                      <a:pt x="0" y="59"/>
                      <a:pt x="80" y="76"/>
                      <a:pt x="179" y="76"/>
                    </a:cubicBezTo>
                    <a:cubicBezTo>
                      <a:pt x="303" y="76"/>
                      <a:pt x="458" y="49"/>
                      <a:pt x="409" y="19"/>
                    </a:cubicBezTo>
                    <a:cubicBezTo>
                      <a:pt x="386" y="5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6"/>
              <p:cNvSpPr/>
              <p:nvPr/>
            </p:nvSpPr>
            <p:spPr>
              <a:xfrm>
                <a:off x="4071569" y="3443625"/>
                <a:ext cx="14488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5" extrusionOk="0">
                    <a:moveTo>
                      <a:pt x="274" y="0"/>
                    </a:moveTo>
                    <a:cubicBezTo>
                      <a:pt x="174" y="0"/>
                      <a:pt x="62" y="13"/>
                      <a:pt x="62" y="13"/>
                    </a:cubicBezTo>
                    <a:cubicBezTo>
                      <a:pt x="0" y="58"/>
                      <a:pt x="82" y="75"/>
                      <a:pt x="182" y="75"/>
                    </a:cubicBezTo>
                    <a:cubicBezTo>
                      <a:pt x="306" y="75"/>
                      <a:pt x="458" y="49"/>
                      <a:pt x="410" y="18"/>
                    </a:cubicBezTo>
                    <a:cubicBezTo>
                      <a:pt x="386" y="4"/>
                      <a:pt x="332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6"/>
              <p:cNvSpPr/>
              <p:nvPr/>
            </p:nvSpPr>
            <p:spPr>
              <a:xfrm>
                <a:off x="4073435" y="3461845"/>
                <a:ext cx="14519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6" extrusionOk="0">
                    <a:moveTo>
                      <a:pt x="279" y="0"/>
                    </a:moveTo>
                    <a:cubicBezTo>
                      <a:pt x="179" y="0"/>
                      <a:pt x="63" y="14"/>
                      <a:pt x="63" y="14"/>
                    </a:cubicBezTo>
                    <a:cubicBezTo>
                      <a:pt x="1" y="59"/>
                      <a:pt x="79" y="76"/>
                      <a:pt x="178" y="76"/>
                    </a:cubicBezTo>
                    <a:cubicBezTo>
                      <a:pt x="302" y="76"/>
                      <a:pt x="458" y="49"/>
                      <a:pt x="409" y="18"/>
                    </a:cubicBezTo>
                    <a:cubicBezTo>
                      <a:pt x="387" y="4"/>
                      <a:pt x="335" y="0"/>
                      <a:pt x="2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6"/>
              <p:cNvSpPr/>
              <p:nvPr/>
            </p:nvSpPr>
            <p:spPr>
              <a:xfrm>
                <a:off x="4105669" y="3459125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1" y="58"/>
                      <a:pt x="80" y="75"/>
                      <a:pt x="180" y="75"/>
                    </a:cubicBezTo>
                    <a:cubicBezTo>
                      <a:pt x="303" y="75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6"/>
              <p:cNvSpPr/>
              <p:nvPr/>
            </p:nvSpPr>
            <p:spPr>
              <a:xfrm>
                <a:off x="4102158" y="3444795"/>
                <a:ext cx="14361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2" extrusionOk="0">
                    <a:moveTo>
                      <a:pt x="308" y="1"/>
                    </a:moveTo>
                    <a:cubicBezTo>
                      <a:pt x="201" y="1"/>
                      <a:pt x="51" y="24"/>
                      <a:pt x="51" y="24"/>
                    </a:cubicBezTo>
                    <a:cubicBezTo>
                      <a:pt x="1" y="66"/>
                      <a:pt x="55" y="81"/>
                      <a:pt x="136" y="81"/>
                    </a:cubicBezTo>
                    <a:cubicBezTo>
                      <a:pt x="263" y="81"/>
                      <a:pt x="454" y="43"/>
                      <a:pt x="398" y="13"/>
                    </a:cubicBezTo>
                    <a:cubicBezTo>
                      <a:pt x="380" y="4"/>
                      <a:pt x="347" y="1"/>
                      <a:pt x="3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6"/>
              <p:cNvSpPr/>
              <p:nvPr/>
            </p:nvSpPr>
            <p:spPr>
              <a:xfrm>
                <a:off x="4086278" y="3452672"/>
                <a:ext cx="14741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" extrusionOk="0">
                    <a:moveTo>
                      <a:pt x="97" y="0"/>
                    </a:moveTo>
                    <a:cubicBezTo>
                      <a:pt x="95" y="0"/>
                      <a:pt x="94" y="0"/>
                      <a:pt x="94" y="0"/>
                    </a:cubicBezTo>
                    <a:cubicBezTo>
                      <a:pt x="0" y="52"/>
                      <a:pt x="173" y="80"/>
                      <a:pt x="307" y="80"/>
                    </a:cubicBezTo>
                    <a:cubicBezTo>
                      <a:pt x="395" y="80"/>
                      <a:pt x="466" y="68"/>
                      <a:pt x="434" y="43"/>
                    </a:cubicBezTo>
                    <a:cubicBezTo>
                      <a:pt x="385" y="1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6"/>
              <p:cNvSpPr/>
              <p:nvPr/>
            </p:nvSpPr>
            <p:spPr>
              <a:xfrm>
                <a:off x="4173837" y="3461023"/>
                <a:ext cx="14424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0" extrusionOk="0">
                    <a:moveTo>
                      <a:pt x="297" y="0"/>
                    </a:moveTo>
                    <a:cubicBezTo>
                      <a:pt x="192" y="0"/>
                      <a:pt x="56" y="20"/>
                      <a:pt x="56" y="20"/>
                    </a:cubicBezTo>
                    <a:cubicBezTo>
                      <a:pt x="0" y="63"/>
                      <a:pt x="64" y="79"/>
                      <a:pt x="152" y="79"/>
                    </a:cubicBezTo>
                    <a:cubicBezTo>
                      <a:pt x="279" y="79"/>
                      <a:pt x="456" y="46"/>
                      <a:pt x="404" y="15"/>
                    </a:cubicBezTo>
                    <a:cubicBezTo>
                      <a:pt x="385" y="4"/>
                      <a:pt x="344" y="0"/>
                      <a:pt x="2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6"/>
              <p:cNvSpPr/>
              <p:nvPr/>
            </p:nvSpPr>
            <p:spPr>
              <a:xfrm>
                <a:off x="4181682" y="3443308"/>
                <a:ext cx="14424" cy="246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8" extrusionOk="0">
                    <a:moveTo>
                      <a:pt x="296" y="1"/>
                    </a:moveTo>
                    <a:cubicBezTo>
                      <a:pt x="192" y="1"/>
                      <a:pt x="56" y="20"/>
                      <a:pt x="56" y="20"/>
                    </a:cubicBezTo>
                    <a:cubicBezTo>
                      <a:pt x="0" y="62"/>
                      <a:pt x="64" y="78"/>
                      <a:pt x="152" y="78"/>
                    </a:cubicBezTo>
                    <a:cubicBezTo>
                      <a:pt x="279" y="78"/>
                      <a:pt x="456" y="46"/>
                      <a:pt x="403" y="15"/>
                    </a:cubicBezTo>
                    <a:cubicBezTo>
                      <a:pt x="383" y="4"/>
                      <a:pt x="343" y="1"/>
                      <a:pt x="2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6"/>
              <p:cNvSpPr/>
              <p:nvPr/>
            </p:nvSpPr>
            <p:spPr>
              <a:xfrm>
                <a:off x="4194873" y="3461592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1" y="63"/>
                      <a:pt x="65" y="78"/>
                      <a:pt x="154" y="78"/>
                    </a:cubicBezTo>
                    <a:cubicBezTo>
                      <a:pt x="280" y="78"/>
                      <a:pt x="456" y="46"/>
                      <a:pt x="404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6"/>
              <p:cNvSpPr/>
              <p:nvPr/>
            </p:nvSpPr>
            <p:spPr>
              <a:xfrm>
                <a:off x="4224512" y="3454569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0" y="63"/>
                      <a:pt x="65" y="78"/>
                      <a:pt x="153" y="78"/>
                    </a:cubicBezTo>
                    <a:cubicBezTo>
                      <a:pt x="280" y="78"/>
                      <a:pt x="455" y="46"/>
                      <a:pt x="403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6"/>
              <p:cNvSpPr/>
              <p:nvPr/>
            </p:nvSpPr>
            <p:spPr>
              <a:xfrm>
                <a:off x="4207051" y="3446029"/>
                <a:ext cx="14330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7" extrusionOk="0">
                    <a:moveTo>
                      <a:pt x="316" y="0"/>
                    </a:moveTo>
                    <a:cubicBezTo>
                      <a:pt x="210" y="0"/>
                      <a:pt x="46" y="31"/>
                      <a:pt x="46" y="31"/>
                    </a:cubicBezTo>
                    <a:cubicBezTo>
                      <a:pt x="0" y="72"/>
                      <a:pt x="46" y="86"/>
                      <a:pt x="118" y="86"/>
                    </a:cubicBezTo>
                    <a:cubicBezTo>
                      <a:pt x="244" y="86"/>
                      <a:pt x="453" y="41"/>
                      <a:pt x="392" y="11"/>
                    </a:cubicBezTo>
                    <a:cubicBezTo>
                      <a:pt x="377" y="3"/>
                      <a:pt x="350" y="0"/>
                      <a:pt x="3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6"/>
              <p:cNvSpPr/>
              <p:nvPr/>
            </p:nvSpPr>
            <p:spPr>
              <a:xfrm>
                <a:off x="4191266" y="3452134"/>
                <a:ext cx="14709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5" extrusionOk="0">
                    <a:moveTo>
                      <a:pt x="156" y="0"/>
                    </a:moveTo>
                    <a:cubicBezTo>
                      <a:pt x="114" y="0"/>
                      <a:pt x="85" y="1"/>
                      <a:pt x="85" y="1"/>
                    </a:cubicBezTo>
                    <a:cubicBezTo>
                      <a:pt x="1" y="52"/>
                      <a:pt x="144" y="75"/>
                      <a:pt x="272" y="75"/>
                    </a:cubicBezTo>
                    <a:cubicBezTo>
                      <a:pt x="373" y="75"/>
                      <a:pt x="464" y="61"/>
                      <a:pt x="429" y="34"/>
                    </a:cubicBezTo>
                    <a:cubicBezTo>
                      <a:pt x="391" y="5"/>
                      <a:pt x="245" y="0"/>
                      <a:pt x="15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0" name="Google Shape;4700;p26"/>
            <p:cNvSpPr/>
            <p:nvPr/>
          </p:nvSpPr>
          <p:spPr>
            <a:xfrm>
              <a:off x="1690675" y="-184000"/>
              <a:ext cx="2414500" cy="653875"/>
            </a:xfrm>
            <a:custGeom>
              <a:avLst/>
              <a:gdLst/>
              <a:ahLst/>
              <a:cxnLst/>
              <a:rect l="l" t="t" r="r" b="b"/>
              <a:pathLst>
                <a:path w="96580" h="26155" extrusionOk="0">
                  <a:moveTo>
                    <a:pt x="0" y="0"/>
                  </a:moveTo>
                  <a:cubicBezTo>
                    <a:pt x="4877" y="4877"/>
                    <a:pt x="4430" y="14237"/>
                    <a:pt x="10214" y="17996"/>
                  </a:cubicBezTo>
                  <a:cubicBezTo>
                    <a:pt x="15165" y="21213"/>
                    <a:pt x="21996" y="22104"/>
                    <a:pt x="27724" y="20671"/>
                  </a:cubicBezTo>
                  <a:cubicBezTo>
                    <a:pt x="33156" y="19312"/>
                    <a:pt x="37695" y="14082"/>
                    <a:pt x="43288" y="14348"/>
                  </a:cubicBezTo>
                  <a:cubicBezTo>
                    <a:pt x="47580" y="14552"/>
                    <a:pt x="50633" y="18810"/>
                    <a:pt x="54232" y="21157"/>
                  </a:cubicBezTo>
                  <a:cubicBezTo>
                    <a:pt x="58850" y="24168"/>
                    <a:pt x="64538" y="25666"/>
                    <a:pt x="70039" y="26021"/>
                  </a:cubicBezTo>
                  <a:cubicBezTo>
                    <a:pt x="78346" y="26557"/>
                    <a:pt x="88148" y="23197"/>
                    <a:pt x="93142" y="16537"/>
                  </a:cubicBezTo>
                  <a:cubicBezTo>
                    <a:pt x="96500" y="12059"/>
                    <a:pt x="97158" y="5489"/>
                    <a:pt x="96061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701" name="Google Shape;4701;p26"/>
            <p:cNvSpPr/>
            <p:nvPr/>
          </p:nvSpPr>
          <p:spPr>
            <a:xfrm>
              <a:off x="7723434" y="-75800"/>
              <a:ext cx="1609050" cy="2079300"/>
            </a:xfrm>
            <a:custGeom>
              <a:avLst/>
              <a:gdLst/>
              <a:ahLst/>
              <a:cxnLst/>
              <a:rect l="l" t="t" r="r" b="b"/>
              <a:pathLst>
                <a:path w="64362" h="83172" extrusionOk="0">
                  <a:moveTo>
                    <a:pt x="403" y="0"/>
                  </a:moveTo>
                  <a:cubicBezTo>
                    <a:pt x="403" y="3904"/>
                    <a:pt x="-934" y="8524"/>
                    <a:pt x="1375" y="11673"/>
                  </a:cubicBezTo>
                  <a:cubicBezTo>
                    <a:pt x="3242" y="14219"/>
                    <a:pt x="6537" y="15729"/>
                    <a:pt x="9644" y="16294"/>
                  </a:cubicBezTo>
                  <a:cubicBezTo>
                    <a:pt x="22752" y="18678"/>
                    <a:pt x="41944" y="12895"/>
                    <a:pt x="48798" y="24319"/>
                  </a:cubicBezTo>
                  <a:cubicBezTo>
                    <a:pt x="54281" y="33458"/>
                    <a:pt x="38251" y="44793"/>
                    <a:pt x="40529" y="55205"/>
                  </a:cubicBezTo>
                  <a:cubicBezTo>
                    <a:pt x="43147" y="67170"/>
                    <a:pt x="52741" y="79304"/>
                    <a:pt x="64362" y="8317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702" name="Google Shape;4702;p26"/>
            <p:cNvSpPr/>
            <p:nvPr/>
          </p:nvSpPr>
          <p:spPr>
            <a:xfrm>
              <a:off x="-212800" y="2003500"/>
              <a:ext cx="1592900" cy="3204050"/>
            </a:xfrm>
            <a:custGeom>
              <a:avLst/>
              <a:gdLst/>
              <a:ahLst/>
              <a:cxnLst/>
              <a:rect l="l" t="t" r="r" b="b"/>
              <a:pathLst>
                <a:path w="63716" h="128162" extrusionOk="0">
                  <a:moveTo>
                    <a:pt x="0" y="0"/>
                  </a:moveTo>
                  <a:cubicBezTo>
                    <a:pt x="10318" y="0"/>
                    <a:pt x="21491" y="11578"/>
                    <a:pt x="21887" y="21888"/>
                  </a:cubicBezTo>
                  <a:cubicBezTo>
                    <a:pt x="22075" y="26772"/>
                    <a:pt x="22495" y="32049"/>
                    <a:pt x="20428" y="36479"/>
                  </a:cubicBezTo>
                  <a:cubicBezTo>
                    <a:pt x="17729" y="42264"/>
                    <a:pt x="12465" y="48699"/>
                    <a:pt x="14591" y="54718"/>
                  </a:cubicBezTo>
                  <a:cubicBezTo>
                    <a:pt x="16710" y="60718"/>
                    <a:pt x="24716" y="64189"/>
                    <a:pt x="25292" y="70526"/>
                  </a:cubicBezTo>
                  <a:cubicBezTo>
                    <a:pt x="26082" y="79220"/>
                    <a:pt x="16766" y="88496"/>
                    <a:pt x="20671" y="96304"/>
                  </a:cubicBezTo>
                  <a:cubicBezTo>
                    <a:pt x="22320" y="99602"/>
                    <a:pt x="23976" y="103117"/>
                    <a:pt x="26751" y="105545"/>
                  </a:cubicBezTo>
                  <a:cubicBezTo>
                    <a:pt x="33833" y="111743"/>
                    <a:pt x="44934" y="110510"/>
                    <a:pt x="53745" y="113814"/>
                  </a:cubicBezTo>
                  <a:cubicBezTo>
                    <a:pt x="59198" y="115859"/>
                    <a:pt x="63716" y="122338"/>
                    <a:pt x="63716" y="12816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4703" name="Google Shape;4703;p26"/>
            <p:cNvSpPr/>
            <p:nvPr/>
          </p:nvSpPr>
          <p:spPr>
            <a:xfrm>
              <a:off x="7818600" y="4385807"/>
              <a:ext cx="1538200" cy="809575"/>
            </a:xfrm>
            <a:custGeom>
              <a:avLst/>
              <a:gdLst/>
              <a:ahLst/>
              <a:cxnLst/>
              <a:rect l="l" t="t" r="r" b="b"/>
              <a:pathLst>
                <a:path w="61528" h="32383" extrusionOk="0">
                  <a:moveTo>
                    <a:pt x="61528" y="5146"/>
                  </a:moveTo>
                  <a:cubicBezTo>
                    <a:pt x="56052" y="-330"/>
                    <a:pt x="44687" y="-1841"/>
                    <a:pt x="38425" y="2714"/>
                  </a:cubicBezTo>
                  <a:cubicBezTo>
                    <a:pt x="32961" y="6689"/>
                    <a:pt x="34253" y="17201"/>
                    <a:pt x="28210" y="20224"/>
                  </a:cubicBezTo>
                  <a:cubicBezTo>
                    <a:pt x="21464" y="23599"/>
                    <a:pt x="13015" y="18146"/>
                    <a:pt x="5594" y="19494"/>
                  </a:cubicBezTo>
                  <a:cubicBezTo>
                    <a:pt x="986" y="20331"/>
                    <a:pt x="1481" y="27940"/>
                    <a:pt x="0" y="3238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4704" name="Google Shape;4704;p26"/>
            <p:cNvGrpSpPr/>
            <p:nvPr/>
          </p:nvGrpSpPr>
          <p:grpSpPr>
            <a:xfrm>
              <a:off x="-60426" y="3333331"/>
              <a:ext cx="854393" cy="1810000"/>
              <a:chOff x="2516072" y="2505974"/>
              <a:chExt cx="542782" cy="1149937"/>
            </a:xfrm>
          </p:grpSpPr>
          <p:sp>
            <p:nvSpPr>
              <p:cNvPr id="4705" name="Google Shape;4705;p26"/>
              <p:cNvSpPr/>
              <p:nvPr/>
            </p:nvSpPr>
            <p:spPr>
              <a:xfrm>
                <a:off x="2693594" y="2505974"/>
                <a:ext cx="187359" cy="252807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7992" extrusionOk="0">
                    <a:moveTo>
                      <a:pt x="2840" y="1"/>
                    </a:moveTo>
                    <a:lnTo>
                      <a:pt x="0" y="4837"/>
                    </a:lnTo>
                    <a:lnTo>
                      <a:pt x="0" y="7992"/>
                    </a:lnTo>
                    <a:lnTo>
                      <a:pt x="5922" y="7992"/>
                    </a:lnTo>
                    <a:lnTo>
                      <a:pt x="5922" y="4346"/>
                    </a:lnTo>
                    <a:lnTo>
                      <a:pt x="28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6"/>
              <p:cNvSpPr/>
              <p:nvPr/>
            </p:nvSpPr>
            <p:spPr>
              <a:xfrm>
                <a:off x="2516072" y="3445491"/>
                <a:ext cx="542782" cy="210419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6652" extrusionOk="0">
                    <a:moveTo>
                      <a:pt x="9211" y="0"/>
                    </a:moveTo>
                    <a:cubicBezTo>
                      <a:pt x="9097" y="0"/>
                      <a:pt x="8981" y="3"/>
                      <a:pt x="8864" y="9"/>
                    </a:cubicBezTo>
                    <a:cubicBezTo>
                      <a:pt x="3298" y="306"/>
                      <a:pt x="1" y="6652"/>
                      <a:pt x="1" y="6652"/>
                    </a:cubicBezTo>
                    <a:lnTo>
                      <a:pt x="17159" y="6652"/>
                    </a:lnTo>
                    <a:cubicBezTo>
                      <a:pt x="17159" y="6652"/>
                      <a:pt x="14543" y="0"/>
                      <a:pt x="92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6"/>
              <p:cNvSpPr/>
              <p:nvPr/>
            </p:nvSpPr>
            <p:spPr>
              <a:xfrm>
                <a:off x="2650732" y="2737682"/>
                <a:ext cx="273463" cy="82453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26066" extrusionOk="0">
                    <a:moveTo>
                      <a:pt x="7448" y="1"/>
                    </a:moveTo>
                    <a:lnTo>
                      <a:pt x="1198" y="95"/>
                    </a:lnTo>
                    <a:lnTo>
                      <a:pt x="1" y="25843"/>
                    </a:lnTo>
                    <a:lnTo>
                      <a:pt x="8645" y="26065"/>
                    </a:lnTo>
                    <a:lnTo>
                      <a:pt x="7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6"/>
              <p:cNvSpPr/>
              <p:nvPr/>
            </p:nvSpPr>
            <p:spPr>
              <a:xfrm>
                <a:off x="2668731" y="2731956"/>
                <a:ext cx="237086" cy="128301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056" extrusionOk="0">
                    <a:moveTo>
                      <a:pt x="0" y="0"/>
                    </a:moveTo>
                    <a:lnTo>
                      <a:pt x="0" y="4055"/>
                    </a:lnTo>
                    <a:lnTo>
                      <a:pt x="7495" y="4055"/>
                    </a:ln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F0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6"/>
              <p:cNvSpPr/>
              <p:nvPr/>
            </p:nvSpPr>
            <p:spPr>
              <a:xfrm>
                <a:off x="2675690" y="2908403"/>
                <a:ext cx="223547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3463" extrusionOk="0">
                    <a:moveTo>
                      <a:pt x="162" y="1"/>
                    </a:moveTo>
                    <a:lnTo>
                      <a:pt x="1" y="3463"/>
                    </a:lnTo>
                    <a:lnTo>
                      <a:pt x="7067" y="3463"/>
                    </a:lnTo>
                    <a:lnTo>
                      <a:pt x="6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6"/>
              <p:cNvSpPr/>
              <p:nvPr/>
            </p:nvSpPr>
            <p:spPr>
              <a:xfrm>
                <a:off x="2668731" y="3095193"/>
                <a:ext cx="239078" cy="109512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462" extrusionOk="0">
                    <a:moveTo>
                      <a:pt x="106" y="1"/>
                    </a:moveTo>
                    <a:lnTo>
                      <a:pt x="0" y="3462"/>
                    </a:lnTo>
                    <a:lnTo>
                      <a:pt x="7558" y="3462"/>
                    </a:lnTo>
                    <a:lnTo>
                      <a:pt x="73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6"/>
              <p:cNvSpPr/>
              <p:nvPr/>
            </p:nvSpPr>
            <p:spPr>
              <a:xfrm>
                <a:off x="2650732" y="3452672"/>
                <a:ext cx="273463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3463" extrusionOk="0">
                    <a:moveTo>
                      <a:pt x="8486" y="0"/>
                    </a:moveTo>
                    <a:lnTo>
                      <a:pt x="150" y="34"/>
                    </a:lnTo>
                    <a:lnTo>
                      <a:pt x="1" y="3462"/>
                    </a:lnTo>
                    <a:lnTo>
                      <a:pt x="8645" y="3462"/>
                    </a:lnTo>
                    <a:lnTo>
                      <a:pt x="8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6"/>
              <p:cNvSpPr/>
              <p:nvPr/>
            </p:nvSpPr>
            <p:spPr>
              <a:xfrm>
                <a:off x="2659114" y="3265091"/>
                <a:ext cx="256476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463" extrusionOk="0">
                    <a:moveTo>
                      <a:pt x="161" y="1"/>
                    </a:moveTo>
                    <a:lnTo>
                      <a:pt x="1" y="3463"/>
                    </a:lnTo>
                    <a:lnTo>
                      <a:pt x="8108" y="3463"/>
                    </a:lnTo>
                    <a:lnTo>
                      <a:pt x="7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6"/>
              <p:cNvSpPr/>
              <p:nvPr/>
            </p:nvSpPr>
            <p:spPr>
              <a:xfrm>
                <a:off x="2720007" y="3386718"/>
                <a:ext cx="119729" cy="175497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5548" extrusionOk="0">
                    <a:moveTo>
                      <a:pt x="2139" y="0"/>
                    </a:moveTo>
                    <a:cubicBezTo>
                      <a:pt x="2137" y="0"/>
                      <a:pt x="2134" y="0"/>
                      <a:pt x="2132" y="0"/>
                    </a:cubicBezTo>
                    <a:cubicBezTo>
                      <a:pt x="306" y="22"/>
                      <a:pt x="0" y="5547"/>
                      <a:pt x="0" y="5547"/>
                    </a:cubicBezTo>
                    <a:lnTo>
                      <a:pt x="3784" y="5547"/>
                    </a:lnTo>
                    <a:cubicBezTo>
                      <a:pt x="3784" y="5547"/>
                      <a:pt x="3627" y="0"/>
                      <a:pt x="2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6"/>
              <p:cNvSpPr/>
              <p:nvPr/>
            </p:nvSpPr>
            <p:spPr>
              <a:xfrm>
                <a:off x="2704444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6"/>
              <p:cNvSpPr/>
              <p:nvPr/>
            </p:nvSpPr>
            <p:spPr>
              <a:xfrm>
                <a:off x="272918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6"/>
              <p:cNvSpPr/>
              <p:nvPr/>
            </p:nvSpPr>
            <p:spPr>
              <a:xfrm>
                <a:off x="275290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6"/>
              <p:cNvSpPr/>
              <p:nvPr/>
            </p:nvSpPr>
            <p:spPr>
              <a:xfrm>
                <a:off x="277761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1" y="2189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6"/>
              <p:cNvSpPr/>
              <p:nvPr/>
            </p:nvSpPr>
            <p:spPr>
              <a:xfrm>
                <a:off x="280329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3" y="2189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6"/>
              <p:cNvSpPr/>
              <p:nvPr/>
            </p:nvSpPr>
            <p:spPr>
              <a:xfrm>
                <a:off x="282702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6"/>
              <p:cNvSpPr/>
              <p:nvPr/>
            </p:nvSpPr>
            <p:spPr>
              <a:xfrm>
                <a:off x="2851693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6"/>
              <p:cNvSpPr/>
              <p:nvPr/>
            </p:nvSpPr>
            <p:spPr>
              <a:xfrm>
                <a:off x="2700743" y="298087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1"/>
                      <a:pt x="36" y="601"/>
                    </a:cubicBezTo>
                    <a:cubicBezTo>
                      <a:pt x="58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6"/>
              <p:cNvSpPr/>
              <p:nvPr/>
            </p:nvSpPr>
            <p:spPr>
              <a:xfrm>
                <a:off x="2685622" y="2966796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6"/>
              <p:cNvSpPr/>
              <p:nvPr/>
            </p:nvSpPr>
            <p:spPr>
              <a:xfrm>
                <a:off x="2718077" y="2966796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6"/>
              <p:cNvSpPr/>
              <p:nvPr/>
            </p:nvSpPr>
            <p:spPr>
              <a:xfrm>
                <a:off x="2708429" y="2915615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6"/>
              <p:cNvSpPr/>
              <p:nvPr/>
            </p:nvSpPr>
            <p:spPr>
              <a:xfrm>
                <a:off x="2691285" y="2927572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1"/>
                    </a:moveTo>
                    <a:cubicBezTo>
                      <a:pt x="98" y="1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6"/>
              <p:cNvSpPr/>
              <p:nvPr/>
            </p:nvSpPr>
            <p:spPr>
              <a:xfrm>
                <a:off x="2703463" y="2948987"/>
                <a:ext cx="7655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5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20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6"/>
              <p:cNvSpPr/>
              <p:nvPr/>
            </p:nvSpPr>
            <p:spPr>
              <a:xfrm>
                <a:off x="2748444" y="2603750"/>
                <a:ext cx="14614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6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2" y="47"/>
                      <a:pt x="0" y="486"/>
                      <a:pt x="0" y="486"/>
                    </a:cubicBezTo>
                    <a:cubicBezTo>
                      <a:pt x="8" y="535"/>
                      <a:pt x="25" y="555"/>
                      <a:pt x="49" y="555"/>
                    </a:cubicBezTo>
                    <a:cubicBezTo>
                      <a:pt x="172" y="555"/>
                      <a:pt x="462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6"/>
              <p:cNvSpPr/>
              <p:nvPr/>
            </p:nvSpPr>
            <p:spPr>
              <a:xfrm>
                <a:off x="2742308" y="2584011"/>
                <a:ext cx="14677" cy="17524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4" extrusionOk="0">
                    <a:moveTo>
                      <a:pt x="354" y="0"/>
                    </a:moveTo>
                    <a:cubicBezTo>
                      <a:pt x="349" y="0"/>
                      <a:pt x="344" y="1"/>
                      <a:pt x="337" y="3"/>
                    </a:cubicBezTo>
                    <a:cubicBezTo>
                      <a:pt x="213" y="46"/>
                      <a:pt x="1" y="485"/>
                      <a:pt x="1" y="485"/>
                    </a:cubicBezTo>
                    <a:cubicBezTo>
                      <a:pt x="8" y="533"/>
                      <a:pt x="26" y="554"/>
                      <a:pt x="50" y="554"/>
                    </a:cubicBezTo>
                    <a:cubicBezTo>
                      <a:pt x="174" y="554"/>
                      <a:pt x="463" y="0"/>
                      <a:pt x="3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6"/>
              <p:cNvSpPr/>
              <p:nvPr/>
            </p:nvSpPr>
            <p:spPr>
              <a:xfrm>
                <a:off x="2770524" y="2600207"/>
                <a:ext cx="14677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5" extrusionOk="0">
                    <a:moveTo>
                      <a:pt x="354" y="1"/>
                    </a:moveTo>
                    <a:cubicBezTo>
                      <a:pt x="349" y="1"/>
                      <a:pt x="344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6" y="554"/>
                      <a:pt x="49" y="554"/>
                    </a:cubicBezTo>
                    <a:cubicBezTo>
                      <a:pt x="172" y="554"/>
                      <a:pt x="463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6"/>
              <p:cNvSpPr/>
              <p:nvPr/>
            </p:nvSpPr>
            <p:spPr>
              <a:xfrm>
                <a:off x="2787700" y="2550987"/>
                <a:ext cx="14614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5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5" y="554"/>
                      <a:pt x="49" y="554"/>
                    </a:cubicBezTo>
                    <a:cubicBezTo>
                      <a:pt x="171" y="554"/>
                      <a:pt x="461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6"/>
              <p:cNvSpPr/>
              <p:nvPr/>
            </p:nvSpPr>
            <p:spPr>
              <a:xfrm>
                <a:off x="2767551" y="2552727"/>
                <a:ext cx="1366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72" extrusionOk="0">
                    <a:moveTo>
                      <a:pt x="325" y="0"/>
                    </a:moveTo>
                    <a:cubicBezTo>
                      <a:pt x="320" y="0"/>
                      <a:pt x="314" y="2"/>
                      <a:pt x="307" y="4"/>
                    </a:cubicBezTo>
                    <a:cubicBezTo>
                      <a:pt x="184" y="55"/>
                      <a:pt x="0" y="506"/>
                      <a:pt x="0" y="506"/>
                    </a:cubicBezTo>
                    <a:cubicBezTo>
                      <a:pt x="10" y="552"/>
                      <a:pt x="28" y="572"/>
                      <a:pt x="51" y="572"/>
                    </a:cubicBezTo>
                    <a:cubicBezTo>
                      <a:pt x="172" y="572"/>
                      <a:pt x="431" y="0"/>
                      <a:pt x="3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6"/>
              <p:cNvSpPr/>
              <p:nvPr/>
            </p:nvSpPr>
            <p:spPr>
              <a:xfrm>
                <a:off x="2765906" y="2578096"/>
                <a:ext cx="16765" cy="161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10" extrusionOk="0">
                    <a:moveTo>
                      <a:pt x="410" y="0"/>
                    </a:moveTo>
                    <a:cubicBezTo>
                      <a:pt x="406" y="0"/>
                      <a:pt x="402" y="1"/>
                      <a:pt x="398" y="1"/>
                    </a:cubicBezTo>
                    <a:cubicBezTo>
                      <a:pt x="269" y="27"/>
                      <a:pt x="1" y="435"/>
                      <a:pt x="1" y="435"/>
                    </a:cubicBezTo>
                    <a:cubicBezTo>
                      <a:pt x="2" y="488"/>
                      <a:pt x="19" y="510"/>
                      <a:pt x="45" y="510"/>
                    </a:cubicBezTo>
                    <a:cubicBezTo>
                      <a:pt x="174" y="510"/>
                      <a:pt x="530" y="0"/>
                      <a:pt x="41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6"/>
              <p:cNvSpPr/>
              <p:nvPr/>
            </p:nvSpPr>
            <p:spPr>
              <a:xfrm>
                <a:off x="2700743" y="3172471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1"/>
                      <a:pt x="95" y="641"/>
                    </a:cubicBezTo>
                    <a:cubicBezTo>
                      <a:pt x="216" y="641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6"/>
              <p:cNvSpPr/>
              <p:nvPr/>
            </p:nvSpPr>
            <p:spPr>
              <a:xfrm>
                <a:off x="2685622" y="3158331"/>
                <a:ext cx="6864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0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8" y="627"/>
                      <a:pt x="78" y="640"/>
                      <a:pt x="95" y="640"/>
                    </a:cubicBezTo>
                    <a:cubicBezTo>
                      <a:pt x="216" y="640"/>
                      <a:pt x="201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6"/>
              <p:cNvSpPr/>
              <p:nvPr/>
            </p:nvSpPr>
            <p:spPr>
              <a:xfrm>
                <a:off x="2718077" y="3158331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6"/>
              <p:cNvSpPr/>
              <p:nvPr/>
            </p:nvSpPr>
            <p:spPr>
              <a:xfrm>
                <a:off x="2708429" y="3107150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6"/>
              <p:cNvSpPr/>
              <p:nvPr/>
            </p:nvSpPr>
            <p:spPr>
              <a:xfrm>
                <a:off x="2691285" y="3119170"/>
                <a:ext cx="78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0" extrusionOk="0">
                    <a:moveTo>
                      <a:pt x="107" y="0"/>
                    </a:moveTo>
                    <a:cubicBezTo>
                      <a:pt x="99" y="0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7" y="629"/>
                      <a:pt x="107" y="640"/>
                      <a:pt x="123" y="640"/>
                    </a:cubicBezTo>
                    <a:cubicBezTo>
                      <a:pt x="247" y="640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6"/>
              <p:cNvSpPr/>
              <p:nvPr/>
            </p:nvSpPr>
            <p:spPr>
              <a:xfrm>
                <a:off x="2703463" y="3140554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0"/>
                    </a:moveTo>
                    <a:cubicBezTo>
                      <a:pt x="143" y="0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6"/>
              <p:cNvSpPr/>
              <p:nvPr/>
            </p:nvSpPr>
            <p:spPr>
              <a:xfrm>
                <a:off x="2700743" y="3342369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9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6"/>
              <p:cNvSpPr/>
              <p:nvPr/>
            </p:nvSpPr>
            <p:spPr>
              <a:xfrm>
                <a:off x="2685622" y="332829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4"/>
                    </a:cubicBezTo>
                    <a:cubicBezTo>
                      <a:pt x="0" y="113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6"/>
              <p:cNvSpPr/>
              <p:nvPr/>
            </p:nvSpPr>
            <p:spPr>
              <a:xfrm>
                <a:off x="2718077" y="3328293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6"/>
              <p:cNvSpPr/>
              <p:nvPr/>
            </p:nvSpPr>
            <p:spPr>
              <a:xfrm>
                <a:off x="2708429" y="3277111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6"/>
              <p:cNvSpPr/>
              <p:nvPr/>
            </p:nvSpPr>
            <p:spPr>
              <a:xfrm>
                <a:off x="2691285" y="3289068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0"/>
                    </a:moveTo>
                    <a:cubicBezTo>
                      <a:pt x="98" y="0"/>
                      <a:pt x="90" y="5"/>
                      <a:pt x="82" y="16"/>
                    </a:cubicBezTo>
                    <a:cubicBezTo>
                      <a:pt x="0" y="120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6"/>
              <p:cNvSpPr/>
              <p:nvPr/>
            </p:nvSpPr>
            <p:spPr>
              <a:xfrm>
                <a:off x="2703463" y="3310483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6"/>
              <p:cNvSpPr/>
              <p:nvPr/>
            </p:nvSpPr>
            <p:spPr>
              <a:xfrm>
                <a:off x="2682048" y="3529981"/>
                <a:ext cx="6928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0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7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9" y="627"/>
                      <a:pt x="78" y="639"/>
                      <a:pt x="95" y="639"/>
                    </a:cubicBezTo>
                    <a:cubicBezTo>
                      <a:pt x="218" y="639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6"/>
              <p:cNvSpPr/>
              <p:nvPr/>
            </p:nvSpPr>
            <p:spPr>
              <a:xfrm>
                <a:off x="2666896" y="3515810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6"/>
              <p:cNvSpPr/>
              <p:nvPr/>
            </p:nvSpPr>
            <p:spPr>
              <a:xfrm>
                <a:off x="2699414" y="3515810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3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7" y="641"/>
                      <a:pt x="203" y="0"/>
                      <a:pt x="1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6"/>
              <p:cNvSpPr/>
              <p:nvPr/>
            </p:nvSpPr>
            <p:spPr>
              <a:xfrm>
                <a:off x="2689766" y="3464629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6"/>
              <p:cNvSpPr/>
              <p:nvPr/>
            </p:nvSpPr>
            <p:spPr>
              <a:xfrm>
                <a:off x="2672558" y="3476617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0"/>
                    </a:moveTo>
                    <a:cubicBezTo>
                      <a:pt x="100" y="0"/>
                      <a:pt x="92" y="5"/>
                      <a:pt x="84" y="16"/>
                    </a:cubicBezTo>
                    <a:cubicBezTo>
                      <a:pt x="1" y="121"/>
                      <a:pt x="65" y="603"/>
                      <a:pt x="65" y="603"/>
                    </a:cubicBezTo>
                    <a:cubicBezTo>
                      <a:pt x="88" y="629"/>
                      <a:pt x="108" y="640"/>
                      <a:pt x="125" y="640"/>
                    </a:cubicBezTo>
                    <a:cubicBezTo>
                      <a:pt x="250" y="640"/>
                      <a:pt x="198" y="0"/>
                      <a:pt x="10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6"/>
              <p:cNvSpPr/>
              <p:nvPr/>
            </p:nvSpPr>
            <p:spPr>
              <a:xfrm>
                <a:off x="2684737" y="349800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1"/>
                    </a:moveTo>
                    <a:cubicBezTo>
                      <a:pt x="145" y="1"/>
                      <a:pt x="137" y="4"/>
                      <a:pt x="128" y="12"/>
                    </a:cubicBezTo>
                    <a:cubicBezTo>
                      <a:pt x="28" y="99"/>
                      <a:pt x="1" y="586"/>
                      <a:pt x="1" y="586"/>
                    </a:cubicBezTo>
                    <a:cubicBezTo>
                      <a:pt x="21" y="619"/>
                      <a:pt x="41" y="634"/>
                      <a:pt x="59" y="634"/>
                    </a:cubicBezTo>
                    <a:cubicBezTo>
                      <a:pt x="179" y="634"/>
                      <a:pt x="245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6"/>
              <p:cNvSpPr/>
              <p:nvPr/>
            </p:nvSpPr>
            <p:spPr>
              <a:xfrm>
                <a:off x="2705076" y="2818566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9" y="640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6"/>
              <p:cNvSpPr/>
              <p:nvPr/>
            </p:nvSpPr>
            <p:spPr>
              <a:xfrm>
                <a:off x="2689956" y="2804458"/>
                <a:ext cx="692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6" y="601"/>
                      <a:pt x="36" y="601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6"/>
              <p:cNvSpPr/>
              <p:nvPr/>
            </p:nvSpPr>
            <p:spPr>
              <a:xfrm>
                <a:off x="2722474" y="2804458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7" y="601"/>
                      <a:pt x="37" y="601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6"/>
              <p:cNvSpPr/>
              <p:nvPr/>
            </p:nvSpPr>
            <p:spPr>
              <a:xfrm>
                <a:off x="2712826" y="2753277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6"/>
              <p:cNvSpPr/>
              <p:nvPr/>
            </p:nvSpPr>
            <p:spPr>
              <a:xfrm>
                <a:off x="2695618" y="2765234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1"/>
                    </a:moveTo>
                    <a:cubicBezTo>
                      <a:pt x="100" y="1"/>
                      <a:pt x="92" y="6"/>
                      <a:pt x="84" y="16"/>
                    </a:cubicBezTo>
                    <a:cubicBezTo>
                      <a:pt x="1" y="119"/>
                      <a:pt x="65" y="603"/>
                      <a:pt x="65" y="603"/>
                    </a:cubicBezTo>
                    <a:cubicBezTo>
                      <a:pt x="88" y="629"/>
                      <a:pt x="108" y="641"/>
                      <a:pt x="125" y="641"/>
                    </a:cubicBezTo>
                    <a:cubicBezTo>
                      <a:pt x="250" y="641"/>
                      <a:pt x="198" y="1"/>
                      <a:pt x="1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6"/>
              <p:cNvSpPr/>
              <p:nvPr/>
            </p:nvSpPr>
            <p:spPr>
              <a:xfrm>
                <a:off x="2707797" y="278668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0"/>
                    </a:moveTo>
                    <a:cubicBezTo>
                      <a:pt x="145" y="0"/>
                      <a:pt x="137" y="4"/>
                      <a:pt x="128" y="11"/>
                    </a:cubicBezTo>
                    <a:cubicBezTo>
                      <a:pt x="28" y="99"/>
                      <a:pt x="1" y="585"/>
                      <a:pt x="1" y="585"/>
                    </a:cubicBezTo>
                    <a:cubicBezTo>
                      <a:pt x="21" y="619"/>
                      <a:pt x="41" y="633"/>
                      <a:pt x="59" y="633"/>
                    </a:cubicBezTo>
                    <a:cubicBezTo>
                      <a:pt x="179" y="633"/>
                      <a:pt x="244" y="0"/>
                      <a:pt x="1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7" name="Google Shape;4757;p26"/>
            <p:cNvGrpSpPr/>
            <p:nvPr/>
          </p:nvGrpSpPr>
          <p:grpSpPr>
            <a:xfrm>
              <a:off x="8398299" y="3945575"/>
              <a:ext cx="1155776" cy="1197935"/>
              <a:chOff x="1855649" y="4139983"/>
              <a:chExt cx="417549" cy="432764"/>
            </a:xfrm>
          </p:grpSpPr>
          <p:sp>
            <p:nvSpPr>
              <p:cNvPr id="4758" name="Google Shape;4758;p26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6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6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6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6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26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26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6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6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6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6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6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70" name="Google Shape;4770;p26"/>
          <p:cNvGrpSpPr/>
          <p:nvPr/>
        </p:nvGrpSpPr>
        <p:grpSpPr>
          <a:xfrm>
            <a:off x="8669502" y="2571756"/>
            <a:ext cx="147945" cy="134470"/>
            <a:chOff x="3477352" y="993181"/>
            <a:chExt cx="147945" cy="134470"/>
          </a:xfrm>
        </p:grpSpPr>
        <p:sp>
          <p:nvSpPr>
            <p:cNvPr id="4771" name="Google Shape;4771;p2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3" name="Google Shape;4773;p26"/>
          <p:cNvGrpSpPr/>
          <p:nvPr/>
        </p:nvGrpSpPr>
        <p:grpSpPr>
          <a:xfrm>
            <a:off x="8817453" y="2358181"/>
            <a:ext cx="83763" cy="83541"/>
            <a:chOff x="3317703" y="1099656"/>
            <a:chExt cx="83763" cy="83541"/>
          </a:xfrm>
        </p:grpSpPr>
        <p:sp>
          <p:nvSpPr>
            <p:cNvPr id="4774" name="Google Shape;4774;p2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6" name="Google Shape;4776;p26"/>
          <p:cNvGrpSpPr/>
          <p:nvPr/>
        </p:nvGrpSpPr>
        <p:grpSpPr>
          <a:xfrm>
            <a:off x="194677" y="1291481"/>
            <a:ext cx="147945" cy="134470"/>
            <a:chOff x="3477352" y="993181"/>
            <a:chExt cx="147945" cy="134470"/>
          </a:xfrm>
        </p:grpSpPr>
        <p:sp>
          <p:nvSpPr>
            <p:cNvPr id="4777" name="Google Shape;4777;p2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9" name="Google Shape;4779;p26"/>
          <p:cNvGrpSpPr/>
          <p:nvPr/>
        </p:nvGrpSpPr>
        <p:grpSpPr>
          <a:xfrm>
            <a:off x="375503" y="1099656"/>
            <a:ext cx="83763" cy="83541"/>
            <a:chOff x="3317703" y="1099656"/>
            <a:chExt cx="83763" cy="83541"/>
          </a:xfrm>
        </p:grpSpPr>
        <p:sp>
          <p:nvSpPr>
            <p:cNvPr id="4780" name="Google Shape;4780;p2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3" name="Google Shape;4783;p27"/>
          <p:cNvGrpSpPr/>
          <p:nvPr/>
        </p:nvGrpSpPr>
        <p:grpSpPr>
          <a:xfrm>
            <a:off x="-302625" y="-59091"/>
            <a:ext cx="9591648" cy="5277272"/>
            <a:chOff x="-302625" y="-70000"/>
            <a:chExt cx="9591648" cy="5277272"/>
          </a:xfrm>
        </p:grpSpPr>
        <p:grpSp>
          <p:nvGrpSpPr>
            <p:cNvPr id="4784" name="Google Shape;4784;p27"/>
            <p:cNvGrpSpPr/>
            <p:nvPr/>
          </p:nvGrpSpPr>
          <p:grpSpPr>
            <a:xfrm>
              <a:off x="7302792" y="3401365"/>
              <a:ext cx="400341" cy="492138"/>
              <a:chOff x="8582017" y="3605615"/>
              <a:chExt cx="400341" cy="492138"/>
            </a:xfrm>
          </p:grpSpPr>
          <p:sp>
            <p:nvSpPr>
              <p:cNvPr id="4785" name="Google Shape;4785;p27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7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7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7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7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7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7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7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7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7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7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7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7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7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7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7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7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27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27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7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7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7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7" name="Google Shape;4807;p27"/>
            <p:cNvGrpSpPr/>
            <p:nvPr/>
          </p:nvGrpSpPr>
          <p:grpSpPr>
            <a:xfrm>
              <a:off x="2418641" y="371925"/>
              <a:ext cx="477493" cy="336159"/>
              <a:chOff x="6463366" y="1152387"/>
              <a:chExt cx="477493" cy="336159"/>
            </a:xfrm>
          </p:grpSpPr>
          <p:sp>
            <p:nvSpPr>
              <p:cNvPr id="4808" name="Google Shape;4808;p27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7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7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7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7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7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7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7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7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7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7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7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7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7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7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7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7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7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7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7" name="Google Shape;4827;p27"/>
            <p:cNvGrpSpPr/>
            <p:nvPr/>
          </p:nvGrpSpPr>
          <p:grpSpPr>
            <a:xfrm>
              <a:off x="7850734" y="978908"/>
              <a:ext cx="612152" cy="619776"/>
              <a:chOff x="7232384" y="1764508"/>
              <a:chExt cx="612152" cy="619776"/>
            </a:xfrm>
          </p:grpSpPr>
          <p:sp>
            <p:nvSpPr>
              <p:cNvPr id="4828" name="Google Shape;4828;p27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7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27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7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2" name="Google Shape;4832;p27"/>
            <p:cNvGrpSpPr/>
            <p:nvPr/>
          </p:nvGrpSpPr>
          <p:grpSpPr>
            <a:xfrm>
              <a:off x="803438" y="3536024"/>
              <a:ext cx="383702" cy="612816"/>
              <a:chOff x="6705988" y="1508474"/>
              <a:chExt cx="383702" cy="612816"/>
            </a:xfrm>
          </p:grpSpPr>
          <p:sp>
            <p:nvSpPr>
              <p:cNvPr id="4833" name="Google Shape;4833;p27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7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7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7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7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7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7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7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7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7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27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27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27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27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7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7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27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27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7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7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7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7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7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7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7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7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7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7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7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7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7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7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7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7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7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7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7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7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7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2" name="Google Shape;4872;p27"/>
            <p:cNvGrpSpPr/>
            <p:nvPr/>
          </p:nvGrpSpPr>
          <p:grpSpPr>
            <a:xfrm>
              <a:off x="2179854" y="3536026"/>
              <a:ext cx="457912" cy="846581"/>
              <a:chOff x="6600904" y="2246176"/>
              <a:chExt cx="457912" cy="846581"/>
            </a:xfrm>
          </p:grpSpPr>
          <p:sp>
            <p:nvSpPr>
              <p:cNvPr id="4873" name="Google Shape;4873;p27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7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7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7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7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7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7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7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7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7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7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7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7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7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7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7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7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7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1" name="Google Shape;4891;p27"/>
            <p:cNvGrpSpPr/>
            <p:nvPr/>
          </p:nvGrpSpPr>
          <p:grpSpPr>
            <a:xfrm rot="848428">
              <a:off x="3320014" y="228891"/>
              <a:ext cx="538575" cy="484167"/>
              <a:chOff x="6552823" y="3238298"/>
              <a:chExt cx="538575" cy="484167"/>
            </a:xfrm>
          </p:grpSpPr>
          <p:sp>
            <p:nvSpPr>
              <p:cNvPr id="4892" name="Google Shape;4892;p27"/>
              <p:cNvSpPr/>
              <p:nvPr/>
            </p:nvSpPr>
            <p:spPr>
              <a:xfrm>
                <a:off x="6609730" y="3569743"/>
                <a:ext cx="585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8" extrusionOk="0">
                    <a:moveTo>
                      <a:pt x="108" y="0"/>
                    </a:moveTo>
                    <a:lnTo>
                      <a:pt x="98" y="3"/>
                    </a:lnTo>
                    <a:cubicBezTo>
                      <a:pt x="90" y="5"/>
                      <a:pt x="80" y="10"/>
                      <a:pt x="72" y="15"/>
                    </a:cubicBezTo>
                    <a:lnTo>
                      <a:pt x="64" y="15"/>
                    </a:lnTo>
                    <a:cubicBezTo>
                      <a:pt x="30" y="15"/>
                      <a:pt x="11" y="35"/>
                      <a:pt x="8" y="58"/>
                    </a:cubicBezTo>
                    <a:cubicBezTo>
                      <a:pt x="7" y="86"/>
                      <a:pt x="5" y="118"/>
                      <a:pt x="1" y="145"/>
                    </a:cubicBezTo>
                    <a:cubicBezTo>
                      <a:pt x="25" y="148"/>
                      <a:pt x="50" y="148"/>
                      <a:pt x="72" y="148"/>
                    </a:cubicBezTo>
                    <a:cubicBezTo>
                      <a:pt x="114" y="148"/>
                      <a:pt x="154" y="145"/>
                      <a:pt x="184" y="144"/>
                    </a:cubicBezTo>
                    <a:cubicBezTo>
                      <a:pt x="178" y="112"/>
                      <a:pt x="173" y="79"/>
                      <a:pt x="166" y="48"/>
                    </a:cubicBezTo>
                    <a:cubicBezTo>
                      <a:pt x="163" y="22"/>
                      <a:pt x="135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7"/>
              <p:cNvSpPr/>
              <p:nvPr/>
            </p:nvSpPr>
            <p:spPr>
              <a:xfrm>
                <a:off x="6554563" y="3593341"/>
                <a:ext cx="118812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2418" extrusionOk="0">
                    <a:moveTo>
                      <a:pt x="2053" y="0"/>
                    </a:moveTo>
                    <a:cubicBezTo>
                      <a:pt x="2031" y="5"/>
                      <a:pt x="2010" y="6"/>
                      <a:pt x="1988" y="10"/>
                    </a:cubicBezTo>
                    <a:cubicBezTo>
                      <a:pt x="1912" y="16"/>
                      <a:pt x="1837" y="21"/>
                      <a:pt x="1759" y="21"/>
                    </a:cubicBezTo>
                    <a:cubicBezTo>
                      <a:pt x="1735" y="21"/>
                      <a:pt x="1709" y="21"/>
                      <a:pt x="1685" y="19"/>
                    </a:cubicBezTo>
                    <a:cubicBezTo>
                      <a:pt x="1681" y="47"/>
                      <a:pt x="1676" y="95"/>
                      <a:pt x="1676" y="95"/>
                    </a:cubicBezTo>
                    <a:cubicBezTo>
                      <a:pt x="1676" y="95"/>
                      <a:pt x="1676" y="95"/>
                      <a:pt x="1676" y="95"/>
                    </a:cubicBezTo>
                    <a:cubicBezTo>
                      <a:pt x="1665" y="191"/>
                      <a:pt x="1627" y="509"/>
                      <a:pt x="1616" y="593"/>
                    </a:cubicBezTo>
                    <a:cubicBezTo>
                      <a:pt x="1363" y="596"/>
                      <a:pt x="999" y="629"/>
                      <a:pt x="804" y="659"/>
                    </a:cubicBezTo>
                    <a:cubicBezTo>
                      <a:pt x="598" y="692"/>
                      <a:pt x="333" y="752"/>
                      <a:pt x="168" y="881"/>
                    </a:cubicBezTo>
                    <a:cubicBezTo>
                      <a:pt x="131" y="913"/>
                      <a:pt x="101" y="948"/>
                      <a:pt x="81" y="986"/>
                    </a:cubicBezTo>
                    <a:cubicBezTo>
                      <a:pt x="60" y="987"/>
                      <a:pt x="41" y="1007"/>
                      <a:pt x="38" y="1031"/>
                    </a:cubicBezTo>
                    <a:cubicBezTo>
                      <a:pt x="17" y="1543"/>
                      <a:pt x="34" y="1936"/>
                      <a:pt x="1" y="2373"/>
                    </a:cubicBezTo>
                    <a:cubicBezTo>
                      <a:pt x="22" y="2339"/>
                      <a:pt x="47" y="2310"/>
                      <a:pt x="77" y="2290"/>
                    </a:cubicBezTo>
                    <a:cubicBezTo>
                      <a:pt x="153" y="2233"/>
                      <a:pt x="290" y="2201"/>
                      <a:pt x="435" y="2201"/>
                    </a:cubicBezTo>
                    <a:cubicBezTo>
                      <a:pt x="639" y="2201"/>
                      <a:pt x="861" y="2265"/>
                      <a:pt x="963" y="2417"/>
                    </a:cubicBezTo>
                    <a:cubicBezTo>
                      <a:pt x="975" y="2402"/>
                      <a:pt x="986" y="2246"/>
                      <a:pt x="990" y="2218"/>
                    </a:cubicBezTo>
                    <a:cubicBezTo>
                      <a:pt x="1028" y="2029"/>
                      <a:pt x="1098" y="1853"/>
                      <a:pt x="1118" y="1719"/>
                    </a:cubicBezTo>
                    <a:cubicBezTo>
                      <a:pt x="1176" y="1719"/>
                      <a:pt x="1368" y="1714"/>
                      <a:pt x="1358" y="1714"/>
                    </a:cubicBezTo>
                    <a:cubicBezTo>
                      <a:pt x="1453" y="1712"/>
                      <a:pt x="1544" y="1710"/>
                      <a:pt x="1644" y="1710"/>
                    </a:cubicBezTo>
                    <a:cubicBezTo>
                      <a:pt x="1762" y="1710"/>
                      <a:pt x="1892" y="1713"/>
                      <a:pt x="2051" y="1719"/>
                    </a:cubicBezTo>
                    <a:cubicBezTo>
                      <a:pt x="3755" y="1787"/>
                      <a:pt x="2959" y="1723"/>
                      <a:pt x="3280" y="1819"/>
                    </a:cubicBezTo>
                    <a:cubicBezTo>
                      <a:pt x="3294" y="1824"/>
                      <a:pt x="3308" y="1826"/>
                      <a:pt x="3322" y="1826"/>
                    </a:cubicBezTo>
                    <a:cubicBezTo>
                      <a:pt x="3378" y="1826"/>
                      <a:pt x="3428" y="1788"/>
                      <a:pt x="3445" y="1736"/>
                    </a:cubicBezTo>
                    <a:cubicBezTo>
                      <a:pt x="3549" y="1415"/>
                      <a:pt x="3480" y="1143"/>
                      <a:pt x="3317" y="885"/>
                    </a:cubicBezTo>
                    <a:cubicBezTo>
                      <a:pt x="3347" y="841"/>
                      <a:pt x="3334" y="778"/>
                      <a:pt x="3298" y="736"/>
                    </a:cubicBezTo>
                    <a:cubicBezTo>
                      <a:pt x="3261" y="698"/>
                      <a:pt x="3230" y="699"/>
                      <a:pt x="3180" y="691"/>
                    </a:cubicBezTo>
                    <a:cubicBezTo>
                      <a:pt x="3174" y="685"/>
                      <a:pt x="3151" y="678"/>
                      <a:pt x="3134" y="678"/>
                    </a:cubicBezTo>
                    <a:cubicBezTo>
                      <a:pt x="3032" y="678"/>
                      <a:pt x="2869" y="652"/>
                      <a:pt x="2657" y="630"/>
                    </a:cubicBezTo>
                    <a:cubicBezTo>
                      <a:pt x="2016" y="576"/>
                      <a:pt x="2139" y="665"/>
                      <a:pt x="2113" y="384"/>
                    </a:cubicBezTo>
                    <a:cubicBezTo>
                      <a:pt x="2101" y="280"/>
                      <a:pt x="2084" y="178"/>
                      <a:pt x="2066" y="75"/>
                    </a:cubicBezTo>
                    <a:lnTo>
                      <a:pt x="2058" y="32"/>
                    </a:lnTo>
                    <a:cubicBezTo>
                      <a:pt x="2057" y="21"/>
                      <a:pt x="2056" y="12"/>
                      <a:pt x="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7"/>
              <p:cNvSpPr/>
              <p:nvPr/>
            </p:nvSpPr>
            <p:spPr>
              <a:xfrm>
                <a:off x="6552823" y="3662964"/>
                <a:ext cx="38592" cy="20593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51" extrusionOk="0">
                    <a:moveTo>
                      <a:pt x="503" y="0"/>
                    </a:moveTo>
                    <a:cubicBezTo>
                      <a:pt x="351" y="0"/>
                      <a:pt x="271" y="20"/>
                      <a:pt x="195" y="50"/>
                    </a:cubicBezTo>
                    <a:cubicBezTo>
                      <a:pt x="158" y="65"/>
                      <a:pt x="117" y="92"/>
                      <a:pt x="99" y="113"/>
                    </a:cubicBezTo>
                    <a:cubicBezTo>
                      <a:pt x="79" y="131"/>
                      <a:pt x="52" y="165"/>
                      <a:pt x="34" y="209"/>
                    </a:cubicBezTo>
                    <a:cubicBezTo>
                      <a:pt x="0" y="302"/>
                      <a:pt x="20" y="378"/>
                      <a:pt x="74" y="454"/>
                    </a:cubicBezTo>
                    <a:cubicBezTo>
                      <a:pt x="125" y="530"/>
                      <a:pt x="304" y="630"/>
                      <a:pt x="375" y="640"/>
                    </a:cubicBezTo>
                    <a:cubicBezTo>
                      <a:pt x="427" y="648"/>
                      <a:pt x="470" y="651"/>
                      <a:pt x="513" y="651"/>
                    </a:cubicBezTo>
                    <a:cubicBezTo>
                      <a:pt x="553" y="651"/>
                      <a:pt x="593" y="648"/>
                      <a:pt x="639" y="645"/>
                    </a:cubicBezTo>
                    <a:cubicBezTo>
                      <a:pt x="1220" y="612"/>
                      <a:pt x="1184" y="36"/>
                      <a:pt x="558" y="2"/>
                    </a:cubicBezTo>
                    <a:cubicBezTo>
                      <a:pt x="531" y="0"/>
                      <a:pt x="517" y="0"/>
                      <a:pt x="5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7"/>
              <p:cNvSpPr/>
              <p:nvPr/>
            </p:nvSpPr>
            <p:spPr>
              <a:xfrm>
                <a:off x="6579995" y="3569617"/>
                <a:ext cx="67725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774" extrusionOk="0">
                    <a:moveTo>
                      <a:pt x="1870" y="0"/>
                    </a:moveTo>
                    <a:cubicBezTo>
                      <a:pt x="1850" y="0"/>
                      <a:pt x="1833" y="6"/>
                      <a:pt x="1819" y="22"/>
                    </a:cubicBezTo>
                    <a:cubicBezTo>
                      <a:pt x="1791" y="10"/>
                      <a:pt x="1779" y="9"/>
                      <a:pt x="1769" y="6"/>
                    </a:cubicBezTo>
                    <a:cubicBezTo>
                      <a:pt x="1760" y="4"/>
                      <a:pt x="1750" y="4"/>
                      <a:pt x="1741" y="4"/>
                    </a:cubicBezTo>
                    <a:cubicBezTo>
                      <a:pt x="1728" y="4"/>
                      <a:pt x="1717" y="6"/>
                      <a:pt x="1704" y="9"/>
                    </a:cubicBezTo>
                    <a:cubicBezTo>
                      <a:pt x="1685" y="10"/>
                      <a:pt x="1668" y="12"/>
                      <a:pt x="1650" y="17"/>
                    </a:cubicBezTo>
                    <a:cubicBezTo>
                      <a:pt x="1632" y="19"/>
                      <a:pt x="1617" y="25"/>
                      <a:pt x="1598" y="30"/>
                    </a:cubicBezTo>
                    <a:cubicBezTo>
                      <a:pt x="1535" y="52"/>
                      <a:pt x="1502" y="63"/>
                      <a:pt x="1468" y="77"/>
                    </a:cubicBezTo>
                    <a:cubicBezTo>
                      <a:pt x="1362" y="113"/>
                      <a:pt x="1256" y="135"/>
                      <a:pt x="1137" y="146"/>
                    </a:cubicBezTo>
                    <a:cubicBezTo>
                      <a:pt x="1104" y="149"/>
                      <a:pt x="1060" y="152"/>
                      <a:pt x="1012" y="152"/>
                    </a:cubicBezTo>
                    <a:cubicBezTo>
                      <a:pt x="927" y="152"/>
                      <a:pt x="845" y="146"/>
                      <a:pt x="765" y="133"/>
                    </a:cubicBezTo>
                    <a:cubicBezTo>
                      <a:pt x="710" y="125"/>
                      <a:pt x="657" y="109"/>
                      <a:pt x="603" y="95"/>
                    </a:cubicBezTo>
                    <a:cubicBezTo>
                      <a:pt x="537" y="76"/>
                      <a:pt x="478" y="59"/>
                      <a:pt x="415" y="47"/>
                    </a:cubicBezTo>
                    <a:cubicBezTo>
                      <a:pt x="374" y="40"/>
                      <a:pt x="332" y="35"/>
                      <a:pt x="292" y="35"/>
                    </a:cubicBezTo>
                    <a:cubicBezTo>
                      <a:pt x="274" y="35"/>
                      <a:pt x="258" y="37"/>
                      <a:pt x="242" y="39"/>
                    </a:cubicBezTo>
                    <a:cubicBezTo>
                      <a:pt x="232" y="40"/>
                      <a:pt x="225" y="40"/>
                      <a:pt x="218" y="42"/>
                    </a:cubicBezTo>
                    <a:cubicBezTo>
                      <a:pt x="199" y="47"/>
                      <a:pt x="182" y="52"/>
                      <a:pt x="166" y="56"/>
                    </a:cubicBezTo>
                    <a:cubicBezTo>
                      <a:pt x="159" y="59"/>
                      <a:pt x="152" y="60"/>
                      <a:pt x="145" y="63"/>
                    </a:cubicBezTo>
                    <a:lnTo>
                      <a:pt x="139" y="63"/>
                    </a:lnTo>
                    <a:cubicBezTo>
                      <a:pt x="129" y="63"/>
                      <a:pt x="123" y="66"/>
                      <a:pt x="118" y="69"/>
                    </a:cubicBezTo>
                    <a:cubicBezTo>
                      <a:pt x="106" y="76"/>
                      <a:pt x="96" y="82"/>
                      <a:pt x="86" y="90"/>
                    </a:cubicBezTo>
                    <a:cubicBezTo>
                      <a:pt x="67" y="103"/>
                      <a:pt x="57" y="112"/>
                      <a:pt x="50" y="120"/>
                    </a:cubicBezTo>
                    <a:cubicBezTo>
                      <a:pt x="32" y="139"/>
                      <a:pt x="17" y="163"/>
                      <a:pt x="9" y="195"/>
                    </a:cubicBezTo>
                    <a:lnTo>
                      <a:pt x="2" y="226"/>
                    </a:lnTo>
                    <a:cubicBezTo>
                      <a:pt x="2" y="245"/>
                      <a:pt x="0" y="261"/>
                      <a:pt x="2" y="277"/>
                    </a:cubicBezTo>
                    <a:cubicBezTo>
                      <a:pt x="9" y="311"/>
                      <a:pt x="17" y="338"/>
                      <a:pt x="32" y="368"/>
                    </a:cubicBezTo>
                    <a:cubicBezTo>
                      <a:pt x="42" y="390"/>
                      <a:pt x="56" y="411"/>
                      <a:pt x="75" y="438"/>
                    </a:cubicBezTo>
                    <a:cubicBezTo>
                      <a:pt x="99" y="468"/>
                      <a:pt x="123" y="497"/>
                      <a:pt x="150" y="524"/>
                    </a:cubicBezTo>
                    <a:cubicBezTo>
                      <a:pt x="173" y="547"/>
                      <a:pt x="199" y="567"/>
                      <a:pt x="224" y="586"/>
                    </a:cubicBezTo>
                    <a:cubicBezTo>
                      <a:pt x="259" y="613"/>
                      <a:pt x="295" y="632"/>
                      <a:pt x="331" y="649"/>
                    </a:cubicBezTo>
                    <a:cubicBezTo>
                      <a:pt x="397" y="683"/>
                      <a:pt x="474" y="710"/>
                      <a:pt x="571" y="732"/>
                    </a:cubicBezTo>
                    <a:cubicBezTo>
                      <a:pt x="650" y="749"/>
                      <a:pt x="740" y="762"/>
                      <a:pt x="855" y="771"/>
                    </a:cubicBezTo>
                    <a:cubicBezTo>
                      <a:pt x="888" y="773"/>
                      <a:pt x="919" y="773"/>
                      <a:pt x="954" y="773"/>
                    </a:cubicBezTo>
                    <a:cubicBezTo>
                      <a:pt x="1031" y="773"/>
                      <a:pt x="1108" y="769"/>
                      <a:pt x="1184" y="762"/>
                    </a:cubicBezTo>
                    <a:cubicBezTo>
                      <a:pt x="1645" y="719"/>
                      <a:pt x="2141" y="583"/>
                      <a:pt x="2015" y="140"/>
                    </a:cubicBezTo>
                    <a:cubicBezTo>
                      <a:pt x="2012" y="123"/>
                      <a:pt x="2003" y="105"/>
                      <a:pt x="1993" y="88"/>
                    </a:cubicBezTo>
                    <a:cubicBezTo>
                      <a:pt x="1975" y="52"/>
                      <a:pt x="1940" y="30"/>
                      <a:pt x="1910" y="13"/>
                    </a:cubicBezTo>
                    <a:cubicBezTo>
                      <a:pt x="1896" y="3"/>
                      <a:pt x="1882" y="0"/>
                      <a:pt x="1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7"/>
              <p:cNvSpPr/>
              <p:nvPr/>
            </p:nvSpPr>
            <p:spPr>
              <a:xfrm>
                <a:off x="6556461" y="3635286"/>
                <a:ext cx="28817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55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6"/>
                    </a:cubicBezTo>
                    <a:cubicBezTo>
                      <a:pt x="1" y="103"/>
                      <a:pt x="80" y="95"/>
                      <a:pt x="141" y="101"/>
                    </a:cubicBezTo>
                    <a:cubicBezTo>
                      <a:pt x="302" y="122"/>
                      <a:pt x="428" y="165"/>
                      <a:pt x="552" y="217"/>
                    </a:cubicBezTo>
                    <a:cubicBezTo>
                      <a:pt x="551" y="216"/>
                      <a:pt x="551" y="216"/>
                      <a:pt x="551" y="216"/>
                    </a:cubicBezTo>
                    <a:lnTo>
                      <a:pt x="551" y="216"/>
                    </a:lnTo>
                    <a:cubicBezTo>
                      <a:pt x="551" y="216"/>
                      <a:pt x="551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2" y="216"/>
                      <a:pt x="552" y="216"/>
                    </a:cubicBezTo>
                    <a:lnTo>
                      <a:pt x="552" y="216"/>
                    </a:lnTo>
                    <a:cubicBezTo>
                      <a:pt x="552" y="216"/>
                      <a:pt x="553" y="217"/>
                      <a:pt x="554" y="217"/>
                    </a:cubicBezTo>
                    <a:lnTo>
                      <a:pt x="554" y="217"/>
                    </a:lnTo>
                    <a:cubicBezTo>
                      <a:pt x="574" y="225"/>
                      <a:pt x="678" y="270"/>
                      <a:pt x="819" y="347"/>
                    </a:cubicBezTo>
                    <a:cubicBezTo>
                      <a:pt x="828" y="352"/>
                      <a:pt x="836" y="354"/>
                      <a:pt x="844" y="354"/>
                    </a:cubicBezTo>
                    <a:cubicBezTo>
                      <a:pt x="887" y="354"/>
                      <a:pt x="911" y="291"/>
                      <a:pt x="867" y="267"/>
                    </a:cubicBezTo>
                    <a:cubicBezTo>
                      <a:pt x="589" y="115"/>
                      <a:pt x="345" y="16"/>
                      <a:pt x="50" y="0"/>
                    </a:cubicBezTo>
                    <a:cubicBezTo>
                      <a:pt x="48" y="0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7"/>
              <p:cNvSpPr/>
              <p:nvPr/>
            </p:nvSpPr>
            <p:spPr>
              <a:xfrm>
                <a:off x="6561174" y="3624246"/>
                <a:ext cx="22048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4" y="0"/>
                    </a:moveTo>
                    <a:cubicBezTo>
                      <a:pt x="38" y="1"/>
                      <a:pt x="22" y="10"/>
                      <a:pt x="14" y="24"/>
                    </a:cubicBezTo>
                    <a:cubicBezTo>
                      <a:pt x="1" y="46"/>
                      <a:pt x="8" y="77"/>
                      <a:pt x="31" y="89"/>
                    </a:cubicBezTo>
                    <a:cubicBezTo>
                      <a:pt x="111" y="136"/>
                      <a:pt x="188" y="185"/>
                      <a:pt x="264" y="235"/>
                    </a:cubicBezTo>
                    <a:cubicBezTo>
                      <a:pt x="375" y="309"/>
                      <a:pt x="502" y="410"/>
                      <a:pt x="502" y="410"/>
                    </a:cubicBezTo>
                    <a:cubicBezTo>
                      <a:pt x="503" y="410"/>
                      <a:pt x="511" y="417"/>
                      <a:pt x="511" y="417"/>
                    </a:cubicBezTo>
                    <a:cubicBezTo>
                      <a:pt x="510" y="416"/>
                      <a:pt x="510" y="416"/>
                      <a:pt x="510" y="416"/>
                    </a:cubicBezTo>
                    <a:lnTo>
                      <a:pt x="510" y="416"/>
                    </a:lnTo>
                    <a:cubicBezTo>
                      <a:pt x="512" y="416"/>
                      <a:pt x="604" y="490"/>
                      <a:pt x="609" y="495"/>
                    </a:cubicBezTo>
                    <a:cubicBezTo>
                      <a:pt x="621" y="505"/>
                      <a:pt x="633" y="509"/>
                      <a:pt x="644" y="509"/>
                    </a:cubicBezTo>
                    <a:cubicBezTo>
                      <a:pt x="656" y="509"/>
                      <a:pt x="668" y="504"/>
                      <a:pt x="677" y="495"/>
                    </a:cubicBezTo>
                    <a:cubicBezTo>
                      <a:pt x="697" y="475"/>
                      <a:pt x="695" y="444"/>
                      <a:pt x="677" y="428"/>
                    </a:cubicBezTo>
                    <a:cubicBezTo>
                      <a:pt x="584" y="354"/>
                      <a:pt x="489" y="281"/>
                      <a:pt x="395" y="210"/>
                    </a:cubicBezTo>
                    <a:cubicBezTo>
                      <a:pt x="292" y="137"/>
                      <a:pt x="187" y="67"/>
                      <a:pt x="77" y="6"/>
                    </a:cubicBezTo>
                    <a:cubicBezTo>
                      <a:pt x="70" y="1"/>
                      <a:pt x="61" y="0"/>
                      <a:pt x="5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7"/>
              <p:cNvSpPr/>
              <p:nvPr/>
            </p:nvSpPr>
            <p:spPr>
              <a:xfrm>
                <a:off x="6571391" y="3617255"/>
                <a:ext cx="19644" cy="2233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6" extrusionOk="0">
                    <a:moveTo>
                      <a:pt x="46" y="1"/>
                    </a:moveTo>
                    <a:cubicBezTo>
                      <a:pt x="44" y="2"/>
                      <a:pt x="42" y="2"/>
                      <a:pt x="37" y="5"/>
                    </a:cubicBezTo>
                    <a:cubicBezTo>
                      <a:pt x="24" y="8"/>
                      <a:pt x="16" y="16"/>
                      <a:pt x="9" y="26"/>
                    </a:cubicBezTo>
                    <a:cubicBezTo>
                      <a:pt x="2" y="36"/>
                      <a:pt x="0" y="51"/>
                      <a:pt x="3" y="62"/>
                    </a:cubicBezTo>
                    <a:cubicBezTo>
                      <a:pt x="7" y="72"/>
                      <a:pt x="14" y="85"/>
                      <a:pt x="24" y="91"/>
                    </a:cubicBezTo>
                    <a:cubicBezTo>
                      <a:pt x="42" y="98"/>
                      <a:pt x="57" y="105"/>
                      <a:pt x="72" y="114"/>
                    </a:cubicBezTo>
                    <a:cubicBezTo>
                      <a:pt x="93" y="124"/>
                      <a:pt x="113" y="138"/>
                      <a:pt x="130" y="151"/>
                    </a:cubicBezTo>
                    <a:cubicBezTo>
                      <a:pt x="156" y="171"/>
                      <a:pt x="180" y="192"/>
                      <a:pt x="202" y="215"/>
                    </a:cubicBezTo>
                    <a:cubicBezTo>
                      <a:pt x="223" y="238"/>
                      <a:pt x="245" y="264"/>
                      <a:pt x="265" y="288"/>
                    </a:cubicBezTo>
                    <a:cubicBezTo>
                      <a:pt x="289" y="321"/>
                      <a:pt x="516" y="695"/>
                      <a:pt x="547" y="704"/>
                    </a:cubicBezTo>
                    <a:cubicBezTo>
                      <a:pt x="552" y="705"/>
                      <a:pt x="556" y="706"/>
                      <a:pt x="561" y="706"/>
                    </a:cubicBezTo>
                    <a:cubicBezTo>
                      <a:pt x="597" y="706"/>
                      <a:pt x="621" y="663"/>
                      <a:pt x="601" y="635"/>
                    </a:cubicBezTo>
                    <a:cubicBezTo>
                      <a:pt x="521" y="520"/>
                      <a:pt x="457" y="396"/>
                      <a:pt x="375" y="280"/>
                    </a:cubicBezTo>
                    <a:cubicBezTo>
                      <a:pt x="339" y="227"/>
                      <a:pt x="299" y="177"/>
                      <a:pt x="252" y="129"/>
                    </a:cubicBezTo>
                    <a:cubicBezTo>
                      <a:pt x="231" y="108"/>
                      <a:pt x="208" y="88"/>
                      <a:pt x="185" y="72"/>
                    </a:cubicBezTo>
                    <a:cubicBezTo>
                      <a:pt x="172" y="62"/>
                      <a:pt x="158" y="52"/>
                      <a:pt x="142" y="43"/>
                    </a:cubicBezTo>
                    <a:cubicBezTo>
                      <a:pt x="120" y="29"/>
                      <a:pt x="95" y="19"/>
                      <a:pt x="72" y="8"/>
                    </a:cubicBezTo>
                    <a:cubicBezTo>
                      <a:pt x="63" y="5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7"/>
              <p:cNvSpPr/>
              <p:nvPr/>
            </p:nvSpPr>
            <p:spPr>
              <a:xfrm>
                <a:off x="6654269" y="3318455"/>
                <a:ext cx="437130" cy="40401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2772" extrusionOk="0">
                    <a:moveTo>
                      <a:pt x="11593" y="0"/>
                    </a:moveTo>
                    <a:cubicBezTo>
                      <a:pt x="11540" y="0"/>
                      <a:pt x="11498" y="36"/>
                      <a:pt x="11486" y="81"/>
                    </a:cubicBezTo>
                    <a:cubicBezTo>
                      <a:pt x="11058" y="82"/>
                      <a:pt x="9844" y="365"/>
                      <a:pt x="8159" y="365"/>
                    </a:cubicBezTo>
                    <a:cubicBezTo>
                      <a:pt x="7842" y="365"/>
                      <a:pt x="7508" y="355"/>
                      <a:pt x="7160" y="331"/>
                    </a:cubicBezTo>
                    <a:cubicBezTo>
                      <a:pt x="6663" y="297"/>
                      <a:pt x="6177" y="285"/>
                      <a:pt x="5712" y="285"/>
                    </a:cubicBezTo>
                    <a:cubicBezTo>
                      <a:pt x="4530" y="285"/>
                      <a:pt x="3483" y="364"/>
                      <a:pt x="2730" y="364"/>
                    </a:cubicBezTo>
                    <a:cubicBezTo>
                      <a:pt x="2180" y="364"/>
                      <a:pt x="1787" y="322"/>
                      <a:pt x="1613" y="177"/>
                    </a:cubicBezTo>
                    <a:cubicBezTo>
                      <a:pt x="1601" y="168"/>
                      <a:pt x="1590" y="162"/>
                      <a:pt x="1573" y="162"/>
                    </a:cubicBezTo>
                    <a:cubicBezTo>
                      <a:pt x="1553" y="162"/>
                      <a:pt x="1548" y="163"/>
                      <a:pt x="1547" y="163"/>
                    </a:cubicBezTo>
                    <a:cubicBezTo>
                      <a:pt x="1545" y="163"/>
                      <a:pt x="1558" y="161"/>
                      <a:pt x="1527" y="151"/>
                    </a:cubicBezTo>
                    <a:cubicBezTo>
                      <a:pt x="1518" y="148"/>
                      <a:pt x="1510" y="147"/>
                      <a:pt x="1503" y="147"/>
                    </a:cubicBezTo>
                    <a:cubicBezTo>
                      <a:pt x="1472" y="147"/>
                      <a:pt x="1450" y="167"/>
                      <a:pt x="1435" y="197"/>
                    </a:cubicBezTo>
                    <a:cubicBezTo>
                      <a:pt x="1197" y="702"/>
                      <a:pt x="988" y="1232"/>
                      <a:pt x="809" y="1773"/>
                    </a:cubicBezTo>
                    <a:cubicBezTo>
                      <a:pt x="640" y="2284"/>
                      <a:pt x="503" y="2821"/>
                      <a:pt x="387" y="3415"/>
                    </a:cubicBezTo>
                    <a:cubicBezTo>
                      <a:pt x="187" y="4439"/>
                      <a:pt x="73" y="5545"/>
                      <a:pt x="41" y="6796"/>
                    </a:cubicBezTo>
                    <a:cubicBezTo>
                      <a:pt x="0" y="8434"/>
                      <a:pt x="75" y="11026"/>
                      <a:pt x="1110" y="12390"/>
                    </a:cubicBezTo>
                    <a:cubicBezTo>
                      <a:pt x="1176" y="12481"/>
                      <a:pt x="1207" y="12509"/>
                      <a:pt x="1263" y="12554"/>
                    </a:cubicBezTo>
                    <a:cubicBezTo>
                      <a:pt x="1305" y="12587"/>
                      <a:pt x="1358" y="12590"/>
                      <a:pt x="1411" y="12590"/>
                    </a:cubicBezTo>
                    <a:cubicBezTo>
                      <a:pt x="1422" y="12590"/>
                      <a:pt x="1434" y="12589"/>
                      <a:pt x="1445" y="12589"/>
                    </a:cubicBezTo>
                    <a:cubicBezTo>
                      <a:pt x="2475" y="12535"/>
                      <a:pt x="3236" y="12515"/>
                      <a:pt x="3861" y="12515"/>
                    </a:cubicBezTo>
                    <a:cubicBezTo>
                      <a:pt x="5064" y="12515"/>
                      <a:pt x="5767" y="12588"/>
                      <a:pt x="6924" y="12627"/>
                    </a:cubicBezTo>
                    <a:cubicBezTo>
                      <a:pt x="9230" y="12704"/>
                      <a:pt x="9193" y="12631"/>
                      <a:pt x="11514" y="12768"/>
                    </a:cubicBezTo>
                    <a:cubicBezTo>
                      <a:pt x="11548" y="12771"/>
                      <a:pt x="11586" y="12772"/>
                      <a:pt x="11625" y="12772"/>
                    </a:cubicBezTo>
                    <a:cubicBezTo>
                      <a:pt x="11824" y="12772"/>
                      <a:pt x="12064" y="12735"/>
                      <a:pt x="12073" y="12562"/>
                    </a:cubicBezTo>
                    <a:cubicBezTo>
                      <a:pt x="12614" y="11959"/>
                      <a:pt x="12932" y="10354"/>
                      <a:pt x="13045" y="9538"/>
                    </a:cubicBezTo>
                    <a:cubicBezTo>
                      <a:pt x="13818" y="3954"/>
                      <a:pt x="12196" y="1448"/>
                      <a:pt x="11806" y="406"/>
                    </a:cubicBezTo>
                    <a:lnTo>
                      <a:pt x="11806" y="406"/>
                    </a:lnTo>
                    <a:lnTo>
                      <a:pt x="11808" y="411"/>
                    </a:lnTo>
                    <a:cubicBezTo>
                      <a:pt x="11699" y="116"/>
                      <a:pt x="11715" y="0"/>
                      <a:pt x="11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7"/>
              <p:cNvSpPr/>
              <p:nvPr/>
            </p:nvSpPr>
            <p:spPr>
              <a:xfrm>
                <a:off x="6694220" y="3378114"/>
                <a:ext cx="35650" cy="324328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253" extrusionOk="0">
                    <a:moveTo>
                      <a:pt x="845" y="1305"/>
                    </a:moveTo>
                    <a:cubicBezTo>
                      <a:pt x="845" y="1306"/>
                      <a:pt x="845" y="1307"/>
                      <a:pt x="845" y="1308"/>
                    </a:cubicBezTo>
                    <a:lnTo>
                      <a:pt x="845" y="1308"/>
                    </a:lnTo>
                    <a:cubicBezTo>
                      <a:pt x="845" y="1307"/>
                      <a:pt x="845" y="1306"/>
                      <a:pt x="845" y="1305"/>
                    </a:cubicBezTo>
                    <a:close/>
                    <a:moveTo>
                      <a:pt x="1074" y="0"/>
                    </a:moveTo>
                    <a:cubicBezTo>
                      <a:pt x="1056" y="0"/>
                      <a:pt x="1034" y="13"/>
                      <a:pt x="1028" y="35"/>
                    </a:cubicBezTo>
                    <a:cubicBezTo>
                      <a:pt x="877" y="617"/>
                      <a:pt x="748" y="1209"/>
                      <a:pt x="649" y="1804"/>
                    </a:cubicBezTo>
                    <a:cubicBezTo>
                      <a:pt x="0" y="5749"/>
                      <a:pt x="837" y="10122"/>
                      <a:pt x="1024" y="10242"/>
                    </a:cubicBezTo>
                    <a:cubicBezTo>
                      <a:pt x="1035" y="10249"/>
                      <a:pt x="1047" y="10252"/>
                      <a:pt x="1058" y="10252"/>
                    </a:cubicBezTo>
                    <a:cubicBezTo>
                      <a:pt x="1095" y="10252"/>
                      <a:pt x="1126" y="10217"/>
                      <a:pt x="1117" y="10177"/>
                    </a:cubicBezTo>
                    <a:cubicBezTo>
                      <a:pt x="569" y="7633"/>
                      <a:pt x="320" y="4231"/>
                      <a:pt x="845" y="1308"/>
                    </a:cubicBezTo>
                    <a:lnTo>
                      <a:pt x="845" y="1308"/>
                    </a:lnTo>
                    <a:cubicBezTo>
                      <a:pt x="844" y="1308"/>
                      <a:pt x="844" y="1309"/>
                      <a:pt x="844" y="1309"/>
                    </a:cubicBezTo>
                    <a:lnTo>
                      <a:pt x="844" y="1309"/>
                    </a:lnTo>
                    <a:cubicBezTo>
                      <a:pt x="921" y="892"/>
                      <a:pt x="1010" y="474"/>
                      <a:pt x="1120" y="62"/>
                    </a:cubicBezTo>
                    <a:cubicBezTo>
                      <a:pt x="1126" y="36"/>
                      <a:pt x="1116" y="10"/>
                      <a:pt x="1089" y="2"/>
                    </a:cubicBezTo>
                    <a:cubicBezTo>
                      <a:pt x="1084" y="0"/>
                      <a:pt x="1080" y="0"/>
                      <a:pt x="10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7"/>
              <p:cNvSpPr/>
              <p:nvPr/>
            </p:nvSpPr>
            <p:spPr>
              <a:xfrm>
                <a:off x="6768588" y="3405950"/>
                <a:ext cx="17335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257" extrusionOk="0">
                    <a:moveTo>
                      <a:pt x="217" y="1"/>
                    </a:moveTo>
                    <a:cubicBezTo>
                      <a:pt x="188" y="1"/>
                      <a:pt x="168" y="22"/>
                      <a:pt x="167" y="48"/>
                    </a:cubicBezTo>
                    <a:cubicBezTo>
                      <a:pt x="98" y="667"/>
                      <a:pt x="52" y="1290"/>
                      <a:pt x="26" y="1911"/>
                    </a:cubicBezTo>
                    <a:cubicBezTo>
                      <a:pt x="2" y="2527"/>
                      <a:pt x="0" y="3142"/>
                      <a:pt x="15" y="3758"/>
                    </a:cubicBezTo>
                    <a:cubicBezTo>
                      <a:pt x="28" y="4372"/>
                      <a:pt x="61" y="4985"/>
                      <a:pt x="98" y="5599"/>
                    </a:cubicBezTo>
                    <a:cubicBezTo>
                      <a:pt x="137" y="6209"/>
                      <a:pt x="184" y="6821"/>
                      <a:pt x="240" y="7431"/>
                    </a:cubicBezTo>
                    <a:cubicBezTo>
                      <a:pt x="267" y="7726"/>
                      <a:pt x="295" y="8024"/>
                      <a:pt x="326" y="8319"/>
                    </a:cubicBezTo>
                    <a:cubicBezTo>
                      <a:pt x="356" y="8615"/>
                      <a:pt x="390" y="8911"/>
                      <a:pt x="421" y="9208"/>
                    </a:cubicBezTo>
                    <a:cubicBezTo>
                      <a:pt x="426" y="9235"/>
                      <a:pt x="454" y="9255"/>
                      <a:pt x="482" y="9256"/>
                    </a:cubicBezTo>
                    <a:cubicBezTo>
                      <a:pt x="482" y="9256"/>
                      <a:pt x="483" y="9256"/>
                      <a:pt x="484" y="9256"/>
                    </a:cubicBezTo>
                    <a:cubicBezTo>
                      <a:pt x="520" y="9256"/>
                      <a:pt x="547" y="9223"/>
                      <a:pt x="546" y="9198"/>
                    </a:cubicBezTo>
                    <a:cubicBezTo>
                      <a:pt x="526" y="8887"/>
                      <a:pt x="506" y="8576"/>
                      <a:pt x="483" y="8267"/>
                    </a:cubicBezTo>
                    <a:cubicBezTo>
                      <a:pt x="460" y="7959"/>
                      <a:pt x="433" y="7648"/>
                      <a:pt x="406" y="7341"/>
                    </a:cubicBezTo>
                    <a:cubicBezTo>
                      <a:pt x="354" y="6728"/>
                      <a:pt x="301" y="6112"/>
                      <a:pt x="254" y="5496"/>
                    </a:cubicBezTo>
                    <a:cubicBezTo>
                      <a:pt x="207" y="4884"/>
                      <a:pt x="174" y="4268"/>
                      <a:pt x="155" y="3654"/>
                    </a:cubicBezTo>
                    <a:cubicBezTo>
                      <a:pt x="135" y="3038"/>
                      <a:pt x="131" y="2421"/>
                      <a:pt x="147" y="1805"/>
                    </a:cubicBezTo>
                    <a:cubicBezTo>
                      <a:pt x="162" y="1218"/>
                      <a:pt x="201" y="635"/>
                      <a:pt x="263" y="51"/>
                    </a:cubicBezTo>
                    <a:cubicBezTo>
                      <a:pt x="267" y="27"/>
                      <a:pt x="242" y="2"/>
                      <a:pt x="2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7"/>
              <p:cNvSpPr/>
              <p:nvPr/>
            </p:nvSpPr>
            <p:spPr>
              <a:xfrm>
                <a:off x="6843874" y="3425215"/>
                <a:ext cx="14076" cy="27716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762" extrusionOk="0">
                    <a:moveTo>
                      <a:pt x="172" y="0"/>
                    </a:moveTo>
                    <a:cubicBezTo>
                      <a:pt x="148" y="0"/>
                      <a:pt x="126" y="22"/>
                      <a:pt x="123" y="45"/>
                    </a:cubicBezTo>
                    <a:cubicBezTo>
                      <a:pt x="0" y="3019"/>
                      <a:pt x="295" y="4579"/>
                      <a:pt x="158" y="8685"/>
                    </a:cubicBezTo>
                    <a:cubicBezTo>
                      <a:pt x="156" y="8735"/>
                      <a:pt x="193" y="8761"/>
                      <a:pt x="231" y="8761"/>
                    </a:cubicBezTo>
                    <a:cubicBezTo>
                      <a:pt x="266" y="8761"/>
                      <a:pt x="301" y="8739"/>
                      <a:pt x="305" y="8692"/>
                    </a:cubicBezTo>
                    <a:cubicBezTo>
                      <a:pt x="444" y="6743"/>
                      <a:pt x="186" y="3632"/>
                      <a:pt x="194" y="1210"/>
                    </a:cubicBezTo>
                    <a:cubicBezTo>
                      <a:pt x="195" y="824"/>
                      <a:pt x="202" y="437"/>
                      <a:pt x="219" y="50"/>
                    </a:cubicBezTo>
                    <a:cubicBezTo>
                      <a:pt x="221" y="25"/>
                      <a:pt x="199" y="2"/>
                      <a:pt x="1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7"/>
              <p:cNvSpPr/>
              <p:nvPr/>
            </p:nvSpPr>
            <p:spPr>
              <a:xfrm>
                <a:off x="6913877" y="3418224"/>
                <a:ext cx="18378" cy="28048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867" extrusionOk="0">
                    <a:moveTo>
                      <a:pt x="75" y="1"/>
                    </a:moveTo>
                    <a:cubicBezTo>
                      <a:pt x="50" y="5"/>
                      <a:pt x="30" y="25"/>
                      <a:pt x="28" y="50"/>
                    </a:cubicBezTo>
                    <a:cubicBezTo>
                      <a:pt x="15" y="213"/>
                      <a:pt x="7" y="376"/>
                      <a:pt x="5" y="541"/>
                    </a:cubicBezTo>
                    <a:cubicBezTo>
                      <a:pt x="1" y="717"/>
                      <a:pt x="5" y="893"/>
                      <a:pt x="11" y="1070"/>
                    </a:cubicBezTo>
                    <a:cubicBezTo>
                      <a:pt x="21" y="1408"/>
                      <a:pt x="50" y="1746"/>
                      <a:pt x="84" y="2083"/>
                    </a:cubicBezTo>
                    <a:cubicBezTo>
                      <a:pt x="156" y="2784"/>
                      <a:pt x="257" y="3485"/>
                      <a:pt x="319" y="4188"/>
                    </a:cubicBezTo>
                    <a:lnTo>
                      <a:pt x="319" y="4172"/>
                    </a:lnTo>
                    <a:cubicBezTo>
                      <a:pt x="333" y="4347"/>
                      <a:pt x="345" y="4523"/>
                      <a:pt x="355" y="4697"/>
                    </a:cubicBezTo>
                    <a:cubicBezTo>
                      <a:pt x="365" y="4898"/>
                      <a:pt x="372" y="5097"/>
                      <a:pt x="379" y="5297"/>
                    </a:cubicBezTo>
                    <a:cubicBezTo>
                      <a:pt x="392" y="5685"/>
                      <a:pt x="400" y="6076"/>
                      <a:pt x="406" y="6464"/>
                    </a:cubicBezTo>
                    <a:cubicBezTo>
                      <a:pt x="408" y="6527"/>
                      <a:pt x="431" y="8800"/>
                      <a:pt x="472" y="8847"/>
                    </a:cubicBezTo>
                    <a:cubicBezTo>
                      <a:pt x="485" y="8861"/>
                      <a:pt x="501" y="8867"/>
                      <a:pt x="517" y="8867"/>
                    </a:cubicBezTo>
                    <a:cubicBezTo>
                      <a:pt x="549" y="8867"/>
                      <a:pt x="581" y="8841"/>
                      <a:pt x="581" y="8807"/>
                    </a:cubicBezTo>
                    <a:cubicBezTo>
                      <a:pt x="536" y="6970"/>
                      <a:pt x="541" y="6241"/>
                      <a:pt x="495" y="5153"/>
                    </a:cubicBezTo>
                    <a:cubicBezTo>
                      <a:pt x="483" y="4862"/>
                      <a:pt x="469" y="4573"/>
                      <a:pt x="443" y="4282"/>
                    </a:cubicBezTo>
                    <a:cubicBezTo>
                      <a:pt x="419" y="3993"/>
                      <a:pt x="386" y="3705"/>
                      <a:pt x="352" y="3416"/>
                    </a:cubicBezTo>
                    <a:cubicBezTo>
                      <a:pt x="280" y="2833"/>
                      <a:pt x="200" y="2252"/>
                      <a:pt x="148" y="1665"/>
                    </a:cubicBezTo>
                    <a:lnTo>
                      <a:pt x="148" y="1679"/>
                    </a:lnTo>
                    <a:cubicBezTo>
                      <a:pt x="101" y="1138"/>
                      <a:pt x="80" y="594"/>
                      <a:pt x="121" y="51"/>
                    </a:cubicBezTo>
                    <a:cubicBezTo>
                      <a:pt x="123" y="27"/>
                      <a:pt x="101" y="4"/>
                      <a:pt x="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7"/>
              <p:cNvSpPr/>
              <p:nvPr/>
            </p:nvSpPr>
            <p:spPr>
              <a:xfrm>
                <a:off x="6980020" y="3376880"/>
                <a:ext cx="28880" cy="319109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0088" extrusionOk="0">
                    <a:moveTo>
                      <a:pt x="69" y="1"/>
                    </a:moveTo>
                    <a:cubicBezTo>
                      <a:pt x="58" y="1"/>
                      <a:pt x="48" y="3"/>
                      <a:pt x="39" y="8"/>
                    </a:cubicBezTo>
                    <a:cubicBezTo>
                      <a:pt x="22" y="16"/>
                      <a:pt x="12" y="29"/>
                      <a:pt x="6" y="45"/>
                    </a:cubicBezTo>
                    <a:cubicBezTo>
                      <a:pt x="0" y="62"/>
                      <a:pt x="5" y="79"/>
                      <a:pt x="11" y="96"/>
                    </a:cubicBezTo>
                    <a:cubicBezTo>
                      <a:pt x="13" y="104"/>
                      <a:pt x="15" y="112"/>
                      <a:pt x="19" y="119"/>
                    </a:cubicBezTo>
                    <a:cubicBezTo>
                      <a:pt x="18" y="118"/>
                      <a:pt x="18" y="117"/>
                      <a:pt x="15" y="112"/>
                    </a:cubicBezTo>
                    <a:lnTo>
                      <a:pt x="15" y="112"/>
                    </a:lnTo>
                    <a:cubicBezTo>
                      <a:pt x="636" y="1816"/>
                      <a:pt x="562" y="3718"/>
                      <a:pt x="537" y="5861"/>
                    </a:cubicBezTo>
                    <a:cubicBezTo>
                      <a:pt x="522" y="7441"/>
                      <a:pt x="480" y="8613"/>
                      <a:pt x="241" y="9995"/>
                    </a:cubicBezTo>
                    <a:cubicBezTo>
                      <a:pt x="238" y="10056"/>
                      <a:pt x="285" y="10087"/>
                      <a:pt x="331" y="10087"/>
                    </a:cubicBezTo>
                    <a:cubicBezTo>
                      <a:pt x="368" y="10087"/>
                      <a:pt x="405" y="10067"/>
                      <a:pt x="414" y="10027"/>
                    </a:cubicBezTo>
                    <a:cubicBezTo>
                      <a:pt x="842" y="8028"/>
                      <a:pt x="913" y="2804"/>
                      <a:pt x="354" y="741"/>
                    </a:cubicBezTo>
                    <a:cubicBezTo>
                      <a:pt x="290" y="502"/>
                      <a:pt x="212" y="267"/>
                      <a:pt x="126" y="36"/>
                    </a:cubicBezTo>
                    <a:cubicBezTo>
                      <a:pt x="121" y="19"/>
                      <a:pt x="104" y="9"/>
                      <a:pt x="89" y="3"/>
                    </a:cubicBezTo>
                    <a:cubicBezTo>
                      <a:pt x="82" y="2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7"/>
              <p:cNvSpPr/>
              <p:nvPr/>
            </p:nvSpPr>
            <p:spPr>
              <a:xfrm>
                <a:off x="6699155" y="3238298"/>
                <a:ext cx="326922" cy="197102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6231" extrusionOk="0">
                    <a:moveTo>
                      <a:pt x="5777" y="0"/>
                    </a:moveTo>
                    <a:cubicBezTo>
                      <a:pt x="5356" y="0"/>
                      <a:pt x="4912" y="29"/>
                      <a:pt x="4418" y="86"/>
                    </a:cubicBezTo>
                    <a:cubicBezTo>
                      <a:pt x="4113" y="122"/>
                      <a:pt x="3796" y="172"/>
                      <a:pt x="3474" y="236"/>
                    </a:cubicBezTo>
                    <a:cubicBezTo>
                      <a:pt x="3123" y="304"/>
                      <a:pt x="2781" y="389"/>
                      <a:pt x="2456" y="491"/>
                    </a:cubicBezTo>
                    <a:cubicBezTo>
                      <a:pt x="2079" y="609"/>
                      <a:pt x="1753" y="739"/>
                      <a:pt x="1454" y="891"/>
                    </a:cubicBezTo>
                    <a:cubicBezTo>
                      <a:pt x="1252" y="995"/>
                      <a:pt x="1061" y="1113"/>
                      <a:pt x="891" y="1240"/>
                    </a:cubicBezTo>
                    <a:cubicBezTo>
                      <a:pt x="722" y="1365"/>
                      <a:pt x="567" y="1511"/>
                      <a:pt x="436" y="1670"/>
                    </a:cubicBezTo>
                    <a:cubicBezTo>
                      <a:pt x="307" y="1823"/>
                      <a:pt x="201" y="2000"/>
                      <a:pt x="124" y="2192"/>
                    </a:cubicBezTo>
                    <a:cubicBezTo>
                      <a:pt x="46" y="2386"/>
                      <a:pt x="3" y="2609"/>
                      <a:pt x="3" y="2837"/>
                    </a:cubicBezTo>
                    <a:cubicBezTo>
                      <a:pt x="0" y="2868"/>
                      <a:pt x="26" y="2901"/>
                      <a:pt x="59" y="2910"/>
                    </a:cubicBezTo>
                    <a:cubicBezTo>
                      <a:pt x="55" y="3140"/>
                      <a:pt x="85" y="3372"/>
                      <a:pt x="142" y="3594"/>
                    </a:cubicBezTo>
                    <a:cubicBezTo>
                      <a:pt x="172" y="3706"/>
                      <a:pt x="212" y="3817"/>
                      <a:pt x="255" y="3925"/>
                    </a:cubicBezTo>
                    <a:cubicBezTo>
                      <a:pt x="301" y="4041"/>
                      <a:pt x="366" y="4152"/>
                      <a:pt x="430" y="4260"/>
                    </a:cubicBezTo>
                    <a:cubicBezTo>
                      <a:pt x="493" y="4363"/>
                      <a:pt x="556" y="4467"/>
                      <a:pt x="625" y="4565"/>
                    </a:cubicBezTo>
                    <a:cubicBezTo>
                      <a:pt x="701" y="4671"/>
                      <a:pt x="781" y="4771"/>
                      <a:pt x="867" y="4868"/>
                    </a:cubicBezTo>
                    <a:cubicBezTo>
                      <a:pt x="945" y="4957"/>
                      <a:pt x="1030" y="5042"/>
                      <a:pt x="1117" y="5122"/>
                    </a:cubicBezTo>
                    <a:cubicBezTo>
                      <a:pt x="1212" y="5208"/>
                      <a:pt x="1312" y="5292"/>
                      <a:pt x="1418" y="5365"/>
                    </a:cubicBezTo>
                    <a:cubicBezTo>
                      <a:pt x="1608" y="5498"/>
                      <a:pt x="1825" y="5593"/>
                      <a:pt x="2041" y="5672"/>
                    </a:cubicBezTo>
                    <a:cubicBezTo>
                      <a:pt x="2150" y="5710"/>
                      <a:pt x="2261" y="5743"/>
                      <a:pt x="2372" y="5772"/>
                    </a:cubicBezTo>
                    <a:cubicBezTo>
                      <a:pt x="2380" y="5775"/>
                      <a:pt x="2390" y="5780"/>
                      <a:pt x="2400" y="5785"/>
                    </a:cubicBezTo>
                    <a:cubicBezTo>
                      <a:pt x="2595" y="5866"/>
                      <a:pt x="2820" y="5938"/>
                      <a:pt x="3082" y="6001"/>
                    </a:cubicBezTo>
                    <a:cubicBezTo>
                      <a:pt x="3301" y="6053"/>
                      <a:pt x="3536" y="6096"/>
                      <a:pt x="3824" y="6136"/>
                    </a:cubicBezTo>
                    <a:cubicBezTo>
                      <a:pt x="4290" y="6197"/>
                      <a:pt x="4786" y="6226"/>
                      <a:pt x="5384" y="6230"/>
                    </a:cubicBezTo>
                    <a:lnTo>
                      <a:pt x="5469" y="6230"/>
                    </a:lnTo>
                    <a:cubicBezTo>
                      <a:pt x="5686" y="6230"/>
                      <a:pt x="5904" y="6224"/>
                      <a:pt x="6122" y="6217"/>
                    </a:cubicBezTo>
                    <a:cubicBezTo>
                      <a:pt x="6242" y="6214"/>
                      <a:pt x="6359" y="6209"/>
                      <a:pt x="6478" y="6197"/>
                    </a:cubicBezTo>
                    <a:cubicBezTo>
                      <a:pt x="6607" y="6186"/>
                      <a:pt x="6742" y="6166"/>
                      <a:pt x="6876" y="6138"/>
                    </a:cubicBezTo>
                    <a:cubicBezTo>
                      <a:pt x="7330" y="6050"/>
                      <a:pt x="7796" y="5861"/>
                      <a:pt x="8262" y="5580"/>
                    </a:cubicBezTo>
                    <a:cubicBezTo>
                      <a:pt x="8459" y="5463"/>
                      <a:pt x="8663" y="5321"/>
                      <a:pt x="8887" y="5150"/>
                    </a:cubicBezTo>
                    <a:cubicBezTo>
                      <a:pt x="9101" y="4987"/>
                      <a:pt x="9286" y="4828"/>
                      <a:pt x="9451" y="4665"/>
                    </a:cubicBezTo>
                    <a:cubicBezTo>
                      <a:pt x="9595" y="4520"/>
                      <a:pt x="9726" y="4367"/>
                      <a:pt x="9843" y="4210"/>
                    </a:cubicBezTo>
                    <a:cubicBezTo>
                      <a:pt x="9959" y="4049"/>
                      <a:pt x="10061" y="3876"/>
                      <a:pt x="10145" y="3691"/>
                    </a:cubicBezTo>
                    <a:cubicBezTo>
                      <a:pt x="10224" y="3517"/>
                      <a:pt x="10280" y="3325"/>
                      <a:pt x="10311" y="3122"/>
                    </a:cubicBezTo>
                    <a:cubicBezTo>
                      <a:pt x="10334" y="2964"/>
                      <a:pt x="10334" y="2795"/>
                      <a:pt x="10311" y="2623"/>
                    </a:cubicBezTo>
                    <a:cubicBezTo>
                      <a:pt x="10324" y="2602"/>
                      <a:pt x="10326" y="2579"/>
                      <a:pt x="10320" y="2556"/>
                    </a:cubicBezTo>
                    <a:cubicBezTo>
                      <a:pt x="10310" y="2522"/>
                      <a:pt x="10303" y="2487"/>
                      <a:pt x="10296" y="2453"/>
                    </a:cubicBezTo>
                    <a:cubicBezTo>
                      <a:pt x="10290" y="2427"/>
                      <a:pt x="10283" y="2401"/>
                      <a:pt x="10276" y="2374"/>
                    </a:cubicBezTo>
                    <a:cubicBezTo>
                      <a:pt x="10260" y="2315"/>
                      <a:pt x="10240" y="2257"/>
                      <a:pt x="10218" y="2198"/>
                    </a:cubicBezTo>
                    <a:cubicBezTo>
                      <a:pt x="10174" y="2076"/>
                      <a:pt x="10119" y="1955"/>
                      <a:pt x="10055" y="1834"/>
                    </a:cubicBezTo>
                    <a:cubicBezTo>
                      <a:pt x="10004" y="1735"/>
                      <a:pt x="9938" y="1637"/>
                      <a:pt x="9857" y="1529"/>
                    </a:cubicBezTo>
                    <a:cubicBezTo>
                      <a:pt x="9776" y="1426"/>
                      <a:pt x="9683" y="1333"/>
                      <a:pt x="9593" y="1247"/>
                    </a:cubicBezTo>
                    <a:cubicBezTo>
                      <a:pt x="9432" y="1095"/>
                      <a:pt x="9252" y="949"/>
                      <a:pt x="9053" y="818"/>
                    </a:cubicBezTo>
                    <a:cubicBezTo>
                      <a:pt x="8879" y="703"/>
                      <a:pt x="8685" y="596"/>
                      <a:pt x="8461" y="494"/>
                    </a:cubicBezTo>
                    <a:cubicBezTo>
                      <a:pt x="8089" y="324"/>
                      <a:pt x="7662" y="198"/>
                      <a:pt x="7161" y="109"/>
                    </a:cubicBezTo>
                    <a:cubicBezTo>
                      <a:pt x="6746" y="36"/>
                      <a:pt x="6304" y="0"/>
                      <a:pt x="5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7"/>
              <p:cNvSpPr/>
              <p:nvPr/>
            </p:nvSpPr>
            <p:spPr>
              <a:xfrm>
                <a:off x="6646329" y="3407595"/>
                <a:ext cx="443551" cy="154240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4876" extrusionOk="0">
                    <a:moveTo>
                      <a:pt x="13289" y="0"/>
                    </a:moveTo>
                    <a:cubicBezTo>
                      <a:pt x="13267" y="0"/>
                      <a:pt x="13249" y="6"/>
                      <a:pt x="13230" y="15"/>
                    </a:cubicBezTo>
                    <a:cubicBezTo>
                      <a:pt x="13191" y="39"/>
                      <a:pt x="13174" y="61"/>
                      <a:pt x="13163" y="89"/>
                    </a:cubicBezTo>
                    <a:lnTo>
                      <a:pt x="13140" y="146"/>
                    </a:lnTo>
                    <a:lnTo>
                      <a:pt x="13131" y="169"/>
                    </a:lnTo>
                    <a:cubicBezTo>
                      <a:pt x="13105" y="214"/>
                      <a:pt x="13077" y="255"/>
                      <a:pt x="13045" y="297"/>
                    </a:cubicBezTo>
                    <a:cubicBezTo>
                      <a:pt x="13004" y="351"/>
                      <a:pt x="12966" y="400"/>
                      <a:pt x="12926" y="447"/>
                    </a:cubicBezTo>
                    <a:cubicBezTo>
                      <a:pt x="12739" y="663"/>
                      <a:pt x="12520" y="859"/>
                      <a:pt x="12278" y="1031"/>
                    </a:cubicBezTo>
                    <a:cubicBezTo>
                      <a:pt x="11977" y="1238"/>
                      <a:pt x="11641" y="1409"/>
                      <a:pt x="11251" y="1553"/>
                    </a:cubicBezTo>
                    <a:lnTo>
                      <a:pt x="11254" y="1553"/>
                    </a:lnTo>
                    <a:cubicBezTo>
                      <a:pt x="10691" y="1757"/>
                      <a:pt x="10108" y="1873"/>
                      <a:pt x="9660" y="1953"/>
                    </a:cubicBezTo>
                    <a:cubicBezTo>
                      <a:pt x="9337" y="2011"/>
                      <a:pt x="9007" y="2062"/>
                      <a:pt x="8684" y="2111"/>
                    </a:cubicBezTo>
                    <a:cubicBezTo>
                      <a:pt x="8344" y="2162"/>
                      <a:pt x="8014" y="2203"/>
                      <a:pt x="7697" y="2231"/>
                    </a:cubicBezTo>
                    <a:lnTo>
                      <a:pt x="7720" y="2233"/>
                    </a:lnTo>
                    <a:cubicBezTo>
                      <a:pt x="7412" y="2256"/>
                      <a:pt x="7096" y="2268"/>
                      <a:pt x="6784" y="2268"/>
                    </a:cubicBezTo>
                    <a:cubicBezTo>
                      <a:pt x="6132" y="2268"/>
                      <a:pt x="5473" y="2210"/>
                      <a:pt x="4826" y="2095"/>
                    </a:cubicBezTo>
                    <a:cubicBezTo>
                      <a:pt x="4218" y="1982"/>
                      <a:pt x="3658" y="1829"/>
                      <a:pt x="3144" y="1636"/>
                    </a:cubicBezTo>
                    <a:lnTo>
                      <a:pt x="2920" y="1553"/>
                    </a:lnTo>
                    <a:cubicBezTo>
                      <a:pt x="2571" y="1424"/>
                      <a:pt x="2209" y="1289"/>
                      <a:pt x="1868" y="1129"/>
                    </a:cubicBezTo>
                    <a:cubicBezTo>
                      <a:pt x="1549" y="977"/>
                      <a:pt x="1288" y="814"/>
                      <a:pt x="1068" y="630"/>
                    </a:cubicBezTo>
                    <a:cubicBezTo>
                      <a:pt x="1002" y="573"/>
                      <a:pt x="937" y="514"/>
                      <a:pt x="877" y="451"/>
                    </a:cubicBezTo>
                    <a:cubicBezTo>
                      <a:pt x="811" y="384"/>
                      <a:pt x="747" y="305"/>
                      <a:pt x="680" y="214"/>
                    </a:cubicBezTo>
                    <a:lnTo>
                      <a:pt x="667" y="197"/>
                    </a:lnTo>
                    <a:cubicBezTo>
                      <a:pt x="667" y="184"/>
                      <a:pt x="662" y="169"/>
                      <a:pt x="655" y="156"/>
                    </a:cubicBezTo>
                    <a:cubicBezTo>
                      <a:pt x="645" y="135"/>
                      <a:pt x="625" y="119"/>
                      <a:pt x="604" y="111"/>
                    </a:cubicBezTo>
                    <a:cubicBezTo>
                      <a:pt x="591" y="101"/>
                      <a:pt x="576" y="96"/>
                      <a:pt x="562" y="96"/>
                    </a:cubicBezTo>
                    <a:cubicBezTo>
                      <a:pt x="552" y="96"/>
                      <a:pt x="541" y="98"/>
                      <a:pt x="532" y="103"/>
                    </a:cubicBezTo>
                    <a:cubicBezTo>
                      <a:pt x="525" y="106"/>
                      <a:pt x="519" y="112"/>
                      <a:pt x="515" y="118"/>
                    </a:cubicBezTo>
                    <a:cubicBezTo>
                      <a:pt x="456" y="151"/>
                      <a:pt x="409" y="199"/>
                      <a:pt x="359" y="270"/>
                    </a:cubicBezTo>
                    <a:cubicBezTo>
                      <a:pt x="302" y="350"/>
                      <a:pt x="261" y="447"/>
                      <a:pt x="230" y="530"/>
                    </a:cubicBezTo>
                    <a:cubicBezTo>
                      <a:pt x="188" y="640"/>
                      <a:pt x="158" y="752"/>
                      <a:pt x="137" y="848"/>
                    </a:cubicBezTo>
                    <a:cubicBezTo>
                      <a:pt x="103" y="985"/>
                      <a:pt x="80" y="1122"/>
                      <a:pt x="61" y="1236"/>
                    </a:cubicBezTo>
                    <a:cubicBezTo>
                      <a:pt x="22" y="1488"/>
                      <a:pt x="2" y="1740"/>
                      <a:pt x="1" y="1986"/>
                    </a:cubicBezTo>
                    <a:cubicBezTo>
                      <a:pt x="1" y="2095"/>
                      <a:pt x="4" y="2195"/>
                      <a:pt x="15" y="2294"/>
                    </a:cubicBezTo>
                    <a:cubicBezTo>
                      <a:pt x="18" y="2336"/>
                      <a:pt x="25" y="2380"/>
                      <a:pt x="34" y="2423"/>
                    </a:cubicBezTo>
                    <a:cubicBezTo>
                      <a:pt x="39" y="2452"/>
                      <a:pt x="48" y="2478"/>
                      <a:pt x="55" y="2506"/>
                    </a:cubicBezTo>
                    <a:cubicBezTo>
                      <a:pt x="41" y="2519"/>
                      <a:pt x="34" y="2535"/>
                      <a:pt x="34" y="2553"/>
                    </a:cubicBezTo>
                    <a:cubicBezTo>
                      <a:pt x="34" y="2569"/>
                      <a:pt x="39" y="2582"/>
                      <a:pt x="48" y="2592"/>
                    </a:cubicBezTo>
                    <a:cubicBezTo>
                      <a:pt x="231" y="2770"/>
                      <a:pt x="430" y="2939"/>
                      <a:pt x="635" y="3093"/>
                    </a:cubicBezTo>
                    <a:cubicBezTo>
                      <a:pt x="828" y="3241"/>
                      <a:pt x="1048" y="3384"/>
                      <a:pt x="1284" y="3520"/>
                    </a:cubicBezTo>
                    <a:cubicBezTo>
                      <a:pt x="1693" y="3758"/>
                      <a:pt x="2150" y="3965"/>
                      <a:pt x="2681" y="4153"/>
                    </a:cubicBezTo>
                    <a:cubicBezTo>
                      <a:pt x="2910" y="4233"/>
                      <a:pt x="3154" y="4312"/>
                      <a:pt x="3426" y="4389"/>
                    </a:cubicBezTo>
                    <a:cubicBezTo>
                      <a:pt x="3709" y="4469"/>
                      <a:pt x="3969" y="4537"/>
                      <a:pt x="4218" y="4590"/>
                    </a:cubicBezTo>
                    <a:cubicBezTo>
                      <a:pt x="4745" y="4705"/>
                      <a:pt x="5300" y="4784"/>
                      <a:pt x="5912" y="4832"/>
                    </a:cubicBezTo>
                    <a:cubicBezTo>
                      <a:pt x="6287" y="4860"/>
                      <a:pt x="6676" y="4876"/>
                      <a:pt x="7069" y="4876"/>
                    </a:cubicBezTo>
                    <a:cubicBezTo>
                      <a:pt x="7265" y="4876"/>
                      <a:pt x="7461" y="4873"/>
                      <a:pt x="7657" y="4866"/>
                    </a:cubicBezTo>
                    <a:cubicBezTo>
                      <a:pt x="7923" y="4856"/>
                      <a:pt x="8200" y="4839"/>
                      <a:pt x="8500" y="4813"/>
                    </a:cubicBezTo>
                    <a:cubicBezTo>
                      <a:pt x="8636" y="4801"/>
                      <a:pt x="8773" y="4789"/>
                      <a:pt x="8907" y="4770"/>
                    </a:cubicBezTo>
                    <a:cubicBezTo>
                      <a:pt x="9036" y="4754"/>
                      <a:pt x="9175" y="4733"/>
                      <a:pt x="9344" y="4698"/>
                    </a:cubicBezTo>
                    <a:cubicBezTo>
                      <a:pt x="9835" y="4602"/>
                      <a:pt x="10360" y="4433"/>
                      <a:pt x="10948" y="4189"/>
                    </a:cubicBezTo>
                    <a:cubicBezTo>
                      <a:pt x="11185" y="4088"/>
                      <a:pt x="11440" y="3972"/>
                      <a:pt x="11722" y="3831"/>
                    </a:cubicBezTo>
                    <a:cubicBezTo>
                      <a:pt x="11815" y="3785"/>
                      <a:pt x="11908" y="3738"/>
                      <a:pt x="12001" y="3690"/>
                    </a:cubicBezTo>
                    <a:lnTo>
                      <a:pt x="12072" y="3655"/>
                    </a:lnTo>
                    <a:cubicBezTo>
                      <a:pt x="12137" y="3620"/>
                      <a:pt x="12205" y="3586"/>
                      <a:pt x="12272" y="3553"/>
                    </a:cubicBezTo>
                    <a:lnTo>
                      <a:pt x="12372" y="3503"/>
                    </a:lnTo>
                    <a:cubicBezTo>
                      <a:pt x="12667" y="3357"/>
                      <a:pt x="12974" y="3205"/>
                      <a:pt x="13254" y="3007"/>
                    </a:cubicBezTo>
                    <a:cubicBezTo>
                      <a:pt x="13409" y="2898"/>
                      <a:pt x="13535" y="2793"/>
                      <a:pt x="13639" y="2684"/>
                    </a:cubicBezTo>
                    <a:cubicBezTo>
                      <a:pt x="13757" y="2558"/>
                      <a:pt x="13854" y="2422"/>
                      <a:pt x="13926" y="2278"/>
                    </a:cubicBezTo>
                    <a:lnTo>
                      <a:pt x="13939" y="2253"/>
                    </a:lnTo>
                    <a:cubicBezTo>
                      <a:pt x="13946" y="2233"/>
                      <a:pt x="13946" y="2213"/>
                      <a:pt x="13942" y="2191"/>
                    </a:cubicBezTo>
                    <a:cubicBezTo>
                      <a:pt x="13940" y="2184"/>
                      <a:pt x="13939" y="2177"/>
                      <a:pt x="13933" y="2168"/>
                    </a:cubicBezTo>
                    <a:cubicBezTo>
                      <a:pt x="13977" y="2041"/>
                      <a:pt x="14005" y="1898"/>
                      <a:pt x="14015" y="1719"/>
                    </a:cubicBezTo>
                    <a:cubicBezTo>
                      <a:pt x="14022" y="1495"/>
                      <a:pt x="14010" y="1256"/>
                      <a:pt x="13967" y="1007"/>
                    </a:cubicBezTo>
                    <a:cubicBezTo>
                      <a:pt x="13949" y="894"/>
                      <a:pt x="13922" y="779"/>
                      <a:pt x="13886" y="666"/>
                    </a:cubicBezTo>
                    <a:cubicBezTo>
                      <a:pt x="13849" y="550"/>
                      <a:pt x="13806" y="450"/>
                      <a:pt x="13757" y="363"/>
                    </a:cubicBezTo>
                    <a:cubicBezTo>
                      <a:pt x="13695" y="250"/>
                      <a:pt x="13555" y="55"/>
                      <a:pt x="13333" y="6"/>
                    </a:cubicBezTo>
                    <a:cubicBezTo>
                      <a:pt x="13319" y="3"/>
                      <a:pt x="13303" y="0"/>
                      <a:pt x="13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7"/>
              <p:cNvSpPr/>
              <p:nvPr/>
            </p:nvSpPr>
            <p:spPr>
              <a:xfrm>
                <a:off x="6646202" y="3610265"/>
                <a:ext cx="430771" cy="66934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2116" extrusionOk="0">
                    <a:moveTo>
                      <a:pt x="755" y="1"/>
                    </a:moveTo>
                    <a:cubicBezTo>
                      <a:pt x="612" y="1"/>
                      <a:pt x="466" y="11"/>
                      <a:pt x="327" y="44"/>
                    </a:cubicBezTo>
                    <a:cubicBezTo>
                      <a:pt x="222" y="70"/>
                      <a:pt x="121" y="118"/>
                      <a:pt x="56" y="200"/>
                    </a:cubicBezTo>
                    <a:cubicBezTo>
                      <a:pt x="46" y="209"/>
                      <a:pt x="39" y="222"/>
                      <a:pt x="35" y="236"/>
                    </a:cubicBezTo>
                    <a:cubicBezTo>
                      <a:pt x="28" y="249"/>
                      <a:pt x="19" y="259"/>
                      <a:pt x="12" y="273"/>
                    </a:cubicBezTo>
                    <a:cubicBezTo>
                      <a:pt x="1" y="302"/>
                      <a:pt x="11" y="330"/>
                      <a:pt x="26" y="355"/>
                    </a:cubicBezTo>
                    <a:cubicBezTo>
                      <a:pt x="18" y="542"/>
                      <a:pt x="19" y="737"/>
                      <a:pt x="42" y="936"/>
                    </a:cubicBezTo>
                    <a:cubicBezTo>
                      <a:pt x="69" y="1178"/>
                      <a:pt x="125" y="1400"/>
                      <a:pt x="212" y="1595"/>
                    </a:cubicBezTo>
                    <a:cubicBezTo>
                      <a:pt x="217" y="1605"/>
                      <a:pt x="227" y="1616"/>
                      <a:pt x="237" y="1623"/>
                    </a:cubicBezTo>
                    <a:cubicBezTo>
                      <a:pt x="241" y="1661"/>
                      <a:pt x="271" y="1691"/>
                      <a:pt x="313" y="1695"/>
                    </a:cubicBezTo>
                    <a:cubicBezTo>
                      <a:pt x="1517" y="1802"/>
                      <a:pt x="2721" y="1824"/>
                      <a:pt x="4060" y="1838"/>
                    </a:cubicBezTo>
                    <a:lnTo>
                      <a:pt x="4290" y="1840"/>
                    </a:lnTo>
                    <a:cubicBezTo>
                      <a:pt x="5440" y="1852"/>
                      <a:pt x="6629" y="1865"/>
                      <a:pt x="7796" y="1955"/>
                    </a:cubicBezTo>
                    <a:cubicBezTo>
                      <a:pt x="8013" y="1973"/>
                      <a:pt x="8232" y="1994"/>
                      <a:pt x="8450" y="2016"/>
                    </a:cubicBezTo>
                    <a:cubicBezTo>
                      <a:pt x="8691" y="2039"/>
                      <a:pt x="8920" y="2054"/>
                      <a:pt x="9150" y="2069"/>
                    </a:cubicBezTo>
                    <a:cubicBezTo>
                      <a:pt x="9560" y="2092"/>
                      <a:pt x="10005" y="2109"/>
                      <a:pt x="10509" y="2113"/>
                    </a:cubicBezTo>
                    <a:cubicBezTo>
                      <a:pt x="10662" y="2116"/>
                      <a:pt x="10817" y="2116"/>
                      <a:pt x="10973" y="2116"/>
                    </a:cubicBezTo>
                    <a:cubicBezTo>
                      <a:pt x="11274" y="2116"/>
                      <a:pt x="11572" y="2112"/>
                      <a:pt x="11872" y="2110"/>
                    </a:cubicBezTo>
                    <a:lnTo>
                      <a:pt x="12094" y="2109"/>
                    </a:lnTo>
                    <a:cubicBezTo>
                      <a:pt x="12242" y="2106"/>
                      <a:pt x="12386" y="2104"/>
                      <a:pt x="12531" y="2104"/>
                    </a:cubicBezTo>
                    <a:lnTo>
                      <a:pt x="12760" y="2104"/>
                    </a:lnTo>
                    <a:cubicBezTo>
                      <a:pt x="12915" y="2104"/>
                      <a:pt x="13066" y="2106"/>
                      <a:pt x="13221" y="2112"/>
                    </a:cubicBezTo>
                    <a:cubicBezTo>
                      <a:pt x="13288" y="2112"/>
                      <a:pt x="13340" y="2063"/>
                      <a:pt x="13344" y="1998"/>
                    </a:cubicBezTo>
                    <a:cubicBezTo>
                      <a:pt x="13344" y="1977"/>
                      <a:pt x="13340" y="1955"/>
                      <a:pt x="13330" y="1937"/>
                    </a:cubicBezTo>
                    <a:cubicBezTo>
                      <a:pt x="13502" y="1729"/>
                      <a:pt x="13560" y="1451"/>
                      <a:pt x="13595" y="1232"/>
                    </a:cubicBezTo>
                    <a:cubicBezTo>
                      <a:pt x="13616" y="1094"/>
                      <a:pt x="13618" y="953"/>
                      <a:pt x="13602" y="814"/>
                    </a:cubicBezTo>
                    <a:cubicBezTo>
                      <a:pt x="13592" y="758"/>
                      <a:pt x="13578" y="703"/>
                      <a:pt x="13552" y="638"/>
                    </a:cubicBezTo>
                    <a:cubicBezTo>
                      <a:pt x="13532" y="585"/>
                      <a:pt x="13503" y="535"/>
                      <a:pt x="13463" y="481"/>
                    </a:cubicBezTo>
                    <a:cubicBezTo>
                      <a:pt x="13450" y="465"/>
                      <a:pt x="13432" y="451"/>
                      <a:pt x="13410" y="443"/>
                    </a:cubicBezTo>
                    <a:cubicBezTo>
                      <a:pt x="13389" y="425"/>
                      <a:pt x="13363" y="415"/>
                      <a:pt x="13334" y="413"/>
                    </a:cubicBezTo>
                    <a:lnTo>
                      <a:pt x="13115" y="393"/>
                    </a:lnTo>
                    <a:lnTo>
                      <a:pt x="12897" y="373"/>
                    </a:lnTo>
                    <a:cubicBezTo>
                      <a:pt x="12737" y="360"/>
                      <a:pt x="12578" y="350"/>
                      <a:pt x="12419" y="342"/>
                    </a:cubicBezTo>
                    <a:cubicBezTo>
                      <a:pt x="12130" y="325"/>
                      <a:pt x="11828" y="313"/>
                      <a:pt x="11497" y="306"/>
                    </a:cubicBezTo>
                    <a:cubicBezTo>
                      <a:pt x="11265" y="300"/>
                      <a:pt x="11033" y="299"/>
                      <a:pt x="10801" y="299"/>
                    </a:cubicBezTo>
                    <a:cubicBezTo>
                      <a:pt x="10460" y="299"/>
                      <a:pt x="10094" y="303"/>
                      <a:pt x="9649" y="313"/>
                    </a:cubicBezTo>
                    <a:cubicBezTo>
                      <a:pt x="9341" y="320"/>
                      <a:pt x="9033" y="329"/>
                      <a:pt x="8725" y="337"/>
                    </a:cubicBezTo>
                    <a:lnTo>
                      <a:pt x="8198" y="353"/>
                    </a:lnTo>
                    <a:lnTo>
                      <a:pt x="7807" y="365"/>
                    </a:lnTo>
                    <a:lnTo>
                      <a:pt x="7621" y="370"/>
                    </a:lnTo>
                    <a:cubicBezTo>
                      <a:pt x="7368" y="356"/>
                      <a:pt x="7117" y="339"/>
                      <a:pt x="6865" y="316"/>
                    </a:cubicBezTo>
                    <a:cubicBezTo>
                      <a:pt x="6716" y="303"/>
                      <a:pt x="6569" y="285"/>
                      <a:pt x="6420" y="274"/>
                    </a:cubicBezTo>
                    <a:cubicBezTo>
                      <a:pt x="6258" y="264"/>
                      <a:pt x="6096" y="263"/>
                      <a:pt x="5933" y="263"/>
                    </a:cubicBezTo>
                    <a:cubicBezTo>
                      <a:pt x="5621" y="263"/>
                      <a:pt x="5309" y="272"/>
                      <a:pt x="4996" y="273"/>
                    </a:cubicBezTo>
                    <a:cubicBezTo>
                      <a:pt x="4846" y="273"/>
                      <a:pt x="4696" y="273"/>
                      <a:pt x="4547" y="270"/>
                    </a:cubicBezTo>
                    <a:cubicBezTo>
                      <a:pt x="4386" y="264"/>
                      <a:pt x="4229" y="252"/>
                      <a:pt x="4070" y="236"/>
                    </a:cubicBezTo>
                    <a:cubicBezTo>
                      <a:pt x="3924" y="222"/>
                      <a:pt x="3779" y="201"/>
                      <a:pt x="3635" y="184"/>
                    </a:cubicBezTo>
                    <a:cubicBezTo>
                      <a:pt x="3479" y="164"/>
                      <a:pt x="3321" y="147"/>
                      <a:pt x="3164" y="133"/>
                    </a:cubicBezTo>
                    <a:cubicBezTo>
                      <a:pt x="3029" y="120"/>
                      <a:pt x="2896" y="113"/>
                      <a:pt x="2761" y="113"/>
                    </a:cubicBezTo>
                    <a:cubicBezTo>
                      <a:pt x="2604" y="113"/>
                      <a:pt x="2446" y="123"/>
                      <a:pt x="2290" y="143"/>
                    </a:cubicBezTo>
                    <a:cubicBezTo>
                      <a:pt x="2194" y="137"/>
                      <a:pt x="2097" y="130"/>
                      <a:pt x="2001" y="118"/>
                    </a:cubicBezTo>
                    <a:cubicBezTo>
                      <a:pt x="1623" y="68"/>
                      <a:pt x="1246" y="12"/>
                      <a:pt x="865" y="4"/>
                    </a:cubicBezTo>
                    <a:cubicBezTo>
                      <a:pt x="828" y="1"/>
                      <a:pt x="792" y="1"/>
                      <a:pt x="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7"/>
              <p:cNvSpPr/>
              <p:nvPr/>
            </p:nvSpPr>
            <p:spPr>
              <a:xfrm>
                <a:off x="6738284" y="3266894"/>
                <a:ext cx="253092" cy="13526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276" extrusionOk="0">
                    <a:moveTo>
                      <a:pt x="4570" y="1"/>
                    </a:moveTo>
                    <a:cubicBezTo>
                      <a:pt x="4449" y="1"/>
                      <a:pt x="4332" y="2"/>
                      <a:pt x="4212" y="7"/>
                    </a:cubicBezTo>
                    <a:cubicBezTo>
                      <a:pt x="3953" y="14"/>
                      <a:pt x="3676" y="34"/>
                      <a:pt x="3368" y="67"/>
                    </a:cubicBezTo>
                    <a:cubicBezTo>
                      <a:pt x="3116" y="94"/>
                      <a:pt x="2893" y="128"/>
                      <a:pt x="2684" y="167"/>
                    </a:cubicBezTo>
                    <a:cubicBezTo>
                      <a:pt x="2594" y="186"/>
                      <a:pt x="2506" y="206"/>
                      <a:pt x="2419" y="227"/>
                    </a:cubicBezTo>
                    <a:cubicBezTo>
                      <a:pt x="2223" y="274"/>
                      <a:pt x="2028" y="330"/>
                      <a:pt x="1835" y="385"/>
                    </a:cubicBezTo>
                    <a:cubicBezTo>
                      <a:pt x="1564" y="459"/>
                      <a:pt x="1347" y="535"/>
                      <a:pt x="1152" y="618"/>
                    </a:cubicBezTo>
                    <a:cubicBezTo>
                      <a:pt x="926" y="715"/>
                      <a:pt x="722" y="839"/>
                      <a:pt x="545" y="988"/>
                    </a:cubicBezTo>
                    <a:cubicBezTo>
                      <a:pt x="493" y="1030"/>
                      <a:pt x="444" y="1079"/>
                      <a:pt x="396" y="1129"/>
                    </a:cubicBezTo>
                    <a:cubicBezTo>
                      <a:pt x="383" y="1141"/>
                      <a:pt x="376" y="1158"/>
                      <a:pt x="373" y="1174"/>
                    </a:cubicBezTo>
                    <a:lnTo>
                      <a:pt x="350" y="1195"/>
                    </a:lnTo>
                    <a:cubicBezTo>
                      <a:pt x="285" y="1261"/>
                      <a:pt x="225" y="1340"/>
                      <a:pt x="178" y="1431"/>
                    </a:cubicBezTo>
                    <a:cubicBezTo>
                      <a:pt x="94" y="1583"/>
                      <a:pt x="39" y="1769"/>
                      <a:pt x="18" y="1984"/>
                    </a:cubicBezTo>
                    <a:cubicBezTo>
                      <a:pt x="1" y="2172"/>
                      <a:pt x="15" y="2371"/>
                      <a:pt x="61" y="2573"/>
                    </a:cubicBezTo>
                    <a:cubicBezTo>
                      <a:pt x="104" y="2754"/>
                      <a:pt x="181" y="2931"/>
                      <a:pt x="293" y="3098"/>
                    </a:cubicBezTo>
                    <a:cubicBezTo>
                      <a:pt x="390" y="3246"/>
                      <a:pt x="516" y="3382"/>
                      <a:pt x="681" y="3513"/>
                    </a:cubicBezTo>
                    <a:cubicBezTo>
                      <a:pt x="812" y="3618"/>
                      <a:pt x="973" y="3714"/>
                      <a:pt x="1180" y="3808"/>
                    </a:cubicBezTo>
                    <a:cubicBezTo>
                      <a:pt x="1564" y="3986"/>
                      <a:pt x="1989" y="4072"/>
                      <a:pt x="2355" y="4132"/>
                    </a:cubicBezTo>
                    <a:cubicBezTo>
                      <a:pt x="2564" y="4166"/>
                      <a:pt x="2771" y="4191"/>
                      <a:pt x="2946" y="4209"/>
                    </a:cubicBezTo>
                    <a:cubicBezTo>
                      <a:pt x="3118" y="4229"/>
                      <a:pt x="3292" y="4246"/>
                      <a:pt x="3464" y="4259"/>
                    </a:cubicBezTo>
                    <a:cubicBezTo>
                      <a:pt x="3625" y="4269"/>
                      <a:pt x="3789" y="4275"/>
                      <a:pt x="3955" y="4275"/>
                    </a:cubicBezTo>
                    <a:cubicBezTo>
                      <a:pt x="4140" y="4275"/>
                      <a:pt x="4331" y="4268"/>
                      <a:pt x="4520" y="4255"/>
                    </a:cubicBezTo>
                    <a:cubicBezTo>
                      <a:pt x="4939" y="4226"/>
                      <a:pt x="5316" y="4168"/>
                      <a:pt x="5678" y="4076"/>
                    </a:cubicBezTo>
                    <a:cubicBezTo>
                      <a:pt x="6077" y="3976"/>
                      <a:pt x="6438" y="3837"/>
                      <a:pt x="6748" y="3664"/>
                    </a:cubicBezTo>
                    <a:cubicBezTo>
                      <a:pt x="6915" y="3571"/>
                      <a:pt x="7070" y="3463"/>
                      <a:pt x="7209" y="3346"/>
                    </a:cubicBezTo>
                    <a:cubicBezTo>
                      <a:pt x="7340" y="3234"/>
                      <a:pt x="7468" y="3100"/>
                      <a:pt x="7582" y="2949"/>
                    </a:cubicBezTo>
                    <a:cubicBezTo>
                      <a:pt x="7688" y="2812"/>
                      <a:pt x="7779" y="2647"/>
                      <a:pt x="7853" y="2464"/>
                    </a:cubicBezTo>
                    <a:cubicBezTo>
                      <a:pt x="7906" y="2328"/>
                      <a:pt x="7947" y="2179"/>
                      <a:pt x="7976" y="2011"/>
                    </a:cubicBezTo>
                    <a:cubicBezTo>
                      <a:pt x="7998" y="1884"/>
                      <a:pt x="8000" y="1749"/>
                      <a:pt x="7989" y="1603"/>
                    </a:cubicBezTo>
                    <a:cubicBezTo>
                      <a:pt x="7985" y="1547"/>
                      <a:pt x="7976" y="1496"/>
                      <a:pt x="7963" y="1441"/>
                    </a:cubicBezTo>
                    <a:cubicBezTo>
                      <a:pt x="7947" y="1373"/>
                      <a:pt x="7925" y="1305"/>
                      <a:pt x="7899" y="1245"/>
                    </a:cubicBezTo>
                    <a:cubicBezTo>
                      <a:pt x="7863" y="1148"/>
                      <a:pt x="7806" y="1052"/>
                      <a:pt x="7724" y="937"/>
                    </a:cubicBezTo>
                    <a:cubicBezTo>
                      <a:pt x="7647" y="833"/>
                      <a:pt x="7552" y="750"/>
                      <a:pt x="7469" y="680"/>
                    </a:cubicBezTo>
                    <a:cubicBezTo>
                      <a:pt x="7305" y="542"/>
                      <a:pt x="7096" y="429"/>
                      <a:pt x="6815" y="322"/>
                    </a:cubicBezTo>
                    <a:cubicBezTo>
                      <a:pt x="6573" y="232"/>
                      <a:pt x="6307" y="163"/>
                      <a:pt x="5996" y="110"/>
                    </a:cubicBezTo>
                    <a:cubicBezTo>
                      <a:pt x="5556" y="37"/>
                      <a:pt x="5091" y="1"/>
                      <a:pt x="45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7"/>
              <p:cNvSpPr/>
              <p:nvPr/>
            </p:nvSpPr>
            <p:spPr>
              <a:xfrm>
                <a:off x="6723164" y="3273378"/>
                <a:ext cx="250561" cy="47765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510" extrusionOk="0">
                    <a:moveTo>
                      <a:pt x="7666" y="162"/>
                    </a:moveTo>
                    <a:cubicBezTo>
                      <a:pt x="7663" y="162"/>
                      <a:pt x="7660" y="163"/>
                      <a:pt x="7657" y="163"/>
                    </a:cubicBezTo>
                    <a:cubicBezTo>
                      <a:pt x="7660" y="162"/>
                      <a:pt x="7663" y="162"/>
                      <a:pt x="7666" y="162"/>
                    </a:cubicBezTo>
                    <a:close/>
                    <a:moveTo>
                      <a:pt x="7848" y="1"/>
                    </a:moveTo>
                    <a:cubicBezTo>
                      <a:pt x="7548" y="11"/>
                      <a:pt x="7250" y="44"/>
                      <a:pt x="6952" y="79"/>
                    </a:cubicBezTo>
                    <a:cubicBezTo>
                      <a:pt x="6646" y="117"/>
                      <a:pt x="6342" y="160"/>
                      <a:pt x="6037" y="207"/>
                    </a:cubicBezTo>
                    <a:cubicBezTo>
                      <a:pt x="5429" y="304"/>
                      <a:pt x="4826" y="425"/>
                      <a:pt x="4226" y="556"/>
                    </a:cubicBezTo>
                    <a:cubicBezTo>
                      <a:pt x="3925" y="621"/>
                      <a:pt x="3624" y="691"/>
                      <a:pt x="3324" y="762"/>
                    </a:cubicBezTo>
                    <a:cubicBezTo>
                      <a:pt x="3057" y="825"/>
                      <a:pt x="2788" y="870"/>
                      <a:pt x="2516" y="911"/>
                    </a:cubicBezTo>
                    <a:cubicBezTo>
                      <a:pt x="1963" y="992"/>
                      <a:pt x="1409" y="1047"/>
                      <a:pt x="861" y="1159"/>
                    </a:cubicBezTo>
                    <a:cubicBezTo>
                      <a:pt x="580" y="1216"/>
                      <a:pt x="304" y="1294"/>
                      <a:pt x="36" y="1394"/>
                    </a:cubicBezTo>
                    <a:cubicBezTo>
                      <a:pt x="22" y="1400"/>
                      <a:pt x="10" y="1415"/>
                      <a:pt x="6" y="1430"/>
                    </a:cubicBezTo>
                    <a:cubicBezTo>
                      <a:pt x="0" y="1445"/>
                      <a:pt x="2" y="1464"/>
                      <a:pt x="9" y="1477"/>
                    </a:cubicBezTo>
                    <a:cubicBezTo>
                      <a:pt x="16" y="1491"/>
                      <a:pt x="29" y="1501"/>
                      <a:pt x="43" y="1507"/>
                    </a:cubicBezTo>
                    <a:cubicBezTo>
                      <a:pt x="49" y="1509"/>
                      <a:pt x="55" y="1510"/>
                      <a:pt x="60" y="1510"/>
                    </a:cubicBezTo>
                    <a:cubicBezTo>
                      <a:pt x="71" y="1510"/>
                      <a:pt x="81" y="1507"/>
                      <a:pt x="92" y="1504"/>
                    </a:cubicBezTo>
                    <a:lnTo>
                      <a:pt x="151" y="1483"/>
                    </a:lnTo>
                    <a:lnTo>
                      <a:pt x="135" y="1487"/>
                    </a:lnTo>
                    <a:cubicBezTo>
                      <a:pt x="653" y="1299"/>
                      <a:pt x="1197" y="1212"/>
                      <a:pt x="1741" y="1136"/>
                    </a:cubicBezTo>
                    <a:cubicBezTo>
                      <a:pt x="2019" y="1099"/>
                      <a:pt x="2297" y="1063"/>
                      <a:pt x="2573" y="1022"/>
                    </a:cubicBezTo>
                    <a:cubicBezTo>
                      <a:pt x="2845" y="983"/>
                      <a:pt x="3116" y="934"/>
                      <a:pt x="3385" y="871"/>
                    </a:cubicBezTo>
                    <a:cubicBezTo>
                      <a:pt x="4584" y="591"/>
                      <a:pt x="5795" y="354"/>
                      <a:pt x="7022" y="231"/>
                    </a:cubicBezTo>
                    <a:cubicBezTo>
                      <a:pt x="7240" y="210"/>
                      <a:pt x="7458" y="183"/>
                      <a:pt x="7676" y="161"/>
                    </a:cubicBezTo>
                    <a:lnTo>
                      <a:pt x="7676" y="161"/>
                    </a:lnTo>
                    <a:cubicBezTo>
                      <a:pt x="7731" y="157"/>
                      <a:pt x="7785" y="153"/>
                      <a:pt x="7840" y="148"/>
                    </a:cubicBezTo>
                    <a:cubicBezTo>
                      <a:pt x="7860" y="148"/>
                      <a:pt x="7877" y="145"/>
                      <a:pt x="7891" y="131"/>
                    </a:cubicBezTo>
                    <a:cubicBezTo>
                      <a:pt x="7906" y="118"/>
                      <a:pt x="7914" y="98"/>
                      <a:pt x="7914" y="81"/>
                    </a:cubicBezTo>
                    <a:cubicBezTo>
                      <a:pt x="7920" y="39"/>
                      <a:pt x="7889" y="1"/>
                      <a:pt x="7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7"/>
              <p:cNvSpPr/>
              <p:nvPr/>
            </p:nvSpPr>
            <p:spPr>
              <a:xfrm>
                <a:off x="6727403" y="3295268"/>
                <a:ext cx="266156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735" extrusionOk="0">
                    <a:moveTo>
                      <a:pt x="425" y="1568"/>
                    </a:moveTo>
                    <a:cubicBezTo>
                      <a:pt x="423" y="1568"/>
                      <a:pt x="422" y="1568"/>
                      <a:pt x="421" y="1568"/>
                    </a:cubicBezTo>
                    <a:lnTo>
                      <a:pt x="421" y="1568"/>
                    </a:lnTo>
                    <a:cubicBezTo>
                      <a:pt x="422" y="1568"/>
                      <a:pt x="423" y="1568"/>
                      <a:pt x="425" y="1568"/>
                    </a:cubicBezTo>
                    <a:close/>
                    <a:moveTo>
                      <a:pt x="8340" y="0"/>
                    </a:moveTo>
                    <a:cubicBezTo>
                      <a:pt x="7124" y="231"/>
                      <a:pt x="5899" y="414"/>
                      <a:pt x="4679" y="627"/>
                    </a:cubicBezTo>
                    <a:cubicBezTo>
                      <a:pt x="4402" y="676"/>
                      <a:pt x="4126" y="732"/>
                      <a:pt x="3853" y="798"/>
                    </a:cubicBezTo>
                    <a:cubicBezTo>
                      <a:pt x="3575" y="864"/>
                      <a:pt x="3297" y="937"/>
                      <a:pt x="3022" y="1010"/>
                    </a:cubicBezTo>
                    <a:cubicBezTo>
                      <a:pt x="2465" y="1160"/>
                      <a:pt x="1911" y="1315"/>
                      <a:pt x="1345" y="1429"/>
                    </a:cubicBezTo>
                    <a:cubicBezTo>
                      <a:pt x="1042" y="1489"/>
                      <a:pt x="737" y="1538"/>
                      <a:pt x="429" y="1567"/>
                    </a:cubicBezTo>
                    <a:lnTo>
                      <a:pt x="438" y="1567"/>
                    </a:lnTo>
                    <a:cubicBezTo>
                      <a:pt x="433" y="1567"/>
                      <a:pt x="429" y="1568"/>
                      <a:pt x="425" y="1568"/>
                    </a:cubicBezTo>
                    <a:lnTo>
                      <a:pt x="425" y="1568"/>
                    </a:lnTo>
                    <a:cubicBezTo>
                      <a:pt x="426" y="1568"/>
                      <a:pt x="427" y="1567"/>
                      <a:pt x="429" y="1567"/>
                    </a:cubicBezTo>
                    <a:lnTo>
                      <a:pt x="429" y="1567"/>
                    </a:lnTo>
                    <a:cubicBezTo>
                      <a:pt x="423" y="1568"/>
                      <a:pt x="419" y="1568"/>
                      <a:pt x="416" y="1568"/>
                    </a:cubicBezTo>
                    <a:cubicBezTo>
                      <a:pt x="418" y="1568"/>
                      <a:pt x="419" y="1568"/>
                      <a:pt x="421" y="1568"/>
                    </a:cubicBezTo>
                    <a:lnTo>
                      <a:pt x="421" y="1568"/>
                    </a:lnTo>
                    <a:cubicBezTo>
                      <a:pt x="306" y="1577"/>
                      <a:pt x="191" y="1584"/>
                      <a:pt x="77" y="1588"/>
                    </a:cubicBezTo>
                    <a:cubicBezTo>
                      <a:pt x="38" y="1590"/>
                      <a:pt x="4" y="1615"/>
                      <a:pt x="2" y="1658"/>
                    </a:cubicBezTo>
                    <a:cubicBezTo>
                      <a:pt x="1" y="1696"/>
                      <a:pt x="32" y="1734"/>
                      <a:pt x="70" y="1734"/>
                    </a:cubicBezTo>
                    <a:cubicBezTo>
                      <a:pt x="625" y="1719"/>
                      <a:pt x="1171" y="1624"/>
                      <a:pt x="1712" y="1502"/>
                    </a:cubicBezTo>
                    <a:cubicBezTo>
                      <a:pt x="2275" y="1376"/>
                      <a:pt x="2830" y="1219"/>
                      <a:pt x="3389" y="1076"/>
                    </a:cubicBezTo>
                    <a:cubicBezTo>
                      <a:pt x="3662" y="1007"/>
                      <a:pt x="3937" y="938"/>
                      <a:pt x="4213" y="879"/>
                    </a:cubicBezTo>
                    <a:cubicBezTo>
                      <a:pt x="4500" y="818"/>
                      <a:pt x="4789" y="772"/>
                      <a:pt x="5078" y="722"/>
                    </a:cubicBezTo>
                    <a:cubicBezTo>
                      <a:pt x="5688" y="617"/>
                      <a:pt x="6300" y="516"/>
                      <a:pt x="6910" y="406"/>
                    </a:cubicBezTo>
                    <a:cubicBezTo>
                      <a:pt x="7397" y="315"/>
                      <a:pt x="7881" y="221"/>
                      <a:pt x="8363" y="113"/>
                    </a:cubicBezTo>
                    <a:cubicBezTo>
                      <a:pt x="8393" y="106"/>
                      <a:pt x="8413" y="76"/>
                      <a:pt x="8406" y="45"/>
                    </a:cubicBezTo>
                    <a:cubicBezTo>
                      <a:pt x="8400" y="19"/>
                      <a:pt x="8375" y="0"/>
                      <a:pt x="8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7"/>
              <p:cNvSpPr/>
              <p:nvPr/>
            </p:nvSpPr>
            <p:spPr>
              <a:xfrm>
                <a:off x="6739233" y="3327185"/>
                <a:ext cx="268117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56" extrusionOk="0">
                    <a:moveTo>
                      <a:pt x="8393" y="1"/>
                    </a:moveTo>
                    <a:cubicBezTo>
                      <a:pt x="8386" y="4"/>
                      <a:pt x="8381" y="4"/>
                      <a:pt x="8376" y="5"/>
                    </a:cubicBezTo>
                    <a:cubicBezTo>
                      <a:pt x="8231" y="39"/>
                      <a:pt x="8085" y="71"/>
                      <a:pt x="7942" y="104"/>
                    </a:cubicBezTo>
                    <a:cubicBezTo>
                      <a:pt x="7787" y="140"/>
                      <a:pt x="7631" y="175"/>
                      <a:pt x="7475" y="213"/>
                    </a:cubicBezTo>
                    <a:cubicBezTo>
                      <a:pt x="7176" y="283"/>
                      <a:pt x="6878" y="352"/>
                      <a:pt x="6579" y="423"/>
                    </a:cubicBezTo>
                    <a:cubicBezTo>
                      <a:pt x="5983" y="562"/>
                      <a:pt x="5384" y="695"/>
                      <a:pt x="4786" y="821"/>
                    </a:cubicBezTo>
                    <a:cubicBezTo>
                      <a:pt x="3587" y="1070"/>
                      <a:pt x="2383" y="1288"/>
                      <a:pt x="1175" y="1486"/>
                    </a:cubicBezTo>
                    <a:cubicBezTo>
                      <a:pt x="797" y="1546"/>
                      <a:pt x="419" y="1607"/>
                      <a:pt x="42" y="1665"/>
                    </a:cubicBezTo>
                    <a:cubicBezTo>
                      <a:pt x="16" y="1667"/>
                      <a:pt x="1" y="1696"/>
                      <a:pt x="6" y="1719"/>
                    </a:cubicBezTo>
                    <a:cubicBezTo>
                      <a:pt x="13" y="1743"/>
                      <a:pt x="32" y="1756"/>
                      <a:pt x="54" y="1756"/>
                    </a:cubicBezTo>
                    <a:cubicBezTo>
                      <a:pt x="57" y="1756"/>
                      <a:pt x="60" y="1755"/>
                      <a:pt x="64" y="1755"/>
                    </a:cubicBezTo>
                    <a:cubicBezTo>
                      <a:pt x="672" y="1666"/>
                      <a:pt x="1282" y="1573"/>
                      <a:pt x="1891" y="1476"/>
                    </a:cubicBezTo>
                    <a:cubicBezTo>
                      <a:pt x="2496" y="1378"/>
                      <a:pt x="3099" y="1278"/>
                      <a:pt x="3702" y="1171"/>
                    </a:cubicBezTo>
                    <a:cubicBezTo>
                      <a:pt x="4303" y="1063"/>
                      <a:pt x="4905" y="950"/>
                      <a:pt x="5505" y="828"/>
                    </a:cubicBezTo>
                    <a:cubicBezTo>
                      <a:pt x="6106" y="708"/>
                      <a:pt x="6706" y="581"/>
                      <a:pt x="7302" y="440"/>
                    </a:cubicBezTo>
                    <a:cubicBezTo>
                      <a:pt x="7481" y="397"/>
                      <a:pt x="7660" y="352"/>
                      <a:pt x="7839" y="306"/>
                    </a:cubicBezTo>
                    <a:cubicBezTo>
                      <a:pt x="7935" y="280"/>
                      <a:pt x="8031" y="256"/>
                      <a:pt x="8125" y="228"/>
                    </a:cubicBezTo>
                    <a:cubicBezTo>
                      <a:pt x="8220" y="204"/>
                      <a:pt x="8314" y="175"/>
                      <a:pt x="8410" y="148"/>
                    </a:cubicBezTo>
                    <a:cubicBezTo>
                      <a:pt x="8449" y="137"/>
                      <a:pt x="8476" y="100"/>
                      <a:pt x="8464" y="58"/>
                    </a:cubicBezTo>
                    <a:cubicBezTo>
                      <a:pt x="8457" y="25"/>
                      <a:pt x="8426" y="1"/>
                      <a:pt x="8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7"/>
              <p:cNvSpPr/>
              <p:nvPr/>
            </p:nvSpPr>
            <p:spPr>
              <a:xfrm>
                <a:off x="6831632" y="3367106"/>
                <a:ext cx="159966" cy="4479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416" extrusionOk="0">
                    <a:moveTo>
                      <a:pt x="4984" y="0"/>
                    </a:moveTo>
                    <a:cubicBezTo>
                      <a:pt x="4976" y="2"/>
                      <a:pt x="4974" y="2"/>
                      <a:pt x="4968" y="3"/>
                    </a:cubicBezTo>
                    <a:cubicBezTo>
                      <a:pt x="4773" y="46"/>
                      <a:pt x="4580" y="92"/>
                      <a:pt x="4386" y="135"/>
                    </a:cubicBezTo>
                    <a:cubicBezTo>
                      <a:pt x="4176" y="182"/>
                      <a:pt x="3967" y="231"/>
                      <a:pt x="3758" y="277"/>
                    </a:cubicBezTo>
                    <a:cubicBezTo>
                      <a:pt x="3331" y="373"/>
                      <a:pt x="2903" y="468"/>
                      <a:pt x="2482" y="579"/>
                    </a:cubicBezTo>
                    <a:cubicBezTo>
                      <a:pt x="2070" y="685"/>
                      <a:pt x="1660" y="802"/>
                      <a:pt x="1252" y="922"/>
                    </a:cubicBezTo>
                    <a:cubicBezTo>
                      <a:pt x="844" y="1043"/>
                      <a:pt x="439" y="1173"/>
                      <a:pt x="39" y="1320"/>
                    </a:cubicBezTo>
                    <a:cubicBezTo>
                      <a:pt x="28" y="1323"/>
                      <a:pt x="18" y="1329"/>
                      <a:pt x="9" y="1342"/>
                    </a:cubicBezTo>
                    <a:cubicBezTo>
                      <a:pt x="2" y="1352"/>
                      <a:pt x="1" y="1365"/>
                      <a:pt x="4" y="1378"/>
                    </a:cubicBezTo>
                    <a:cubicBezTo>
                      <a:pt x="8" y="1397"/>
                      <a:pt x="29" y="1415"/>
                      <a:pt x="49" y="1415"/>
                    </a:cubicBezTo>
                    <a:cubicBezTo>
                      <a:pt x="52" y="1415"/>
                      <a:pt x="56" y="1415"/>
                      <a:pt x="59" y="1414"/>
                    </a:cubicBezTo>
                    <a:cubicBezTo>
                      <a:pt x="449" y="1272"/>
                      <a:pt x="844" y="1149"/>
                      <a:pt x="1241" y="1036"/>
                    </a:cubicBezTo>
                    <a:cubicBezTo>
                      <a:pt x="1662" y="915"/>
                      <a:pt x="2085" y="815"/>
                      <a:pt x="2512" y="719"/>
                    </a:cubicBezTo>
                    <a:cubicBezTo>
                      <a:pt x="2927" y="623"/>
                      <a:pt x="3340" y="523"/>
                      <a:pt x="3756" y="428"/>
                    </a:cubicBezTo>
                    <a:cubicBezTo>
                      <a:pt x="3966" y="380"/>
                      <a:pt x="4175" y="330"/>
                      <a:pt x="4384" y="279"/>
                    </a:cubicBezTo>
                    <a:cubicBezTo>
                      <a:pt x="4588" y="232"/>
                      <a:pt x="4795" y="184"/>
                      <a:pt x="4998" y="133"/>
                    </a:cubicBezTo>
                    <a:cubicBezTo>
                      <a:pt x="5034" y="125"/>
                      <a:pt x="5057" y="90"/>
                      <a:pt x="5048" y="53"/>
                    </a:cubicBezTo>
                    <a:cubicBezTo>
                      <a:pt x="5041" y="22"/>
                      <a:pt x="5012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3" name="Google Shape;4913;p27"/>
            <p:cNvGrpSpPr/>
            <p:nvPr/>
          </p:nvGrpSpPr>
          <p:grpSpPr>
            <a:xfrm>
              <a:off x="1462330" y="2672707"/>
              <a:ext cx="717520" cy="678074"/>
              <a:chOff x="8426480" y="2078207"/>
              <a:chExt cx="717520" cy="678074"/>
            </a:xfrm>
          </p:grpSpPr>
          <p:sp>
            <p:nvSpPr>
              <p:cNvPr id="4914" name="Google Shape;4914;p27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7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7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7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7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7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7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7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7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7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7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7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7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7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7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7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7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7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7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7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7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7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7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7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7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7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7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7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7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7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7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7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7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7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7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7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7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7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7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7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7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7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7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7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7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7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7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7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7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7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7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7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7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7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7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7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7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7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7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7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7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7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7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7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7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7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7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7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7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7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7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5" name="Google Shape;4985;p27"/>
            <p:cNvGrpSpPr/>
            <p:nvPr/>
          </p:nvGrpSpPr>
          <p:grpSpPr>
            <a:xfrm>
              <a:off x="6603350" y="2900963"/>
              <a:ext cx="282162" cy="368614"/>
              <a:chOff x="7792375" y="3990551"/>
              <a:chExt cx="282162" cy="368614"/>
            </a:xfrm>
          </p:grpSpPr>
          <p:sp>
            <p:nvSpPr>
              <p:cNvPr id="4986" name="Google Shape;4986;p27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7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7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7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7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7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7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7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7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7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7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7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7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7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7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7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7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7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7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7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7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7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7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7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7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1" name="Google Shape;5011;p27"/>
            <p:cNvGrpSpPr/>
            <p:nvPr/>
          </p:nvGrpSpPr>
          <p:grpSpPr>
            <a:xfrm>
              <a:off x="6672615" y="4049261"/>
              <a:ext cx="320564" cy="362888"/>
              <a:chOff x="6672615" y="4049261"/>
              <a:chExt cx="320564" cy="362888"/>
            </a:xfrm>
          </p:grpSpPr>
          <p:sp>
            <p:nvSpPr>
              <p:cNvPr id="5012" name="Google Shape;5012;p27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7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7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7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7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7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7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7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7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7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7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7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7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7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7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7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7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7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7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7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7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7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7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7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7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7" name="Google Shape;5037;p27"/>
            <p:cNvGrpSpPr/>
            <p:nvPr/>
          </p:nvGrpSpPr>
          <p:grpSpPr>
            <a:xfrm>
              <a:off x="7250241" y="615711"/>
              <a:ext cx="505424" cy="321038"/>
              <a:chOff x="8553516" y="3053786"/>
              <a:chExt cx="505424" cy="321038"/>
            </a:xfrm>
          </p:grpSpPr>
          <p:sp>
            <p:nvSpPr>
              <p:cNvPr id="5038" name="Google Shape;5038;p27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7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7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7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7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7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7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7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7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7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7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7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7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7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7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7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7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7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7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7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7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7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7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7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7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7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7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7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6" name="Google Shape;5066;p27"/>
            <p:cNvSpPr/>
            <p:nvPr/>
          </p:nvSpPr>
          <p:spPr>
            <a:xfrm>
              <a:off x="-302625" y="-62525"/>
              <a:ext cx="1714600" cy="2818050"/>
            </a:xfrm>
            <a:custGeom>
              <a:avLst/>
              <a:gdLst/>
              <a:ahLst/>
              <a:cxnLst/>
              <a:rect l="l" t="t" r="r" b="b"/>
              <a:pathLst>
                <a:path w="68584" h="112722" extrusionOk="0">
                  <a:moveTo>
                    <a:pt x="60299" y="0"/>
                  </a:moveTo>
                  <a:cubicBezTo>
                    <a:pt x="63895" y="8327"/>
                    <a:pt x="70585" y="17438"/>
                    <a:pt x="67943" y="26115"/>
                  </a:cubicBezTo>
                  <a:cubicBezTo>
                    <a:pt x="66313" y="31468"/>
                    <a:pt x="58511" y="32174"/>
                    <a:pt x="54142" y="35670"/>
                  </a:cubicBezTo>
                  <a:cubicBezTo>
                    <a:pt x="50212" y="38814"/>
                    <a:pt x="48326" y="44284"/>
                    <a:pt x="47560" y="49258"/>
                  </a:cubicBezTo>
                  <a:cubicBezTo>
                    <a:pt x="46631" y="55294"/>
                    <a:pt x="46425" y="62002"/>
                    <a:pt x="49046" y="67518"/>
                  </a:cubicBezTo>
                  <a:cubicBezTo>
                    <a:pt x="53312" y="76497"/>
                    <a:pt x="60897" y="88176"/>
                    <a:pt x="55628" y="96606"/>
                  </a:cubicBezTo>
                  <a:cubicBezTo>
                    <a:pt x="50376" y="105009"/>
                    <a:pt x="37506" y="104761"/>
                    <a:pt x="28026" y="107647"/>
                  </a:cubicBezTo>
                  <a:cubicBezTo>
                    <a:pt x="19023" y="110387"/>
                    <a:pt x="8415" y="115256"/>
                    <a:pt x="0" y="11104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067" name="Google Shape;5067;p27"/>
            <p:cNvSpPr/>
            <p:nvPr/>
          </p:nvSpPr>
          <p:spPr>
            <a:xfrm>
              <a:off x="7650323" y="2281972"/>
              <a:ext cx="1638700" cy="2925300"/>
            </a:xfrm>
            <a:custGeom>
              <a:avLst/>
              <a:gdLst/>
              <a:ahLst/>
              <a:cxnLst/>
              <a:rect l="l" t="t" r="r" b="b"/>
              <a:pathLst>
                <a:path w="65548" h="117012" extrusionOk="0">
                  <a:moveTo>
                    <a:pt x="65548" y="11275"/>
                  </a:moveTo>
                  <a:cubicBezTo>
                    <a:pt x="55871" y="5745"/>
                    <a:pt x="44804" y="-1920"/>
                    <a:pt x="33912" y="447"/>
                  </a:cubicBezTo>
                  <a:cubicBezTo>
                    <a:pt x="28847" y="1548"/>
                    <a:pt x="24096" y="5084"/>
                    <a:pt x="21173" y="9364"/>
                  </a:cubicBezTo>
                  <a:cubicBezTo>
                    <a:pt x="17113" y="15309"/>
                    <a:pt x="18625" y="23610"/>
                    <a:pt x="18625" y="30809"/>
                  </a:cubicBezTo>
                  <a:cubicBezTo>
                    <a:pt x="18625" y="36482"/>
                    <a:pt x="17555" y="42538"/>
                    <a:pt x="19686" y="47795"/>
                  </a:cubicBezTo>
                  <a:cubicBezTo>
                    <a:pt x="22910" y="55748"/>
                    <a:pt x="26095" y="63721"/>
                    <a:pt x="29028" y="71787"/>
                  </a:cubicBezTo>
                  <a:cubicBezTo>
                    <a:pt x="30665" y="76289"/>
                    <a:pt x="33474" y="81179"/>
                    <a:pt x="32213" y="85800"/>
                  </a:cubicBezTo>
                  <a:cubicBezTo>
                    <a:pt x="31538" y="88274"/>
                    <a:pt x="27920" y="88842"/>
                    <a:pt x="25419" y="89410"/>
                  </a:cubicBezTo>
                  <a:cubicBezTo>
                    <a:pt x="19504" y="90754"/>
                    <a:pt x="13487" y="92345"/>
                    <a:pt x="8221" y="95355"/>
                  </a:cubicBezTo>
                  <a:cubicBezTo>
                    <a:pt x="1575" y="99154"/>
                    <a:pt x="-1276" y="109584"/>
                    <a:pt x="577" y="1170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068" name="Google Shape;5068;p27"/>
            <p:cNvSpPr/>
            <p:nvPr/>
          </p:nvSpPr>
          <p:spPr>
            <a:xfrm>
              <a:off x="605050" y="4725712"/>
              <a:ext cx="1236775" cy="460325"/>
            </a:xfrm>
            <a:custGeom>
              <a:avLst/>
              <a:gdLst/>
              <a:ahLst/>
              <a:cxnLst/>
              <a:rect l="l" t="t" r="r" b="b"/>
              <a:pathLst>
                <a:path w="49471" h="18413" extrusionOk="0">
                  <a:moveTo>
                    <a:pt x="0" y="18201"/>
                  </a:moveTo>
                  <a:cubicBezTo>
                    <a:pt x="3541" y="11442"/>
                    <a:pt x="8654" y="5226"/>
                    <a:pt x="14863" y="791"/>
                  </a:cubicBezTo>
                  <a:cubicBezTo>
                    <a:pt x="17224" y="-895"/>
                    <a:pt x="20666" y="791"/>
                    <a:pt x="23568" y="791"/>
                  </a:cubicBezTo>
                  <a:cubicBezTo>
                    <a:pt x="30286" y="791"/>
                    <a:pt x="37512" y="1439"/>
                    <a:pt x="43314" y="4825"/>
                  </a:cubicBezTo>
                  <a:cubicBezTo>
                    <a:pt x="47609" y="7331"/>
                    <a:pt x="49471" y="13440"/>
                    <a:pt x="49471" y="1841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069" name="Google Shape;5069;p27"/>
            <p:cNvSpPr/>
            <p:nvPr/>
          </p:nvSpPr>
          <p:spPr>
            <a:xfrm>
              <a:off x="5292050" y="-70000"/>
              <a:ext cx="1698575" cy="669900"/>
            </a:xfrm>
            <a:custGeom>
              <a:avLst/>
              <a:gdLst/>
              <a:ahLst/>
              <a:cxnLst/>
              <a:rect l="l" t="t" r="r" b="b"/>
              <a:pathLst>
                <a:path w="67943" h="26796" extrusionOk="0">
                  <a:moveTo>
                    <a:pt x="0" y="1274"/>
                  </a:moveTo>
                  <a:cubicBezTo>
                    <a:pt x="1581" y="7600"/>
                    <a:pt x="3632" y="14867"/>
                    <a:pt x="8918" y="18684"/>
                  </a:cubicBezTo>
                  <a:cubicBezTo>
                    <a:pt x="13947" y="22315"/>
                    <a:pt x="20629" y="23004"/>
                    <a:pt x="26753" y="23992"/>
                  </a:cubicBezTo>
                  <a:cubicBezTo>
                    <a:pt x="33088" y="25014"/>
                    <a:pt x="39637" y="27884"/>
                    <a:pt x="45862" y="26328"/>
                  </a:cubicBezTo>
                  <a:cubicBezTo>
                    <a:pt x="56974" y="23550"/>
                    <a:pt x="67943" y="11454"/>
                    <a:pt x="67943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_2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28"/>
          <p:cNvGrpSpPr/>
          <p:nvPr/>
        </p:nvGrpSpPr>
        <p:grpSpPr>
          <a:xfrm>
            <a:off x="156998" y="3419611"/>
            <a:ext cx="538575" cy="484167"/>
            <a:chOff x="6552823" y="3238298"/>
            <a:chExt cx="538575" cy="484167"/>
          </a:xfrm>
        </p:grpSpPr>
        <p:sp>
          <p:nvSpPr>
            <p:cNvPr id="5072" name="Google Shape;5072;p28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3" name="Google Shape;5093;p28"/>
          <p:cNvGrpSpPr/>
          <p:nvPr/>
        </p:nvGrpSpPr>
        <p:grpSpPr>
          <a:xfrm>
            <a:off x="8545190" y="4499161"/>
            <a:ext cx="320564" cy="362888"/>
            <a:chOff x="6672615" y="4049261"/>
            <a:chExt cx="320564" cy="362888"/>
          </a:xfrm>
        </p:grpSpPr>
        <p:sp>
          <p:nvSpPr>
            <p:cNvPr id="5094" name="Google Shape;5094;p28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9" name="Google Shape;5119;p28"/>
          <p:cNvGrpSpPr/>
          <p:nvPr/>
        </p:nvGrpSpPr>
        <p:grpSpPr>
          <a:xfrm>
            <a:off x="8823277" y="4234918"/>
            <a:ext cx="147945" cy="134470"/>
            <a:chOff x="3477352" y="993181"/>
            <a:chExt cx="147945" cy="134470"/>
          </a:xfrm>
        </p:grpSpPr>
        <p:sp>
          <p:nvSpPr>
            <p:cNvPr id="5120" name="Google Shape;5120;p2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2" name="Google Shape;5122;p28"/>
          <p:cNvGrpSpPr/>
          <p:nvPr/>
        </p:nvGrpSpPr>
        <p:grpSpPr>
          <a:xfrm>
            <a:off x="8137028" y="4862056"/>
            <a:ext cx="83763" cy="83541"/>
            <a:chOff x="3317703" y="1099656"/>
            <a:chExt cx="83763" cy="83541"/>
          </a:xfrm>
        </p:grpSpPr>
        <p:sp>
          <p:nvSpPr>
            <p:cNvPr id="5123" name="Google Shape;5123;p2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5" name="Google Shape;5125;p28"/>
          <p:cNvGrpSpPr/>
          <p:nvPr/>
        </p:nvGrpSpPr>
        <p:grpSpPr>
          <a:xfrm rot="-767128">
            <a:off x="7106798" y="310388"/>
            <a:ext cx="633153" cy="525761"/>
            <a:chOff x="1239922" y="3106991"/>
            <a:chExt cx="633156" cy="525764"/>
          </a:xfrm>
        </p:grpSpPr>
        <p:sp>
          <p:nvSpPr>
            <p:cNvPr id="5126" name="Google Shape;5126;p28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8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4" name="Google Shape;5144;p28"/>
          <p:cNvGrpSpPr/>
          <p:nvPr/>
        </p:nvGrpSpPr>
        <p:grpSpPr>
          <a:xfrm rot="555871">
            <a:off x="8164436" y="292307"/>
            <a:ext cx="580261" cy="387421"/>
            <a:chOff x="2699477" y="4217925"/>
            <a:chExt cx="580235" cy="387403"/>
          </a:xfrm>
        </p:grpSpPr>
        <p:sp>
          <p:nvSpPr>
            <p:cNvPr id="5145" name="Google Shape;5145;p28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8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8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8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8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8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8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8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8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8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8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8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8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8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9" name="Google Shape;5159;p28"/>
          <p:cNvGrpSpPr/>
          <p:nvPr/>
        </p:nvGrpSpPr>
        <p:grpSpPr>
          <a:xfrm>
            <a:off x="293444" y="4173360"/>
            <a:ext cx="265681" cy="257583"/>
            <a:chOff x="1987619" y="2413322"/>
            <a:chExt cx="265681" cy="257583"/>
          </a:xfrm>
        </p:grpSpPr>
        <p:sp>
          <p:nvSpPr>
            <p:cNvPr id="5160" name="Google Shape;5160;p28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8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8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8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8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8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8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8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8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8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8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8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8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8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8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8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8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8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8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8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8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8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8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8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8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8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8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8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8" name="Google Shape;5188;p28"/>
          <p:cNvGrpSpPr/>
          <p:nvPr/>
        </p:nvGrpSpPr>
        <p:grpSpPr>
          <a:xfrm>
            <a:off x="8587685" y="979972"/>
            <a:ext cx="235599" cy="224844"/>
            <a:chOff x="1690685" y="2722372"/>
            <a:chExt cx="235599" cy="224844"/>
          </a:xfrm>
        </p:grpSpPr>
        <p:sp>
          <p:nvSpPr>
            <p:cNvPr id="5189" name="Google Shape;5189;p28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8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8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8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8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8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8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8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8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8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8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8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8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8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8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8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8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8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8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8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8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8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8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8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8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8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8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8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7" name="Google Shape;5217;p28"/>
          <p:cNvSpPr/>
          <p:nvPr/>
        </p:nvSpPr>
        <p:spPr>
          <a:xfrm>
            <a:off x="-405625" y="-38750"/>
            <a:ext cx="1125625" cy="2761125"/>
          </a:xfrm>
          <a:custGeom>
            <a:avLst/>
            <a:gdLst/>
            <a:ahLst/>
            <a:cxnLst/>
            <a:rect l="l" t="t" r="r" b="b"/>
            <a:pathLst>
              <a:path w="45025" h="110445" extrusionOk="0">
                <a:moveTo>
                  <a:pt x="37208" y="0"/>
                </a:moveTo>
                <a:cubicBezTo>
                  <a:pt x="41412" y="2102"/>
                  <a:pt x="46234" y="7458"/>
                  <a:pt x="44747" y="11917"/>
                </a:cubicBezTo>
                <a:cubicBezTo>
                  <a:pt x="42619" y="18298"/>
                  <a:pt x="31672" y="15126"/>
                  <a:pt x="25048" y="16294"/>
                </a:cubicBezTo>
                <a:cubicBezTo>
                  <a:pt x="18105" y="17518"/>
                  <a:pt x="10410" y="24092"/>
                  <a:pt x="9971" y="31129"/>
                </a:cubicBezTo>
                <a:cubicBezTo>
                  <a:pt x="9143" y="44391"/>
                  <a:pt x="25558" y="52747"/>
                  <a:pt x="31858" y="64446"/>
                </a:cubicBezTo>
                <a:cubicBezTo>
                  <a:pt x="36389" y="72860"/>
                  <a:pt x="38188" y="83178"/>
                  <a:pt x="36965" y="92656"/>
                </a:cubicBezTo>
                <a:cubicBezTo>
                  <a:pt x="35237" y="106043"/>
                  <a:pt x="12806" y="113462"/>
                  <a:pt x="0" y="109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5218" name="Google Shape;5218;p28"/>
          <p:cNvSpPr/>
          <p:nvPr/>
        </p:nvSpPr>
        <p:spPr>
          <a:xfrm>
            <a:off x="5587325" y="-43375"/>
            <a:ext cx="1410500" cy="514975"/>
          </a:xfrm>
          <a:custGeom>
            <a:avLst/>
            <a:gdLst/>
            <a:ahLst/>
            <a:cxnLst/>
            <a:rect l="l" t="t" r="r" b="b"/>
            <a:pathLst>
              <a:path w="56420" h="20599" extrusionOk="0">
                <a:moveTo>
                  <a:pt x="0" y="0"/>
                </a:moveTo>
                <a:cubicBezTo>
                  <a:pt x="0" y="14973"/>
                  <a:pt x="25844" y="23331"/>
                  <a:pt x="40370" y="19699"/>
                </a:cubicBezTo>
                <a:cubicBezTo>
                  <a:pt x="48405" y="17690"/>
                  <a:pt x="53346" y="8421"/>
                  <a:pt x="56420" y="73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5219" name="Google Shape;5219;p28"/>
          <p:cNvSpPr/>
          <p:nvPr/>
        </p:nvSpPr>
        <p:spPr>
          <a:xfrm>
            <a:off x="8448426" y="1460910"/>
            <a:ext cx="768525" cy="2568250"/>
          </a:xfrm>
          <a:custGeom>
            <a:avLst/>
            <a:gdLst/>
            <a:ahLst/>
            <a:cxnLst/>
            <a:rect l="l" t="t" r="r" b="b"/>
            <a:pathLst>
              <a:path w="30741" h="102730" extrusionOk="0">
                <a:moveTo>
                  <a:pt x="29769" y="384"/>
                </a:moveTo>
                <a:cubicBezTo>
                  <a:pt x="27259" y="245"/>
                  <a:pt x="24479" y="-497"/>
                  <a:pt x="22230" y="627"/>
                </a:cubicBezTo>
                <a:cubicBezTo>
                  <a:pt x="15161" y="4162"/>
                  <a:pt x="12262" y="14989"/>
                  <a:pt x="13718" y="22758"/>
                </a:cubicBezTo>
                <a:cubicBezTo>
                  <a:pt x="15428" y="31884"/>
                  <a:pt x="21995" y="41037"/>
                  <a:pt x="19554" y="49995"/>
                </a:cubicBezTo>
                <a:cubicBezTo>
                  <a:pt x="17725" y="56705"/>
                  <a:pt x="8982" y="59035"/>
                  <a:pt x="3747" y="63614"/>
                </a:cubicBezTo>
                <a:cubicBezTo>
                  <a:pt x="327" y="66605"/>
                  <a:pt x="-203" y="72213"/>
                  <a:pt x="99" y="76746"/>
                </a:cubicBezTo>
                <a:cubicBezTo>
                  <a:pt x="979" y="89961"/>
                  <a:pt x="18177" y="106226"/>
                  <a:pt x="30741" y="10203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5220" name="Google Shape;5220;p28"/>
          <p:cNvGrpSpPr/>
          <p:nvPr/>
        </p:nvGrpSpPr>
        <p:grpSpPr>
          <a:xfrm>
            <a:off x="268553" y="4601006"/>
            <a:ext cx="83763" cy="83541"/>
            <a:chOff x="3317703" y="1099656"/>
            <a:chExt cx="83763" cy="83541"/>
          </a:xfrm>
        </p:grpSpPr>
        <p:sp>
          <p:nvSpPr>
            <p:cNvPr id="5221" name="Google Shape;5221;p2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3" name="Google Shape;5223;p28"/>
          <p:cNvGrpSpPr/>
          <p:nvPr/>
        </p:nvGrpSpPr>
        <p:grpSpPr>
          <a:xfrm>
            <a:off x="352315" y="2967931"/>
            <a:ext cx="147945" cy="134470"/>
            <a:chOff x="3477352" y="993181"/>
            <a:chExt cx="147945" cy="134470"/>
          </a:xfrm>
        </p:grpSpPr>
        <p:sp>
          <p:nvSpPr>
            <p:cNvPr id="5224" name="Google Shape;5224;p2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6" name="Google Shape;5226;p28"/>
          <p:cNvSpPr/>
          <p:nvPr/>
        </p:nvSpPr>
        <p:spPr>
          <a:xfrm>
            <a:off x="1211625" y="4711053"/>
            <a:ext cx="2568000" cy="516300"/>
          </a:xfrm>
          <a:custGeom>
            <a:avLst/>
            <a:gdLst/>
            <a:ahLst/>
            <a:cxnLst/>
            <a:rect l="l" t="t" r="r" b="b"/>
            <a:pathLst>
              <a:path w="102720" h="20652" extrusionOk="0">
                <a:moveTo>
                  <a:pt x="0" y="19679"/>
                </a:moveTo>
                <a:cubicBezTo>
                  <a:pt x="4167" y="13996"/>
                  <a:pt x="12471" y="10480"/>
                  <a:pt x="19456" y="11411"/>
                </a:cubicBezTo>
                <a:cubicBezTo>
                  <a:pt x="26775" y="12386"/>
                  <a:pt x="34286" y="16987"/>
                  <a:pt x="41343" y="14816"/>
                </a:cubicBezTo>
                <a:cubicBezTo>
                  <a:pt x="55824" y="10361"/>
                  <a:pt x="70193" y="-3639"/>
                  <a:pt x="84631" y="954"/>
                </a:cubicBezTo>
                <a:cubicBezTo>
                  <a:pt x="92901" y="3585"/>
                  <a:pt x="106475" y="13436"/>
                  <a:pt x="101654" y="2065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5227" name="Google Shape;5227;p28"/>
          <p:cNvGrpSpPr/>
          <p:nvPr/>
        </p:nvGrpSpPr>
        <p:grpSpPr>
          <a:xfrm>
            <a:off x="5934904" y="4770352"/>
            <a:ext cx="569195" cy="282478"/>
            <a:chOff x="4404691" y="4089402"/>
            <a:chExt cx="569195" cy="282478"/>
          </a:xfrm>
        </p:grpSpPr>
        <p:sp>
          <p:nvSpPr>
            <p:cNvPr id="5228" name="Google Shape;5228;p28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8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8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8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8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8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8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8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8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8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8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8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8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8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8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8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8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8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8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8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8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8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8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8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8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8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8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8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8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8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8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8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">
    <p:spTree>
      <p:nvGrpSpPr>
        <p:cNvPr id="1" name="Shape 5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1" name="Google Shape;5261;p29"/>
          <p:cNvGrpSpPr/>
          <p:nvPr/>
        </p:nvGrpSpPr>
        <p:grpSpPr>
          <a:xfrm>
            <a:off x="71813" y="-67850"/>
            <a:ext cx="9020124" cy="5260268"/>
            <a:chOff x="71813" y="-67850"/>
            <a:chExt cx="9020124" cy="5260268"/>
          </a:xfrm>
        </p:grpSpPr>
        <p:grpSp>
          <p:nvGrpSpPr>
            <p:cNvPr id="5262" name="Google Shape;5262;p29"/>
            <p:cNvGrpSpPr/>
            <p:nvPr/>
          </p:nvGrpSpPr>
          <p:grpSpPr>
            <a:xfrm>
              <a:off x="71813" y="1649850"/>
              <a:ext cx="606933" cy="684559"/>
              <a:chOff x="4761063" y="821638"/>
              <a:chExt cx="606933" cy="684559"/>
            </a:xfrm>
          </p:grpSpPr>
          <p:sp>
            <p:nvSpPr>
              <p:cNvPr id="5263" name="Google Shape;5263;p29"/>
              <p:cNvSpPr/>
              <p:nvPr/>
            </p:nvSpPr>
            <p:spPr>
              <a:xfrm>
                <a:off x="4761063" y="821638"/>
                <a:ext cx="590863" cy="46967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14848" extrusionOk="0">
                    <a:moveTo>
                      <a:pt x="6863" y="1"/>
                    </a:moveTo>
                    <a:cubicBezTo>
                      <a:pt x="6859" y="1"/>
                      <a:pt x="7070" y="6"/>
                      <a:pt x="7307" y="13"/>
                    </a:cubicBezTo>
                    <a:lnTo>
                      <a:pt x="7307" y="13"/>
                    </a:lnTo>
                    <a:cubicBezTo>
                      <a:pt x="7334" y="13"/>
                      <a:pt x="7362" y="14"/>
                      <a:pt x="7390" y="14"/>
                    </a:cubicBezTo>
                    <a:lnTo>
                      <a:pt x="7390" y="14"/>
                    </a:lnTo>
                    <a:cubicBezTo>
                      <a:pt x="7009" y="5"/>
                      <a:pt x="6867" y="1"/>
                      <a:pt x="6863" y="1"/>
                    </a:cubicBezTo>
                    <a:close/>
                    <a:moveTo>
                      <a:pt x="7390" y="14"/>
                    </a:moveTo>
                    <a:cubicBezTo>
                      <a:pt x="7396" y="14"/>
                      <a:pt x="7403" y="15"/>
                      <a:pt x="7409" y="15"/>
                    </a:cubicBezTo>
                    <a:cubicBezTo>
                      <a:pt x="7403" y="15"/>
                      <a:pt x="7396" y="14"/>
                      <a:pt x="7390" y="14"/>
                    </a:cubicBezTo>
                    <a:close/>
                    <a:moveTo>
                      <a:pt x="7175" y="12"/>
                    </a:moveTo>
                    <a:cubicBezTo>
                      <a:pt x="4490" y="12"/>
                      <a:pt x="1952" y="1228"/>
                      <a:pt x="1889" y="1702"/>
                    </a:cubicBezTo>
                    <a:cubicBezTo>
                      <a:pt x="1471" y="4807"/>
                      <a:pt x="347" y="7873"/>
                      <a:pt x="12" y="10969"/>
                    </a:cubicBezTo>
                    <a:cubicBezTo>
                      <a:pt x="1" y="11070"/>
                      <a:pt x="84" y="11159"/>
                      <a:pt x="168" y="11186"/>
                    </a:cubicBezTo>
                    <a:cubicBezTo>
                      <a:pt x="188" y="11192"/>
                      <a:pt x="209" y="11195"/>
                      <a:pt x="230" y="11195"/>
                    </a:cubicBezTo>
                    <a:cubicBezTo>
                      <a:pt x="270" y="11195"/>
                      <a:pt x="310" y="11185"/>
                      <a:pt x="344" y="11165"/>
                    </a:cubicBezTo>
                    <a:cubicBezTo>
                      <a:pt x="954" y="11030"/>
                      <a:pt x="1533" y="10970"/>
                      <a:pt x="2085" y="10970"/>
                    </a:cubicBezTo>
                    <a:cubicBezTo>
                      <a:pt x="5000" y="10970"/>
                      <a:pt x="7148" y="12631"/>
                      <a:pt x="8881" y="13582"/>
                    </a:cubicBezTo>
                    <a:cubicBezTo>
                      <a:pt x="9276" y="13798"/>
                      <a:pt x="9687" y="14000"/>
                      <a:pt x="10103" y="14180"/>
                    </a:cubicBezTo>
                    <a:cubicBezTo>
                      <a:pt x="10873" y="14514"/>
                      <a:pt x="11711" y="14727"/>
                      <a:pt x="12587" y="14815"/>
                    </a:cubicBezTo>
                    <a:cubicBezTo>
                      <a:pt x="12744" y="14830"/>
                      <a:pt x="12906" y="14839"/>
                      <a:pt x="13070" y="14845"/>
                    </a:cubicBezTo>
                    <a:cubicBezTo>
                      <a:pt x="13131" y="14847"/>
                      <a:pt x="13193" y="14847"/>
                      <a:pt x="13256" y="14847"/>
                    </a:cubicBezTo>
                    <a:cubicBezTo>
                      <a:pt x="13441" y="14847"/>
                      <a:pt x="13631" y="14840"/>
                      <a:pt x="13821" y="14825"/>
                    </a:cubicBezTo>
                    <a:cubicBezTo>
                      <a:pt x="15552" y="14693"/>
                      <a:pt x="15504" y="14279"/>
                      <a:pt x="15597" y="13864"/>
                    </a:cubicBezTo>
                    <a:cubicBezTo>
                      <a:pt x="15647" y="13640"/>
                      <a:pt x="15721" y="13347"/>
                      <a:pt x="15780" y="13125"/>
                    </a:cubicBezTo>
                    <a:cubicBezTo>
                      <a:pt x="17438" y="6915"/>
                      <a:pt x="18409" y="5235"/>
                      <a:pt x="18465" y="5048"/>
                    </a:cubicBezTo>
                    <a:cubicBezTo>
                      <a:pt x="18678" y="4343"/>
                      <a:pt x="17581" y="4621"/>
                      <a:pt x="15716" y="3802"/>
                    </a:cubicBezTo>
                    <a:cubicBezTo>
                      <a:pt x="13647" y="2840"/>
                      <a:pt x="13672" y="2084"/>
                      <a:pt x="11825" y="1119"/>
                    </a:cubicBezTo>
                    <a:cubicBezTo>
                      <a:pt x="10537" y="440"/>
                      <a:pt x="8989" y="72"/>
                      <a:pt x="7510" y="18"/>
                    </a:cubicBezTo>
                    <a:lnTo>
                      <a:pt x="7510" y="18"/>
                    </a:lnTo>
                    <a:cubicBezTo>
                      <a:pt x="7744" y="24"/>
                      <a:pt x="7951" y="29"/>
                      <a:pt x="7955" y="29"/>
                    </a:cubicBezTo>
                    <a:cubicBezTo>
                      <a:pt x="7959" y="29"/>
                      <a:pt x="7814" y="26"/>
                      <a:pt x="7409" y="15"/>
                    </a:cubicBezTo>
                    <a:lnTo>
                      <a:pt x="7409" y="15"/>
                    </a:lnTo>
                    <a:cubicBezTo>
                      <a:pt x="7443" y="16"/>
                      <a:pt x="7477" y="17"/>
                      <a:pt x="7510" y="18"/>
                    </a:cubicBezTo>
                    <a:lnTo>
                      <a:pt x="7510" y="18"/>
                    </a:lnTo>
                    <a:cubicBezTo>
                      <a:pt x="7443" y="16"/>
                      <a:pt x="7374" y="14"/>
                      <a:pt x="7307" y="13"/>
                    </a:cubicBezTo>
                    <a:lnTo>
                      <a:pt x="7307" y="13"/>
                    </a:lnTo>
                    <a:cubicBezTo>
                      <a:pt x="7263" y="12"/>
                      <a:pt x="7219" y="12"/>
                      <a:pt x="717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9"/>
              <p:cNvSpPr/>
              <p:nvPr/>
            </p:nvSpPr>
            <p:spPr>
              <a:xfrm>
                <a:off x="5169249" y="917706"/>
                <a:ext cx="198747" cy="588491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18604" extrusionOk="0">
                    <a:moveTo>
                      <a:pt x="6055" y="0"/>
                    </a:moveTo>
                    <a:cubicBezTo>
                      <a:pt x="5967" y="0"/>
                      <a:pt x="5894" y="59"/>
                      <a:pt x="5860" y="144"/>
                    </a:cubicBezTo>
                    <a:cubicBezTo>
                      <a:pt x="5860" y="144"/>
                      <a:pt x="5860" y="144"/>
                      <a:pt x="5860" y="144"/>
                    </a:cubicBezTo>
                    <a:lnTo>
                      <a:pt x="5860" y="144"/>
                    </a:lnTo>
                    <a:cubicBezTo>
                      <a:pt x="4881" y="2694"/>
                      <a:pt x="1" y="17787"/>
                      <a:pt x="352" y="18443"/>
                    </a:cubicBezTo>
                    <a:cubicBezTo>
                      <a:pt x="409" y="18549"/>
                      <a:pt x="515" y="18603"/>
                      <a:pt x="620" y="18603"/>
                    </a:cubicBezTo>
                    <a:cubicBezTo>
                      <a:pt x="743" y="18603"/>
                      <a:pt x="866" y="18531"/>
                      <a:pt x="919" y="18384"/>
                    </a:cubicBezTo>
                    <a:cubicBezTo>
                      <a:pt x="1133" y="17779"/>
                      <a:pt x="3891" y="6351"/>
                      <a:pt x="6240" y="257"/>
                    </a:cubicBezTo>
                    <a:cubicBezTo>
                      <a:pt x="6282" y="145"/>
                      <a:pt x="6189" y="3"/>
                      <a:pt x="6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9"/>
              <p:cNvSpPr/>
              <p:nvPr/>
            </p:nvSpPr>
            <p:spPr>
              <a:xfrm>
                <a:off x="4841346" y="880221"/>
                <a:ext cx="8667" cy="2264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16" extrusionOk="0">
                    <a:moveTo>
                      <a:pt x="150" y="0"/>
                    </a:moveTo>
                    <a:cubicBezTo>
                      <a:pt x="93" y="0"/>
                      <a:pt x="37" y="41"/>
                      <a:pt x="43" y="107"/>
                    </a:cubicBezTo>
                    <a:cubicBezTo>
                      <a:pt x="53" y="249"/>
                      <a:pt x="46" y="389"/>
                      <a:pt x="24" y="528"/>
                    </a:cubicBezTo>
                    <a:cubicBezTo>
                      <a:pt x="16" y="576"/>
                      <a:pt x="0" y="626"/>
                      <a:pt x="22" y="664"/>
                    </a:cubicBezTo>
                    <a:cubicBezTo>
                      <a:pt x="41" y="699"/>
                      <a:pt x="74" y="716"/>
                      <a:pt x="107" y="716"/>
                    </a:cubicBezTo>
                    <a:cubicBezTo>
                      <a:pt x="147" y="716"/>
                      <a:pt x="187" y="692"/>
                      <a:pt x="202" y="647"/>
                    </a:cubicBezTo>
                    <a:cubicBezTo>
                      <a:pt x="258" y="472"/>
                      <a:pt x="274" y="293"/>
                      <a:pt x="259" y="113"/>
                    </a:cubicBezTo>
                    <a:cubicBezTo>
                      <a:pt x="253" y="34"/>
                      <a:pt x="20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9"/>
              <p:cNvSpPr/>
              <p:nvPr/>
            </p:nvSpPr>
            <p:spPr>
              <a:xfrm>
                <a:off x="4836665" y="917706"/>
                <a:ext cx="7117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69" extrusionOk="0">
                    <a:moveTo>
                      <a:pt x="126" y="1"/>
                    </a:moveTo>
                    <a:cubicBezTo>
                      <a:pt x="82" y="1"/>
                      <a:pt x="38" y="29"/>
                      <a:pt x="33" y="92"/>
                    </a:cubicBezTo>
                    <a:cubicBezTo>
                      <a:pt x="22" y="222"/>
                      <a:pt x="12" y="351"/>
                      <a:pt x="2" y="480"/>
                    </a:cubicBezTo>
                    <a:cubicBezTo>
                      <a:pt x="1" y="517"/>
                      <a:pt x="28" y="552"/>
                      <a:pt x="62" y="565"/>
                    </a:cubicBezTo>
                    <a:cubicBezTo>
                      <a:pt x="70" y="567"/>
                      <a:pt x="78" y="568"/>
                      <a:pt x="85" y="568"/>
                    </a:cubicBezTo>
                    <a:cubicBezTo>
                      <a:pt x="207" y="568"/>
                      <a:pt x="209" y="242"/>
                      <a:pt x="220" y="96"/>
                    </a:cubicBezTo>
                    <a:cubicBezTo>
                      <a:pt x="224" y="35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9"/>
              <p:cNvSpPr/>
              <p:nvPr/>
            </p:nvSpPr>
            <p:spPr>
              <a:xfrm>
                <a:off x="4830085" y="953102"/>
                <a:ext cx="8825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39" extrusionOk="0">
                    <a:moveTo>
                      <a:pt x="175" y="1"/>
                    </a:moveTo>
                    <a:cubicBezTo>
                      <a:pt x="137" y="1"/>
                      <a:pt x="101" y="23"/>
                      <a:pt x="94" y="61"/>
                    </a:cubicBezTo>
                    <a:cubicBezTo>
                      <a:pt x="44" y="335"/>
                      <a:pt x="38" y="335"/>
                      <a:pt x="8" y="557"/>
                    </a:cubicBezTo>
                    <a:cubicBezTo>
                      <a:pt x="1" y="606"/>
                      <a:pt x="46" y="639"/>
                      <a:pt x="90" y="639"/>
                    </a:cubicBezTo>
                    <a:cubicBezTo>
                      <a:pt x="122" y="639"/>
                      <a:pt x="154" y="622"/>
                      <a:pt x="164" y="581"/>
                    </a:cubicBezTo>
                    <a:cubicBezTo>
                      <a:pt x="178" y="522"/>
                      <a:pt x="279" y="97"/>
                      <a:pt x="250" y="44"/>
                    </a:cubicBezTo>
                    <a:cubicBezTo>
                      <a:pt x="233" y="14"/>
                      <a:pt x="203" y="1"/>
                      <a:pt x="1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9"/>
              <p:cNvSpPr/>
              <p:nvPr/>
            </p:nvSpPr>
            <p:spPr>
              <a:xfrm>
                <a:off x="4819203" y="993212"/>
                <a:ext cx="10312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9" extrusionOk="0">
                    <a:moveTo>
                      <a:pt x="234" y="1"/>
                    </a:moveTo>
                    <a:cubicBezTo>
                      <a:pt x="203" y="1"/>
                      <a:pt x="172" y="18"/>
                      <a:pt x="163" y="56"/>
                    </a:cubicBezTo>
                    <a:cubicBezTo>
                      <a:pt x="113" y="268"/>
                      <a:pt x="60" y="479"/>
                      <a:pt x="14" y="691"/>
                    </a:cubicBezTo>
                    <a:cubicBezTo>
                      <a:pt x="1" y="746"/>
                      <a:pt x="39" y="779"/>
                      <a:pt x="79" y="779"/>
                    </a:cubicBezTo>
                    <a:cubicBezTo>
                      <a:pt x="105" y="779"/>
                      <a:pt x="132" y="764"/>
                      <a:pt x="143" y="731"/>
                    </a:cubicBezTo>
                    <a:cubicBezTo>
                      <a:pt x="216" y="499"/>
                      <a:pt x="256" y="337"/>
                      <a:pt x="309" y="101"/>
                    </a:cubicBezTo>
                    <a:cubicBezTo>
                      <a:pt x="325" y="37"/>
                      <a:pt x="279" y="1"/>
                      <a:pt x="2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9"/>
              <p:cNvSpPr/>
              <p:nvPr/>
            </p:nvSpPr>
            <p:spPr>
              <a:xfrm>
                <a:off x="4810663" y="1038036"/>
                <a:ext cx="7876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07" extrusionOk="0">
                    <a:moveTo>
                      <a:pt x="178" y="0"/>
                    </a:moveTo>
                    <a:cubicBezTo>
                      <a:pt x="150" y="0"/>
                      <a:pt x="122" y="21"/>
                      <a:pt x="118" y="47"/>
                    </a:cubicBezTo>
                    <a:cubicBezTo>
                      <a:pt x="111" y="90"/>
                      <a:pt x="1" y="535"/>
                      <a:pt x="19" y="569"/>
                    </a:cubicBezTo>
                    <a:cubicBezTo>
                      <a:pt x="33" y="595"/>
                      <a:pt x="56" y="606"/>
                      <a:pt x="81" y="606"/>
                    </a:cubicBezTo>
                    <a:cubicBezTo>
                      <a:pt x="111" y="606"/>
                      <a:pt x="141" y="588"/>
                      <a:pt x="151" y="555"/>
                    </a:cubicBezTo>
                    <a:cubicBezTo>
                      <a:pt x="197" y="393"/>
                      <a:pt x="201" y="330"/>
                      <a:pt x="227" y="176"/>
                    </a:cubicBezTo>
                    <a:lnTo>
                      <a:pt x="227" y="176"/>
                    </a:lnTo>
                    <a:cubicBezTo>
                      <a:pt x="225" y="187"/>
                      <a:pt x="224" y="192"/>
                      <a:pt x="224" y="192"/>
                    </a:cubicBezTo>
                    <a:cubicBezTo>
                      <a:pt x="224" y="192"/>
                      <a:pt x="234" y="128"/>
                      <a:pt x="241" y="84"/>
                    </a:cubicBezTo>
                    <a:cubicBezTo>
                      <a:pt x="248" y="40"/>
                      <a:pt x="230" y="12"/>
                      <a:pt x="198" y="4"/>
                    </a:cubicBezTo>
                    <a:cubicBezTo>
                      <a:pt x="192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9"/>
              <p:cNvSpPr/>
              <p:nvPr/>
            </p:nvSpPr>
            <p:spPr>
              <a:xfrm>
                <a:off x="4803102" y="1078241"/>
                <a:ext cx="6548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689" extrusionOk="0">
                    <a:moveTo>
                      <a:pt x="132" y="0"/>
                    </a:moveTo>
                    <a:cubicBezTo>
                      <a:pt x="116" y="0"/>
                      <a:pt x="99" y="6"/>
                      <a:pt x="85" y="20"/>
                    </a:cubicBezTo>
                    <a:cubicBezTo>
                      <a:pt x="51" y="53"/>
                      <a:pt x="6" y="576"/>
                      <a:pt x="2" y="621"/>
                    </a:cubicBezTo>
                    <a:cubicBezTo>
                      <a:pt x="0" y="666"/>
                      <a:pt x="36" y="689"/>
                      <a:pt x="70" y="689"/>
                    </a:cubicBezTo>
                    <a:cubicBezTo>
                      <a:pt x="98" y="689"/>
                      <a:pt x="124" y="674"/>
                      <a:pt x="131" y="644"/>
                    </a:cubicBezTo>
                    <a:cubicBezTo>
                      <a:pt x="167" y="455"/>
                      <a:pt x="185" y="265"/>
                      <a:pt x="202" y="73"/>
                    </a:cubicBezTo>
                    <a:cubicBezTo>
                      <a:pt x="206" y="33"/>
                      <a:pt x="170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9"/>
              <p:cNvSpPr/>
              <p:nvPr/>
            </p:nvSpPr>
            <p:spPr>
              <a:xfrm>
                <a:off x="4798579" y="1112245"/>
                <a:ext cx="6200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57" extrusionOk="0">
                    <a:moveTo>
                      <a:pt x="127" y="1"/>
                    </a:moveTo>
                    <a:cubicBezTo>
                      <a:pt x="100" y="1"/>
                      <a:pt x="74" y="17"/>
                      <a:pt x="68" y="45"/>
                    </a:cubicBezTo>
                    <a:cubicBezTo>
                      <a:pt x="42" y="194"/>
                      <a:pt x="15" y="341"/>
                      <a:pt x="3" y="493"/>
                    </a:cubicBezTo>
                    <a:cubicBezTo>
                      <a:pt x="1" y="532"/>
                      <a:pt x="33" y="556"/>
                      <a:pt x="65" y="556"/>
                    </a:cubicBezTo>
                    <a:cubicBezTo>
                      <a:pt x="93" y="556"/>
                      <a:pt x="121" y="538"/>
                      <a:pt x="128" y="496"/>
                    </a:cubicBezTo>
                    <a:cubicBezTo>
                      <a:pt x="132" y="466"/>
                      <a:pt x="195" y="61"/>
                      <a:pt x="182" y="33"/>
                    </a:cubicBezTo>
                    <a:cubicBezTo>
                      <a:pt x="169" y="11"/>
                      <a:pt x="148" y="1"/>
                      <a:pt x="12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9"/>
              <p:cNvSpPr/>
              <p:nvPr/>
            </p:nvSpPr>
            <p:spPr>
              <a:xfrm>
                <a:off x="4795384" y="1146598"/>
                <a:ext cx="4429" cy="911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88" extrusionOk="0">
                    <a:moveTo>
                      <a:pt x="82" y="0"/>
                    </a:moveTo>
                    <a:cubicBezTo>
                      <a:pt x="63" y="0"/>
                      <a:pt x="44" y="11"/>
                      <a:pt x="38" y="33"/>
                    </a:cubicBezTo>
                    <a:cubicBezTo>
                      <a:pt x="23" y="101"/>
                      <a:pt x="11" y="169"/>
                      <a:pt x="4" y="239"/>
                    </a:cubicBezTo>
                    <a:cubicBezTo>
                      <a:pt x="0" y="269"/>
                      <a:pt x="25" y="288"/>
                      <a:pt x="51" y="288"/>
                    </a:cubicBezTo>
                    <a:cubicBezTo>
                      <a:pt x="74" y="288"/>
                      <a:pt x="97" y="273"/>
                      <a:pt x="100" y="240"/>
                    </a:cubicBezTo>
                    <a:cubicBezTo>
                      <a:pt x="103" y="212"/>
                      <a:pt x="104" y="183"/>
                      <a:pt x="110" y="154"/>
                    </a:cubicBezTo>
                    <a:lnTo>
                      <a:pt x="110" y="156"/>
                    </a:lnTo>
                    <a:cubicBezTo>
                      <a:pt x="116" y="124"/>
                      <a:pt x="123" y="91"/>
                      <a:pt x="130" y="61"/>
                    </a:cubicBezTo>
                    <a:cubicBezTo>
                      <a:pt x="139" y="22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9"/>
              <p:cNvSpPr/>
              <p:nvPr/>
            </p:nvSpPr>
            <p:spPr>
              <a:xfrm>
                <a:off x="4860168" y="868707"/>
                <a:ext cx="21953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1" extrusionOk="0">
                    <a:moveTo>
                      <a:pt x="571" y="1"/>
                    </a:moveTo>
                    <a:cubicBezTo>
                      <a:pt x="517" y="1"/>
                      <a:pt x="440" y="44"/>
                      <a:pt x="383" y="67"/>
                    </a:cubicBezTo>
                    <a:cubicBezTo>
                      <a:pt x="240" y="120"/>
                      <a:pt x="173" y="135"/>
                      <a:pt x="68" y="153"/>
                    </a:cubicBezTo>
                    <a:cubicBezTo>
                      <a:pt x="0" y="163"/>
                      <a:pt x="8" y="270"/>
                      <a:pt x="84" y="270"/>
                    </a:cubicBezTo>
                    <a:cubicBezTo>
                      <a:pt x="88" y="270"/>
                      <a:pt x="92" y="270"/>
                      <a:pt x="97" y="269"/>
                    </a:cubicBezTo>
                    <a:cubicBezTo>
                      <a:pt x="236" y="246"/>
                      <a:pt x="694" y="153"/>
                      <a:pt x="625" y="30"/>
                    </a:cubicBezTo>
                    <a:cubicBezTo>
                      <a:pt x="613" y="9"/>
                      <a:pt x="59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9"/>
              <p:cNvSpPr/>
              <p:nvPr/>
            </p:nvSpPr>
            <p:spPr>
              <a:xfrm>
                <a:off x="4900973" y="856307"/>
                <a:ext cx="20877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65" extrusionOk="0">
                    <a:moveTo>
                      <a:pt x="561" y="0"/>
                    </a:moveTo>
                    <a:cubicBezTo>
                      <a:pt x="554" y="0"/>
                      <a:pt x="547" y="1"/>
                      <a:pt x="539" y="4"/>
                    </a:cubicBezTo>
                    <a:cubicBezTo>
                      <a:pt x="387" y="54"/>
                      <a:pt x="231" y="93"/>
                      <a:pt x="72" y="110"/>
                    </a:cubicBezTo>
                    <a:cubicBezTo>
                      <a:pt x="37" y="114"/>
                      <a:pt x="1" y="160"/>
                      <a:pt x="14" y="207"/>
                    </a:cubicBezTo>
                    <a:cubicBezTo>
                      <a:pt x="23" y="249"/>
                      <a:pt x="66" y="264"/>
                      <a:pt x="126" y="264"/>
                    </a:cubicBezTo>
                    <a:cubicBezTo>
                      <a:pt x="267" y="264"/>
                      <a:pt x="499" y="178"/>
                      <a:pt x="592" y="139"/>
                    </a:cubicBezTo>
                    <a:cubicBezTo>
                      <a:pt x="660" y="113"/>
                      <a:pt x="628" y="0"/>
                      <a:pt x="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9"/>
              <p:cNvSpPr/>
              <p:nvPr/>
            </p:nvSpPr>
            <p:spPr>
              <a:xfrm>
                <a:off x="4944120" y="849031"/>
                <a:ext cx="30873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02" extrusionOk="0">
                    <a:moveTo>
                      <a:pt x="908" y="1"/>
                    </a:moveTo>
                    <a:cubicBezTo>
                      <a:pt x="820" y="1"/>
                      <a:pt x="212" y="47"/>
                      <a:pt x="107" y="54"/>
                    </a:cubicBezTo>
                    <a:cubicBezTo>
                      <a:pt x="0" y="62"/>
                      <a:pt x="19" y="201"/>
                      <a:pt x="101" y="201"/>
                    </a:cubicBezTo>
                    <a:cubicBezTo>
                      <a:pt x="102" y="201"/>
                      <a:pt x="103" y="201"/>
                      <a:pt x="105" y="201"/>
                    </a:cubicBezTo>
                    <a:cubicBezTo>
                      <a:pt x="315" y="187"/>
                      <a:pt x="533" y="170"/>
                      <a:pt x="722" y="155"/>
                    </a:cubicBezTo>
                    <a:cubicBezTo>
                      <a:pt x="815" y="148"/>
                      <a:pt x="971" y="155"/>
                      <a:pt x="972" y="69"/>
                    </a:cubicBezTo>
                    <a:cubicBezTo>
                      <a:pt x="975" y="34"/>
                      <a:pt x="946" y="2"/>
                      <a:pt x="9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9"/>
              <p:cNvSpPr/>
              <p:nvPr/>
            </p:nvSpPr>
            <p:spPr>
              <a:xfrm>
                <a:off x="4994954" y="847545"/>
                <a:ext cx="23724" cy="5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67" extrusionOk="0">
                    <a:moveTo>
                      <a:pt x="71" y="0"/>
                    </a:moveTo>
                    <a:cubicBezTo>
                      <a:pt x="5" y="0"/>
                      <a:pt x="0" y="102"/>
                      <a:pt x="68" y="106"/>
                    </a:cubicBezTo>
                    <a:cubicBezTo>
                      <a:pt x="335" y="121"/>
                      <a:pt x="528" y="166"/>
                      <a:pt x="638" y="166"/>
                    </a:cubicBezTo>
                    <a:cubicBezTo>
                      <a:pt x="707" y="166"/>
                      <a:pt x="744" y="148"/>
                      <a:pt x="746" y="94"/>
                    </a:cubicBezTo>
                    <a:cubicBezTo>
                      <a:pt x="749" y="13"/>
                      <a:pt x="672" y="2"/>
                      <a:pt x="505" y="2"/>
                    </a:cubicBezTo>
                    <a:cubicBezTo>
                      <a:pt x="441" y="2"/>
                      <a:pt x="364" y="4"/>
                      <a:pt x="274" y="4"/>
                    </a:cubicBezTo>
                    <a:cubicBezTo>
                      <a:pt x="213" y="4"/>
                      <a:pt x="146" y="3"/>
                      <a:pt x="73" y="1"/>
                    </a:cubicBezTo>
                    <a:cubicBezTo>
                      <a:pt x="72" y="0"/>
                      <a:pt x="72" y="0"/>
                      <a:pt x="7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29"/>
              <p:cNvSpPr/>
              <p:nvPr/>
            </p:nvSpPr>
            <p:spPr>
              <a:xfrm>
                <a:off x="5040947" y="853112"/>
                <a:ext cx="23503" cy="70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223" extrusionOk="0">
                    <a:moveTo>
                      <a:pt x="99" y="0"/>
                    </a:moveTo>
                    <a:cubicBezTo>
                      <a:pt x="47" y="0"/>
                      <a:pt x="6" y="47"/>
                      <a:pt x="3" y="97"/>
                    </a:cubicBezTo>
                    <a:cubicBezTo>
                      <a:pt x="0" y="152"/>
                      <a:pt x="45" y="195"/>
                      <a:pt x="101" y="198"/>
                    </a:cubicBezTo>
                    <a:cubicBezTo>
                      <a:pt x="272" y="211"/>
                      <a:pt x="446" y="217"/>
                      <a:pt x="617" y="223"/>
                    </a:cubicBezTo>
                    <a:cubicBezTo>
                      <a:pt x="618" y="223"/>
                      <a:pt x="618" y="223"/>
                      <a:pt x="619" y="223"/>
                    </a:cubicBezTo>
                    <a:cubicBezTo>
                      <a:pt x="731" y="223"/>
                      <a:pt x="743" y="58"/>
                      <a:pt x="623" y="46"/>
                    </a:cubicBezTo>
                    <a:cubicBezTo>
                      <a:pt x="451" y="31"/>
                      <a:pt x="280" y="15"/>
                      <a:pt x="106" y="1"/>
                    </a:cubicBezTo>
                    <a:cubicBezTo>
                      <a:pt x="104" y="0"/>
                      <a:pt x="102" y="0"/>
                      <a:pt x="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29"/>
              <p:cNvSpPr/>
              <p:nvPr/>
            </p:nvSpPr>
            <p:spPr>
              <a:xfrm>
                <a:off x="5079223" y="859945"/>
                <a:ext cx="25780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48" extrusionOk="0">
                    <a:moveTo>
                      <a:pt x="152" y="1"/>
                    </a:moveTo>
                    <a:cubicBezTo>
                      <a:pt x="23" y="1"/>
                      <a:pt x="0" y="182"/>
                      <a:pt x="121" y="218"/>
                    </a:cubicBezTo>
                    <a:cubicBezTo>
                      <a:pt x="302" y="273"/>
                      <a:pt x="487" y="317"/>
                      <a:pt x="675" y="346"/>
                    </a:cubicBezTo>
                    <a:cubicBezTo>
                      <a:pt x="680" y="347"/>
                      <a:pt x="685" y="347"/>
                      <a:pt x="690" y="347"/>
                    </a:cubicBezTo>
                    <a:cubicBezTo>
                      <a:pt x="779" y="347"/>
                      <a:pt x="815" y="192"/>
                      <a:pt x="706" y="158"/>
                    </a:cubicBezTo>
                    <a:cubicBezTo>
                      <a:pt x="685" y="151"/>
                      <a:pt x="179" y="2"/>
                      <a:pt x="156" y="1"/>
                    </a:cubicBezTo>
                    <a:cubicBezTo>
                      <a:pt x="155" y="1"/>
                      <a:pt x="153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29"/>
              <p:cNvSpPr/>
              <p:nvPr/>
            </p:nvSpPr>
            <p:spPr>
              <a:xfrm>
                <a:off x="5123635" y="876109"/>
                <a:ext cx="24294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17" extrusionOk="0">
                    <a:moveTo>
                      <a:pt x="145" y="1"/>
                    </a:moveTo>
                    <a:cubicBezTo>
                      <a:pt x="116" y="1"/>
                      <a:pt x="88" y="15"/>
                      <a:pt x="71" y="43"/>
                    </a:cubicBezTo>
                    <a:cubicBezTo>
                      <a:pt x="1" y="151"/>
                      <a:pt x="127" y="156"/>
                      <a:pt x="622" y="502"/>
                    </a:cubicBezTo>
                    <a:cubicBezTo>
                      <a:pt x="636" y="512"/>
                      <a:pt x="651" y="516"/>
                      <a:pt x="667" y="516"/>
                    </a:cubicBezTo>
                    <a:cubicBezTo>
                      <a:pt x="717" y="516"/>
                      <a:pt x="768" y="469"/>
                      <a:pt x="751" y="409"/>
                    </a:cubicBezTo>
                    <a:cubicBezTo>
                      <a:pt x="734" y="330"/>
                      <a:pt x="263" y="54"/>
                      <a:pt x="193" y="14"/>
                    </a:cubicBezTo>
                    <a:cubicBezTo>
                      <a:pt x="177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29"/>
              <p:cNvSpPr/>
              <p:nvPr/>
            </p:nvSpPr>
            <p:spPr>
              <a:xfrm>
                <a:off x="5161752" y="906729"/>
                <a:ext cx="24357" cy="20561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50" extrusionOk="0">
                    <a:moveTo>
                      <a:pt x="105" y="0"/>
                    </a:moveTo>
                    <a:cubicBezTo>
                      <a:pt x="57" y="0"/>
                      <a:pt x="5" y="36"/>
                      <a:pt x="3" y="97"/>
                    </a:cubicBezTo>
                    <a:cubicBezTo>
                      <a:pt x="0" y="168"/>
                      <a:pt x="205" y="376"/>
                      <a:pt x="256" y="425"/>
                    </a:cubicBezTo>
                    <a:cubicBezTo>
                      <a:pt x="340" y="503"/>
                      <a:pt x="509" y="649"/>
                      <a:pt x="618" y="649"/>
                    </a:cubicBezTo>
                    <a:cubicBezTo>
                      <a:pt x="650" y="649"/>
                      <a:pt x="677" y="637"/>
                      <a:pt x="695" y="607"/>
                    </a:cubicBezTo>
                    <a:cubicBezTo>
                      <a:pt x="769" y="491"/>
                      <a:pt x="614" y="449"/>
                      <a:pt x="418" y="292"/>
                    </a:cubicBezTo>
                    <a:cubicBezTo>
                      <a:pt x="327" y="213"/>
                      <a:pt x="244" y="128"/>
                      <a:pt x="172" y="32"/>
                    </a:cubicBezTo>
                    <a:cubicBezTo>
                      <a:pt x="156" y="11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29"/>
              <p:cNvSpPr/>
              <p:nvPr/>
            </p:nvSpPr>
            <p:spPr>
              <a:xfrm>
                <a:off x="5197244" y="938646"/>
                <a:ext cx="23060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1" extrusionOk="0">
                    <a:moveTo>
                      <a:pt x="106" y="0"/>
                    </a:moveTo>
                    <a:cubicBezTo>
                      <a:pt x="66" y="0"/>
                      <a:pt x="27" y="31"/>
                      <a:pt x="15" y="70"/>
                    </a:cubicBezTo>
                    <a:cubicBezTo>
                      <a:pt x="1" y="113"/>
                      <a:pt x="18" y="162"/>
                      <a:pt x="78" y="190"/>
                    </a:cubicBezTo>
                    <a:cubicBezTo>
                      <a:pt x="84" y="193"/>
                      <a:pt x="89" y="195"/>
                      <a:pt x="92" y="196"/>
                    </a:cubicBezTo>
                    <a:lnTo>
                      <a:pt x="92" y="196"/>
                    </a:lnTo>
                    <a:cubicBezTo>
                      <a:pt x="334" y="307"/>
                      <a:pt x="471" y="410"/>
                      <a:pt x="556" y="410"/>
                    </a:cubicBezTo>
                    <a:cubicBezTo>
                      <a:pt x="587" y="410"/>
                      <a:pt x="611" y="396"/>
                      <a:pt x="631" y="364"/>
                    </a:cubicBezTo>
                    <a:cubicBezTo>
                      <a:pt x="728" y="215"/>
                      <a:pt x="387" y="110"/>
                      <a:pt x="135" y="6"/>
                    </a:cubicBezTo>
                    <a:cubicBezTo>
                      <a:pt x="126" y="2"/>
                      <a:pt x="116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29"/>
              <p:cNvSpPr/>
              <p:nvPr/>
            </p:nvSpPr>
            <p:spPr>
              <a:xfrm>
                <a:off x="5200280" y="944846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cubicBezTo>
                      <a:pt x="2" y="2"/>
                      <a:pt x="4" y="2"/>
                      <a:pt x="8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29"/>
              <p:cNvSpPr/>
              <p:nvPr/>
            </p:nvSpPr>
            <p:spPr>
              <a:xfrm>
                <a:off x="5232450" y="959967"/>
                <a:ext cx="24294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49" extrusionOk="0">
                    <a:moveTo>
                      <a:pt x="147" y="1"/>
                    </a:moveTo>
                    <a:cubicBezTo>
                      <a:pt x="65" y="1"/>
                      <a:pt x="1" y="119"/>
                      <a:pt x="95" y="189"/>
                    </a:cubicBezTo>
                    <a:cubicBezTo>
                      <a:pt x="210" y="273"/>
                      <a:pt x="490" y="448"/>
                      <a:pt x="641" y="448"/>
                    </a:cubicBezTo>
                    <a:cubicBezTo>
                      <a:pt x="688" y="448"/>
                      <a:pt x="722" y="431"/>
                      <a:pt x="735" y="388"/>
                    </a:cubicBezTo>
                    <a:cubicBezTo>
                      <a:pt x="768" y="285"/>
                      <a:pt x="649" y="267"/>
                      <a:pt x="553" y="221"/>
                    </a:cubicBezTo>
                    <a:cubicBezTo>
                      <a:pt x="430" y="162"/>
                      <a:pt x="311" y="99"/>
                      <a:pt x="201" y="19"/>
                    </a:cubicBezTo>
                    <a:cubicBezTo>
                      <a:pt x="183" y="6"/>
                      <a:pt x="164" y="1"/>
                      <a:pt x="14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29"/>
              <p:cNvSpPr/>
              <p:nvPr/>
            </p:nvSpPr>
            <p:spPr>
              <a:xfrm>
                <a:off x="5277780" y="978092"/>
                <a:ext cx="20466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05" extrusionOk="0">
                    <a:moveTo>
                      <a:pt x="135" y="0"/>
                    </a:moveTo>
                    <a:cubicBezTo>
                      <a:pt x="115" y="0"/>
                      <a:pt x="97" y="4"/>
                      <a:pt x="78" y="13"/>
                    </a:cubicBezTo>
                    <a:cubicBezTo>
                      <a:pt x="51" y="27"/>
                      <a:pt x="31" y="53"/>
                      <a:pt x="22" y="83"/>
                    </a:cubicBezTo>
                    <a:cubicBezTo>
                      <a:pt x="1" y="149"/>
                      <a:pt x="46" y="219"/>
                      <a:pt x="101" y="231"/>
                    </a:cubicBezTo>
                    <a:cubicBezTo>
                      <a:pt x="266" y="263"/>
                      <a:pt x="406" y="305"/>
                      <a:pt x="502" y="305"/>
                    </a:cubicBezTo>
                    <a:cubicBezTo>
                      <a:pt x="569" y="305"/>
                      <a:pt x="614" y="285"/>
                      <a:pt x="631" y="228"/>
                    </a:cubicBezTo>
                    <a:cubicBezTo>
                      <a:pt x="646" y="173"/>
                      <a:pt x="612" y="116"/>
                      <a:pt x="559" y="98"/>
                    </a:cubicBezTo>
                    <a:cubicBezTo>
                      <a:pt x="432" y="53"/>
                      <a:pt x="300" y="32"/>
                      <a:pt x="168" y="4"/>
                    </a:cubicBezTo>
                    <a:cubicBezTo>
                      <a:pt x="158" y="3"/>
                      <a:pt x="145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29"/>
              <p:cNvSpPr/>
              <p:nvPr/>
            </p:nvSpPr>
            <p:spPr>
              <a:xfrm>
                <a:off x="4803324" y="1139196"/>
                <a:ext cx="24104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4" extrusionOk="0">
                    <a:moveTo>
                      <a:pt x="193" y="2"/>
                    </a:moveTo>
                    <a:cubicBezTo>
                      <a:pt x="194" y="2"/>
                      <a:pt x="194" y="2"/>
                      <a:pt x="195" y="2"/>
                    </a:cubicBezTo>
                    <a:lnTo>
                      <a:pt x="195" y="2"/>
                    </a:lnTo>
                    <a:cubicBezTo>
                      <a:pt x="194" y="2"/>
                      <a:pt x="194" y="2"/>
                      <a:pt x="193" y="2"/>
                    </a:cubicBezTo>
                    <a:close/>
                    <a:moveTo>
                      <a:pt x="162" y="0"/>
                    </a:moveTo>
                    <a:cubicBezTo>
                      <a:pt x="0" y="0"/>
                      <a:pt x="23" y="201"/>
                      <a:pt x="151" y="204"/>
                    </a:cubicBezTo>
                    <a:cubicBezTo>
                      <a:pt x="215" y="214"/>
                      <a:pt x="314" y="224"/>
                      <a:pt x="413" y="224"/>
                    </a:cubicBezTo>
                    <a:cubicBezTo>
                      <a:pt x="587" y="224"/>
                      <a:pt x="761" y="193"/>
                      <a:pt x="734" y="81"/>
                    </a:cubicBezTo>
                    <a:cubicBezTo>
                      <a:pt x="725" y="41"/>
                      <a:pt x="695" y="12"/>
                      <a:pt x="642" y="12"/>
                    </a:cubicBezTo>
                    <a:cubicBezTo>
                      <a:pt x="636" y="12"/>
                      <a:pt x="630" y="13"/>
                      <a:pt x="624" y="13"/>
                    </a:cubicBezTo>
                    <a:cubicBezTo>
                      <a:pt x="587" y="18"/>
                      <a:pt x="533" y="22"/>
                      <a:pt x="467" y="22"/>
                    </a:cubicBezTo>
                    <a:cubicBezTo>
                      <a:pt x="389" y="22"/>
                      <a:pt x="294" y="17"/>
                      <a:pt x="195" y="2"/>
                    </a:cubicBezTo>
                    <a:lnTo>
                      <a:pt x="195" y="2"/>
                    </a:lnTo>
                    <a:cubicBezTo>
                      <a:pt x="196" y="2"/>
                      <a:pt x="196" y="3"/>
                      <a:pt x="197" y="3"/>
                    </a:cubicBezTo>
                    <a:cubicBezTo>
                      <a:pt x="185" y="1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29"/>
              <p:cNvSpPr/>
              <p:nvPr/>
            </p:nvSpPr>
            <p:spPr>
              <a:xfrm>
                <a:off x="4863331" y="1145997"/>
                <a:ext cx="44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" extrusionOk="0">
                    <a:moveTo>
                      <a:pt x="1" y="0"/>
                    </a:moveTo>
                    <a:cubicBezTo>
                      <a:pt x="4" y="0"/>
                      <a:pt x="10" y="2"/>
                      <a:pt x="14" y="2"/>
                    </a:cubicBezTo>
                    <a:cubicBezTo>
                      <a:pt x="8" y="0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29"/>
              <p:cNvSpPr/>
              <p:nvPr/>
            </p:nvSpPr>
            <p:spPr>
              <a:xfrm>
                <a:off x="4849096" y="1142549"/>
                <a:ext cx="18979" cy="860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72" extrusionOk="0">
                    <a:moveTo>
                      <a:pt x="446" y="107"/>
                    </a:moveTo>
                    <a:lnTo>
                      <a:pt x="446" y="107"/>
                    </a:lnTo>
                    <a:cubicBezTo>
                      <a:pt x="447" y="107"/>
                      <a:pt x="449" y="107"/>
                      <a:pt x="451" y="108"/>
                    </a:cubicBezTo>
                    <a:cubicBezTo>
                      <a:pt x="448" y="107"/>
                      <a:pt x="446" y="107"/>
                      <a:pt x="446" y="107"/>
                    </a:cubicBezTo>
                    <a:close/>
                    <a:moveTo>
                      <a:pt x="77" y="0"/>
                    </a:moveTo>
                    <a:cubicBezTo>
                      <a:pt x="36" y="0"/>
                      <a:pt x="0" y="41"/>
                      <a:pt x="10" y="88"/>
                    </a:cubicBezTo>
                    <a:cubicBezTo>
                      <a:pt x="23" y="141"/>
                      <a:pt x="199" y="201"/>
                      <a:pt x="250" y="218"/>
                    </a:cubicBezTo>
                    <a:cubicBezTo>
                      <a:pt x="296" y="235"/>
                      <a:pt x="418" y="272"/>
                      <a:pt x="499" y="272"/>
                    </a:cubicBezTo>
                    <a:cubicBezTo>
                      <a:pt x="528" y="272"/>
                      <a:pt x="553" y="267"/>
                      <a:pt x="565" y="254"/>
                    </a:cubicBezTo>
                    <a:cubicBezTo>
                      <a:pt x="597" y="225"/>
                      <a:pt x="600" y="172"/>
                      <a:pt x="568" y="139"/>
                    </a:cubicBezTo>
                    <a:cubicBezTo>
                      <a:pt x="545" y="116"/>
                      <a:pt x="502" y="116"/>
                      <a:pt x="464" y="111"/>
                    </a:cubicBezTo>
                    <a:lnTo>
                      <a:pt x="467" y="111"/>
                    </a:lnTo>
                    <a:cubicBezTo>
                      <a:pt x="457" y="109"/>
                      <a:pt x="445" y="107"/>
                      <a:pt x="446" y="107"/>
                    </a:cubicBezTo>
                    <a:lnTo>
                      <a:pt x="446" y="107"/>
                    </a:lnTo>
                    <a:cubicBezTo>
                      <a:pt x="446" y="107"/>
                      <a:pt x="446" y="107"/>
                      <a:pt x="446" y="107"/>
                    </a:cubicBezTo>
                    <a:lnTo>
                      <a:pt x="446" y="107"/>
                    </a:lnTo>
                    <a:cubicBezTo>
                      <a:pt x="257" y="72"/>
                      <a:pt x="66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29"/>
              <p:cNvSpPr/>
              <p:nvPr/>
            </p:nvSpPr>
            <p:spPr>
              <a:xfrm>
                <a:off x="4889048" y="1151248"/>
                <a:ext cx="16670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2" extrusionOk="0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4" y="0"/>
                      <a:pt x="94" y="0"/>
                    </a:cubicBezTo>
                    <a:cubicBezTo>
                      <a:pt x="13" y="0"/>
                      <a:pt x="0" y="113"/>
                      <a:pt x="74" y="133"/>
                    </a:cubicBezTo>
                    <a:cubicBezTo>
                      <a:pt x="192" y="163"/>
                      <a:pt x="312" y="186"/>
                      <a:pt x="435" y="201"/>
                    </a:cubicBezTo>
                    <a:cubicBezTo>
                      <a:pt x="437" y="201"/>
                      <a:pt x="440" y="201"/>
                      <a:pt x="442" y="201"/>
                    </a:cubicBezTo>
                    <a:cubicBezTo>
                      <a:pt x="490" y="201"/>
                      <a:pt x="526" y="133"/>
                      <a:pt x="485" y="90"/>
                    </a:cubicBezTo>
                    <a:cubicBezTo>
                      <a:pt x="468" y="69"/>
                      <a:pt x="82" y="1"/>
                      <a:pt x="95" y="0"/>
                    </a:cubicBezTo>
                    <a:lnTo>
                      <a:pt x="95" y="0"/>
                    </a:lnTo>
                    <a:cubicBezTo>
                      <a:pt x="95" y="0"/>
                      <a:pt x="95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29"/>
              <p:cNvSpPr/>
              <p:nvPr/>
            </p:nvSpPr>
            <p:spPr>
              <a:xfrm>
                <a:off x="4930487" y="1162256"/>
                <a:ext cx="27204" cy="1569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96" extrusionOk="0">
                    <a:moveTo>
                      <a:pt x="151" y="0"/>
                    </a:moveTo>
                    <a:cubicBezTo>
                      <a:pt x="58" y="0"/>
                      <a:pt x="0" y="138"/>
                      <a:pt x="97" y="196"/>
                    </a:cubicBezTo>
                    <a:cubicBezTo>
                      <a:pt x="286" y="309"/>
                      <a:pt x="485" y="404"/>
                      <a:pt x="687" y="491"/>
                    </a:cubicBezTo>
                    <a:cubicBezTo>
                      <a:pt x="695" y="494"/>
                      <a:pt x="703" y="496"/>
                      <a:pt x="712" y="496"/>
                    </a:cubicBezTo>
                    <a:cubicBezTo>
                      <a:pt x="742" y="496"/>
                      <a:pt x="773" y="478"/>
                      <a:pt x="786" y="454"/>
                    </a:cubicBezTo>
                    <a:cubicBezTo>
                      <a:pt x="859" y="340"/>
                      <a:pt x="713" y="319"/>
                      <a:pt x="208" y="17"/>
                    </a:cubicBezTo>
                    <a:cubicBezTo>
                      <a:pt x="188" y="5"/>
                      <a:pt x="169" y="0"/>
                      <a:pt x="1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29"/>
              <p:cNvSpPr/>
              <p:nvPr/>
            </p:nvSpPr>
            <p:spPr>
              <a:xfrm>
                <a:off x="4973349" y="1185791"/>
                <a:ext cx="31474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93" extrusionOk="0">
                    <a:moveTo>
                      <a:pt x="94" y="1"/>
                    </a:moveTo>
                    <a:cubicBezTo>
                      <a:pt x="30" y="1"/>
                      <a:pt x="1" y="93"/>
                      <a:pt x="77" y="125"/>
                    </a:cubicBezTo>
                    <a:cubicBezTo>
                      <a:pt x="313" y="223"/>
                      <a:pt x="578" y="417"/>
                      <a:pt x="791" y="575"/>
                    </a:cubicBezTo>
                    <a:cubicBezTo>
                      <a:pt x="809" y="587"/>
                      <a:pt x="826" y="593"/>
                      <a:pt x="844" y="593"/>
                    </a:cubicBezTo>
                    <a:cubicBezTo>
                      <a:pt x="927" y="593"/>
                      <a:pt x="995" y="468"/>
                      <a:pt x="897" y="403"/>
                    </a:cubicBezTo>
                    <a:cubicBezTo>
                      <a:pt x="561" y="175"/>
                      <a:pt x="140" y="2"/>
                      <a:pt x="97" y="1"/>
                    </a:cubicBezTo>
                    <a:cubicBezTo>
                      <a:pt x="96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29"/>
              <p:cNvSpPr/>
              <p:nvPr/>
            </p:nvSpPr>
            <p:spPr>
              <a:xfrm>
                <a:off x="5027851" y="1210812"/>
                <a:ext cx="26888" cy="17271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6" extrusionOk="0">
                    <a:moveTo>
                      <a:pt x="141" y="0"/>
                    </a:moveTo>
                    <a:cubicBezTo>
                      <a:pt x="46" y="0"/>
                      <a:pt x="1" y="118"/>
                      <a:pt x="64" y="179"/>
                    </a:cubicBezTo>
                    <a:cubicBezTo>
                      <a:pt x="195" y="305"/>
                      <a:pt x="531" y="546"/>
                      <a:pt x="708" y="546"/>
                    </a:cubicBezTo>
                    <a:cubicBezTo>
                      <a:pt x="760" y="546"/>
                      <a:pt x="798" y="525"/>
                      <a:pt x="814" y="476"/>
                    </a:cubicBezTo>
                    <a:cubicBezTo>
                      <a:pt x="850" y="360"/>
                      <a:pt x="722" y="344"/>
                      <a:pt x="612" y="294"/>
                    </a:cubicBezTo>
                    <a:cubicBezTo>
                      <a:pt x="499" y="241"/>
                      <a:pt x="391" y="178"/>
                      <a:pt x="293" y="100"/>
                    </a:cubicBezTo>
                    <a:cubicBezTo>
                      <a:pt x="244" y="59"/>
                      <a:pt x="201" y="2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29"/>
              <p:cNvSpPr/>
              <p:nvPr/>
            </p:nvSpPr>
            <p:spPr>
              <a:xfrm>
                <a:off x="5078337" y="1235486"/>
                <a:ext cx="28975" cy="1268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01" extrusionOk="0">
                    <a:moveTo>
                      <a:pt x="131" y="0"/>
                    </a:moveTo>
                    <a:cubicBezTo>
                      <a:pt x="32" y="0"/>
                      <a:pt x="0" y="137"/>
                      <a:pt x="80" y="178"/>
                    </a:cubicBezTo>
                    <a:cubicBezTo>
                      <a:pt x="369" y="327"/>
                      <a:pt x="542" y="374"/>
                      <a:pt x="796" y="400"/>
                    </a:cubicBezTo>
                    <a:cubicBezTo>
                      <a:pt x="799" y="400"/>
                      <a:pt x="801" y="400"/>
                      <a:pt x="804" y="400"/>
                    </a:cubicBezTo>
                    <a:cubicBezTo>
                      <a:pt x="868" y="400"/>
                      <a:pt x="916" y="325"/>
                      <a:pt x="882" y="260"/>
                    </a:cubicBezTo>
                    <a:cubicBezTo>
                      <a:pt x="870" y="242"/>
                      <a:pt x="849" y="221"/>
                      <a:pt x="824" y="215"/>
                    </a:cubicBezTo>
                    <a:cubicBezTo>
                      <a:pt x="497" y="159"/>
                      <a:pt x="272" y="57"/>
                      <a:pt x="271" y="57"/>
                    </a:cubicBezTo>
                    <a:lnTo>
                      <a:pt x="271" y="57"/>
                    </a:lnTo>
                    <a:cubicBezTo>
                      <a:pt x="271" y="57"/>
                      <a:pt x="271" y="57"/>
                      <a:pt x="272" y="58"/>
                    </a:cubicBezTo>
                    <a:lnTo>
                      <a:pt x="256" y="51"/>
                    </a:lnTo>
                    <a:cubicBezTo>
                      <a:pt x="226" y="36"/>
                      <a:pt x="163" y="0"/>
                      <a:pt x="133" y="0"/>
                    </a:cubicBezTo>
                    <a:cubicBezTo>
                      <a:pt x="132" y="0"/>
                      <a:pt x="132" y="0"/>
                      <a:pt x="1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29"/>
              <p:cNvSpPr/>
              <p:nvPr/>
            </p:nvSpPr>
            <p:spPr>
              <a:xfrm>
                <a:off x="5086340" y="1237067"/>
                <a:ext cx="25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1"/>
                    </a:moveTo>
                    <a:cubicBezTo>
                      <a:pt x="4" y="3"/>
                      <a:pt x="7" y="4"/>
                      <a:pt x="7" y="4"/>
                    </a:cubicBezTo>
                    <a:cubicBezTo>
                      <a:pt x="7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29"/>
              <p:cNvSpPr/>
              <p:nvPr/>
            </p:nvSpPr>
            <p:spPr>
              <a:xfrm>
                <a:off x="5128380" y="1251776"/>
                <a:ext cx="2869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334" extrusionOk="0">
                    <a:moveTo>
                      <a:pt x="150" y="1"/>
                    </a:moveTo>
                    <a:cubicBezTo>
                      <a:pt x="61" y="1"/>
                      <a:pt x="0" y="120"/>
                      <a:pt x="71" y="196"/>
                    </a:cubicBezTo>
                    <a:cubicBezTo>
                      <a:pt x="113" y="239"/>
                      <a:pt x="263" y="244"/>
                      <a:pt x="328" y="256"/>
                    </a:cubicBezTo>
                    <a:cubicBezTo>
                      <a:pt x="519" y="288"/>
                      <a:pt x="655" y="333"/>
                      <a:pt x="744" y="333"/>
                    </a:cubicBezTo>
                    <a:cubicBezTo>
                      <a:pt x="803" y="333"/>
                      <a:pt x="841" y="313"/>
                      <a:pt x="859" y="256"/>
                    </a:cubicBezTo>
                    <a:cubicBezTo>
                      <a:pt x="906" y="101"/>
                      <a:pt x="631" y="67"/>
                      <a:pt x="472" y="41"/>
                    </a:cubicBezTo>
                    <a:cubicBezTo>
                      <a:pt x="341" y="20"/>
                      <a:pt x="172" y="1"/>
                      <a:pt x="152" y="1"/>
                    </a:cubicBezTo>
                    <a:cubicBezTo>
                      <a:pt x="151" y="1"/>
                      <a:pt x="15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29"/>
              <p:cNvSpPr/>
              <p:nvPr/>
            </p:nvSpPr>
            <p:spPr>
              <a:xfrm>
                <a:off x="5187944" y="1259748"/>
                <a:ext cx="16038" cy="389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3" extrusionOk="0">
                    <a:moveTo>
                      <a:pt x="69" y="1"/>
                    </a:moveTo>
                    <a:cubicBezTo>
                      <a:pt x="14" y="1"/>
                      <a:pt x="1" y="91"/>
                      <a:pt x="70" y="97"/>
                    </a:cubicBezTo>
                    <a:cubicBezTo>
                      <a:pt x="199" y="111"/>
                      <a:pt x="328" y="120"/>
                      <a:pt x="458" y="123"/>
                    </a:cubicBezTo>
                    <a:cubicBezTo>
                      <a:pt x="482" y="123"/>
                      <a:pt x="507" y="104"/>
                      <a:pt x="507" y="77"/>
                    </a:cubicBezTo>
                    <a:cubicBezTo>
                      <a:pt x="507" y="50"/>
                      <a:pt x="485" y="30"/>
                      <a:pt x="459" y="28"/>
                    </a:cubicBezTo>
                    <a:cubicBezTo>
                      <a:pt x="329" y="25"/>
                      <a:pt x="200" y="15"/>
                      <a:pt x="71" y="1"/>
                    </a:cubicBezTo>
                    <a:cubicBezTo>
                      <a:pt x="71" y="1"/>
                      <a:pt x="70" y="1"/>
                      <a:pt x="6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29"/>
              <p:cNvSpPr/>
              <p:nvPr/>
            </p:nvSpPr>
            <p:spPr>
              <a:xfrm>
                <a:off x="4973096" y="895563"/>
                <a:ext cx="181982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219" extrusionOk="0">
                    <a:moveTo>
                      <a:pt x="1786" y="2111"/>
                    </a:moveTo>
                    <a:cubicBezTo>
                      <a:pt x="1830" y="2111"/>
                      <a:pt x="1875" y="2123"/>
                      <a:pt x="1918" y="2150"/>
                    </a:cubicBezTo>
                    <a:cubicBezTo>
                      <a:pt x="2197" y="2190"/>
                      <a:pt x="2450" y="2533"/>
                      <a:pt x="2183" y="2843"/>
                    </a:cubicBezTo>
                    <a:cubicBezTo>
                      <a:pt x="2044" y="3006"/>
                      <a:pt x="1853" y="3154"/>
                      <a:pt x="1663" y="3154"/>
                    </a:cubicBezTo>
                    <a:cubicBezTo>
                      <a:pt x="1602" y="3154"/>
                      <a:pt x="1540" y="3138"/>
                      <a:pt x="1481" y="3102"/>
                    </a:cubicBezTo>
                    <a:cubicBezTo>
                      <a:pt x="1083" y="2859"/>
                      <a:pt x="1435" y="2111"/>
                      <a:pt x="1786" y="2111"/>
                    </a:cubicBezTo>
                    <a:close/>
                    <a:moveTo>
                      <a:pt x="3867" y="2826"/>
                    </a:moveTo>
                    <a:cubicBezTo>
                      <a:pt x="3888" y="2826"/>
                      <a:pt x="3910" y="2829"/>
                      <a:pt x="3932" y="2835"/>
                    </a:cubicBezTo>
                    <a:cubicBezTo>
                      <a:pt x="3960" y="2831"/>
                      <a:pt x="3986" y="2829"/>
                      <a:pt x="4011" y="2829"/>
                    </a:cubicBezTo>
                    <a:cubicBezTo>
                      <a:pt x="4500" y="2829"/>
                      <a:pt x="4538" y="3614"/>
                      <a:pt x="4034" y="3921"/>
                    </a:cubicBezTo>
                    <a:cubicBezTo>
                      <a:pt x="3963" y="3964"/>
                      <a:pt x="3890" y="3983"/>
                      <a:pt x="3822" y="3983"/>
                    </a:cubicBezTo>
                    <a:cubicBezTo>
                      <a:pt x="3663" y="3983"/>
                      <a:pt x="3525" y="3882"/>
                      <a:pt x="3471" y="3743"/>
                    </a:cubicBezTo>
                    <a:cubicBezTo>
                      <a:pt x="3305" y="3333"/>
                      <a:pt x="3577" y="2826"/>
                      <a:pt x="3867" y="2826"/>
                    </a:cubicBezTo>
                    <a:close/>
                    <a:moveTo>
                      <a:pt x="2660" y="3253"/>
                    </a:moveTo>
                    <a:cubicBezTo>
                      <a:pt x="2846" y="3253"/>
                      <a:pt x="3023" y="3438"/>
                      <a:pt x="2890" y="3715"/>
                    </a:cubicBezTo>
                    <a:cubicBezTo>
                      <a:pt x="2947" y="3998"/>
                      <a:pt x="2737" y="4184"/>
                      <a:pt x="2541" y="4184"/>
                    </a:cubicBezTo>
                    <a:cubicBezTo>
                      <a:pt x="2391" y="4184"/>
                      <a:pt x="2250" y="4075"/>
                      <a:pt x="2243" y="3816"/>
                    </a:cubicBezTo>
                    <a:cubicBezTo>
                      <a:pt x="2237" y="3650"/>
                      <a:pt x="2310" y="3589"/>
                      <a:pt x="2389" y="3448"/>
                    </a:cubicBezTo>
                    <a:cubicBezTo>
                      <a:pt x="2445" y="3312"/>
                      <a:pt x="2554" y="3253"/>
                      <a:pt x="2660" y="3253"/>
                    </a:cubicBezTo>
                    <a:close/>
                    <a:moveTo>
                      <a:pt x="3431" y="1"/>
                    </a:moveTo>
                    <a:cubicBezTo>
                      <a:pt x="1779" y="1"/>
                      <a:pt x="1" y="1424"/>
                      <a:pt x="1157" y="3057"/>
                    </a:cubicBezTo>
                    <a:cubicBezTo>
                      <a:pt x="496" y="3073"/>
                      <a:pt x="388" y="3778"/>
                      <a:pt x="1162" y="3845"/>
                    </a:cubicBezTo>
                    <a:cubicBezTo>
                      <a:pt x="877" y="4182"/>
                      <a:pt x="1100" y="4601"/>
                      <a:pt x="1497" y="4601"/>
                    </a:cubicBezTo>
                    <a:cubicBezTo>
                      <a:pt x="1588" y="4601"/>
                      <a:pt x="1688" y="4579"/>
                      <a:pt x="1793" y="4529"/>
                    </a:cubicBezTo>
                    <a:lnTo>
                      <a:pt x="1793" y="4529"/>
                    </a:lnTo>
                    <a:cubicBezTo>
                      <a:pt x="1701" y="4841"/>
                      <a:pt x="1881" y="5049"/>
                      <a:pt x="2180" y="5049"/>
                    </a:cubicBezTo>
                    <a:cubicBezTo>
                      <a:pt x="2372" y="5049"/>
                      <a:pt x="2613" y="4963"/>
                      <a:pt x="2861" y="4763"/>
                    </a:cubicBezTo>
                    <a:cubicBezTo>
                      <a:pt x="2998" y="5058"/>
                      <a:pt x="3230" y="5219"/>
                      <a:pt x="3442" y="5219"/>
                    </a:cubicBezTo>
                    <a:cubicBezTo>
                      <a:pt x="3574" y="5219"/>
                      <a:pt x="3697" y="5156"/>
                      <a:pt x="3785" y="5025"/>
                    </a:cubicBezTo>
                    <a:cubicBezTo>
                      <a:pt x="3851" y="5110"/>
                      <a:pt x="3950" y="5155"/>
                      <a:pt x="4055" y="5155"/>
                    </a:cubicBezTo>
                    <a:cubicBezTo>
                      <a:pt x="4161" y="5155"/>
                      <a:pt x="4274" y="5108"/>
                      <a:pt x="4363" y="5008"/>
                    </a:cubicBezTo>
                    <a:cubicBezTo>
                      <a:pt x="4651" y="4684"/>
                      <a:pt x="4673" y="4075"/>
                      <a:pt x="4535" y="3944"/>
                    </a:cubicBezTo>
                    <a:cubicBezTo>
                      <a:pt x="5436" y="3676"/>
                      <a:pt x="5752" y="2943"/>
                      <a:pt x="5638" y="1999"/>
                    </a:cubicBezTo>
                    <a:cubicBezTo>
                      <a:pt x="5463" y="566"/>
                      <a:pt x="4472" y="1"/>
                      <a:pt x="3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29"/>
              <p:cNvSpPr/>
              <p:nvPr/>
            </p:nvSpPr>
            <p:spPr>
              <a:xfrm>
                <a:off x="5064260" y="1013362"/>
                <a:ext cx="95" cy="411"/>
              </a:xfrm>
              <a:custGeom>
                <a:avLst/>
                <a:gdLst/>
                <a:ahLst/>
                <a:cxnLst/>
                <a:rect l="l" t="t" r="r" b="b"/>
                <a:pathLst>
                  <a:path w="3" h="13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2" y="8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29"/>
              <p:cNvSpPr/>
              <p:nvPr/>
            </p:nvSpPr>
            <p:spPr>
              <a:xfrm>
                <a:off x="4898158" y="1002038"/>
                <a:ext cx="280454" cy="187549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5929" extrusionOk="0">
                    <a:moveTo>
                      <a:pt x="1603" y="1"/>
                    </a:moveTo>
                    <a:cubicBezTo>
                      <a:pt x="1334" y="1"/>
                      <a:pt x="1073" y="248"/>
                      <a:pt x="1152" y="538"/>
                    </a:cubicBezTo>
                    <a:cubicBezTo>
                      <a:pt x="1145" y="531"/>
                      <a:pt x="1131" y="528"/>
                      <a:pt x="1113" y="528"/>
                    </a:cubicBezTo>
                    <a:cubicBezTo>
                      <a:pt x="1022" y="528"/>
                      <a:pt x="815" y="610"/>
                      <a:pt x="721" y="772"/>
                    </a:cubicBezTo>
                    <a:cubicBezTo>
                      <a:pt x="458" y="1199"/>
                      <a:pt x="1016" y="1664"/>
                      <a:pt x="1256" y="1664"/>
                    </a:cubicBezTo>
                    <a:cubicBezTo>
                      <a:pt x="1273" y="1664"/>
                      <a:pt x="1288" y="1662"/>
                      <a:pt x="1301" y="1657"/>
                    </a:cubicBezTo>
                    <a:lnTo>
                      <a:pt x="1301" y="1657"/>
                    </a:lnTo>
                    <a:cubicBezTo>
                      <a:pt x="1293" y="1666"/>
                      <a:pt x="1313" y="1679"/>
                      <a:pt x="1323" y="1686"/>
                    </a:cubicBezTo>
                    <a:cubicBezTo>
                      <a:pt x="1996" y="2045"/>
                      <a:pt x="2650" y="2496"/>
                      <a:pt x="3200" y="2889"/>
                    </a:cubicBezTo>
                    <a:cubicBezTo>
                      <a:pt x="2583" y="2925"/>
                      <a:pt x="1580" y="3062"/>
                      <a:pt x="945" y="3300"/>
                    </a:cubicBezTo>
                    <a:cubicBezTo>
                      <a:pt x="849" y="3266"/>
                      <a:pt x="760" y="3251"/>
                      <a:pt x="679" y="3251"/>
                    </a:cubicBezTo>
                    <a:cubicBezTo>
                      <a:pt x="182" y="3251"/>
                      <a:pt x="0" y="3814"/>
                      <a:pt x="585" y="3958"/>
                    </a:cubicBezTo>
                    <a:cubicBezTo>
                      <a:pt x="547" y="3974"/>
                      <a:pt x="499" y="4182"/>
                      <a:pt x="494" y="4228"/>
                    </a:cubicBezTo>
                    <a:cubicBezTo>
                      <a:pt x="458" y="4475"/>
                      <a:pt x="551" y="4750"/>
                      <a:pt x="806" y="4795"/>
                    </a:cubicBezTo>
                    <a:cubicBezTo>
                      <a:pt x="809" y="4795"/>
                      <a:pt x="813" y="4795"/>
                      <a:pt x="817" y="4795"/>
                    </a:cubicBezTo>
                    <a:cubicBezTo>
                      <a:pt x="1059" y="4795"/>
                      <a:pt x="1159" y="4556"/>
                      <a:pt x="1257" y="4372"/>
                    </a:cubicBezTo>
                    <a:cubicBezTo>
                      <a:pt x="2417" y="4236"/>
                      <a:pt x="3449" y="3996"/>
                      <a:pt x="4506" y="3837"/>
                    </a:cubicBezTo>
                    <a:cubicBezTo>
                      <a:pt x="5431" y="4497"/>
                      <a:pt x="6450" y="5104"/>
                      <a:pt x="6639" y="5198"/>
                    </a:cubicBezTo>
                    <a:cubicBezTo>
                      <a:pt x="6639" y="5333"/>
                      <a:pt x="6732" y="5337"/>
                      <a:pt x="6951" y="5509"/>
                    </a:cubicBezTo>
                    <a:cubicBezTo>
                      <a:pt x="7047" y="5591"/>
                      <a:pt x="7046" y="5612"/>
                      <a:pt x="7135" y="5698"/>
                    </a:cubicBezTo>
                    <a:cubicBezTo>
                      <a:pt x="7312" y="5861"/>
                      <a:pt x="7497" y="5928"/>
                      <a:pt x="7658" y="5928"/>
                    </a:cubicBezTo>
                    <a:cubicBezTo>
                      <a:pt x="8044" y="5928"/>
                      <a:pt x="8295" y="5539"/>
                      <a:pt x="7985" y="5138"/>
                    </a:cubicBezTo>
                    <a:cubicBezTo>
                      <a:pt x="8483" y="4929"/>
                      <a:pt x="8317" y="4321"/>
                      <a:pt x="7810" y="4321"/>
                    </a:cubicBezTo>
                    <a:cubicBezTo>
                      <a:pt x="7727" y="4321"/>
                      <a:pt x="7634" y="4337"/>
                      <a:pt x="7533" y="4375"/>
                    </a:cubicBezTo>
                    <a:cubicBezTo>
                      <a:pt x="7470" y="4363"/>
                      <a:pt x="7419" y="4358"/>
                      <a:pt x="7373" y="4358"/>
                    </a:cubicBezTo>
                    <a:cubicBezTo>
                      <a:pt x="7325" y="4358"/>
                      <a:pt x="7281" y="4363"/>
                      <a:pt x="7232" y="4374"/>
                    </a:cubicBezTo>
                    <a:cubicBezTo>
                      <a:pt x="7090" y="4230"/>
                      <a:pt x="6406" y="3766"/>
                      <a:pt x="6205" y="3636"/>
                    </a:cubicBezTo>
                    <a:lnTo>
                      <a:pt x="6205" y="3636"/>
                    </a:lnTo>
                    <a:cubicBezTo>
                      <a:pt x="6223" y="3637"/>
                      <a:pt x="6243" y="3637"/>
                      <a:pt x="6263" y="3637"/>
                    </a:cubicBezTo>
                    <a:cubicBezTo>
                      <a:pt x="6761" y="3637"/>
                      <a:pt x="7923" y="3458"/>
                      <a:pt x="8085" y="3383"/>
                    </a:cubicBezTo>
                    <a:lnTo>
                      <a:pt x="8085" y="3383"/>
                    </a:lnTo>
                    <a:cubicBezTo>
                      <a:pt x="8074" y="3443"/>
                      <a:pt x="8134" y="3477"/>
                      <a:pt x="8225" y="3477"/>
                    </a:cubicBezTo>
                    <a:cubicBezTo>
                      <a:pt x="8430" y="3477"/>
                      <a:pt x="8793" y="3305"/>
                      <a:pt x="8847" y="2882"/>
                    </a:cubicBezTo>
                    <a:cubicBezTo>
                      <a:pt x="8866" y="2693"/>
                      <a:pt x="8761" y="2516"/>
                      <a:pt x="8574" y="2463"/>
                    </a:cubicBezTo>
                    <a:cubicBezTo>
                      <a:pt x="8638" y="2378"/>
                      <a:pt x="8680" y="2214"/>
                      <a:pt x="8625" y="2065"/>
                    </a:cubicBezTo>
                    <a:cubicBezTo>
                      <a:pt x="8564" y="1876"/>
                      <a:pt x="8428" y="1798"/>
                      <a:pt x="8277" y="1798"/>
                    </a:cubicBezTo>
                    <a:cubicBezTo>
                      <a:pt x="8043" y="1798"/>
                      <a:pt x="7774" y="1987"/>
                      <a:pt x="7702" y="2244"/>
                    </a:cubicBezTo>
                    <a:cubicBezTo>
                      <a:pt x="7699" y="2244"/>
                      <a:pt x="7696" y="2244"/>
                      <a:pt x="7692" y="2244"/>
                    </a:cubicBezTo>
                    <a:cubicBezTo>
                      <a:pt x="7421" y="2244"/>
                      <a:pt x="4855" y="2656"/>
                      <a:pt x="4668" y="2685"/>
                    </a:cubicBezTo>
                    <a:cubicBezTo>
                      <a:pt x="3900" y="2216"/>
                      <a:pt x="3088" y="1703"/>
                      <a:pt x="2354" y="1107"/>
                    </a:cubicBezTo>
                    <a:lnTo>
                      <a:pt x="2354" y="1107"/>
                    </a:lnTo>
                    <a:lnTo>
                      <a:pt x="2356" y="1132"/>
                    </a:lnTo>
                    <a:cubicBezTo>
                      <a:pt x="2225" y="993"/>
                      <a:pt x="2318" y="1087"/>
                      <a:pt x="2021" y="823"/>
                    </a:cubicBezTo>
                    <a:cubicBezTo>
                      <a:pt x="2073" y="802"/>
                      <a:pt x="2107" y="384"/>
                      <a:pt x="1937" y="164"/>
                    </a:cubicBezTo>
                    <a:cubicBezTo>
                      <a:pt x="1843" y="49"/>
                      <a:pt x="1722" y="1"/>
                      <a:pt x="1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9" name="Google Shape;5299;p29"/>
            <p:cNvGrpSpPr/>
            <p:nvPr/>
          </p:nvGrpSpPr>
          <p:grpSpPr>
            <a:xfrm>
              <a:off x="8479784" y="4248683"/>
              <a:ext cx="612152" cy="619776"/>
              <a:chOff x="7232384" y="1764508"/>
              <a:chExt cx="612152" cy="619776"/>
            </a:xfrm>
          </p:grpSpPr>
          <p:sp>
            <p:nvSpPr>
              <p:cNvPr id="5300" name="Google Shape;5300;p29"/>
              <p:cNvSpPr/>
              <p:nvPr/>
            </p:nvSpPr>
            <p:spPr>
              <a:xfrm>
                <a:off x="7334842" y="1868073"/>
                <a:ext cx="411128" cy="388036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2267" extrusionOk="0">
                    <a:moveTo>
                      <a:pt x="1371" y="1"/>
                    </a:moveTo>
                    <a:cubicBezTo>
                      <a:pt x="1149" y="1"/>
                      <a:pt x="924" y="246"/>
                      <a:pt x="1112" y="513"/>
                    </a:cubicBezTo>
                    <a:cubicBezTo>
                      <a:pt x="1318" y="805"/>
                      <a:pt x="1856" y="1570"/>
                      <a:pt x="2223" y="1570"/>
                    </a:cubicBezTo>
                    <a:cubicBezTo>
                      <a:pt x="2246" y="1570"/>
                      <a:pt x="2269" y="1567"/>
                      <a:pt x="2290" y="1561"/>
                    </a:cubicBezTo>
                    <a:lnTo>
                      <a:pt x="2290" y="1561"/>
                    </a:lnTo>
                    <a:cubicBezTo>
                      <a:pt x="2625" y="2003"/>
                      <a:pt x="2262" y="1539"/>
                      <a:pt x="6466" y="6337"/>
                    </a:cubicBezTo>
                    <a:cubicBezTo>
                      <a:pt x="4654" y="7739"/>
                      <a:pt x="3552" y="8485"/>
                      <a:pt x="1663" y="9705"/>
                    </a:cubicBezTo>
                    <a:cubicBezTo>
                      <a:pt x="1599" y="9624"/>
                      <a:pt x="1515" y="9592"/>
                      <a:pt x="1421" y="9592"/>
                    </a:cubicBezTo>
                    <a:cubicBezTo>
                      <a:pt x="1242" y="9592"/>
                      <a:pt x="1030" y="9709"/>
                      <a:pt x="869" y="9824"/>
                    </a:cubicBezTo>
                    <a:cubicBezTo>
                      <a:pt x="638" y="9987"/>
                      <a:pt x="581" y="10100"/>
                      <a:pt x="324" y="10211"/>
                    </a:cubicBezTo>
                    <a:cubicBezTo>
                      <a:pt x="0" y="10348"/>
                      <a:pt x="134" y="10820"/>
                      <a:pt x="443" y="10820"/>
                    </a:cubicBezTo>
                    <a:cubicBezTo>
                      <a:pt x="485" y="10820"/>
                      <a:pt x="532" y="10811"/>
                      <a:pt x="581" y="10791"/>
                    </a:cubicBezTo>
                    <a:cubicBezTo>
                      <a:pt x="979" y="10626"/>
                      <a:pt x="1845" y="10196"/>
                      <a:pt x="1706" y="9791"/>
                    </a:cubicBezTo>
                    <a:cubicBezTo>
                      <a:pt x="3231" y="8835"/>
                      <a:pt x="5143" y="7608"/>
                      <a:pt x="6630" y="6529"/>
                    </a:cubicBezTo>
                    <a:cubicBezTo>
                      <a:pt x="8374" y="8517"/>
                      <a:pt x="8804" y="8776"/>
                      <a:pt x="10548" y="10786"/>
                    </a:cubicBezTo>
                    <a:cubicBezTo>
                      <a:pt x="10446" y="10931"/>
                      <a:pt x="10448" y="11131"/>
                      <a:pt x="10559" y="11277"/>
                    </a:cubicBezTo>
                    <a:cubicBezTo>
                      <a:pt x="10591" y="11320"/>
                      <a:pt x="10623" y="11363"/>
                      <a:pt x="10653" y="11409"/>
                    </a:cubicBezTo>
                    <a:cubicBezTo>
                      <a:pt x="10737" y="11561"/>
                      <a:pt x="10810" y="11714"/>
                      <a:pt x="10903" y="11862"/>
                    </a:cubicBezTo>
                    <a:cubicBezTo>
                      <a:pt x="11044" y="12081"/>
                      <a:pt x="11292" y="12267"/>
                      <a:pt x="11520" y="12267"/>
                    </a:cubicBezTo>
                    <a:cubicBezTo>
                      <a:pt x="11604" y="12267"/>
                      <a:pt x="11685" y="12241"/>
                      <a:pt x="11757" y="12184"/>
                    </a:cubicBezTo>
                    <a:cubicBezTo>
                      <a:pt x="12054" y="11953"/>
                      <a:pt x="11858" y="11527"/>
                      <a:pt x="11618" y="11226"/>
                    </a:cubicBezTo>
                    <a:cubicBezTo>
                      <a:pt x="11470" y="11047"/>
                      <a:pt x="11447" y="11080"/>
                      <a:pt x="11205" y="10771"/>
                    </a:cubicBezTo>
                    <a:cubicBezTo>
                      <a:pt x="11133" y="10677"/>
                      <a:pt x="11020" y="10618"/>
                      <a:pt x="10889" y="10618"/>
                    </a:cubicBezTo>
                    <a:cubicBezTo>
                      <a:pt x="10871" y="10618"/>
                      <a:pt x="10853" y="10619"/>
                      <a:pt x="10834" y="10622"/>
                    </a:cubicBezTo>
                    <a:cubicBezTo>
                      <a:pt x="9796" y="9254"/>
                      <a:pt x="8340" y="7951"/>
                      <a:pt x="6885" y="6348"/>
                    </a:cubicBezTo>
                    <a:cubicBezTo>
                      <a:pt x="8804" y="4939"/>
                      <a:pt x="9530" y="4203"/>
                      <a:pt x="9951" y="3850"/>
                    </a:cubicBezTo>
                    <a:cubicBezTo>
                      <a:pt x="10455" y="3428"/>
                      <a:pt x="10999" y="3083"/>
                      <a:pt x="11583" y="2609"/>
                    </a:cubicBezTo>
                    <a:cubicBezTo>
                      <a:pt x="11607" y="2613"/>
                      <a:pt x="11632" y="2615"/>
                      <a:pt x="11658" y="2615"/>
                    </a:cubicBezTo>
                    <a:cubicBezTo>
                      <a:pt x="11708" y="2615"/>
                      <a:pt x="11759" y="2606"/>
                      <a:pt x="11798" y="2582"/>
                    </a:cubicBezTo>
                    <a:cubicBezTo>
                      <a:pt x="12185" y="2353"/>
                      <a:pt x="12607" y="2126"/>
                      <a:pt x="12896" y="1774"/>
                    </a:cubicBezTo>
                    <a:cubicBezTo>
                      <a:pt x="12997" y="1652"/>
                      <a:pt x="12987" y="1465"/>
                      <a:pt x="12892" y="1345"/>
                    </a:cubicBezTo>
                    <a:cubicBezTo>
                      <a:pt x="12823" y="1257"/>
                      <a:pt x="12723" y="1214"/>
                      <a:pt x="12618" y="1214"/>
                    </a:cubicBezTo>
                    <a:cubicBezTo>
                      <a:pt x="12570" y="1214"/>
                      <a:pt x="12522" y="1223"/>
                      <a:pt x="12474" y="1240"/>
                    </a:cubicBezTo>
                    <a:cubicBezTo>
                      <a:pt x="12137" y="1367"/>
                      <a:pt x="11787" y="1704"/>
                      <a:pt x="11483" y="1897"/>
                    </a:cubicBezTo>
                    <a:cubicBezTo>
                      <a:pt x="11400" y="1947"/>
                      <a:pt x="11334" y="1999"/>
                      <a:pt x="11297" y="2095"/>
                    </a:cubicBezTo>
                    <a:cubicBezTo>
                      <a:pt x="11261" y="2182"/>
                      <a:pt x="11263" y="2284"/>
                      <a:pt x="11297" y="2371"/>
                    </a:cubicBezTo>
                    <a:cubicBezTo>
                      <a:pt x="7690" y="5191"/>
                      <a:pt x="9743" y="3767"/>
                      <a:pt x="6706" y="6147"/>
                    </a:cubicBezTo>
                    <a:cubicBezTo>
                      <a:pt x="5572" y="4891"/>
                      <a:pt x="4304" y="3498"/>
                      <a:pt x="3148" y="2345"/>
                    </a:cubicBezTo>
                    <a:cubicBezTo>
                      <a:pt x="2880" y="2078"/>
                      <a:pt x="2621" y="1803"/>
                      <a:pt x="2386" y="1508"/>
                    </a:cubicBezTo>
                    <a:cubicBezTo>
                      <a:pt x="2797" y="1171"/>
                      <a:pt x="1910" y="553"/>
                      <a:pt x="1602" y="122"/>
                    </a:cubicBezTo>
                    <a:cubicBezTo>
                      <a:pt x="1541" y="37"/>
                      <a:pt x="1457" y="1"/>
                      <a:pt x="1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29"/>
              <p:cNvSpPr/>
              <p:nvPr/>
            </p:nvSpPr>
            <p:spPr>
              <a:xfrm>
                <a:off x="7232384" y="1764508"/>
                <a:ext cx="612152" cy="619776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19593" extrusionOk="0">
                    <a:moveTo>
                      <a:pt x="2466" y="9102"/>
                    </a:moveTo>
                    <a:lnTo>
                      <a:pt x="2492" y="9105"/>
                    </a:lnTo>
                    <a:cubicBezTo>
                      <a:pt x="2484" y="9104"/>
                      <a:pt x="2475" y="9103"/>
                      <a:pt x="2466" y="9102"/>
                    </a:cubicBezTo>
                    <a:close/>
                    <a:moveTo>
                      <a:pt x="11048" y="1"/>
                    </a:moveTo>
                    <a:cubicBezTo>
                      <a:pt x="11040" y="1"/>
                      <a:pt x="11032" y="1"/>
                      <a:pt x="11024" y="1"/>
                    </a:cubicBezTo>
                    <a:cubicBezTo>
                      <a:pt x="10680" y="17"/>
                      <a:pt x="10305" y="145"/>
                      <a:pt x="10293" y="489"/>
                    </a:cubicBezTo>
                    <a:cubicBezTo>
                      <a:pt x="10293" y="489"/>
                      <a:pt x="10293" y="489"/>
                      <a:pt x="10293" y="489"/>
                    </a:cubicBezTo>
                    <a:cubicBezTo>
                      <a:pt x="10246" y="489"/>
                      <a:pt x="9764" y="2679"/>
                      <a:pt x="9998" y="2926"/>
                    </a:cubicBezTo>
                    <a:cubicBezTo>
                      <a:pt x="10004" y="3048"/>
                      <a:pt x="10169" y="3041"/>
                      <a:pt x="10296" y="3059"/>
                    </a:cubicBezTo>
                    <a:cubicBezTo>
                      <a:pt x="10183" y="3711"/>
                      <a:pt x="9580" y="8686"/>
                      <a:pt x="9509" y="9279"/>
                    </a:cubicBezTo>
                    <a:cubicBezTo>
                      <a:pt x="9151" y="9223"/>
                      <a:pt x="5654" y="8844"/>
                      <a:pt x="2316" y="8177"/>
                    </a:cubicBezTo>
                    <a:cubicBezTo>
                      <a:pt x="2329" y="8055"/>
                      <a:pt x="2346" y="7899"/>
                      <a:pt x="2227" y="7876"/>
                    </a:cubicBezTo>
                    <a:cubicBezTo>
                      <a:pt x="2160" y="7746"/>
                      <a:pt x="913" y="7713"/>
                      <a:pt x="767" y="7710"/>
                    </a:cubicBezTo>
                    <a:cubicBezTo>
                      <a:pt x="738" y="7710"/>
                      <a:pt x="714" y="7724"/>
                      <a:pt x="704" y="7746"/>
                    </a:cubicBezTo>
                    <a:cubicBezTo>
                      <a:pt x="700" y="7745"/>
                      <a:pt x="694" y="7744"/>
                      <a:pt x="687" y="7744"/>
                    </a:cubicBezTo>
                    <a:cubicBezTo>
                      <a:pt x="623" y="7744"/>
                      <a:pt x="465" y="7794"/>
                      <a:pt x="347" y="7902"/>
                    </a:cubicBezTo>
                    <a:cubicBezTo>
                      <a:pt x="1" y="8227"/>
                      <a:pt x="45" y="8950"/>
                      <a:pt x="476" y="9222"/>
                    </a:cubicBezTo>
                    <a:cubicBezTo>
                      <a:pt x="509" y="9245"/>
                      <a:pt x="2099" y="9488"/>
                      <a:pt x="2121" y="9488"/>
                    </a:cubicBezTo>
                    <a:cubicBezTo>
                      <a:pt x="2121" y="9488"/>
                      <a:pt x="2122" y="9488"/>
                      <a:pt x="2122" y="9488"/>
                    </a:cubicBezTo>
                    <a:cubicBezTo>
                      <a:pt x="2131" y="9490"/>
                      <a:pt x="2140" y="9491"/>
                      <a:pt x="2149" y="9491"/>
                    </a:cubicBezTo>
                    <a:cubicBezTo>
                      <a:pt x="2250" y="9491"/>
                      <a:pt x="2285" y="9388"/>
                      <a:pt x="2235" y="9321"/>
                    </a:cubicBezTo>
                    <a:cubicBezTo>
                      <a:pt x="2235" y="9274"/>
                      <a:pt x="2242" y="9233"/>
                      <a:pt x="2246" y="9192"/>
                    </a:cubicBezTo>
                    <a:cubicBezTo>
                      <a:pt x="5392" y="9491"/>
                      <a:pt x="7888" y="10018"/>
                      <a:pt x="9403" y="10226"/>
                    </a:cubicBezTo>
                    <a:cubicBezTo>
                      <a:pt x="9380" y="10388"/>
                      <a:pt x="8574" y="16609"/>
                      <a:pt x="8539" y="16946"/>
                    </a:cubicBezTo>
                    <a:cubicBezTo>
                      <a:pt x="8528" y="16927"/>
                      <a:pt x="8475" y="16917"/>
                      <a:pt x="8456" y="16911"/>
                    </a:cubicBezTo>
                    <a:cubicBezTo>
                      <a:pt x="8443" y="16910"/>
                      <a:pt x="8407" y="16898"/>
                      <a:pt x="8395" y="16895"/>
                    </a:cubicBezTo>
                    <a:cubicBezTo>
                      <a:pt x="8382" y="16891"/>
                      <a:pt x="8342" y="16881"/>
                      <a:pt x="8329" y="16880"/>
                    </a:cubicBezTo>
                    <a:cubicBezTo>
                      <a:pt x="8326" y="16879"/>
                      <a:pt x="8323" y="16879"/>
                      <a:pt x="8319" y="16879"/>
                    </a:cubicBezTo>
                    <a:cubicBezTo>
                      <a:pt x="8285" y="16879"/>
                      <a:pt x="8243" y="16901"/>
                      <a:pt x="8228" y="16941"/>
                    </a:cubicBezTo>
                    <a:cubicBezTo>
                      <a:pt x="8220" y="16961"/>
                      <a:pt x="8217" y="16981"/>
                      <a:pt x="8223" y="17003"/>
                    </a:cubicBezTo>
                    <a:cubicBezTo>
                      <a:pt x="8188" y="17256"/>
                      <a:pt x="8158" y="17577"/>
                      <a:pt x="8135" y="17836"/>
                    </a:cubicBezTo>
                    <a:cubicBezTo>
                      <a:pt x="8101" y="18227"/>
                      <a:pt x="8077" y="18615"/>
                      <a:pt x="7999" y="19038"/>
                    </a:cubicBezTo>
                    <a:cubicBezTo>
                      <a:pt x="7996" y="19065"/>
                      <a:pt x="8018" y="19095"/>
                      <a:pt x="8049" y="19095"/>
                    </a:cubicBezTo>
                    <a:cubicBezTo>
                      <a:pt x="8059" y="19095"/>
                      <a:pt x="8069" y="19092"/>
                      <a:pt x="8080" y="19086"/>
                    </a:cubicBezTo>
                    <a:cubicBezTo>
                      <a:pt x="8091" y="19156"/>
                      <a:pt x="8224" y="19294"/>
                      <a:pt x="8277" y="19344"/>
                    </a:cubicBezTo>
                    <a:cubicBezTo>
                      <a:pt x="8459" y="19516"/>
                      <a:pt x="8656" y="19592"/>
                      <a:pt x="8836" y="19592"/>
                    </a:cubicBezTo>
                    <a:cubicBezTo>
                      <a:pt x="9068" y="19592"/>
                      <a:pt x="9272" y="19465"/>
                      <a:pt x="9381" y="19249"/>
                    </a:cubicBezTo>
                    <a:cubicBezTo>
                      <a:pt x="9456" y="19208"/>
                      <a:pt x="9562" y="18435"/>
                      <a:pt x="9576" y="18349"/>
                    </a:cubicBezTo>
                    <a:cubicBezTo>
                      <a:pt x="9620" y="18037"/>
                      <a:pt x="9688" y="17671"/>
                      <a:pt x="9776" y="17369"/>
                    </a:cubicBezTo>
                    <a:cubicBezTo>
                      <a:pt x="9781" y="17352"/>
                      <a:pt x="9781" y="17335"/>
                      <a:pt x="9775" y="17324"/>
                    </a:cubicBezTo>
                    <a:cubicBezTo>
                      <a:pt x="9804" y="17306"/>
                      <a:pt x="9819" y="17241"/>
                      <a:pt x="9776" y="17182"/>
                    </a:cubicBezTo>
                    <a:cubicBezTo>
                      <a:pt x="9728" y="17126"/>
                      <a:pt x="9537" y="17106"/>
                      <a:pt x="9463" y="17094"/>
                    </a:cubicBezTo>
                    <a:cubicBezTo>
                      <a:pt x="9477" y="17094"/>
                      <a:pt x="9483" y="17077"/>
                      <a:pt x="9489" y="17062"/>
                    </a:cubicBezTo>
                    <a:cubicBezTo>
                      <a:pt x="10235" y="13658"/>
                      <a:pt x="10358" y="10809"/>
                      <a:pt x="10408" y="10362"/>
                    </a:cubicBezTo>
                    <a:cubicBezTo>
                      <a:pt x="10571" y="10362"/>
                      <a:pt x="10751" y="10379"/>
                      <a:pt x="10895" y="10389"/>
                    </a:cubicBezTo>
                    <a:lnTo>
                      <a:pt x="11084" y="10403"/>
                    </a:lnTo>
                    <a:cubicBezTo>
                      <a:pt x="13790" y="10612"/>
                      <a:pt x="15742" y="10617"/>
                      <a:pt x="16636" y="10741"/>
                    </a:cubicBezTo>
                    <a:cubicBezTo>
                      <a:pt x="16625" y="10767"/>
                      <a:pt x="16628" y="10756"/>
                      <a:pt x="16619" y="10787"/>
                    </a:cubicBezTo>
                    <a:cubicBezTo>
                      <a:pt x="16596" y="10896"/>
                      <a:pt x="16551" y="11025"/>
                      <a:pt x="16655" y="11063"/>
                    </a:cubicBezTo>
                    <a:cubicBezTo>
                      <a:pt x="16670" y="11069"/>
                      <a:pt x="16684" y="11072"/>
                      <a:pt x="16698" y="11072"/>
                    </a:cubicBezTo>
                    <a:cubicBezTo>
                      <a:pt x="16716" y="11072"/>
                      <a:pt x="16735" y="11067"/>
                      <a:pt x="16754" y="11056"/>
                    </a:cubicBezTo>
                    <a:cubicBezTo>
                      <a:pt x="16764" y="11059"/>
                      <a:pt x="16771" y="11061"/>
                      <a:pt x="16780" y="11061"/>
                    </a:cubicBezTo>
                    <a:cubicBezTo>
                      <a:pt x="16784" y="11061"/>
                      <a:pt x="16788" y="11061"/>
                      <a:pt x="16794" y="11059"/>
                    </a:cubicBezTo>
                    <a:cubicBezTo>
                      <a:pt x="16904" y="11028"/>
                      <a:pt x="17019" y="11015"/>
                      <a:pt x="17136" y="11015"/>
                    </a:cubicBezTo>
                    <a:cubicBezTo>
                      <a:pt x="17471" y="11015"/>
                      <a:pt x="17829" y="11117"/>
                      <a:pt x="18173" y="11178"/>
                    </a:cubicBezTo>
                    <a:cubicBezTo>
                      <a:pt x="18178" y="11179"/>
                      <a:pt x="18183" y="11179"/>
                      <a:pt x="18187" y="11179"/>
                    </a:cubicBezTo>
                    <a:cubicBezTo>
                      <a:pt x="18201" y="11179"/>
                      <a:pt x="18212" y="11176"/>
                      <a:pt x="18223" y="11169"/>
                    </a:cubicBezTo>
                    <a:cubicBezTo>
                      <a:pt x="18312" y="11210"/>
                      <a:pt x="18395" y="11228"/>
                      <a:pt x="18472" y="11228"/>
                    </a:cubicBezTo>
                    <a:cubicBezTo>
                      <a:pt x="19178" y="11228"/>
                      <a:pt x="19352" y="9695"/>
                      <a:pt x="18354" y="9695"/>
                    </a:cubicBezTo>
                    <a:cubicBezTo>
                      <a:pt x="18300" y="9695"/>
                      <a:pt x="18242" y="9699"/>
                      <a:pt x="18181" y="9709"/>
                    </a:cubicBezTo>
                    <a:cubicBezTo>
                      <a:pt x="18151" y="9642"/>
                      <a:pt x="18060" y="9650"/>
                      <a:pt x="17980" y="9644"/>
                    </a:cubicBezTo>
                    <a:cubicBezTo>
                      <a:pt x="17775" y="9633"/>
                      <a:pt x="17353" y="9567"/>
                      <a:pt x="17124" y="9567"/>
                    </a:cubicBezTo>
                    <a:cubicBezTo>
                      <a:pt x="17055" y="9567"/>
                      <a:pt x="17003" y="9573"/>
                      <a:pt x="16980" y="9589"/>
                    </a:cubicBezTo>
                    <a:cubicBezTo>
                      <a:pt x="16982" y="9552"/>
                      <a:pt x="16949" y="9532"/>
                      <a:pt x="16913" y="9532"/>
                    </a:cubicBezTo>
                    <a:cubicBezTo>
                      <a:pt x="16874" y="9532"/>
                      <a:pt x="16831" y="9555"/>
                      <a:pt x="16825" y="9607"/>
                    </a:cubicBezTo>
                    <a:cubicBezTo>
                      <a:pt x="16820" y="9659"/>
                      <a:pt x="16813" y="9709"/>
                      <a:pt x="16807" y="9760"/>
                    </a:cubicBezTo>
                    <a:cubicBezTo>
                      <a:pt x="16789" y="9748"/>
                      <a:pt x="16744" y="9743"/>
                      <a:pt x="16689" y="9743"/>
                    </a:cubicBezTo>
                    <a:cubicBezTo>
                      <a:pt x="16581" y="9743"/>
                      <a:pt x="16435" y="9761"/>
                      <a:pt x="16392" y="9768"/>
                    </a:cubicBezTo>
                    <a:cubicBezTo>
                      <a:pt x="14493" y="9559"/>
                      <a:pt x="12494" y="9551"/>
                      <a:pt x="10492" y="9372"/>
                    </a:cubicBezTo>
                    <a:cubicBezTo>
                      <a:pt x="10615" y="8214"/>
                      <a:pt x="10694" y="7618"/>
                      <a:pt x="10744" y="7226"/>
                    </a:cubicBezTo>
                    <a:cubicBezTo>
                      <a:pt x="10935" y="5751"/>
                      <a:pt x="10892" y="4440"/>
                      <a:pt x="11195" y="3258"/>
                    </a:cubicBezTo>
                    <a:lnTo>
                      <a:pt x="11195" y="3258"/>
                    </a:lnTo>
                    <a:lnTo>
                      <a:pt x="11171" y="3265"/>
                    </a:lnTo>
                    <a:lnTo>
                      <a:pt x="11171" y="3265"/>
                    </a:lnTo>
                    <a:lnTo>
                      <a:pt x="11217" y="3169"/>
                    </a:lnTo>
                    <a:cubicBezTo>
                      <a:pt x="11253" y="3181"/>
                      <a:pt x="11323" y="3184"/>
                      <a:pt x="11363" y="3184"/>
                    </a:cubicBezTo>
                    <a:cubicBezTo>
                      <a:pt x="11472" y="3177"/>
                      <a:pt x="11523" y="3127"/>
                      <a:pt x="11532" y="3048"/>
                    </a:cubicBezTo>
                    <a:cubicBezTo>
                      <a:pt x="11532" y="3041"/>
                      <a:pt x="11535" y="3033"/>
                      <a:pt x="11535" y="3026"/>
                    </a:cubicBezTo>
                    <a:cubicBezTo>
                      <a:pt x="11613" y="3022"/>
                      <a:pt x="11844" y="754"/>
                      <a:pt x="11851" y="675"/>
                    </a:cubicBezTo>
                    <a:cubicBezTo>
                      <a:pt x="11860" y="675"/>
                      <a:pt x="11880" y="632"/>
                      <a:pt x="11861" y="582"/>
                    </a:cubicBezTo>
                    <a:cubicBezTo>
                      <a:pt x="11735" y="179"/>
                      <a:pt x="11453" y="1"/>
                      <a:pt x="1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29"/>
              <p:cNvSpPr/>
              <p:nvPr/>
            </p:nvSpPr>
            <p:spPr>
              <a:xfrm>
                <a:off x="7323676" y="1894201"/>
                <a:ext cx="436971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0937" extrusionOk="0">
                    <a:moveTo>
                      <a:pt x="7524" y="1441"/>
                    </a:moveTo>
                    <a:cubicBezTo>
                      <a:pt x="8129" y="1441"/>
                      <a:pt x="8711" y="1567"/>
                      <a:pt x="9203" y="1842"/>
                    </a:cubicBezTo>
                    <a:lnTo>
                      <a:pt x="9196" y="1830"/>
                    </a:lnTo>
                    <a:lnTo>
                      <a:pt x="9196" y="1827"/>
                    </a:lnTo>
                    <a:cubicBezTo>
                      <a:pt x="10921" y="2900"/>
                      <a:pt x="11242" y="5357"/>
                      <a:pt x="10762" y="7278"/>
                    </a:cubicBezTo>
                    <a:cubicBezTo>
                      <a:pt x="10359" y="8908"/>
                      <a:pt x="8903" y="9563"/>
                      <a:pt x="7401" y="9563"/>
                    </a:cubicBezTo>
                    <a:cubicBezTo>
                      <a:pt x="6160" y="9563"/>
                      <a:pt x="4887" y="9116"/>
                      <a:pt x="4150" y="8401"/>
                    </a:cubicBezTo>
                    <a:lnTo>
                      <a:pt x="4150" y="8401"/>
                    </a:lnTo>
                    <a:lnTo>
                      <a:pt x="4154" y="8414"/>
                    </a:lnTo>
                    <a:cubicBezTo>
                      <a:pt x="3603" y="7848"/>
                      <a:pt x="3351" y="7296"/>
                      <a:pt x="3157" y="6558"/>
                    </a:cubicBezTo>
                    <a:cubicBezTo>
                      <a:pt x="3039" y="6109"/>
                      <a:pt x="3053" y="4751"/>
                      <a:pt x="3362" y="3942"/>
                    </a:cubicBezTo>
                    <a:cubicBezTo>
                      <a:pt x="3931" y="2444"/>
                      <a:pt x="5818" y="1441"/>
                      <a:pt x="7524" y="1441"/>
                    </a:cubicBezTo>
                    <a:close/>
                    <a:moveTo>
                      <a:pt x="7406" y="0"/>
                    </a:moveTo>
                    <a:cubicBezTo>
                      <a:pt x="6437" y="0"/>
                      <a:pt x="5382" y="255"/>
                      <a:pt x="4284" y="831"/>
                    </a:cubicBezTo>
                    <a:cubicBezTo>
                      <a:pt x="0" y="3072"/>
                      <a:pt x="583" y="8412"/>
                      <a:pt x="4436" y="10219"/>
                    </a:cubicBezTo>
                    <a:cubicBezTo>
                      <a:pt x="4438" y="10361"/>
                      <a:pt x="5820" y="10937"/>
                      <a:pt x="7459" y="10937"/>
                    </a:cubicBezTo>
                    <a:cubicBezTo>
                      <a:pt x="9147" y="10937"/>
                      <a:pt x="11109" y="10326"/>
                      <a:pt x="12120" y="7999"/>
                    </a:cubicBezTo>
                    <a:cubicBezTo>
                      <a:pt x="13814" y="4128"/>
                      <a:pt x="11308" y="0"/>
                      <a:pt x="7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29"/>
              <p:cNvSpPr/>
              <p:nvPr/>
            </p:nvSpPr>
            <p:spPr>
              <a:xfrm>
                <a:off x="7513123" y="2044930"/>
                <a:ext cx="60133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494" extrusionOk="0">
                    <a:moveTo>
                      <a:pt x="1155" y="0"/>
                    </a:moveTo>
                    <a:cubicBezTo>
                      <a:pt x="1104" y="0"/>
                      <a:pt x="1065" y="16"/>
                      <a:pt x="1046" y="48"/>
                    </a:cubicBezTo>
                    <a:cubicBezTo>
                      <a:pt x="1010" y="41"/>
                      <a:pt x="976" y="38"/>
                      <a:pt x="942" y="38"/>
                    </a:cubicBezTo>
                    <a:cubicBezTo>
                      <a:pt x="244" y="38"/>
                      <a:pt x="1" y="1379"/>
                      <a:pt x="949" y="1488"/>
                    </a:cubicBezTo>
                    <a:cubicBezTo>
                      <a:pt x="978" y="1492"/>
                      <a:pt x="1007" y="1493"/>
                      <a:pt x="1036" y="1493"/>
                    </a:cubicBezTo>
                    <a:cubicBezTo>
                      <a:pt x="1509" y="1493"/>
                      <a:pt x="1901" y="1055"/>
                      <a:pt x="1758" y="545"/>
                    </a:cubicBezTo>
                    <a:cubicBezTo>
                      <a:pt x="1662" y="200"/>
                      <a:pt x="1335" y="0"/>
                      <a:pt x="1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4" name="Google Shape;5304;p29"/>
            <p:cNvGrpSpPr/>
            <p:nvPr/>
          </p:nvGrpSpPr>
          <p:grpSpPr>
            <a:xfrm>
              <a:off x="8547863" y="1371449"/>
              <a:ext cx="383702" cy="612816"/>
              <a:chOff x="6705988" y="1508474"/>
              <a:chExt cx="383702" cy="612816"/>
            </a:xfrm>
          </p:grpSpPr>
          <p:sp>
            <p:nvSpPr>
              <p:cNvPr id="5305" name="Google Shape;5305;p29"/>
              <p:cNvSpPr/>
              <p:nvPr/>
            </p:nvSpPr>
            <p:spPr>
              <a:xfrm>
                <a:off x="6718767" y="1887274"/>
                <a:ext cx="51086" cy="29608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936" extrusionOk="0">
                    <a:moveTo>
                      <a:pt x="1203" y="675"/>
                    </a:moveTo>
                    <a:cubicBezTo>
                      <a:pt x="1210" y="677"/>
                      <a:pt x="1216" y="680"/>
                      <a:pt x="1216" y="680"/>
                    </a:cubicBezTo>
                    <a:cubicBezTo>
                      <a:pt x="1216" y="680"/>
                      <a:pt x="1212" y="679"/>
                      <a:pt x="1203" y="675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44" y="30"/>
                      <a:pt x="537" y="109"/>
                    </a:cubicBezTo>
                    <a:cubicBezTo>
                      <a:pt x="205" y="143"/>
                      <a:pt x="2" y="428"/>
                      <a:pt x="5" y="743"/>
                    </a:cubicBezTo>
                    <a:cubicBezTo>
                      <a:pt x="7" y="861"/>
                      <a:pt x="115" y="936"/>
                      <a:pt x="219" y="936"/>
                    </a:cubicBezTo>
                    <a:cubicBezTo>
                      <a:pt x="275" y="936"/>
                      <a:pt x="330" y="914"/>
                      <a:pt x="367" y="866"/>
                    </a:cubicBezTo>
                    <a:cubicBezTo>
                      <a:pt x="462" y="744"/>
                      <a:pt x="525" y="599"/>
                      <a:pt x="786" y="599"/>
                    </a:cubicBezTo>
                    <a:cubicBezTo>
                      <a:pt x="895" y="599"/>
                      <a:pt x="1039" y="624"/>
                      <a:pt x="1233" y="687"/>
                    </a:cubicBezTo>
                    <a:cubicBezTo>
                      <a:pt x="1320" y="720"/>
                      <a:pt x="1400" y="765"/>
                      <a:pt x="1466" y="765"/>
                    </a:cubicBezTo>
                    <a:cubicBezTo>
                      <a:pt x="1510" y="765"/>
                      <a:pt x="1548" y="745"/>
                      <a:pt x="1578" y="686"/>
                    </a:cubicBezTo>
                    <a:cubicBezTo>
                      <a:pt x="1614" y="616"/>
                      <a:pt x="1586" y="523"/>
                      <a:pt x="1514" y="488"/>
                    </a:cubicBezTo>
                    <a:cubicBezTo>
                      <a:pt x="1356" y="414"/>
                      <a:pt x="1183" y="287"/>
                      <a:pt x="978" y="197"/>
                    </a:cubicBezTo>
                    <a:lnTo>
                      <a:pt x="978" y="197"/>
                    </a:lnTo>
                    <a:cubicBezTo>
                      <a:pt x="1044" y="211"/>
                      <a:pt x="1073" y="216"/>
                      <a:pt x="1073" y="216"/>
                    </a:cubicBezTo>
                    <a:cubicBezTo>
                      <a:pt x="1073" y="216"/>
                      <a:pt x="1037" y="209"/>
                      <a:pt x="978" y="197"/>
                    </a:cubicBezTo>
                    <a:lnTo>
                      <a:pt x="978" y="197"/>
                    </a:lnTo>
                    <a:cubicBezTo>
                      <a:pt x="899" y="163"/>
                      <a:pt x="815" y="134"/>
                      <a:pt x="726" y="116"/>
                    </a:cubicBezTo>
                    <a:cubicBezTo>
                      <a:pt x="688" y="109"/>
                      <a:pt x="647" y="105"/>
                      <a:pt x="607" y="105"/>
                    </a:cubicBezTo>
                    <a:cubicBezTo>
                      <a:pt x="584" y="105"/>
                      <a:pt x="561" y="106"/>
                      <a:pt x="539" y="109"/>
                    </a:cubicBezTo>
                    <a:lnTo>
                      <a:pt x="539" y="109"/>
                    </a:lnTo>
                    <a:cubicBezTo>
                      <a:pt x="270" y="5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29"/>
              <p:cNvSpPr/>
              <p:nvPr/>
            </p:nvSpPr>
            <p:spPr>
              <a:xfrm>
                <a:off x="6748091" y="1908784"/>
                <a:ext cx="36852" cy="30367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0" extrusionOk="0">
                    <a:moveTo>
                      <a:pt x="628" y="108"/>
                    </a:moveTo>
                    <a:cubicBezTo>
                      <a:pt x="700" y="122"/>
                      <a:pt x="763" y="135"/>
                      <a:pt x="818" y="146"/>
                    </a:cubicBezTo>
                    <a:lnTo>
                      <a:pt x="818" y="146"/>
                    </a:lnTo>
                    <a:cubicBezTo>
                      <a:pt x="815" y="145"/>
                      <a:pt x="812" y="143"/>
                      <a:pt x="809" y="142"/>
                    </a:cubicBezTo>
                    <a:cubicBezTo>
                      <a:pt x="750" y="119"/>
                      <a:pt x="693" y="109"/>
                      <a:pt x="628" y="108"/>
                    </a:cubicBezTo>
                    <a:close/>
                    <a:moveTo>
                      <a:pt x="666" y="384"/>
                    </a:moveTo>
                    <a:cubicBezTo>
                      <a:pt x="673" y="385"/>
                      <a:pt x="678" y="388"/>
                      <a:pt x="677" y="388"/>
                    </a:cubicBezTo>
                    <a:cubicBezTo>
                      <a:pt x="676" y="388"/>
                      <a:pt x="673" y="387"/>
                      <a:pt x="666" y="384"/>
                    </a:cubicBezTo>
                    <a:close/>
                    <a:moveTo>
                      <a:pt x="93" y="0"/>
                    </a:moveTo>
                    <a:cubicBezTo>
                      <a:pt x="92" y="0"/>
                      <a:pt x="358" y="54"/>
                      <a:pt x="625" y="108"/>
                    </a:cubicBezTo>
                    <a:lnTo>
                      <a:pt x="625" y="108"/>
                    </a:lnTo>
                    <a:cubicBezTo>
                      <a:pt x="624" y="108"/>
                      <a:pt x="622" y="108"/>
                      <a:pt x="620" y="108"/>
                    </a:cubicBezTo>
                    <a:cubicBezTo>
                      <a:pt x="337" y="108"/>
                      <a:pt x="71" y="476"/>
                      <a:pt x="14" y="816"/>
                    </a:cubicBezTo>
                    <a:cubicBezTo>
                      <a:pt x="0" y="906"/>
                      <a:pt x="66" y="960"/>
                      <a:pt x="133" y="960"/>
                    </a:cubicBezTo>
                    <a:cubicBezTo>
                      <a:pt x="182" y="960"/>
                      <a:pt x="231" y="930"/>
                      <a:pt x="249" y="864"/>
                    </a:cubicBezTo>
                    <a:cubicBezTo>
                      <a:pt x="295" y="682"/>
                      <a:pt x="462" y="385"/>
                      <a:pt x="646" y="383"/>
                    </a:cubicBezTo>
                    <a:cubicBezTo>
                      <a:pt x="707" y="391"/>
                      <a:pt x="742" y="414"/>
                      <a:pt x="787" y="453"/>
                    </a:cubicBezTo>
                    <a:cubicBezTo>
                      <a:pt x="818" y="478"/>
                      <a:pt x="851" y="489"/>
                      <a:pt x="882" y="489"/>
                    </a:cubicBezTo>
                    <a:cubicBezTo>
                      <a:pt x="1021" y="489"/>
                      <a:pt x="1128" y="279"/>
                      <a:pt x="820" y="147"/>
                    </a:cubicBezTo>
                    <a:lnTo>
                      <a:pt x="820" y="147"/>
                    </a:lnTo>
                    <a:cubicBezTo>
                      <a:pt x="1010" y="185"/>
                      <a:pt x="1164" y="216"/>
                      <a:pt x="1164" y="216"/>
                    </a:cubicBezTo>
                    <a:cubicBezTo>
                      <a:pt x="1164" y="216"/>
                      <a:pt x="1068" y="196"/>
                      <a:pt x="818" y="146"/>
                    </a:cubicBezTo>
                    <a:lnTo>
                      <a:pt x="818" y="146"/>
                    </a:lnTo>
                    <a:cubicBezTo>
                      <a:pt x="819" y="146"/>
                      <a:pt x="819" y="146"/>
                      <a:pt x="820" y="147"/>
                    </a:cubicBezTo>
                    <a:lnTo>
                      <a:pt x="820" y="147"/>
                    </a:lnTo>
                    <a:cubicBezTo>
                      <a:pt x="758" y="134"/>
                      <a:pt x="692" y="121"/>
                      <a:pt x="625" y="108"/>
                    </a:cubicBezTo>
                    <a:lnTo>
                      <a:pt x="625" y="108"/>
                    </a:lnTo>
                    <a:cubicBezTo>
                      <a:pt x="626" y="108"/>
                      <a:pt x="627" y="108"/>
                      <a:pt x="628" y="108"/>
                    </a:cubicBezTo>
                    <a:cubicBezTo>
                      <a:pt x="237" y="29"/>
                      <a:pt x="93" y="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29"/>
              <p:cNvSpPr/>
              <p:nvPr/>
            </p:nvSpPr>
            <p:spPr>
              <a:xfrm>
                <a:off x="6705988" y="1612482"/>
                <a:ext cx="97017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51" extrusionOk="0">
                    <a:moveTo>
                      <a:pt x="2530" y="109"/>
                    </a:moveTo>
                    <a:lnTo>
                      <a:pt x="2530" y="109"/>
                    </a:lnTo>
                    <a:cubicBezTo>
                      <a:pt x="2530" y="109"/>
                      <a:pt x="2531" y="109"/>
                      <a:pt x="2531" y="109"/>
                    </a:cubicBezTo>
                    <a:cubicBezTo>
                      <a:pt x="2531" y="109"/>
                      <a:pt x="2530" y="109"/>
                      <a:pt x="2530" y="109"/>
                    </a:cubicBezTo>
                    <a:close/>
                    <a:moveTo>
                      <a:pt x="2531" y="109"/>
                    </a:moveTo>
                    <a:lnTo>
                      <a:pt x="2531" y="109"/>
                    </a:lnTo>
                    <a:cubicBezTo>
                      <a:pt x="2532" y="109"/>
                      <a:pt x="2533" y="109"/>
                      <a:pt x="2534" y="109"/>
                    </a:cubicBezTo>
                    <a:lnTo>
                      <a:pt x="2534" y="109"/>
                    </a:lnTo>
                    <a:cubicBezTo>
                      <a:pt x="2533" y="109"/>
                      <a:pt x="2532" y="109"/>
                      <a:pt x="2531" y="109"/>
                    </a:cubicBezTo>
                    <a:close/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994" y="1"/>
                      <a:pt x="2258" y="54"/>
                      <a:pt x="2524" y="108"/>
                    </a:cubicBezTo>
                    <a:lnTo>
                      <a:pt x="2524" y="108"/>
                    </a:lnTo>
                    <a:cubicBezTo>
                      <a:pt x="2513" y="106"/>
                      <a:pt x="2500" y="105"/>
                      <a:pt x="2487" y="105"/>
                    </a:cubicBezTo>
                    <a:cubicBezTo>
                      <a:pt x="1937" y="105"/>
                      <a:pt x="1" y="1703"/>
                      <a:pt x="757" y="1854"/>
                    </a:cubicBezTo>
                    <a:cubicBezTo>
                      <a:pt x="813" y="1866"/>
                      <a:pt x="850" y="1868"/>
                      <a:pt x="883" y="1868"/>
                    </a:cubicBezTo>
                    <a:cubicBezTo>
                      <a:pt x="911" y="1868"/>
                      <a:pt x="935" y="1866"/>
                      <a:pt x="966" y="1866"/>
                    </a:cubicBezTo>
                    <a:cubicBezTo>
                      <a:pt x="1020" y="1866"/>
                      <a:pt x="1092" y="1872"/>
                      <a:pt x="1231" y="1901"/>
                    </a:cubicBezTo>
                    <a:lnTo>
                      <a:pt x="1231" y="1900"/>
                    </a:lnTo>
                    <a:cubicBezTo>
                      <a:pt x="1232" y="1907"/>
                      <a:pt x="1251" y="1916"/>
                      <a:pt x="1268" y="1926"/>
                    </a:cubicBezTo>
                    <a:cubicBezTo>
                      <a:pt x="1289" y="1943"/>
                      <a:pt x="1301" y="1952"/>
                      <a:pt x="1318" y="1980"/>
                    </a:cubicBezTo>
                    <a:cubicBezTo>
                      <a:pt x="1191" y="2136"/>
                      <a:pt x="1016" y="2219"/>
                      <a:pt x="904" y="2378"/>
                    </a:cubicBezTo>
                    <a:cubicBezTo>
                      <a:pt x="880" y="2414"/>
                      <a:pt x="864" y="2453"/>
                      <a:pt x="867" y="2510"/>
                    </a:cubicBezTo>
                    <a:cubicBezTo>
                      <a:pt x="873" y="2582"/>
                      <a:pt x="911" y="2642"/>
                      <a:pt x="981" y="2683"/>
                    </a:cubicBezTo>
                    <a:lnTo>
                      <a:pt x="1012" y="2702"/>
                    </a:lnTo>
                    <a:cubicBezTo>
                      <a:pt x="1082" y="2748"/>
                      <a:pt x="1109" y="2762"/>
                      <a:pt x="1215" y="2795"/>
                    </a:cubicBezTo>
                    <a:cubicBezTo>
                      <a:pt x="1289" y="2818"/>
                      <a:pt x="1367" y="2832"/>
                      <a:pt x="1444" y="2841"/>
                    </a:cubicBezTo>
                    <a:cubicBezTo>
                      <a:pt x="1505" y="2847"/>
                      <a:pt x="1559" y="2850"/>
                      <a:pt x="1609" y="2850"/>
                    </a:cubicBezTo>
                    <a:cubicBezTo>
                      <a:pt x="1727" y="2850"/>
                      <a:pt x="1827" y="2833"/>
                      <a:pt x="1954" y="2802"/>
                    </a:cubicBezTo>
                    <a:cubicBezTo>
                      <a:pt x="2095" y="2753"/>
                      <a:pt x="2138" y="2574"/>
                      <a:pt x="2032" y="2464"/>
                    </a:cubicBezTo>
                    <a:cubicBezTo>
                      <a:pt x="2104" y="2030"/>
                      <a:pt x="2234" y="374"/>
                      <a:pt x="2541" y="304"/>
                    </a:cubicBezTo>
                    <a:cubicBezTo>
                      <a:pt x="2594" y="291"/>
                      <a:pt x="2621" y="223"/>
                      <a:pt x="2604" y="175"/>
                    </a:cubicBezTo>
                    <a:cubicBezTo>
                      <a:pt x="2597" y="149"/>
                      <a:pt x="2577" y="129"/>
                      <a:pt x="2554" y="117"/>
                    </a:cubicBezTo>
                    <a:cubicBezTo>
                      <a:pt x="2549" y="115"/>
                      <a:pt x="2542" y="112"/>
                      <a:pt x="2536" y="110"/>
                    </a:cubicBezTo>
                    <a:lnTo>
                      <a:pt x="2536" y="110"/>
                    </a:lnTo>
                    <a:cubicBezTo>
                      <a:pt x="2802" y="163"/>
                      <a:pt x="3066" y="217"/>
                      <a:pt x="3066" y="217"/>
                    </a:cubicBezTo>
                    <a:cubicBezTo>
                      <a:pt x="3066" y="217"/>
                      <a:pt x="2924" y="188"/>
                      <a:pt x="2534" y="109"/>
                    </a:cubicBezTo>
                    <a:lnTo>
                      <a:pt x="2534" y="109"/>
                    </a:lnTo>
                    <a:cubicBezTo>
                      <a:pt x="2534" y="110"/>
                      <a:pt x="2535" y="110"/>
                      <a:pt x="2536" y="110"/>
                    </a:cubicBezTo>
                    <a:lnTo>
                      <a:pt x="2536" y="110"/>
                    </a:lnTo>
                    <a:cubicBezTo>
                      <a:pt x="2532" y="109"/>
                      <a:pt x="2528" y="108"/>
                      <a:pt x="2524" y="108"/>
                    </a:cubicBezTo>
                    <a:lnTo>
                      <a:pt x="2524" y="108"/>
                    </a:lnTo>
                    <a:cubicBezTo>
                      <a:pt x="2526" y="108"/>
                      <a:pt x="2528" y="108"/>
                      <a:pt x="2530" y="109"/>
                    </a:cubicBezTo>
                    <a:lnTo>
                      <a:pt x="2530" y="109"/>
                    </a:lnTo>
                    <a:cubicBezTo>
                      <a:pt x="2138" y="30"/>
                      <a:pt x="1995" y="1"/>
                      <a:pt x="1994" y="1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29"/>
              <p:cNvSpPr/>
              <p:nvPr/>
            </p:nvSpPr>
            <p:spPr>
              <a:xfrm>
                <a:off x="6725568" y="1902604"/>
                <a:ext cx="47639" cy="3049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964" extrusionOk="0">
                    <a:moveTo>
                      <a:pt x="89" y="0"/>
                    </a:moveTo>
                    <a:cubicBezTo>
                      <a:pt x="88" y="0"/>
                      <a:pt x="231" y="29"/>
                      <a:pt x="624" y="109"/>
                    </a:cubicBezTo>
                    <a:cubicBezTo>
                      <a:pt x="405" y="169"/>
                      <a:pt x="215" y="331"/>
                      <a:pt x="136" y="591"/>
                    </a:cubicBezTo>
                    <a:cubicBezTo>
                      <a:pt x="127" y="623"/>
                      <a:pt x="120" y="653"/>
                      <a:pt x="117" y="680"/>
                    </a:cubicBezTo>
                    <a:lnTo>
                      <a:pt x="117" y="680"/>
                    </a:lnTo>
                    <a:cubicBezTo>
                      <a:pt x="36" y="664"/>
                      <a:pt x="1" y="657"/>
                      <a:pt x="1" y="657"/>
                    </a:cubicBezTo>
                    <a:lnTo>
                      <a:pt x="1" y="657"/>
                    </a:lnTo>
                    <a:cubicBezTo>
                      <a:pt x="0" y="657"/>
                      <a:pt x="45" y="666"/>
                      <a:pt x="117" y="681"/>
                    </a:cubicBezTo>
                    <a:lnTo>
                      <a:pt x="117" y="681"/>
                    </a:lnTo>
                    <a:cubicBezTo>
                      <a:pt x="117" y="681"/>
                      <a:pt x="117" y="681"/>
                      <a:pt x="117" y="680"/>
                    </a:cubicBezTo>
                    <a:lnTo>
                      <a:pt x="117" y="680"/>
                    </a:lnTo>
                    <a:cubicBezTo>
                      <a:pt x="202" y="697"/>
                      <a:pt x="337" y="724"/>
                      <a:pt x="537" y="765"/>
                    </a:cubicBezTo>
                    <a:cubicBezTo>
                      <a:pt x="538" y="765"/>
                      <a:pt x="539" y="765"/>
                      <a:pt x="540" y="765"/>
                    </a:cubicBezTo>
                    <a:lnTo>
                      <a:pt x="540" y="765"/>
                    </a:lnTo>
                    <a:cubicBezTo>
                      <a:pt x="662" y="587"/>
                      <a:pt x="852" y="416"/>
                      <a:pt x="1022" y="416"/>
                    </a:cubicBezTo>
                    <a:cubicBezTo>
                      <a:pt x="1082" y="416"/>
                      <a:pt x="1140" y="437"/>
                      <a:pt x="1192" y="488"/>
                    </a:cubicBezTo>
                    <a:cubicBezTo>
                      <a:pt x="1222" y="518"/>
                      <a:pt x="1256" y="531"/>
                      <a:pt x="1289" y="531"/>
                    </a:cubicBezTo>
                    <a:cubicBezTo>
                      <a:pt x="1403" y="531"/>
                      <a:pt x="1506" y="382"/>
                      <a:pt x="1391" y="263"/>
                    </a:cubicBezTo>
                    <a:cubicBezTo>
                      <a:pt x="1248" y="119"/>
                      <a:pt x="1051" y="80"/>
                      <a:pt x="1039" y="80"/>
                    </a:cubicBezTo>
                    <a:cubicBezTo>
                      <a:pt x="1037" y="80"/>
                      <a:pt x="1040" y="81"/>
                      <a:pt x="1046" y="82"/>
                    </a:cubicBezTo>
                    <a:lnTo>
                      <a:pt x="1046" y="82"/>
                    </a:lnTo>
                    <a:cubicBezTo>
                      <a:pt x="997" y="72"/>
                      <a:pt x="947" y="68"/>
                      <a:pt x="897" y="68"/>
                    </a:cubicBezTo>
                    <a:cubicBezTo>
                      <a:pt x="806" y="68"/>
                      <a:pt x="714" y="83"/>
                      <a:pt x="627" y="108"/>
                    </a:cubicBezTo>
                    <a:lnTo>
                      <a:pt x="627" y="108"/>
                    </a:lnTo>
                    <a:cubicBezTo>
                      <a:pt x="359" y="54"/>
                      <a:pt x="90" y="0"/>
                      <a:pt x="89" y="0"/>
                    </a:cubicBezTo>
                    <a:close/>
                    <a:moveTo>
                      <a:pt x="540" y="765"/>
                    </a:moveTo>
                    <a:cubicBezTo>
                      <a:pt x="540" y="766"/>
                      <a:pt x="540" y="766"/>
                      <a:pt x="540" y="766"/>
                    </a:cubicBezTo>
                    <a:lnTo>
                      <a:pt x="540" y="766"/>
                    </a:lnTo>
                    <a:cubicBezTo>
                      <a:pt x="806" y="820"/>
                      <a:pt x="1071" y="873"/>
                      <a:pt x="1072" y="873"/>
                    </a:cubicBezTo>
                    <a:cubicBezTo>
                      <a:pt x="1073" y="873"/>
                      <a:pt x="931" y="844"/>
                      <a:pt x="540" y="765"/>
                    </a:cubicBezTo>
                    <a:close/>
                    <a:moveTo>
                      <a:pt x="117" y="681"/>
                    </a:moveTo>
                    <a:cubicBezTo>
                      <a:pt x="97" y="864"/>
                      <a:pt x="208" y="963"/>
                      <a:pt x="318" y="963"/>
                    </a:cubicBezTo>
                    <a:cubicBezTo>
                      <a:pt x="381" y="963"/>
                      <a:pt x="444" y="930"/>
                      <a:pt x="481" y="862"/>
                    </a:cubicBezTo>
                    <a:cubicBezTo>
                      <a:pt x="498" y="830"/>
                      <a:pt x="518" y="798"/>
                      <a:pt x="540" y="766"/>
                    </a:cubicBezTo>
                    <a:lnTo>
                      <a:pt x="540" y="766"/>
                    </a:lnTo>
                    <a:cubicBezTo>
                      <a:pt x="539" y="766"/>
                      <a:pt x="537" y="766"/>
                      <a:pt x="536" y="766"/>
                    </a:cubicBezTo>
                    <a:lnTo>
                      <a:pt x="536" y="766"/>
                    </a:lnTo>
                    <a:cubicBezTo>
                      <a:pt x="527" y="778"/>
                      <a:pt x="523" y="784"/>
                      <a:pt x="523" y="784"/>
                    </a:cubicBezTo>
                    <a:cubicBezTo>
                      <a:pt x="523" y="784"/>
                      <a:pt x="527" y="778"/>
                      <a:pt x="536" y="766"/>
                    </a:cubicBezTo>
                    <a:lnTo>
                      <a:pt x="536" y="766"/>
                    </a:lnTo>
                    <a:cubicBezTo>
                      <a:pt x="536" y="766"/>
                      <a:pt x="536" y="766"/>
                      <a:pt x="536" y="766"/>
                    </a:cubicBezTo>
                    <a:lnTo>
                      <a:pt x="536" y="766"/>
                    </a:lnTo>
                    <a:cubicBezTo>
                      <a:pt x="537" y="765"/>
                      <a:pt x="537" y="765"/>
                      <a:pt x="537" y="765"/>
                    </a:cubicBezTo>
                    <a:lnTo>
                      <a:pt x="537" y="765"/>
                    </a:lnTo>
                    <a:cubicBezTo>
                      <a:pt x="537" y="765"/>
                      <a:pt x="537" y="765"/>
                      <a:pt x="536" y="766"/>
                    </a:cubicBezTo>
                    <a:lnTo>
                      <a:pt x="536" y="766"/>
                    </a:lnTo>
                    <a:cubicBezTo>
                      <a:pt x="378" y="734"/>
                      <a:pt x="220" y="702"/>
                      <a:pt x="117" y="6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29"/>
              <p:cNvSpPr/>
              <p:nvPr/>
            </p:nvSpPr>
            <p:spPr>
              <a:xfrm>
                <a:off x="6709530" y="1508474"/>
                <a:ext cx="333470" cy="612816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9373" extrusionOk="0">
                    <a:moveTo>
                      <a:pt x="6317" y="1"/>
                    </a:moveTo>
                    <a:cubicBezTo>
                      <a:pt x="6214" y="1"/>
                      <a:pt x="6030" y="21"/>
                      <a:pt x="5971" y="32"/>
                    </a:cubicBezTo>
                    <a:cubicBezTo>
                      <a:pt x="3755" y="388"/>
                      <a:pt x="762" y="4366"/>
                      <a:pt x="2077" y="7154"/>
                    </a:cubicBezTo>
                    <a:cubicBezTo>
                      <a:pt x="2062" y="7164"/>
                      <a:pt x="2051" y="7183"/>
                      <a:pt x="2046" y="7204"/>
                    </a:cubicBezTo>
                    <a:cubicBezTo>
                      <a:pt x="2005" y="7369"/>
                      <a:pt x="1955" y="7541"/>
                      <a:pt x="1886" y="7743"/>
                    </a:cubicBezTo>
                    <a:cubicBezTo>
                      <a:pt x="1448" y="9011"/>
                      <a:pt x="0" y="11511"/>
                      <a:pt x="2644" y="13566"/>
                    </a:cubicBezTo>
                    <a:lnTo>
                      <a:pt x="2728" y="13630"/>
                    </a:lnTo>
                    <a:cubicBezTo>
                      <a:pt x="2898" y="13762"/>
                      <a:pt x="2993" y="13841"/>
                      <a:pt x="2993" y="13841"/>
                    </a:cubicBezTo>
                    <a:cubicBezTo>
                      <a:pt x="3437" y="14200"/>
                      <a:pt x="3682" y="14371"/>
                      <a:pt x="4058" y="14488"/>
                    </a:cubicBezTo>
                    <a:cubicBezTo>
                      <a:pt x="4147" y="14517"/>
                      <a:pt x="4248" y="14532"/>
                      <a:pt x="4351" y="14532"/>
                    </a:cubicBezTo>
                    <a:cubicBezTo>
                      <a:pt x="4367" y="14532"/>
                      <a:pt x="4383" y="14532"/>
                      <a:pt x="4399" y="14531"/>
                    </a:cubicBezTo>
                    <a:cubicBezTo>
                      <a:pt x="4401" y="14531"/>
                      <a:pt x="4404" y="14531"/>
                      <a:pt x="4406" y="14531"/>
                    </a:cubicBezTo>
                    <a:cubicBezTo>
                      <a:pt x="4498" y="14531"/>
                      <a:pt x="4683" y="14631"/>
                      <a:pt x="4750" y="14674"/>
                    </a:cubicBezTo>
                    <a:cubicBezTo>
                      <a:pt x="4834" y="14737"/>
                      <a:pt x="4864" y="14774"/>
                      <a:pt x="4915" y="14868"/>
                    </a:cubicBezTo>
                    <a:cubicBezTo>
                      <a:pt x="4978" y="15004"/>
                      <a:pt x="4983" y="15102"/>
                      <a:pt x="5018" y="15359"/>
                    </a:cubicBezTo>
                    <a:cubicBezTo>
                      <a:pt x="5086" y="15891"/>
                      <a:pt x="5202" y="16800"/>
                      <a:pt x="5625" y="16800"/>
                    </a:cubicBezTo>
                    <a:cubicBezTo>
                      <a:pt x="5671" y="16800"/>
                      <a:pt x="5720" y="16789"/>
                      <a:pt x="5774" y="16766"/>
                    </a:cubicBezTo>
                    <a:cubicBezTo>
                      <a:pt x="5779" y="16948"/>
                      <a:pt x="6014" y="18521"/>
                      <a:pt x="6466" y="18521"/>
                    </a:cubicBezTo>
                    <a:cubicBezTo>
                      <a:pt x="6501" y="18521"/>
                      <a:pt x="6538" y="18512"/>
                      <a:pt x="6575" y="18492"/>
                    </a:cubicBezTo>
                    <a:cubicBezTo>
                      <a:pt x="6704" y="18910"/>
                      <a:pt x="6858" y="19373"/>
                      <a:pt x="7022" y="19373"/>
                    </a:cubicBezTo>
                    <a:cubicBezTo>
                      <a:pt x="7081" y="19373"/>
                      <a:pt x="7142" y="19313"/>
                      <a:pt x="7203" y="19169"/>
                    </a:cubicBezTo>
                    <a:cubicBezTo>
                      <a:pt x="7595" y="18248"/>
                      <a:pt x="7777" y="17425"/>
                      <a:pt x="7659" y="14793"/>
                    </a:cubicBezTo>
                    <a:cubicBezTo>
                      <a:pt x="7626" y="14066"/>
                      <a:pt x="7641" y="14464"/>
                      <a:pt x="7760" y="14227"/>
                    </a:cubicBezTo>
                    <a:cubicBezTo>
                      <a:pt x="8258" y="13228"/>
                      <a:pt x="8679" y="12058"/>
                      <a:pt x="8919" y="10853"/>
                    </a:cubicBezTo>
                    <a:cubicBezTo>
                      <a:pt x="9209" y="9402"/>
                      <a:pt x="9336" y="6932"/>
                      <a:pt x="9342" y="6770"/>
                    </a:cubicBezTo>
                    <a:cubicBezTo>
                      <a:pt x="9356" y="6756"/>
                      <a:pt x="9371" y="6739"/>
                      <a:pt x="9381" y="6720"/>
                    </a:cubicBezTo>
                    <a:cubicBezTo>
                      <a:pt x="9392" y="6700"/>
                      <a:pt x="9403" y="6682"/>
                      <a:pt x="9416" y="6661"/>
                    </a:cubicBezTo>
                    <a:cubicBezTo>
                      <a:pt x="9454" y="6607"/>
                      <a:pt x="9495" y="6554"/>
                      <a:pt x="9535" y="6503"/>
                    </a:cubicBezTo>
                    <a:cubicBezTo>
                      <a:pt x="9571" y="6455"/>
                      <a:pt x="9604" y="6411"/>
                      <a:pt x="9638" y="6364"/>
                    </a:cubicBezTo>
                    <a:cubicBezTo>
                      <a:pt x="9860" y="6059"/>
                      <a:pt x="10096" y="5639"/>
                      <a:pt x="9796" y="5407"/>
                    </a:cubicBezTo>
                    <a:lnTo>
                      <a:pt x="9873" y="5344"/>
                    </a:lnTo>
                    <a:cubicBezTo>
                      <a:pt x="9953" y="5275"/>
                      <a:pt x="10032" y="5210"/>
                      <a:pt x="10105" y="5139"/>
                    </a:cubicBezTo>
                    <a:cubicBezTo>
                      <a:pt x="10197" y="5053"/>
                      <a:pt x="10307" y="4939"/>
                      <a:pt x="10369" y="4796"/>
                    </a:cubicBezTo>
                    <a:cubicBezTo>
                      <a:pt x="10397" y="4730"/>
                      <a:pt x="10410" y="4664"/>
                      <a:pt x="10409" y="4595"/>
                    </a:cubicBezTo>
                    <a:cubicBezTo>
                      <a:pt x="10406" y="4535"/>
                      <a:pt x="10384" y="4471"/>
                      <a:pt x="10344" y="4402"/>
                    </a:cubicBezTo>
                    <a:cubicBezTo>
                      <a:pt x="10310" y="4345"/>
                      <a:pt x="10255" y="4292"/>
                      <a:pt x="10175" y="4233"/>
                    </a:cubicBezTo>
                    <a:cubicBezTo>
                      <a:pt x="10134" y="4204"/>
                      <a:pt x="10091" y="4177"/>
                      <a:pt x="10048" y="4154"/>
                    </a:cubicBezTo>
                    <a:cubicBezTo>
                      <a:pt x="10161" y="4070"/>
                      <a:pt x="10247" y="3982"/>
                      <a:pt x="10308" y="3892"/>
                    </a:cubicBezTo>
                    <a:cubicBezTo>
                      <a:pt x="10346" y="3835"/>
                      <a:pt x="10367" y="3783"/>
                      <a:pt x="10376" y="3729"/>
                    </a:cubicBezTo>
                    <a:cubicBezTo>
                      <a:pt x="10387" y="3672"/>
                      <a:pt x="10376" y="3614"/>
                      <a:pt x="10347" y="3557"/>
                    </a:cubicBezTo>
                    <a:cubicBezTo>
                      <a:pt x="10316" y="3496"/>
                      <a:pt x="10255" y="3445"/>
                      <a:pt x="10168" y="3405"/>
                    </a:cubicBezTo>
                    <a:cubicBezTo>
                      <a:pt x="10287" y="3348"/>
                      <a:pt x="10373" y="3278"/>
                      <a:pt x="10433" y="3195"/>
                    </a:cubicBezTo>
                    <a:cubicBezTo>
                      <a:pt x="10476" y="3135"/>
                      <a:pt x="10505" y="3076"/>
                      <a:pt x="10526" y="3002"/>
                    </a:cubicBezTo>
                    <a:cubicBezTo>
                      <a:pt x="10540" y="2947"/>
                      <a:pt x="10542" y="2883"/>
                      <a:pt x="10530" y="2818"/>
                    </a:cubicBezTo>
                    <a:cubicBezTo>
                      <a:pt x="10503" y="2675"/>
                      <a:pt x="10430" y="2538"/>
                      <a:pt x="10297" y="2386"/>
                    </a:cubicBezTo>
                    <a:cubicBezTo>
                      <a:pt x="10175" y="2246"/>
                      <a:pt x="10033" y="2122"/>
                      <a:pt x="9876" y="2015"/>
                    </a:cubicBezTo>
                    <a:cubicBezTo>
                      <a:pt x="9740" y="1922"/>
                      <a:pt x="9595" y="1850"/>
                      <a:pt x="9432" y="1796"/>
                    </a:cubicBezTo>
                    <a:cubicBezTo>
                      <a:pt x="9343" y="1766"/>
                      <a:pt x="9246" y="1742"/>
                      <a:pt x="9136" y="1717"/>
                    </a:cubicBezTo>
                    <a:cubicBezTo>
                      <a:pt x="9084" y="1707"/>
                      <a:pt x="9034" y="1699"/>
                      <a:pt x="8981" y="1691"/>
                    </a:cubicBezTo>
                    <a:lnTo>
                      <a:pt x="8874" y="1674"/>
                    </a:lnTo>
                    <a:cubicBezTo>
                      <a:pt x="8938" y="1656"/>
                      <a:pt x="9005" y="1636"/>
                      <a:pt x="9070" y="1616"/>
                    </a:cubicBezTo>
                    <a:cubicBezTo>
                      <a:pt x="9116" y="1601"/>
                      <a:pt x="9160" y="1588"/>
                      <a:pt x="9206" y="1573"/>
                    </a:cubicBezTo>
                    <a:cubicBezTo>
                      <a:pt x="9358" y="1522"/>
                      <a:pt x="9528" y="1455"/>
                      <a:pt x="9651" y="1323"/>
                    </a:cubicBezTo>
                    <a:cubicBezTo>
                      <a:pt x="9703" y="1266"/>
                      <a:pt x="9740" y="1192"/>
                      <a:pt x="9760" y="1106"/>
                    </a:cubicBezTo>
                    <a:cubicBezTo>
                      <a:pt x="9781" y="1008"/>
                      <a:pt x="9767" y="904"/>
                      <a:pt x="9718" y="808"/>
                    </a:cubicBezTo>
                    <a:cubicBezTo>
                      <a:pt x="9580" y="534"/>
                      <a:pt x="9053" y="403"/>
                      <a:pt x="8745" y="340"/>
                    </a:cubicBezTo>
                    <a:cubicBezTo>
                      <a:pt x="8542" y="299"/>
                      <a:pt x="8336" y="284"/>
                      <a:pt x="8131" y="284"/>
                    </a:cubicBezTo>
                    <a:cubicBezTo>
                      <a:pt x="7513" y="284"/>
                      <a:pt x="6892" y="422"/>
                      <a:pt x="6322" y="429"/>
                    </a:cubicBezTo>
                    <a:cubicBezTo>
                      <a:pt x="6371" y="348"/>
                      <a:pt x="6388" y="324"/>
                      <a:pt x="6465" y="185"/>
                    </a:cubicBezTo>
                    <a:cubicBezTo>
                      <a:pt x="6502" y="121"/>
                      <a:pt x="6467" y="23"/>
                      <a:pt x="6375" y="5"/>
                    </a:cubicBezTo>
                    <a:cubicBezTo>
                      <a:pt x="6362" y="2"/>
                      <a:pt x="6342" y="1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29"/>
              <p:cNvSpPr/>
              <p:nvPr/>
            </p:nvSpPr>
            <p:spPr>
              <a:xfrm>
                <a:off x="6770170" y="1567247"/>
                <a:ext cx="319520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723" extrusionOk="0">
                    <a:moveTo>
                      <a:pt x="1210" y="1"/>
                    </a:moveTo>
                    <a:cubicBezTo>
                      <a:pt x="1061" y="1"/>
                      <a:pt x="913" y="115"/>
                      <a:pt x="943" y="297"/>
                    </a:cubicBezTo>
                    <a:cubicBezTo>
                      <a:pt x="719" y="313"/>
                      <a:pt x="526" y="508"/>
                      <a:pt x="642" y="703"/>
                    </a:cubicBezTo>
                    <a:cubicBezTo>
                      <a:pt x="530" y="713"/>
                      <a:pt x="413" y="854"/>
                      <a:pt x="459" y="1026"/>
                    </a:cubicBezTo>
                    <a:cubicBezTo>
                      <a:pt x="354" y="1106"/>
                      <a:pt x="297" y="1111"/>
                      <a:pt x="308" y="1260"/>
                    </a:cubicBezTo>
                    <a:cubicBezTo>
                      <a:pt x="1" y="1542"/>
                      <a:pt x="1501" y="1955"/>
                      <a:pt x="2743" y="2474"/>
                    </a:cubicBezTo>
                    <a:cubicBezTo>
                      <a:pt x="7297" y="4374"/>
                      <a:pt x="6825" y="4062"/>
                      <a:pt x="7375" y="4282"/>
                    </a:cubicBezTo>
                    <a:cubicBezTo>
                      <a:pt x="7386" y="4361"/>
                      <a:pt x="7442" y="4425"/>
                      <a:pt x="7541" y="4438"/>
                    </a:cubicBezTo>
                    <a:cubicBezTo>
                      <a:pt x="7681" y="4808"/>
                      <a:pt x="7943" y="5176"/>
                      <a:pt x="8200" y="5428"/>
                    </a:cubicBezTo>
                    <a:cubicBezTo>
                      <a:pt x="8411" y="5638"/>
                      <a:pt x="8597" y="5723"/>
                      <a:pt x="8745" y="5723"/>
                    </a:cubicBezTo>
                    <a:cubicBezTo>
                      <a:pt x="9087" y="5723"/>
                      <a:pt x="9224" y="5268"/>
                      <a:pt x="8990" y="4844"/>
                    </a:cubicBezTo>
                    <a:cubicBezTo>
                      <a:pt x="8870" y="4627"/>
                      <a:pt x="8610" y="4378"/>
                      <a:pt x="8416" y="4218"/>
                    </a:cubicBezTo>
                    <a:lnTo>
                      <a:pt x="8416" y="4218"/>
                    </a:lnTo>
                    <a:cubicBezTo>
                      <a:pt x="8584" y="4244"/>
                      <a:pt x="8737" y="4256"/>
                      <a:pt x="8875" y="4256"/>
                    </a:cubicBezTo>
                    <a:cubicBezTo>
                      <a:pt x="10029" y="4256"/>
                      <a:pt x="10100" y="3433"/>
                      <a:pt x="9050" y="3433"/>
                    </a:cubicBezTo>
                    <a:cubicBezTo>
                      <a:pt x="8781" y="3433"/>
                      <a:pt x="8438" y="3487"/>
                      <a:pt x="8022" y="3622"/>
                    </a:cubicBezTo>
                    <a:cubicBezTo>
                      <a:pt x="7992" y="3598"/>
                      <a:pt x="7945" y="3580"/>
                      <a:pt x="7893" y="3580"/>
                    </a:cubicBezTo>
                    <a:cubicBezTo>
                      <a:pt x="7870" y="3580"/>
                      <a:pt x="7845" y="3584"/>
                      <a:pt x="7822" y="3592"/>
                    </a:cubicBezTo>
                    <a:cubicBezTo>
                      <a:pt x="7815" y="3591"/>
                      <a:pt x="7809" y="3591"/>
                      <a:pt x="7803" y="3591"/>
                    </a:cubicBezTo>
                    <a:cubicBezTo>
                      <a:pt x="7772" y="3591"/>
                      <a:pt x="7740" y="3600"/>
                      <a:pt x="7714" y="3616"/>
                    </a:cubicBezTo>
                    <a:cubicBezTo>
                      <a:pt x="7683" y="3552"/>
                      <a:pt x="6155" y="2770"/>
                      <a:pt x="6086" y="2730"/>
                    </a:cubicBezTo>
                    <a:cubicBezTo>
                      <a:pt x="5987" y="2671"/>
                      <a:pt x="6016" y="2687"/>
                      <a:pt x="5944" y="2644"/>
                    </a:cubicBezTo>
                    <a:cubicBezTo>
                      <a:pt x="5866" y="2597"/>
                      <a:pt x="5901" y="2620"/>
                      <a:pt x="5709" y="2501"/>
                    </a:cubicBezTo>
                    <a:cubicBezTo>
                      <a:pt x="5220" y="2206"/>
                      <a:pt x="1517" y="53"/>
                      <a:pt x="1329" y="27"/>
                    </a:cubicBezTo>
                    <a:cubicBezTo>
                      <a:pt x="1292" y="9"/>
                      <a:pt x="125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29"/>
              <p:cNvSpPr/>
              <p:nvPr/>
            </p:nvSpPr>
            <p:spPr>
              <a:xfrm>
                <a:off x="6799778" y="1662366"/>
                <a:ext cx="35966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1" extrusionOk="0">
                    <a:moveTo>
                      <a:pt x="1" y="0"/>
                    </a:moveTo>
                    <a:cubicBezTo>
                      <a:pt x="1" y="0"/>
                      <a:pt x="144" y="29"/>
                      <a:pt x="537" y="108"/>
                    </a:cubicBezTo>
                    <a:cubicBezTo>
                      <a:pt x="365" y="120"/>
                      <a:pt x="214" y="231"/>
                      <a:pt x="100" y="359"/>
                    </a:cubicBezTo>
                    <a:cubicBezTo>
                      <a:pt x="10" y="457"/>
                      <a:pt x="100" y="591"/>
                      <a:pt x="206" y="591"/>
                    </a:cubicBezTo>
                    <a:cubicBezTo>
                      <a:pt x="240" y="591"/>
                      <a:pt x="276" y="577"/>
                      <a:pt x="307" y="544"/>
                    </a:cubicBezTo>
                    <a:cubicBezTo>
                      <a:pt x="348" y="498"/>
                      <a:pt x="390" y="479"/>
                      <a:pt x="432" y="479"/>
                    </a:cubicBezTo>
                    <a:cubicBezTo>
                      <a:pt x="507" y="479"/>
                      <a:pt x="582" y="544"/>
                      <a:pt x="643" y="638"/>
                    </a:cubicBezTo>
                    <a:cubicBezTo>
                      <a:pt x="723" y="761"/>
                      <a:pt x="751" y="881"/>
                      <a:pt x="900" y="881"/>
                    </a:cubicBezTo>
                    <a:cubicBezTo>
                      <a:pt x="907" y="881"/>
                      <a:pt x="915" y="881"/>
                      <a:pt x="923" y="880"/>
                    </a:cubicBezTo>
                    <a:cubicBezTo>
                      <a:pt x="1048" y="871"/>
                      <a:pt x="1137" y="783"/>
                      <a:pt x="1126" y="597"/>
                    </a:cubicBezTo>
                    <a:cubicBezTo>
                      <a:pt x="1119" y="438"/>
                      <a:pt x="1004" y="257"/>
                      <a:pt x="824" y="166"/>
                    </a:cubicBezTo>
                    <a:lnTo>
                      <a:pt x="824" y="166"/>
                    </a:lnTo>
                    <a:cubicBezTo>
                      <a:pt x="1002" y="202"/>
                      <a:pt x="1073" y="216"/>
                      <a:pt x="1073" y="216"/>
                    </a:cubicBezTo>
                    <a:cubicBezTo>
                      <a:pt x="1073" y="216"/>
                      <a:pt x="968" y="195"/>
                      <a:pt x="823" y="166"/>
                    </a:cubicBezTo>
                    <a:lnTo>
                      <a:pt x="823" y="166"/>
                    </a:lnTo>
                    <a:cubicBezTo>
                      <a:pt x="750" y="129"/>
                      <a:pt x="666" y="107"/>
                      <a:pt x="574" y="107"/>
                    </a:cubicBezTo>
                    <a:cubicBezTo>
                      <a:pt x="562" y="107"/>
                      <a:pt x="549" y="107"/>
                      <a:pt x="537" y="108"/>
                    </a:cubicBezTo>
                    <a:lnTo>
                      <a:pt x="537" y="108"/>
                    </a:lnTo>
                    <a:cubicBezTo>
                      <a:pt x="269" y="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29"/>
              <p:cNvSpPr/>
              <p:nvPr/>
            </p:nvSpPr>
            <p:spPr>
              <a:xfrm>
                <a:off x="6868832" y="1539917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29"/>
              <p:cNvSpPr/>
              <p:nvPr/>
            </p:nvSpPr>
            <p:spPr>
              <a:xfrm>
                <a:off x="6856906" y="1528941"/>
                <a:ext cx="24990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7" extrusionOk="0">
                    <a:moveTo>
                      <a:pt x="708" y="0"/>
                    </a:moveTo>
                    <a:cubicBezTo>
                      <a:pt x="698" y="0"/>
                      <a:pt x="687" y="3"/>
                      <a:pt x="675" y="11"/>
                    </a:cubicBezTo>
                    <a:cubicBezTo>
                      <a:pt x="561" y="81"/>
                      <a:pt x="1" y="487"/>
                      <a:pt x="101" y="575"/>
                    </a:cubicBezTo>
                    <a:cubicBezTo>
                      <a:pt x="109" y="582"/>
                      <a:pt x="121" y="586"/>
                      <a:pt x="133" y="586"/>
                    </a:cubicBezTo>
                    <a:cubicBezTo>
                      <a:pt x="146" y="586"/>
                      <a:pt x="159" y="582"/>
                      <a:pt x="167" y="572"/>
                    </a:cubicBezTo>
                    <a:cubicBezTo>
                      <a:pt x="233" y="493"/>
                      <a:pt x="303" y="422"/>
                      <a:pt x="377" y="353"/>
                    </a:cubicBezTo>
                    <a:lnTo>
                      <a:pt x="377" y="353"/>
                    </a:lnTo>
                    <a:lnTo>
                      <a:pt x="376" y="354"/>
                    </a:lnTo>
                    <a:cubicBezTo>
                      <a:pt x="380" y="351"/>
                      <a:pt x="385" y="348"/>
                      <a:pt x="385" y="348"/>
                    </a:cubicBezTo>
                    <a:lnTo>
                      <a:pt x="385" y="348"/>
                    </a:lnTo>
                    <a:cubicBezTo>
                      <a:pt x="385" y="348"/>
                      <a:pt x="385" y="348"/>
                      <a:pt x="383" y="350"/>
                    </a:cubicBezTo>
                    <a:cubicBezTo>
                      <a:pt x="512" y="238"/>
                      <a:pt x="616" y="174"/>
                      <a:pt x="738" y="108"/>
                    </a:cubicBezTo>
                    <a:cubicBezTo>
                      <a:pt x="789" y="78"/>
                      <a:pt x="760" y="0"/>
                      <a:pt x="70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29"/>
              <p:cNvSpPr/>
              <p:nvPr/>
            </p:nvSpPr>
            <p:spPr>
              <a:xfrm>
                <a:off x="6885534" y="1523405"/>
                <a:ext cx="85408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914" extrusionOk="0">
                    <a:moveTo>
                      <a:pt x="2423" y="1"/>
                    </a:moveTo>
                    <a:cubicBezTo>
                      <a:pt x="1910" y="1"/>
                      <a:pt x="1375" y="133"/>
                      <a:pt x="940" y="300"/>
                    </a:cubicBezTo>
                    <a:cubicBezTo>
                      <a:pt x="818" y="347"/>
                      <a:pt x="1" y="790"/>
                      <a:pt x="69" y="893"/>
                    </a:cubicBezTo>
                    <a:cubicBezTo>
                      <a:pt x="77" y="906"/>
                      <a:pt x="93" y="914"/>
                      <a:pt x="109" y="914"/>
                    </a:cubicBezTo>
                    <a:cubicBezTo>
                      <a:pt x="118" y="914"/>
                      <a:pt x="127" y="911"/>
                      <a:pt x="134" y="906"/>
                    </a:cubicBezTo>
                    <a:cubicBezTo>
                      <a:pt x="313" y="761"/>
                      <a:pt x="499" y="654"/>
                      <a:pt x="772" y="549"/>
                    </a:cubicBezTo>
                    <a:cubicBezTo>
                      <a:pt x="1281" y="359"/>
                      <a:pt x="1541" y="313"/>
                      <a:pt x="1541" y="313"/>
                    </a:cubicBezTo>
                    <a:cubicBezTo>
                      <a:pt x="1573" y="307"/>
                      <a:pt x="1759" y="283"/>
                      <a:pt x="1789" y="279"/>
                    </a:cubicBezTo>
                    <a:cubicBezTo>
                      <a:pt x="2075" y="239"/>
                      <a:pt x="2325" y="217"/>
                      <a:pt x="2571" y="206"/>
                    </a:cubicBezTo>
                    <a:cubicBezTo>
                      <a:pt x="2657" y="203"/>
                      <a:pt x="2700" y="91"/>
                      <a:pt x="2632" y="28"/>
                    </a:cubicBezTo>
                    <a:cubicBezTo>
                      <a:pt x="2611" y="9"/>
                      <a:pt x="2585" y="4"/>
                      <a:pt x="2556" y="4"/>
                    </a:cubicBezTo>
                    <a:cubicBezTo>
                      <a:pt x="2512" y="2"/>
                      <a:pt x="2468" y="1"/>
                      <a:pt x="242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29"/>
              <p:cNvSpPr/>
              <p:nvPr/>
            </p:nvSpPr>
            <p:spPr>
              <a:xfrm>
                <a:off x="6934153" y="1533243"/>
                <a:ext cx="22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29"/>
              <p:cNvSpPr/>
              <p:nvPr/>
            </p:nvSpPr>
            <p:spPr>
              <a:xfrm>
                <a:off x="6936810" y="1537355"/>
                <a:ext cx="25306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53" extrusionOk="0">
                    <a:moveTo>
                      <a:pt x="699" y="0"/>
                    </a:moveTo>
                    <a:cubicBezTo>
                      <a:pt x="569" y="0"/>
                      <a:pt x="327" y="85"/>
                      <a:pt x="53" y="160"/>
                    </a:cubicBezTo>
                    <a:cubicBezTo>
                      <a:pt x="1" y="173"/>
                      <a:pt x="16" y="252"/>
                      <a:pt x="68" y="252"/>
                    </a:cubicBezTo>
                    <a:cubicBezTo>
                      <a:pt x="73" y="252"/>
                      <a:pt x="78" y="252"/>
                      <a:pt x="84" y="250"/>
                    </a:cubicBezTo>
                    <a:cubicBezTo>
                      <a:pt x="141" y="236"/>
                      <a:pt x="200" y="221"/>
                      <a:pt x="257" y="209"/>
                    </a:cubicBezTo>
                    <a:lnTo>
                      <a:pt x="257" y="209"/>
                    </a:lnTo>
                    <a:cubicBezTo>
                      <a:pt x="254" y="209"/>
                      <a:pt x="248" y="210"/>
                      <a:pt x="245" y="210"/>
                    </a:cubicBezTo>
                    <a:cubicBezTo>
                      <a:pt x="407" y="178"/>
                      <a:pt x="570" y="153"/>
                      <a:pt x="735" y="136"/>
                    </a:cubicBezTo>
                    <a:cubicBezTo>
                      <a:pt x="771" y="131"/>
                      <a:pt x="799" y="101"/>
                      <a:pt x="798" y="64"/>
                    </a:cubicBezTo>
                    <a:cubicBezTo>
                      <a:pt x="794" y="18"/>
                      <a:pt x="759" y="0"/>
                      <a:pt x="6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29"/>
              <p:cNvSpPr/>
              <p:nvPr/>
            </p:nvSpPr>
            <p:spPr>
              <a:xfrm>
                <a:off x="6939562" y="1553582"/>
                <a:ext cx="26223" cy="901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85" extrusionOk="0">
                    <a:moveTo>
                      <a:pt x="731" y="0"/>
                    </a:moveTo>
                    <a:cubicBezTo>
                      <a:pt x="729" y="0"/>
                      <a:pt x="726" y="0"/>
                      <a:pt x="724" y="1"/>
                    </a:cubicBezTo>
                    <a:cubicBezTo>
                      <a:pt x="505" y="18"/>
                      <a:pt x="289" y="55"/>
                      <a:pt x="74" y="108"/>
                    </a:cubicBezTo>
                    <a:cubicBezTo>
                      <a:pt x="25" y="119"/>
                      <a:pt x="1" y="181"/>
                      <a:pt x="17" y="225"/>
                    </a:cubicBezTo>
                    <a:cubicBezTo>
                      <a:pt x="31" y="270"/>
                      <a:pt x="64" y="284"/>
                      <a:pt x="106" y="284"/>
                    </a:cubicBezTo>
                    <a:cubicBezTo>
                      <a:pt x="164" y="284"/>
                      <a:pt x="239" y="257"/>
                      <a:pt x="304" y="244"/>
                    </a:cubicBezTo>
                    <a:lnTo>
                      <a:pt x="304" y="244"/>
                    </a:lnTo>
                    <a:cubicBezTo>
                      <a:pt x="297" y="245"/>
                      <a:pt x="289" y="247"/>
                      <a:pt x="282" y="248"/>
                    </a:cubicBezTo>
                    <a:lnTo>
                      <a:pt x="282" y="248"/>
                    </a:lnTo>
                    <a:cubicBezTo>
                      <a:pt x="714" y="162"/>
                      <a:pt x="828" y="208"/>
                      <a:pt x="820" y="84"/>
                    </a:cubicBezTo>
                    <a:cubicBezTo>
                      <a:pt x="816" y="39"/>
                      <a:pt x="775" y="0"/>
                      <a:pt x="7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29"/>
              <p:cNvSpPr/>
              <p:nvPr/>
            </p:nvSpPr>
            <p:spPr>
              <a:xfrm>
                <a:off x="6949463" y="1579078"/>
                <a:ext cx="70572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4" extrusionOk="0">
                    <a:moveTo>
                      <a:pt x="1279" y="0"/>
                    </a:moveTo>
                    <a:cubicBezTo>
                      <a:pt x="667" y="0"/>
                      <a:pt x="95" y="106"/>
                      <a:pt x="49" y="157"/>
                    </a:cubicBezTo>
                    <a:cubicBezTo>
                      <a:pt x="0" y="212"/>
                      <a:pt x="44" y="294"/>
                      <a:pt x="103" y="294"/>
                    </a:cubicBezTo>
                    <a:cubicBezTo>
                      <a:pt x="107" y="294"/>
                      <a:pt x="111" y="293"/>
                      <a:pt x="115" y="293"/>
                    </a:cubicBezTo>
                    <a:cubicBezTo>
                      <a:pt x="448" y="228"/>
                      <a:pt x="787" y="197"/>
                      <a:pt x="1126" y="197"/>
                    </a:cubicBezTo>
                    <a:cubicBezTo>
                      <a:pt x="1244" y="197"/>
                      <a:pt x="1362" y="201"/>
                      <a:pt x="1481" y="208"/>
                    </a:cubicBezTo>
                    <a:cubicBezTo>
                      <a:pt x="1687" y="225"/>
                      <a:pt x="1887" y="256"/>
                      <a:pt x="2088" y="291"/>
                    </a:cubicBezTo>
                    <a:cubicBezTo>
                      <a:pt x="2094" y="292"/>
                      <a:pt x="2100" y="293"/>
                      <a:pt x="2106" y="293"/>
                    </a:cubicBezTo>
                    <a:cubicBezTo>
                      <a:pt x="2155" y="293"/>
                      <a:pt x="2199" y="259"/>
                      <a:pt x="2209" y="211"/>
                    </a:cubicBezTo>
                    <a:cubicBezTo>
                      <a:pt x="2231" y="99"/>
                      <a:pt x="2122" y="85"/>
                      <a:pt x="2016" y="64"/>
                    </a:cubicBezTo>
                    <a:cubicBezTo>
                      <a:pt x="1786" y="18"/>
                      <a:pt x="1529" y="0"/>
                      <a:pt x="127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29"/>
              <p:cNvSpPr/>
              <p:nvPr/>
            </p:nvSpPr>
            <p:spPr>
              <a:xfrm>
                <a:off x="6983373" y="1600810"/>
                <a:ext cx="20688" cy="50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60" extrusionOk="0">
                    <a:moveTo>
                      <a:pt x="180" y="1"/>
                    </a:moveTo>
                    <a:cubicBezTo>
                      <a:pt x="137" y="1"/>
                      <a:pt x="93" y="2"/>
                      <a:pt x="49" y="5"/>
                    </a:cubicBezTo>
                    <a:cubicBezTo>
                      <a:pt x="22" y="7"/>
                      <a:pt x="0" y="30"/>
                      <a:pt x="5" y="57"/>
                    </a:cubicBezTo>
                    <a:cubicBezTo>
                      <a:pt x="6" y="83"/>
                      <a:pt x="28" y="104"/>
                      <a:pt x="54" y="104"/>
                    </a:cubicBezTo>
                    <a:cubicBezTo>
                      <a:pt x="55" y="104"/>
                      <a:pt x="55" y="104"/>
                      <a:pt x="56" y="104"/>
                    </a:cubicBezTo>
                    <a:cubicBezTo>
                      <a:pt x="92" y="101"/>
                      <a:pt x="127" y="100"/>
                      <a:pt x="161" y="100"/>
                    </a:cubicBezTo>
                    <a:cubicBezTo>
                      <a:pt x="181" y="100"/>
                      <a:pt x="201" y="101"/>
                      <a:pt x="221" y="101"/>
                    </a:cubicBezTo>
                    <a:cubicBezTo>
                      <a:pt x="370" y="111"/>
                      <a:pt x="451" y="130"/>
                      <a:pt x="560" y="157"/>
                    </a:cubicBezTo>
                    <a:cubicBezTo>
                      <a:pt x="566" y="158"/>
                      <a:pt x="571" y="159"/>
                      <a:pt x="575" y="159"/>
                    </a:cubicBezTo>
                    <a:cubicBezTo>
                      <a:pt x="632" y="159"/>
                      <a:pt x="653" y="64"/>
                      <a:pt x="582" y="50"/>
                    </a:cubicBezTo>
                    <a:cubicBezTo>
                      <a:pt x="444" y="15"/>
                      <a:pt x="313" y="1"/>
                      <a:pt x="18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29"/>
              <p:cNvSpPr/>
              <p:nvPr/>
            </p:nvSpPr>
            <p:spPr>
              <a:xfrm>
                <a:off x="6982614" y="1619979"/>
                <a:ext cx="24863" cy="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82" extrusionOk="0">
                    <a:moveTo>
                      <a:pt x="85" y="1"/>
                    </a:moveTo>
                    <a:cubicBezTo>
                      <a:pt x="49" y="1"/>
                      <a:pt x="16" y="26"/>
                      <a:pt x="9" y="64"/>
                    </a:cubicBezTo>
                    <a:cubicBezTo>
                      <a:pt x="0" y="104"/>
                      <a:pt x="26" y="145"/>
                      <a:pt x="69" y="154"/>
                    </a:cubicBezTo>
                    <a:cubicBezTo>
                      <a:pt x="268" y="190"/>
                      <a:pt x="467" y="231"/>
                      <a:pt x="663" y="280"/>
                    </a:cubicBezTo>
                    <a:cubicBezTo>
                      <a:pt x="669" y="281"/>
                      <a:pt x="675" y="282"/>
                      <a:pt x="680" y="282"/>
                    </a:cubicBezTo>
                    <a:cubicBezTo>
                      <a:pt x="758" y="282"/>
                      <a:pt x="785" y="159"/>
                      <a:pt x="692" y="135"/>
                    </a:cubicBezTo>
                    <a:cubicBezTo>
                      <a:pt x="497" y="82"/>
                      <a:pt x="301" y="39"/>
                      <a:pt x="100" y="2"/>
                    </a:cubicBezTo>
                    <a:cubicBezTo>
                      <a:pt x="95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29"/>
              <p:cNvSpPr/>
              <p:nvPr/>
            </p:nvSpPr>
            <p:spPr>
              <a:xfrm>
                <a:off x="6998747" y="1647974"/>
                <a:ext cx="14140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76" extrusionOk="0">
                    <a:moveTo>
                      <a:pt x="77" y="1"/>
                    </a:moveTo>
                    <a:cubicBezTo>
                      <a:pt x="36" y="1"/>
                      <a:pt x="1" y="52"/>
                      <a:pt x="28" y="98"/>
                    </a:cubicBezTo>
                    <a:cubicBezTo>
                      <a:pt x="44" y="124"/>
                      <a:pt x="91" y="131"/>
                      <a:pt x="120" y="141"/>
                    </a:cubicBezTo>
                    <a:cubicBezTo>
                      <a:pt x="207" y="175"/>
                      <a:pt x="245" y="195"/>
                      <a:pt x="315" y="240"/>
                    </a:cubicBezTo>
                    <a:cubicBezTo>
                      <a:pt x="338" y="256"/>
                      <a:pt x="358" y="276"/>
                      <a:pt x="385" y="276"/>
                    </a:cubicBezTo>
                    <a:cubicBezTo>
                      <a:pt x="386" y="276"/>
                      <a:pt x="387" y="276"/>
                      <a:pt x="388" y="275"/>
                    </a:cubicBezTo>
                    <a:cubicBezTo>
                      <a:pt x="422" y="274"/>
                      <a:pt x="447" y="243"/>
                      <a:pt x="445" y="210"/>
                    </a:cubicBezTo>
                    <a:cubicBezTo>
                      <a:pt x="444" y="157"/>
                      <a:pt x="311" y="89"/>
                      <a:pt x="266" y="68"/>
                    </a:cubicBezTo>
                    <a:cubicBezTo>
                      <a:pt x="189" y="28"/>
                      <a:pt x="87" y="2"/>
                      <a:pt x="87" y="2"/>
                    </a:cubicBezTo>
                    <a:cubicBezTo>
                      <a:pt x="84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29"/>
              <p:cNvSpPr/>
              <p:nvPr/>
            </p:nvSpPr>
            <p:spPr>
              <a:xfrm>
                <a:off x="6791585" y="1759731"/>
                <a:ext cx="125992" cy="145446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598" extrusionOk="0">
                    <a:moveTo>
                      <a:pt x="1594" y="0"/>
                    </a:moveTo>
                    <a:cubicBezTo>
                      <a:pt x="1380" y="0"/>
                      <a:pt x="1159" y="83"/>
                      <a:pt x="934" y="273"/>
                    </a:cubicBezTo>
                    <a:cubicBezTo>
                      <a:pt x="737" y="438"/>
                      <a:pt x="585" y="683"/>
                      <a:pt x="478" y="918"/>
                    </a:cubicBezTo>
                    <a:cubicBezTo>
                      <a:pt x="446" y="987"/>
                      <a:pt x="465" y="1065"/>
                      <a:pt x="522" y="1108"/>
                    </a:cubicBezTo>
                    <a:cubicBezTo>
                      <a:pt x="1" y="2218"/>
                      <a:pt x="1250" y="4598"/>
                      <a:pt x="1884" y="4598"/>
                    </a:cubicBezTo>
                    <a:cubicBezTo>
                      <a:pt x="1929" y="4598"/>
                      <a:pt x="1970" y="4586"/>
                      <a:pt x="2008" y="4560"/>
                    </a:cubicBezTo>
                    <a:cubicBezTo>
                      <a:pt x="2081" y="4512"/>
                      <a:pt x="2101" y="4419"/>
                      <a:pt x="2093" y="4330"/>
                    </a:cubicBezTo>
                    <a:lnTo>
                      <a:pt x="2093" y="4330"/>
                    </a:lnTo>
                    <a:cubicBezTo>
                      <a:pt x="2142" y="4356"/>
                      <a:pt x="2187" y="4368"/>
                      <a:pt x="2228" y="4368"/>
                    </a:cubicBezTo>
                    <a:cubicBezTo>
                      <a:pt x="2428" y="4368"/>
                      <a:pt x="2542" y="4087"/>
                      <a:pt x="2565" y="3769"/>
                    </a:cubicBezTo>
                    <a:cubicBezTo>
                      <a:pt x="2616" y="3814"/>
                      <a:pt x="2680" y="3840"/>
                      <a:pt x="2746" y="3840"/>
                    </a:cubicBezTo>
                    <a:cubicBezTo>
                      <a:pt x="2892" y="3840"/>
                      <a:pt x="3045" y="3713"/>
                      <a:pt x="3065" y="3402"/>
                    </a:cubicBezTo>
                    <a:cubicBezTo>
                      <a:pt x="3095" y="3409"/>
                      <a:pt x="3123" y="3413"/>
                      <a:pt x="3149" y="3413"/>
                    </a:cubicBezTo>
                    <a:cubicBezTo>
                      <a:pt x="3983" y="3413"/>
                      <a:pt x="2963" y="0"/>
                      <a:pt x="1594" y="0"/>
                    </a:cubicBezTo>
                    <a:close/>
                  </a:path>
                </a:pathLst>
              </a:custGeom>
              <a:solidFill>
                <a:srgbClr val="A54F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29"/>
              <p:cNvSpPr/>
              <p:nvPr/>
            </p:nvSpPr>
            <p:spPr>
              <a:xfrm>
                <a:off x="6768652" y="1757137"/>
                <a:ext cx="1404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0" extrusionOk="0">
                    <a:moveTo>
                      <a:pt x="348" y="1"/>
                    </a:moveTo>
                    <a:cubicBezTo>
                      <a:pt x="320" y="1"/>
                      <a:pt x="292" y="15"/>
                      <a:pt x="282" y="40"/>
                    </a:cubicBezTo>
                    <a:cubicBezTo>
                      <a:pt x="172" y="318"/>
                      <a:pt x="102" y="453"/>
                      <a:pt x="23" y="629"/>
                    </a:cubicBezTo>
                    <a:cubicBezTo>
                      <a:pt x="0" y="679"/>
                      <a:pt x="39" y="720"/>
                      <a:pt x="80" y="720"/>
                    </a:cubicBezTo>
                    <a:cubicBezTo>
                      <a:pt x="101" y="720"/>
                      <a:pt x="123" y="709"/>
                      <a:pt x="137" y="685"/>
                    </a:cubicBezTo>
                    <a:cubicBezTo>
                      <a:pt x="173" y="620"/>
                      <a:pt x="444" y="118"/>
                      <a:pt x="417" y="49"/>
                    </a:cubicBezTo>
                    <a:cubicBezTo>
                      <a:pt x="406" y="16"/>
                      <a:pt x="377" y="1"/>
                      <a:pt x="3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29"/>
              <p:cNvSpPr/>
              <p:nvPr/>
            </p:nvSpPr>
            <p:spPr>
              <a:xfrm>
                <a:off x="6787979" y="1765077"/>
                <a:ext cx="7687" cy="1651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22" extrusionOk="0">
                    <a:moveTo>
                      <a:pt x="147" y="0"/>
                    </a:moveTo>
                    <a:cubicBezTo>
                      <a:pt x="40" y="0"/>
                      <a:pt x="0" y="326"/>
                      <a:pt x="0" y="461"/>
                    </a:cubicBezTo>
                    <a:cubicBezTo>
                      <a:pt x="0" y="495"/>
                      <a:pt x="33" y="521"/>
                      <a:pt x="67" y="521"/>
                    </a:cubicBezTo>
                    <a:cubicBezTo>
                      <a:pt x="84" y="521"/>
                      <a:pt x="101" y="515"/>
                      <a:pt x="113" y="500"/>
                    </a:cubicBezTo>
                    <a:cubicBezTo>
                      <a:pt x="135" y="477"/>
                      <a:pt x="132" y="424"/>
                      <a:pt x="133" y="389"/>
                    </a:cubicBezTo>
                    <a:cubicBezTo>
                      <a:pt x="144" y="289"/>
                      <a:pt x="158" y="239"/>
                      <a:pt x="182" y="167"/>
                    </a:cubicBezTo>
                    <a:cubicBezTo>
                      <a:pt x="205" y="102"/>
                      <a:pt x="242" y="41"/>
                      <a:pt x="178" y="9"/>
                    </a:cubicBezTo>
                    <a:cubicBezTo>
                      <a:pt x="167" y="3"/>
                      <a:pt x="157" y="0"/>
                      <a:pt x="1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29"/>
              <p:cNvSpPr/>
              <p:nvPr/>
            </p:nvSpPr>
            <p:spPr>
              <a:xfrm>
                <a:off x="6761598" y="1796710"/>
                <a:ext cx="888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89" extrusionOk="0">
                    <a:moveTo>
                      <a:pt x="209" y="0"/>
                    </a:moveTo>
                    <a:cubicBezTo>
                      <a:pt x="192" y="0"/>
                      <a:pt x="174" y="9"/>
                      <a:pt x="164" y="29"/>
                    </a:cubicBezTo>
                    <a:cubicBezTo>
                      <a:pt x="83" y="193"/>
                      <a:pt x="47" y="299"/>
                      <a:pt x="10" y="429"/>
                    </a:cubicBezTo>
                    <a:cubicBezTo>
                      <a:pt x="0" y="462"/>
                      <a:pt x="29" y="489"/>
                      <a:pt x="58" y="489"/>
                    </a:cubicBezTo>
                    <a:cubicBezTo>
                      <a:pt x="77" y="489"/>
                      <a:pt x="96" y="477"/>
                      <a:pt x="104" y="449"/>
                    </a:cubicBezTo>
                    <a:cubicBezTo>
                      <a:pt x="153" y="312"/>
                      <a:pt x="199" y="198"/>
                      <a:pt x="256" y="80"/>
                    </a:cubicBezTo>
                    <a:cubicBezTo>
                      <a:pt x="281" y="36"/>
                      <a:pt x="245" y="0"/>
                      <a:pt x="2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29"/>
              <p:cNvSpPr/>
              <p:nvPr/>
            </p:nvSpPr>
            <p:spPr>
              <a:xfrm>
                <a:off x="6772890" y="1801834"/>
                <a:ext cx="6959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4" extrusionOk="0">
                    <a:moveTo>
                      <a:pt x="138" y="1"/>
                    </a:moveTo>
                    <a:cubicBezTo>
                      <a:pt x="109" y="1"/>
                      <a:pt x="80" y="18"/>
                      <a:pt x="69" y="58"/>
                    </a:cubicBezTo>
                    <a:cubicBezTo>
                      <a:pt x="45" y="145"/>
                      <a:pt x="29" y="235"/>
                      <a:pt x="19" y="327"/>
                    </a:cubicBezTo>
                    <a:cubicBezTo>
                      <a:pt x="11" y="420"/>
                      <a:pt x="1" y="644"/>
                      <a:pt x="93" y="644"/>
                    </a:cubicBezTo>
                    <a:cubicBezTo>
                      <a:pt x="95" y="644"/>
                      <a:pt x="96" y="644"/>
                      <a:pt x="98" y="644"/>
                    </a:cubicBezTo>
                    <a:cubicBezTo>
                      <a:pt x="134" y="641"/>
                      <a:pt x="161" y="609"/>
                      <a:pt x="159" y="575"/>
                    </a:cubicBezTo>
                    <a:cubicBezTo>
                      <a:pt x="147" y="360"/>
                      <a:pt x="162" y="235"/>
                      <a:pt x="205" y="85"/>
                    </a:cubicBezTo>
                    <a:cubicBezTo>
                      <a:pt x="220" y="36"/>
                      <a:pt x="179" y="1"/>
                      <a:pt x="13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29"/>
              <p:cNvSpPr/>
              <p:nvPr/>
            </p:nvSpPr>
            <p:spPr>
              <a:xfrm>
                <a:off x="6787568" y="1816290"/>
                <a:ext cx="8952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51" extrusionOk="0">
                    <a:moveTo>
                      <a:pt x="84" y="0"/>
                    </a:moveTo>
                    <a:cubicBezTo>
                      <a:pt x="41" y="0"/>
                      <a:pt x="0" y="33"/>
                      <a:pt x="10" y="81"/>
                    </a:cubicBezTo>
                    <a:cubicBezTo>
                      <a:pt x="49" y="275"/>
                      <a:pt x="81" y="363"/>
                      <a:pt x="138" y="504"/>
                    </a:cubicBezTo>
                    <a:cubicBezTo>
                      <a:pt x="151" y="537"/>
                      <a:pt x="175" y="551"/>
                      <a:pt x="199" y="551"/>
                    </a:cubicBezTo>
                    <a:cubicBezTo>
                      <a:pt x="241" y="551"/>
                      <a:pt x="282" y="510"/>
                      <a:pt x="264" y="461"/>
                    </a:cubicBezTo>
                    <a:cubicBezTo>
                      <a:pt x="214" y="325"/>
                      <a:pt x="184" y="202"/>
                      <a:pt x="159" y="69"/>
                    </a:cubicBezTo>
                    <a:cubicBezTo>
                      <a:pt x="151" y="20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29"/>
              <p:cNvSpPr/>
              <p:nvPr/>
            </p:nvSpPr>
            <p:spPr>
              <a:xfrm>
                <a:off x="6758940" y="1848460"/>
                <a:ext cx="11356" cy="1999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32" extrusionOk="0">
                    <a:moveTo>
                      <a:pt x="199" y="1"/>
                    </a:moveTo>
                    <a:cubicBezTo>
                      <a:pt x="0" y="1"/>
                      <a:pt x="76" y="632"/>
                      <a:pt x="255" y="632"/>
                    </a:cubicBezTo>
                    <a:cubicBezTo>
                      <a:pt x="263" y="632"/>
                      <a:pt x="272" y="630"/>
                      <a:pt x="281" y="627"/>
                    </a:cubicBezTo>
                    <a:cubicBezTo>
                      <a:pt x="327" y="611"/>
                      <a:pt x="358" y="558"/>
                      <a:pt x="338" y="511"/>
                    </a:cubicBezTo>
                    <a:cubicBezTo>
                      <a:pt x="298" y="412"/>
                      <a:pt x="280" y="339"/>
                      <a:pt x="284" y="226"/>
                    </a:cubicBezTo>
                    <a:cubicBezTo>
                      <a:pt x="294" y="122"/>
                      <a:pt x="337" y="26"/>
                      <a:pt x="221" y="3"/>
                    </a:cubicBezTo>
                    <a:cubicBezTo>
                      <a:pt x="213" y="1"/>
                      <a:pt x="206" y="1"/>
                      <a:pt x="1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29"/>
              <p:cNvSpPr/>
              <p:nvPr/>
            </p:nvSpPr>
            <p:spPr>
              <a:xfrm>
                <a:off x="6776497" y="1859753"/>
                <a:ext cx="14519" cy="260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25" extrusionOk="0">
                    <a:moveTo>
                      <a:pt x="105" y="1"/>
                    </a:moveTo>
                    <a:cubicBezTo>
                      <a:pt x="53" y="1"/>
                      <a:pt x="0" y="46"/>
                      <a:pt x="23" y="110"/>
                    </a:cubicBezTo>
                    <a:cubicBezTo>
                      <a:pt x="97" y="332"/>
                      <a:pt x="180" y="548"/>
                      <a:pt x="267" y="764"/>
                    </a:cubicBezTo>
                    <a:cubicBezTo>
                      <a:pt x="284" y="807"/>
                      <a:pt x="316" y="825"/>
                      <a:pt x="348" y="825"/>
                    </a:cubicBezTo>
                    <a:cubicBezTo>
                      <a:pt x="404" y="825"/>
                      <a:pt x="458" y="772"/>
                      <a:pt x="432" y="707"/>
                    </a:cubicBezTo>
                    <a:cubicBezTo>
                      <a:pt x="346" y="492"/>
                      <a:pt x="256" y="276"/>
                      <a:pt x="180" y="55"/>
                    </a:cubicBezTo>
                    <a:cubicBezTo>
                      <a:pt x="167" y="17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29"/>
              <p:cNvSpPr/>
              <p:nvPr/>
            </p:nvSpPr>
            <p:spPr>
              <a:xfrm>
                <a:off x="6812558" y="1893948"/>
                <a:ext cx="13412" cy="1553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91" extrusionOk="0">
                    <a:moveTo>
                      <a:pt x="150" y="1"/>
                    </a:moveTo>
                    <a:cubicBezTo>
                      <a:pt x="72" y="1"/>
                      <a:pt x="0" y="79"/>
                      <a:pt x="38" y="161"/>
                    </a:cubicBezTo>
                    <a:cubicBezTo>
                      <a:pt x="100" y="295"/>
                      <a:pt x="180" y="490"/>
                      <a:pt x="290" y="490"/>
                    </a:cubicBezTo>
                    <a:cubicBezTo>
                      <a:pt x="310" y="490"/>
                      <a:pt x="331" y="484"/>
                      <a:pt x="353" y="469"/>
                    </a:cubicBezTo>
                    <a:cubicBezTo>
                      <a:pt x="409" y="432"/>
                      <a:pt x="423" y="356"/>
                      <a:pt x="387" y="302"/>
                    </a:cubicBezTo>
                    <a:cubicBezTo>
                      <a:pt x="350" y="242"/>
                      <a:pt x="294" y="149"/>
                      <a:pt x="266" y="83"/>
                    </a:cubicBezTo>
                    <a:cubicBezTo>
                      <a:pt x="236" y="24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29"/>
              <p:cNvSpPr/>
              <p:nvPr/>
            </p:nvSpPr>
            <p:spPr>
              <a:xfrm>
                <a:off x="6887274" y="1998304"/>
                <a:ext cx="95" cy="3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" extrusionOk="0">
                    <a:moveTo>
                      <a:pt x="1" y="0"/>
                    </a:moveTo>
                    <a:cubicBezTo>
                      <a:pt x="1" y="0"/>
                      <a:pt x="1" y="4"/>
                      <a:pt x="3" y="11"/>
                    </a:cubicBezTo>
                    <a:cubicBezTo>
                      <a:pt x="2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29"/>
              <p:cNvSpPr/>
              <p:nvPr/>
            </p:nvSpPr>
            <p:spPr>
              <a:xfrm>
                <a:off x="6878986" y="1976193"/>
                <a:ext cx="49979" cy="10214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29" extrusionOk="0">
                    <a:moveTo>
                      <a:pt x="140" y="1"/>
                    </a:moveTo>
                    <a:cubicBezTo>
                      <a:pt x="0" y="1"/>
                      <a:pt x="38" y="380"/>
                      <a:pt x="52" y="538"/>
                    </a:cubicBezTo>
                    <a:cubicBezTo>
                      <a:pt x="82" y="866"/>
                      <a:pt x="193" y="1356"/>
                      <a:pt x="450" y="1356"/>
                    </a:cubicBezTo>
                    <a:cubicBezTo>
                      <a:pt x="484" y="1356"/>
                      <a:pt x="520" y="1347"/>
                      <a:pt x="560" y="1329"/>
                    </a:cubicBezTo>
                    <a:cubicBezTo>
                      <a:pt x="601" y="1836"/>
                      <a:pt x="724" y="2753"/>
                      <a:pt x="1079" y="2753"/>
                    </a:cubicBezTo>
                    <a:cubicBezTo>
                      <a:pt x="1129" y="2753"/>
                      <a:pt x="1184" y="2734"/>
                      <a:pt x="1244" y="2693"/>
                    </a:cubicBezTo>
                    <a:lnTo>
                      <a:pt x="1244" y="2693"/>
                    </a:lnTo>
                    <a:cubicBezTo>
                      <a:pt x="1233" y="3019"/>
                      <a:pt x="1414" y="3228"/>
                      <a:pt x="1515" y="3228"/>
                    </a:cubicBezTo>
                    <a:cubicBezTo>
                      <a:pt x="1545" y="3228"/>
                      <a:pt x="1568" y="3209"/>
                      <a:pt x="1576" y="3169"/>
                    </a:cubicBezTo>
                    <a:cubicBezTo>
                      <a:pt x="1579" y="3154"/>
                      <a:pt x="1576" y="3130"/>
                      <a:pt x="1565" y="3116"/>
                    </a:cubicBezTo>
                    <a:cubicBezTo>
                      <a:pt x="1531" y="3076"/>
                      <a:pt x="1502" y="3037"/>
                      <a:pt x="1476" y="2993"/>
                    </a:cubicBezTo>
                    <a:cubicBezTo>
                      <a:pt x="1429" y="2882"/>
                      <a:pt x="1403" y="2775"/>
                      <a:pt x="1409" y="2629"/>
                    </a:cubicBezTo>
                    <a:cubicBezTo>
                      <a:pt x="1412" y="2593"/>
                      <a:pt x="1418" y="2559"/>
                      <a:pt x="1423" y="2523"/>
                    </a:cubicBezTo>
                    <a:cubicBezTo>
                      <a:pt x="1429" y="2493"/>
                      <a:pt x="1416" y="2461"/>
                      <a:pt x="1393" y="2443"/>
                    </a:cubicBezTo>
                    <a:cubicBezTo>
                      <a:pt x="1393" y="2365"/>
                      <a:pt x="1333" y="2307"/>
                      <a:pt x="1262" y="2307"/>
                    </a:cubicBezTo>
                    <a:cubicBezTo>
                      <a:pt x="1222" y="2307"/>
                      <a:pt x="1180" y="2325"/>
                      <a:pt x="1143" y="2367"/>
                    </a:cubicBezTo>
                    <a:cubicBezTo>
                      <a:pt x="1009" y="2037"/>
                      <a:pt x="977" y="1518"/>
                      <a:pt x="845" y="896"/>
                    </a:cubicBezTo>
                    <a:cubicBezTo>
                      <a:pt x="829" y="828"/>
                      <a:pt x="765" y="795"/>
                      <a:pt x="701" y="795"/>
                    </a:cubicBezTo>
                    <a:cubicBezTo>
                      <a:pt x="643" y="795"/>
                      <a:pt x="586" y="822"/>
                      <a:pt x="567" y="876"/>
                    </a:cubicBezTo>
                    <a:cubicBezTo>
                      <a:pt x="546" y="935"/>
                      <a:pt x="488" y="1082"/>
                      <a:pt x="437" y="1117"/>
                    </a:cubicBezTo>
                    <a:cubicBezTo>
                      <a:pt x="345" y="1041"/>
                      <a:pt x="291" y="826"/>
                      <a:pt x="265" y="710"/>
                    </a:cubicBezTo>
                    <a:lnTo>
                      <a:pt x="265" y="710"/>
                    </a:lnTo>
                    <a:cubicBezTo>
                      <a:pt x="265" y="707"/>
                      <a:pt x="263" y="696"/>
                      <a:pt x="260" y="689"/>
                    </a:cubicBezTo>
                    <a:lnTo>
                      <a:pt x="260" y="689"/>
                    </a:lnTo>
                    <a:cubicBezTo>
                      <a:pt x="257" y="671"/>
                      <a:pt x="203" y="421"/>
                      <a:pt x="216" y="180"/>
                    </a:cubicBezTo>
                    <a:cubicBezTo>
                      <a:pt x="226" y="96"/>
                      <a:pt x="249" y="21"/>
                      <a:pt x="157" y="3"/>
                    </a:cubicBezTo>
                    <a:cubicBezTo>
                      <a:pt x="151" y="1"/>
                      <a:pt x="145" y="1"/>
                      <a:pt x="14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29"/>
              <p:cNvSpPr/>
              <p:nvPr/>
            </p:nvSpPr>
            <p:spPr>
              <a:xfrm>
                <a:off x="6913655" y="1978312"/>
                <a:ext cx="13570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4" extrusionOk="0">
                    <a:moveTo>
                      <a:pt x="111" y="1"/>
                    </a:moveTo>
                    <a:cubicBezTo>
                      <a:pt x="102" y="1"/>
                      <a:pt x="94" y="3"/>
                      <a:pt x="85" y="9"/>
                    </a:cubicBezTo>
                    <a:cubicBezTo>
                      <a:pt x="49" y="33"/>
                      <a:pt x="1" y="251"/>
                      <a:pt x="71" y="388"/>
                    </a:cubicBezTo>
                    <a:cubicBezTo>
                      <a:pt x="128" y="510"/>
                      <a:pt x="259" y="574"/>
                      <a:pt x="342" y="574"/>
                    </a:cubicBezTo>
                    <a:cubicBezTo>
                      <a:pt x="381" y="574"/>
                      <a:pt x="409" y="560"/>
                      <a:pt x="415" y="531"/>
                    </a:cubicBezTo>
                    <a:cubicBezTo>
                      <a:pt x="429" y="464"/>
                      <a:pt x="364" y="466"/>
                      <a:pt x="301" y="446"/>
                    </a:cubicBezTo>
                    <a:cubicBezTo>
                      <a:pt x="133" y="380"/>
                      <a:pt x="105" y="235"/>
                      <a:pt x="157" y="57"/>
                    </a:cubicBezTo>
                    <a:cubicBezTo>
                      <a:pt x="166" y="30"/>
                      <a:pt x="140" y="1"/>
                      <a:pt x="11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29"/>
              <p:cNvSpPr/>
              <p:nvPr/>
            </p:nvSpPr>
            <p:spPr>
              <a:xfrm>
                <a:off x="6922417" y="2014088"/>
                <a:ext cx="9806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29" extrusionOk="0">
                    <a:moveTo>
                      <a:pt x="89" y="0"/>
                    </a:moveTo>
                    <a:cubicBezTo>
                      <a:pt x="49" y="0"/>
                      <a:pt x="14" y="27"/>
                      <a:pt x="10" y="86"/>
                    </a:cubicBezTo>
                    <a:cubicBezTo>
                      <a:pt x="1" y="301"/>
                      <a:pt x="134" y="429"/>
                      <a:pt x="222" y="429"/>
                    </a:cubicBezTo>
                    <a:cubicBezTo>
                      <a:pt x="243" y="429"/>
                      <a:pt x="262" y="421"/>
                      <a:pt x="275" y="406"/>
                    </a:cubicBezTo>
                    <a:cubicBezTo>
                      <a:pt x="309" y="367"/>
                      <a:pt x="299" y="310"/>
                      <a:pt x="268" y="291"/>
                    </a:cubicBezTo>
                    <a:cubicBezTo>
                      <a:pt x="224" y="258"/>
                      <a:pt x="209" y="242"/>
                      <a:pt x="189" y="209"/>
                    </a:cubicBezTo>
                    <a:cubicBezTo>
                      <a:pt x="150" y="119"/>
                      <a:pt x="199" y="20"/>
                      <a:pt x="106" y="2"/>
                    </a:cubicBezTo>
                    <a:cubicBezTo>
                      <a:pt x="100" y="1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29"/>
              <p:cNvSpPr/>
              <p:nvPr/>
            </p:nvSpPr>
            <p:spPr>
              <a:xfrm>
                <a:off x="6805156" y="1579078"/>
                <a:ext cx="132097" cy="74779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4" extrusionOk="0">
                    <a:moveTo>
                      <a:pt x="3871" y="2194"/>
                    </a:moveTo>
                    <a:lnTo>
                      <a:pt x="3871" y="2194"/>
                    </a:lnTo>
                    <a:cubicBezTo>
                      <a:pt x="3873" y="2194"/>
                      <a:pt x="3874" y="2195"/>
                      <a:pt x="3875" y="2196"/>
                    </a:cubicBezTo>
                    <a:cubicBezTo>
                      <a:pt x="3874" y="2195"/>
                      <a:pt x="3872" y="2194"/>
                      <a:pt x="3871" y="2194"/>
                    </a:cubicBezTo>
                    <a:close/>
                    <a:moveTo>
                      <a:pt x="59" y="1"/>
                    </a:moveTo>
                    <a:cubicBezTo>
                      <a:pt x="50" y="1"/>
                      <a:pt x="43" y="1"/>
                      <a:pt x="34" y="5"/>
                    </a:cubicBezTo>
                    <a:cubicBezTo>
                      <a:pt x="21" y="8"/>
                      <a:pt x="13" y="18"/>
                      <a:pt x="7" y="28"/>
                    </a:cubicBezTo>
                    <a:cubicBezTo>
                      <a:pt x="1" y="39"/>
                      <a:pt x="0" y="54"/>
                      <a:pt x="6" y="64"/>
                    </a:cubicBezTo>
                    <a:cubicBezTo>
                      <a:pt x="9" y="75"/>
                      <a:pt x="19" y="87"/>
                      <a:pt x="29" y="91"/>
                    </a:cubicBezTo>
                    <a:cubicBezTo>
                      <a:pt x="190" y="151"/>
                      <a:pt x="344" y="223"/>
                      <a:pt x="495" y="304"/>
                    </a:cubicBezTo>
                    <a:cubicBezTo>
                      <a:pt x="659" y="387"/>
                      <a:pt x="816" y="485"/>
                      <a:pt x="972" y="579"/>
                    </a:cubicBezTo>
                    <a:cubicBezTo>
                      <a:pt x="1130" y="677"/>
                      <a:pt x="1283" y="774"/>
                      <a:pt x="1443" y="870"/>
                    </a:cubicBezTo>
                    <a:cubicBezTo>
                      <a:pt x="1599" y="964"/>
                      <a:pt x="1761" y="1052"/>
                      <a:pt x="1924" y="1138"/>
                    </a:cubicBezTo>
                    <a:cubicBezTo>
                      <a:pt x="2251" y="1309"/>
                      <a:pt x="2586" y="1468"/>
                      <a:pt x="2915" y="1639"/>
                    </a:cubicBezTo>
                    <a:cubicBezTo>
                      <a:pt x="3243" y="1807"/>
                      <a:pt x="3565" y="1987"/>
                      <a:pt x="3871" y="2194"/>
                    </a:cubicBezTo>
                    <a:lnTo>
                      <a:pt x="3871" y="2194"/>
                    </a:lnTo>
                    <a:cubicBezTo>
                      <a:pt x="3870" y="2193"/>
                      <a:pt x="3869" y="2192"/>
                      <a:pt x="3868" y="2191"/>
                    </a:cubicBezTo>
                    <a:lnTo>
                      <a:pt x="3868" y="2191"/>
                    </a:lnTo>
                    <a:cubicBezTo>
                      <a:pt x="3943" y="2242"/>
                      <a:pt x="4018" y="2297"/>
                      <a:pt x="4092" y="2352"/>
                    </a:cubicBezTo>
                    <a:cubicBezTo>
                      <a:pt x="4102" y="2360"/>
                      <a:pt x="4114" y="2363"/>
                      <a:pt x="4128" y="2363"/>
                    </a:cubicBezTo>
                    <a:cubicBezTo>
                      <a:pt x="4140" y="2362"/>
                      <a:pt x="4151" y="2356"/>
                      <a:pt x="4160" y="2348"/>
                    </a:cubicBezTo>
                    <a:cubicBezTo>
                      <a:pt x="4175" y="2330"/>
                      <a:pt x="4175" y="2297"/>
                      <a:pt x="4155" y="2282"/>
                    </a:cubicBezTo>
                    <a:cubicBezTo>
                      <a:pt x="4004" y="2167"/>
                      <a:pt x="3846" y="2060"/>
                      <a:pt x="3686" y="1959"/>
                    </a:cubicBezTo>
                    <a:cubicBezTo>
                      <a:pt x="3520" y="1855"/>
                      <a:pt x="3346" y="1759"/>
                      <a:pt x="3173" y="1666"/>
                    </a:cubicBezTo>
                    <a:cubicBezTo>
                      <a:pt x="2828" y="1480"/>
                      <a:pt x="2471" y="1311"/>
                      <a:pt x="2122" y="1132"/>
                    </a:cubicBezTo>
                    <a:cubicBezTo>
                      <a:pt x="1947" y="1043"/>
                      <a:pt x="1774" y="951"/>
                      <a:pt x="1604" y="853"/>
                    </a:cubicBezTo>
                    <a:cubicBezTo>
                      <a:pt x="1435" y="757"/>
                      <a:pt x="1269" y="651"/>
                      <a:pt x="1104" y="549"/>
                    </a:cubicBezTo>
                    <a:cubicBezTo>
                      <a:pt x="938" y="447"/>
                      <a:pt x="772" y="344"/>
                      <a:pt x="600" y="250"/>
                    </a:cubicBezTo>
                    <a:cubicBezTo>
                      <a:pt x="430" y="157"/>
                      <a:pt x="253" y="75"/>
                      <a:pt x="72" y="5"/>
                    </a:cubicBezTo>
                    <a:cubicBezTo>
                      <a:pt x="67" y="4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29"/>
              <p:cNvSpPr/>
              <p:nvPr/>
            </p:nvSpPr>
            <p:spPr>
              <a:xfrm>
                <a:off x="6799968" y="1592775"/>
                <a:ext cx="76456" cy="4102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97" extrusionOk="0">
                    <a:moveTo>
                      <a:pt x="53" y="0"/>
                    </a:moveTo>
                    <a:cubicBezTo>
                      <a:pt x="36" y="0"/>
                      <a:pt x="20" y="8"/>
                      <a:pt x="12" y="26"/>
                    </a:cubicBezTo>
                    <a:cubicBezTo>
                      <a:pt x="1" y="47"/>
                      <a:pt x="8" y="80"/>
                      <a:pt x="34" y="90"/>
                    </a:cubicBezTo>
                    <a:cubicBezTo>
                      <a:pt x="435" y="255"/>
                      <a:pt x="813" y="467"/>
                      <a:pt x="1189" y="682"/>
                    </a:cubicBezTo>
                    <a:cubicBezTo>
                      <a:pt x="1567" y="896"/>
                      <a:pt x="1945" y="1114"/>
                      <a:pt x="2340" y="1292"/>
                    </a:cubicBezTo>
                    <a:cubicBezTo>
                      <a:pt x="2348" y="1295"/>
                      <a:pt x="2355" y="1297"/>
                      <a:pt x="2363" y="1297"/>
                    </a:cubicBezTo>
                    <a:cubicBezTo>
                      <a:pt x="2380" y="1297"/>
                      <a:pt x="2396" y="1288"/>
                      <a:pt x="2405" y="1270"/>
                    </a:cubicBezTo>
                    <a:cubicBezTo>
                      <a:pt x="2416" y="1247"/>
                      <a:pt x="2406" y="1217"/>
                      <a:pt x="2383" y="1206"/>
                    </a:cubicBezTo>
                    <a:cubicBezTo>
                      <a:pt x="1987" y="1028"/>
                      <a:pt x="1610" y="811"/>
                      <a:pt x="1232" y="596"/>
                    </a:cubicBezTo>
                    <a:cubicBezTo>
                      <a:pt x="857" y="381"/>
                      <a:pt x="478" y="169"/>
                      <a:pt x="77" y="4"/>
                    </a:cubicBezTo>
                    <a:cubicBezTo>
                      <a:pt x="72" y="3"/>
                      <a:pt x="70" y="3"/>
                      <a:pt x="65" y="2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29"/>
              <p:cNvSpPr/>
              <p:nvPr/>
            </p:nvSpPr>
            <p:spPr>
              <a:xfrm>
                <a:off x="6805187" y="1612450"/>
                <a:ext cx="2195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32" extrusionOk="0">
                    <a:moveTo>
                      <a:pt x="52" y="1"/>
                    </a:moveTo>
                    <a:cubicBezTo>
                      <a:pt x="30" y="1"/>
                      <a:pt x="7" y="20"/>
                      <a:pt x="3" y="40"/>
                    </a:cubicBezTo>
                    <a:cubicBezTo>
                      <a:pt x="0" y="53"/>
                      <a:pt x="3" y="65"/>
                      <a:pt x="10" y="75"/>
                    </a:cubicBezTo>
                    <a:cubicBezTo>
                      <a:pt x="16" y="87"/>
                      <a:pt x="28" y="91"/>
                      <a:pt x="41" y="95"/>
                    </a:cubicBezTo>
                    <a:cubicBezTo>
                      <a:pt x="92" y="110"/>
                      <a:pt x="145" y="127"/>
                      <a:pt x="196" y="144"/>
                    </a:cubicBezTo>
                    <a:lnTo>
                      <a:pt x="196" y="144"/>
                    </a:lnTo>
                    <a:cubicBezTo>
                      <a:pt x="196" y="144"/>
                      <a:pt x="196" y="144"/>
                      <a:pt x="195" y="144"/>
                    </a:cubicBezTo>
                    <a:lnTo>
                      <a:pt x="195" y="144"/>
                    </a:lnTo>
                    <a:cubicBezTo>
                      <a:pt x="262" y="167"/>
                      <a:pt x="328" y="191"/>
                      <a:pt x="394" y="219"/>
                    </a:cubicBezTo>
                    <a:cubicBezTo>
                      <a:pt x="470" y="249"/>
                      <a:pt x="545" y="287"/>
                      <a:pt x="619" y="326"/>
                    </a:cubicBezTo>
                    <a:cubicBezTo>
                      <a:pt x="626" y="330"/>
                      <a:pt x="633" y="331"/>
                      <a:pt x="640" y="331"/>
                    </a:cubicBezTo>
                    <a:cubicBezTo>
                      <a:pt x="657" y="331"/>
                      <a:pt x="674" y="321"/>
                      <a:pt x="683" y="305"/>
                    </a:cubicBezTo>
                    <a:cubicBezTo>
                      <a:pt x="693" y="282"/>
                      <a:pt x="685" y="253"/>
                      <a:pt x="661" y="240"/>
                    </a:cubicBezTo>
                    <a:cubicBezTo>
                      <a:pt x="566" y="190"/>
                      <a:pt x="472" y="147"/>
                      <a:pt x="373" y="105"/>
                    </a:cubicBezTo>
                    <a:cubicBezTo>
                      <a:pt x="271" y="65"/>
                      <a:pt x="165" y="31"/>
                      <a:pt x="59" y="1"/>
                    </a:cubicBezTo>
                    <a:lnTo>
                      <a:pt x="56" y="1"/>
                    </a:lnTo>
                    <a:cubicBezTo>
                      <a:pt x="55" y="1"/>
                      <a:pt x="53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29"/>
              <p:cNvSpPr/>
              <p:nvPr/>
            </p:nvSpPr>
            <p:spPr>
              <a:xfrm>
                <a:off x="6950792" y="1661228"/>
                <a:ext cx="40078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63" extrusionOk="0">
                    <a:moveTo>
                      <a:pt x="56" y="1"/>
                    </a:moveTo>
                    <a:cubicBezTo>
                      <a:pt x="38" y="1"/>
                      <a:pt x="20" y="9"/>
                      <a:pt x="12" y="27"/>
                    </a:cubicBezTo>
                    <a:cubicBezTo>
                      <a:pt x="1" y="50"/>
                      <a:pt x="11" y="78"/>
                      <a:pt x="34" y="88"/>
                    </a:cubicBezTo>
                    <a:cubicBezTo>
                      <a:pt x="419" y="282"/>
                      <a:pt x="794" y="492"/>
                      <a:pt x="1192" y="658"/>
                    </a:cubicBezTo>
                    <a:cubicBezTo>
                      <a:pt x="1199" y="661"/>
                      <a:pt x="1206" y="663"/>
                      <a:pt x="1213" y="663"/>
                    </a:cubicBezTo>
                    <a:cubicBezTo>
                      <a:pt x="1231" y="663"/>
                      <a:pt x="1248" y="654"/>
                      <a:pt x="1257" y="638"/>
                    </a:cubicBezTo>
                    <a:cubicBezTo>
                      <a:pt x="1267" y="617"/>
                      <a:pt x="1258" y="585"/>
                      <a:pt x="1235" y="574"/>
                    </a:cubicBezTo>
                    <a:cubicBezTo>
                      <a:pt x="837" y="409"/>
                      <a:pt x="462" y="199"/>
                      <a:pt x="77" y="5"/>
                    </a:cubicBezTo>
                    <a:cubicBezTo>
                      <a:pt x="73" y="3"/>
                      <a:pt x="70" y="1"/>
                      <a:pt x="64" y="1"/>
                    </a:cubicBezTo>
                    <a:cubicBezTo>
                      <a:pt x="61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29"/>
              <p:cNvSpPr/>
              <p:nvPr/>
            </p:nvSpPr>
            <p:spPr>
              <a:xfrm>
                <a:off x="7013898" y="1684762"/>
                <a:ext cx="11862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5" extrusionOk="0">
                    <a:moveTo>
                      <a:pt x="173" y="1"/>
                    </a:moveTo>
                    <a:cubicBezTo>
                      <a:pt x="156" y="1"/>
                      <a:pt x="139" y="5"/>
                      <a:pt x="124" y="16"/>
                    </a:cubicBezTo>
                    <a:cubicBezTo>
                      <a:pt x="85" y="42"/>
                      <a:pt x="71" y="100"/>
                      <a:pt x="99" y="139"/>
                    </a:cubicBezTo>
                    <a:cubicBezTo>
                      <a:pt x="115" y="163"/>
                      <a:pt x="131" y="186"/>
                      <a:pt x="145" y="211"/>
                    </a:cubicBezTo>
                    <a:cubicBezTo>
                      <a:pt x="154" y="231"/>
                      <a:pt x="161" y="251"/>
                      <a:pt x="168" y="272"/>
                    </a:cubicBezTo>
                    <a:cubicBezTo>
                      <a:pt x="171" y="288"/>
                      <a:pt x="172" y="302"/>
                      <a:pt x="172" y="318"/>
                    </a:cubicBezTo>
                    <a:cubicBezTo>
                      <a:pt x="171" y="332"/>
                      <a:pt x="167" y="347"/>
                      <a:pt x="164" y="360"/>
                    </a:cubicBezTo>
                    <a:cubicBezTo>
                      <a:pt x="157" y="374"/>
                      <a:pt x="149" y="387"/>
                      <a:pt x="142" y="400"/>
                    </a:cubicBezTo>
                    <a:cubicBezTo>
                      <a:pt x="125" y="417"/>
                      <a:pt x="111" y="436"/>
                      <a:pt x="94" y="451"/>
                    </a:cubicBezTo>
                    <a:cubicBezTo>
                      <a:pt x="81" y="460"/>
                      <a:pt x="71" y="468"/>
                      <a:pt x="58" y="478"/>
                    </a:cubicBezTo>
                    <a:cubicBezTo>
                      <a:pt x="16" y="510"/>
                      <a:pt x="1" y="566"/>
                      <a:pt x="31" y="612"/>
                    </a:cubicBezTo>
                    <a:cubicBezTo>
                      <a:pt x="48" y="640"/>
                      <a:pt x="79" y="655"/>
                      <a:pt x="111" y="655"/>
                    </a:cubicBezTo>
                    <a:cubicBezTo>
                      <a:pt x="129" y="655"/>
                      <a:pt x="149" y="650"/>
                      <a:pt x="165" y="639"/>
                    </a:cubicBezTo>
                    <a:cubicBezTo>
                      <a:pt x="214" y="607"/>
                      <a:pt x="257" y="572"/>
                      <a:pt x="293" y="524"/>
                    </a:cubicBezTo>
                    <a:cubicBezTo>
                      <a:pt x="328" y="478"/>
                      <a:pt x="350" y="423"/>
                      <a:pt x="357" y="365"/>
                    </a:cubicBezTo>
                    <a:cubicBezTo>
                      <a:pt x="374" y="247"/>
                      <a:pt x="316" y="131"/>
                      <a:pt x="247" y="39"/>
                    </a:cubicBezTo>
                    <a:cubicBezTo>
                      <a:pt x="232" y="20"/>
                      <a:pt x="211" y="6"/>
                      <a:pt x="188" y="2"/>
                    </a:cubicBezTo>
                    <a:cubicBezTo>
                      <a:pt x="183" y="1"/>
                      <a:pt x="178" y="1"/>
                      <a:pt x="17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29"/>
              <p:cNvSpPr/>
              <p:nvPr/>
            </p:nvSpPr>
            <p:spPr>
              <a:xfrm>
                <a:off x="7032277" y="1680745"/>
                <a:ext cx="26540" cy="778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46" extrusionOk="0">
                    <a:moveTo>
                      <a:pt x="758" y="1"/>
                    </a:moveTo>
                    <a:cubicBezTo>
                      <a:pt x="756" y="1"/>
                      <a:pt x="755" y="1"/>
                      <a:pt x="753" y="1"/>
                    </a:cubicBezTo>
                    <a:cubicBezTo>
                      <a:pt x="641" y="4"/>
                      <a:pt x="531" y="14"/>
                      <a:pt x="422" y="27"/>
                    </a:cubicBezTo>
                    <a:cubicBezTo>
                      <a:pt x="313" y="40"/>
                      <a:pt x="201" y="51"/>
                      <a:pt x="91" y="59"/>
                    </a:cubicBezTo>
                    <a:cubicBezTo>
                      <a:pt x="38" y="63"/>
                      <a:pt x="1" y="107"/>
                      <a:pt x="2" y="159"/>
                    </a:cubicBezTo>
                    <a:cubicBezTo>
                      <a:pt x="6" y="206"/>
                      <a:pt x="46" y="245"/>
                      <a:pt x="93" y="245"/>
                    </a:cubicBezTo>
                    <a:cubicBezTo>
                      <a:pt x="96" y="245"/>
                      <a:pt x="99" y="245"/>
                      <a:pt x="103" y="245"/>
                    </a:cubicBezTo>
                    <a:cubicBezTo>
                      <a:pt x="323" y="229"/>
                      <a:pt x="546" y="207"/>
                      <a:pt x="764" y="163"/>
                    </a:cubicBezTo>
                    <a:cubicBezTo>
                      <a:pt x="786" y="157"/>
                      <a:pt x="803" y="152"/>
                      <a:pt x="817" y="136"/>
                    </a:cubicBezTo>
                    <a:cubicBezTo>
                      <a:pt x="831" y="120"/>
                      <a:pt x="839" y="99"/>
                      <a:pt x="837" y="77"/>
                    </a:cubicBezTo>
                    <a:cubicBezTo>
                      <a:pt x="836" y="37"/>
                      <a:pt x="807" y="11"/>
                      <a:pt x="771" y="4"/>
                    </a:cubicBezTo>
                    <a:cubicBezTo>
                      <a:pt x="767" y="2"/>
                      <a:pt x="763" y="1"/>
                      <a:pt x="7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29"/>
              <p:cNvSpPr/>
              <p:nvPr/>
            </p:nvSpPr>
            <p:spPr>
              <a:xfrm>
                <a:off x="7039584" y="1689033"/>
                <a:ext cx="15342" cy="348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10" extrusionOk="0">
                    <a:moveTo>
                      <a:pt x="50" y="1"/>
                    </a:moveTo>
                    <a:cubicBezTo>
                      <a:pt x="41" y="1"/>
                      <a:pt x="31" y="3"/>
                      <a:pt x="22" y="8"/>
                    </a:cubicBezTo>
                    <a:cubicBezTo>
                      <a:pt x="12" y="16"/>
                      <a:pt x="5" y="26"/>
                      <a:pt x="3" y="38"/>
                    </a:cubicBezTo>
                    <a:cubicBezTo>
                      <a:pt x="0" y="51"/>
                      <a:pt x="3" y="63"/>
                      <a:pt x="10" y="74"/>
                    </a:cubicBezTo>
                    <a:cubicBezTo>
                      <a:pt x="16" y="83"/>
                      <a:pt x="29" y="94"/>
                      <a:pt x="41" y="94"/>
                    </a:cubicBezTo>
                    <a:cubicBezTo>
                      <a:pt x="152" y="103"/>
                      <a:pt x="265" y="109"/>
                      <a:pt x="379" y="109"/>
                    </a:cubicBezTo>
                    <a:cubicBezTo>
                      <a:pt x="399" y="109"/>
                      <a:pt x="420" y="109"/>
                      <a:pt x="440" y="109"/>
                    </a:cubicBezTo>
                    <a:cubicBezTo>
                      <a:pt x="464" y="109"/>
                      <a:pt x="484" y="81"/>
                      <a:pt x="484" y="59"/>
                    </a:cubicBezTo>
                    <a:cubicBezTo>
                      <a:pt x="482" y="34"/>
                      <a:pt x="466" y="18"/>
                      <a:pt x="444" y="16"/>
                    </a:cubicBezTo>
                    <a:cubicBezTo>
                      <a:pt x="437" y="14"/>
                      <a:pt x="434" y="14"/>
                      <a:pt x="430" y="14"/>
                    </a:cubicBezTo>
                    <a:cubicBezTo>
                      <a:pt x="408" y="14"/>
                      <a:pt x="386" y="15"/>
                      <a:pt x="364" y="15"/>
                    </a:cubicBezTo>
                    <a:cubicBezTo>
                      <a:pt x="292" y="15"/>
                      <a:pt x="220" y="13"/>
                      <a:pt x="149" y="8"/>
                    </a:cubicBezTo>
                    <a:lnTo>
                      <a:pt x="151" y="8"/>
                    </a:lnTo>
                    <a:cubicBezTo>
                      <a:pt x="121" y="7"/>
                      <a:pt x="89" y="3"/>
                      <a:pt x="58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29"/>
              <p:cNvSpPr/>
              <p:nvPr/>
            </p:nvSpPr>
            <p:spPr>
              <a:xfrm>
                <a:off x="7021427" y="1711492"/>
                <a:ext cx="13349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32" extrusionOk="0">
                    <a:moveTo>
                      <a:pt x="59" y="1"/>
                    </a:moveTo>
                    <a:cubicBezTo>
                      <a:pt x="49" y="1"/>
                      <a:pt x="39" y="4"/>
                      <a:pt x="30" y="9"/>
                    </a:cubicBezTo>
                    <a:cubicBezTo>
                      <a:pt x="6" y="24"/>
                      <a:pt x="0" y="59"/>
                      <a:pt x="15" y="86"/>
                    </a:cubicBezTo>
                    <a:cubicBezTo>
                      <a:pt x="106" y="235"/>
                      <a:pt x="208" y="378"/>
                      <a:pt x="322" y="510"/>
                    </a:cubicBezTo>
                    <a:cubicBezTo>
                      <a:pt x="331" y="521"/>
                      <a:pt x="341" y="528"/>
                      <a:pt x="352" y="531"/>
                    </a:cubicBezTo>
                    <a:cubicBezTo>
                      <a:pt x="355" y="532"/>
                      <a:pt x="358" y="532"/>
                      <a:pt x="361" y="532"/>
                    </a:cubicBezTo>
                    <a:cubicBezTo>
                      <a:pt x="371" y="532"/>
                      <a:pt x="381" y="530"/>
                      <a:pt x="391" y="524"/>
                    </a:cubicBezTo>
                    <a:cubicBezTo>
                      <a:pt x="413" y="510"/>
                      <a:pt x="421" y="478"/>
                      <a:pt x="405" y="455"/>
                    </a:cubicBezTo>
                    <a:cubicBezTo>
                      <a:pt x="298" y="318"/>
                      <a:pt x="198" y="175"/>
                      <a:pt x="106" y="26"/>
                    </a:cubicBezTo>
                    <a:cubicBezTo>
                      <a:pt x="99" y="14"/>
                      <a:pt x="86" y="7"/>
                      <a:pt x="72" y="3"/>
                    </a:cubicBezTo>
                    <a:cubicBezTo>
                      <a:pt x="68" y="2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29"/>
              <p:cNvSpPr/>
              <p:nvPr/>
            </p:nvSpPr>
            <p:spPr>
              <a:xfrm>
                <a:off x="6781779" y="1689317"/>
                <a:ext cx="48081" cy="3969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5" extrusionOk="0">
                    <a:moveTo>
                      <a:pt x="779" y="0"/>
                    </a:moveTo>
                    <a:cubicBezTo>
                      <a:pt x="751" y="0"/>
                      <a:pt x="723" y="2"/>
                      <a:pt x="695" y="7"/>
                    </a:cubicBezTo>
                    <a:cubicBezTo>
                      <a:pt x="559" y="27"/>
                      <a:pt x="425" y="88"/>
                      <a:pt x="315" y="191"/>
                    </a:cubicBezTo>
                    <a:cubicBezTo>
                      <a:pt x="133" y="356"/>
                      <a:pt x="0" y="639"/>
                      <a:pt x="129" y="876"/>
                    </a:cubicBezTo>
                    <a:cubicBezTo>
                      <a:pt x="153" y="922"/>
                      <a:pt x="188" y="960"/>
                      <a:pt x="229" y="993"/>
                    </a:cubicBezTo>
                    <a:cubicBezTo>
                      <a:pt x="242" y="1026"/>
                      <a:pt x="258" y="1053"/>
                      <a:pt x="279" y="1072"/>
                    </a:cubicBezTo>
                    <a:cubicBezTo>
                      <a:pt x="334" y="1115"/>
                      <a:pt x="388" y="1145"/>
                      <a:pt x="447" y="1169"/>
                    </a:cubicBezTo>
                    <a:cubicBezTo>
                      <a:pt x="508" y="1195"/>
                      <a:pt x="570" y="1212"/>
                      <a:pt x="634" y="1229"/>
                    </a:cubicBezTo>
                    <a:lnTo>
                      <a:pt x="677" y="1239"/>
                    </a:lnTo>
                    <a:cubicBezTo>
                      <a:pt x="728" y="1249"/>
                      <a:pt x="780" y="1254"/>
                      <a:pt x="833" y="1254"/>
                    </a:cubicBezTo>
                    <a:cubicBezTo>
                      <a:pt x="867" y="1254"/>
                      <a:pt x="901" y="1252"/>
                      <a:pt x="935" y="1248"/>
                    </a:cubicBezTo>
                    <a:cubicBezTo>
                      <a:pt x="1110" y="1229"/>
                      <a:pt x="1275" y="1143"/>
                      <a:pt x="1385" y="1016"/>
                    </a:cubicBezTo>
                    <a:cubicBezTo>
                      <a:pt x="1433" y="962"/>
                      <a:pt x="1469" y="894"/>
                      <a:pt x="1496" y="810"/>
                    </a:cubicBezTo>
                    <a:cubicBezTo>
                      <a:pt x="1519" y="737"/>
                      <a:pt x="1519" y="657"/>
                      <a:pt x="1498" y="554"/>
                    </a:cubicBezTo>
                    <a:cubicBezTo>
                      <a:pt x="1482" y="479"/>
                      <a:pt x="1441" y="399"/>
                      <a:pt x="1376" y="316"/>
                    </a:cubicBezTo>
                    <a:cubicBezTo>
                      <a:pt x="1316" y="239"/>
                      <a:pt x="1239" y="171"/>
                      <a:pt x="1138" y="107"/>
                    </a:cubicBezTo>
                    <a:cubicBezTo>
                      <a:pt x="1068" y="60"/>
                      <a:pt x="991" y="29"/>
                      <a:pt x="912" y="14"/>
                    </a:cubicBezTo>
                    <a:cubicBezTo>
                      <a:pt x="868" y="5"/>
                      <a:pt x="823" y="0"/>
                      <a:pt x="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4" name="Google Shape;5344;p29"/>
            <p:cNvGrpSpPr/>
            <p:nvPr/>
          </p:nvGrpSpPr>
          <p:grpSpPr>
            <a:xfrm>
              <a:off x="8448104" y="191976"/>
              <a:ext cx="457912" cy="846581"/>
              <a:chOff x="6600904" y="2246176"/>
              <a:chExt cx="457912" cy="846581"/>
            </a:xfrm>
          </p:grpSpPr>
          <p:sp>
            <p:nvSpPr>
              <p:cNvPr id="5345" name="Google Shape;5345;p29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29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29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29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29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29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29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29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29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29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29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29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29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29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29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29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29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29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3" name="Google Shape;5363;p29"/>
            <p:cNvGrpSpPr/>
            <p:nvPr/>
          </p:nvGrpSpPr>
          <p:grpSpPr>
            <a:xfrm>
              <a:off x="4411740" y="4672648"/>
              <a:ext cx="320564" cy="362888"/>
              <a:chOff x="6672615" y="4049261"/>
              <a:chExt cx="320564" cy="362888"/>
            </a:xfrm>
          </p:grpSpPr>
          <p:sp>
            <p:nvSpPr>
              <p:cNvPr id="5364" name="Google Shape;5364;p29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29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29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29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29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29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29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29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29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29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29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29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29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29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29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29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29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29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29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29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29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29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29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29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29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9" name="Google Shape;5389;p29"/>
            <p:cNvGrpSpPr/>
            <p:nvPr/>
          </p:nvGrpSpPr>
          <p:grpSpPr>
            <a:xfrm>
              <a:off x="245084" y="3949674"/>
              <a:ext cx="310220" cy="298990"/>
              <a:chOff x="2049809" y="3045624"/>
              <a:chExt cx="310220" cy="298990"/>
            </a:xfrm>
          </p:grpSpPr>
          <p:sp>
            <p:nvSpPr>
              <p:cNvPr id="5390" name="Google Shape;5390;p29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29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29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29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29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29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6" name="Google Shape;5396;p29"/>
            <p:cNvSpPr/>
            <p:nvPr/>
          </p:nvSpPr>
          <p:spPr>
            <a:xfrm>
              <a:off x="3121637" y="4694558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7" name="Google Shape;5397;p29"/>
            <p:cNvGrpSpPr/>
            <p:nvPr/>
          </p:nvGrpSpPr>
          <p:grpSpPr>
            <a:xfrm>
              <a:off x="136992" y="3403893"/>
              <a:ext cx="367665" cy="360800"/>
              <a:chOff x="3759767" y="4093293"/>
              <a:chExt cx="367665" cy="360800"/>
            </a:xfrm>
          </p:grpSpPr>
          <p:sp>
            <p:nvSpPr>
              <p:cNvPr id="5398" name="Google Shape;5398;p29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29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29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29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29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29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29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29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29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29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8" name="Google Shape;5408;p29"/>
            <p:cNvGrpSpPr/>
            <p:nvPr/>
          </p:nvGrpSpPr>
          <p:grpSpPr>
            <a:xfrm>
              <a:off x="7791216" y="4712852"/>
              <a:ext cx="569195" cy="282478"/>
              <a:chOff x="4404691" y="4089402"/>
              <a:chExt cx="569195" cy="282478"/>
            </a:xfrm>
          </p:grpSpPr>
          <p:sp>
            <p:nvSpPr>
              <p:cNvPr id="5409" name="Google Shape;5409;p29"/>
              <p:cNvSpPr/>
              <p:nvPr/>
            </p:nvSpPr>
            <p:spPr>
              <a:xfrm>
                <a:off x="4689447" y="4089402"/>
                <a:ext cx="10802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126" extrusionOk="0">
                    <a:moveTo>
                      <a:pt x="1" y="0"/>
                    </a:moveTo>
                    <a:cubicBezTo>
                      <a:pt x="1" y="0"/>
                      <a:pt x="44" y="817"/>
                      <a:pt x="1323" y="1670"/>
                    </a:cubicBezTo>
                    <a:cubicBezTo>
                      <a:pt x="1848" y="2022"/>
                      <a:pt x="2294" y="2125"/>
                      <a:pt x="2638" y="2125"/>
                    </a:cubicBezTo>
                    <a:cubicBezTo>
                      <a:pt x="3132" y="2125"/>
                      <a:pt x="3415" y="1912"/>
                      <a:pt x="3415" y="1912"/>
                    </a:cubicBezTo>
                    <a:cubicBezTo>
                      <a:pt x="3415" y="1912"/>
                      <a:pt x="1247" y="28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9"/>
              <p:cNvSpPr/>
              <p:nvPr/>
            </p:nvSpPr>
            <p:spPr>
              <a:xfrm>
                <a:off x="4687549" y="4303175"/>
                <a:ext cx="106855" cy="687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2172" extrusionOk="0">
                    <a:moveTo>
                      <a:pt x="2627" y="0"/>
                    </a:moveTo>
                    <a:cubicBezTo>
                      <a:pt x="2279" y="0"/>
                      <a:pt x="1824" y="107"/>
                      <a:pt x="1291" y="478"/>
                    </a:cubicBezTo>
                    <a:cubicBezTo>
                      <a:pt x="29" y="1355"/>
                      <a:pt x="1" y="2171"/>
                      <a:pt x="1" y="2171"/>
                    </a:cubicBezTo>
                    <a:cubicBezTo>
                      <a:pt x="1239" y="1871"/>
                      <a:pt x="3377" y="200"/>
                      <a:pt x="3377" y="200"/>
                    </a:cubicBezTo>
                    <a:cubicBezTo>
                      <a:pt x="3377" y="200"/>
                      <a:pt x="3102" y="0"/>
                      <a:pt x="2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9"/>
              <p:cNvSpPr/>
              <p:nvPr/>
            </p:nvSpPr>
            <p:spPr>
              <a:xfrm>
                <a:off x="4511894" y="4144759"/>
                <a:ext cx="461993" cy="165723"/>
              </a:xfrm>
              <a:custGeom>
                <a:avLst/>
                <a:gdLst/>
                <a:ahLst/>
                <a:cxnLst/>
                <a:rect l="l" t="t" r="r" b="b"/>
                <a:pathLst>
                  <a:path w="14605" h="5239" extrusionOk="0">
                    <a:moveTo>
                      <a:pt x="7909" y="1"/>
                    </a:moveTo>
                    <a:cubicBezTo>
                      <a:pt x="4018" y="1"/>
                      <a:pt x="1" y="1966"/>
                      <a:pt x="1" y="1966"/>
                    </a:cubicBezTo>
                    <a:cubicBezTo>
                      <a:pt x="1" y="1966"/>
                      <a:pt x="3597" y="5238"/>
                      <a:pt x="8070" y="5238"/>
                    </a:cubicBezTo>
                    <a:cubicBezTo>
                      <a:pt x="8420" y="5238"/>
                      <a:pt x="8775" y="5218"/>
                      <a:pt x="9135" y="5175"/>
                    </a:cubicBezTo>
                    <a:cubicBezTo>
                      <a:pt x="12788" y="4735"/>
                      <a:pt x="14605" y="2566"/>
                      <a:pt x="14605" y="2566"/>
                    </a:cubicBezTo>
                    <a:cubicBezTo>
                      <a:pt x="14605" y="2566"/>
                      <a:pt x="12749" y="590"/>
                      <a:pt x="9343" y="99"/>
                    </a:cubicBezTo>
                    <a:cubicBezTo>
                      <a:pt x="8872" y="31"/>
                      <a:pt x="8391" y="1"/>
                      <a:pt x="7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9"/>
              <p:cNvSpPr/>
              <p:nvPr/>
            </p:nvSpPr>
            <p:spPr>
              <a:xfrm>
                <a:off x="4404691" y="4144696"/>
                <a:ext cx="402713" cy="167684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5301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1171" y="1520"/>
                      <a:pt x="2958" y="2088"/>
                      <a:pt x="2958" y="2088"/>
                    </a:cubicBezTo>
                    <a:cubicBezTo>
                      <a:pt x="920" y="2160"/>
                      <a:pt x="1" y="3622"/>
                      <a:pt x="1" y="3622"/>
                    </a:cubicBezTo>
                    <a:cubicBezTo>
                      <a:pt x="170" y="3632"/>
                      <a:pt x="333" y="3637"/>
                      <a:pt x="489" y="3637"/>
                    </a:cubicBezTo>
                    <a:cubicBezTo>
                      <a:pt x="2740" y="3637"/>
                      <a:pt x="3563" y="2650"/>
                      <a:pt x="3563" y="2650"/>
                    </a:cubicBezTo>
                    <a:cubicBezTo>
                      <a:pt x="3563" y="2650"/>
                      <a:pt x="4283" y="3672"/>
                      <a:pt x="6847" y="4674"/>
                    </a:cubicBezTo>
                    <a:cubicBezTo>
                      <a:pt x="8128" y="5175"/>
                      <a:pt x="9547" y="5301"/>
                      <a:pt x="10646" y="5301"/>
                    </a:cubicBezTo>
                    <a:cubicBezTo>
                      <a:pt x="11745" y="5301"/>
                      <a:pt x="12524" y="5175"/>
                      <a:pt x="12524" y="5175"/>
                    </a:cubicBezTo>
                    <a:lnTo>
                      <a:pt x="12730" y="99"/>
                    </a:lnTo>
                    <a:cubicBezTo>
                      <a:pt x="12181" y="38"/>
                      <a:pt x="11641" y="10"/>
                      <a:pt x="11113" y="10"/>
                    </a:cubicBezTo>
                    <a:cubicBezTo>
                      <a:pt x="7075" y="10"/>
                      <a:pt x="3820" y="1610"/>
                      <a:pt x="3820" y="1610"/>
                    </a:cubicBezTo>
                    <a:cubicBezTo>
                      <a:pt x="2582" y="165"/>
                      <a:pt x="741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9"/>
              <p:cNvSpPr/>
              <p:nvPr/>
            </p:nvSpPr>
            <p:spPr>
              <a:xfrm>
                <a:off x="4498766" y="4212991"/>
                <a:ext cx="308069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335" extrusionOk="0">
                    <a:moveTo>
                      <a:pt x="997" y="1"/>
                    </a:moveTo>
                    <a:cubicBezTo>
                      <a:pt x="1" y="200"/>
                      <a:pt x="3968" y="334"/>
                      <a:pt x="6801" y="334"/>
                    </a:cubicBezTo>
                    <a:cubicBezTo>
                      <a:pt x="8466" y="334"/>
                      <a:pt x="9739" y="288"/>
                      <a:pt x="9381" y="181"/>
                    </a:cubicBezTo>
                    <a:cubicBezTo>
                      <a:pt x="8893" y="34"/>
                      <a:pt x="998" y="1"/>
                      <a:pt x="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9"/>
              <p:cNvSpPr/>
              <p:nvPr/>
            </p:nvSpPr>
            <p:spPr>
              <a:xfrm>
                <a:off x="4854727" y="4214730"/>
                <a:ext cx="17556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6" extrusionOk="0">
                    <a:moveTo>
                      <a:pt x="279" y="0"/>
                    </a:moveTo>
                    <a:cubicBezTo>
                      <a:pt x="124" y="0"/>
                      <a:pt x="1" y="125"/>
                      <a:pt x="1" y="278"/>
                    </a:cubicBezTo>
                    <a:cubicBezTo>
                      <a:pt x="1" y="431"/>
                      <a:pt x="124" y="556"/>
                      <a:pt x="279" y="556"/>
                    </a:cubicBezTo>
                    <a:cubicBezTo>
                      <a:pt x="432" y="556"/>
                      <a:pt x="555" y="431"/>
                      <a:pt x="555" y="278"/>
                    </a:cubicBezTo>
                    <a:cubicBezTo>
                      <a:pt x="555" y="125"/>
                      <a:pt x="432" y="0"/>
                      <a:pt x="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9"/>
              <p:cNvSpPr/>
              <p:nvPr/>
            </p:nvSpPr>
            <p:spPr>
              <a:xfrm>
                <a:off x="4711526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2" y="14"/>
                      <a:pt x="292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2"/>
                    </a:cubicBezTo>
                    <a:cubicBezTo>
                      <a:pt x="891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9"/>
              <p:cNvSpPr/>
              <p:nvPr/>
            </p:nvSpPr>
            <p:spPr>
              <a:xfrm>
                <a:off x="4725192" y="4180694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0" y="84"/>
                      <a:pt x="420" y="153"/>
                      <a:pt x="691" y="153"/>
                    </a:cubicBezTo>
                    <a:cubicBezTo>
                      <a:pt x="803" y="153"/>
                      <a:pt x="890" y="141"/>
                      <a:pt x="890" y="113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9"/>
              <p:cNvSpPr/>
              <p:nvPr/>
            </p:nvSpPr>
            <p:spPr>
              <a:xfrm>
                <a:off x="4695457" y="4168642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6" y="0"/>
                    </a:moveTo>
                    <a:cubicBezTo>
                      <a:pt x="413" y="0"/>
                      <a:pt x="292" y="14"/>
                      <a:pt x="292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4" y="152"/>
                      <a:pt x="891" y="140"/>
                      <a:pt x="891" y="111"/>
                    </a:cubicBezTo>
                    <a:cubicBezTo>
                      <a:pt x="891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29"/>
              <p:cNvSpPr/>
              <p:nvPr/>
            </p:nvSpPr>
            <p:spPr>
              <a:xfrm>
                <a:off x="4672334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2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29"/>
              <p:cNvSpPr/>
              <p:nvPr/>
            </p:nvSpPr>
            <p:spPr>
              <a:xfrm>
                <a:off x="4657466" y="4161398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7" y="0"/>
                    </a:moveTo>
                    <a:cubicBezTo>
                      <a:pt x="414" y="0"/>
                      <a:pt x="293" y="14"/>
                      <a:pt x="293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29"/>
              <p:cNvSpPr/>
              <p:nvPr/>
            </p:nvSpPr>
            <p:spPr>
              <a:xfrm>
                <a:off x="4635419" y="4173450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29"/>
              <p:cNvSpPr/>
              <p:nvPr/>
            </p:nvSpPr>
            <p:spPr>
              <a:xfrm>
                <a:off x="4599927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3" y="1"/>
                    </a:moveTo>
                    <a:cubicBezTo>
                      <a:pt x="412" y="1"/>
                      <a:pt x="294" y="14"/>
                      <a:pt x="294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3"/>
                    </a:cubicBezTo>
                    <a:cubicBezTo>
                      <a:pt x="891" y="21"/>
                      <a:pt x="706" y="1"/>
                      <a:pt x="5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29"/>
              <p:cNvSpPr/>
              <p:nvPr/>
            </p:nvSpPr>
            <p:spPr>
              <a:xfrm>
                <a:off x="4747208" y="4168642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6" y="0"/>
                    </a:moveTo>
                    <a:cubicBezTo>
                      <a:pt x="413" y="0"/>
                      <a:pt x="293" y="14"/>
                      <a:pt x="293" y="14"/>
                    </a:cubicBezTo>
                    <a:cubicBezTo>
                      <a:pt x="0" y="83"/>
                      <a:pt x="419" y="152"/>
                      <a:pt x="690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29"/>
              <p:cNvSpPr/>
              <p:nvPr/>
            </p:nvSpPr>
            <p:spPr>
              <a:xfrm>
                <a:off x="4769287" y="4184711"/>
                <a:ext cx="28185" cy="480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" extrusionOk="0">
                    <a:moveTo>
                      <a:pt x="546" y="1"/>
                    </a:moveTo>
                    <a:cubicBezTo>
                      <a:pt x="413" y="1"/>
                      <a:pt x="292" y="14"/>
                      <a:pt x="292" y="14"/>
                    </a:cubicBezTo>
                    <a:cubicBezTo>
                      <a:pt x="0" y="83"/>
                      <a:pt x="420" y="152"/>
                      <a:pt x="692" y="152"/>
                    </a:cubicBezTo>
                    <a:cubicBezTo>
                      <a:pt x="804" y="152"/>
                      <a:pt x="891" y="140"/>
                      <a:pt x="891" y="112"/>
                    </a:cubicBezTo>
                    <a:cubicBezTo>
                      <a:pt x="891" y="21"/>
                      <a:pt x="709" y="1"/>
                      <a:pt x="5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29"/>
              <p:cNvSpPr/>
              <p:nvPr/>
            </p:nvSpPr>
            <p:spPr>
              <a:xfrm>
                <a:off x="4759829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1" y="84"/>
                      <a:pt x="420" y="153"/>
                      <a:pt x="691" y="153"/>
                    </a:cubicBezTo>
                    <a:cubicBezTo>
                      <a:pt x="804" y="153"/>
                      <a:pt x="890" y="141"/>
                      <a:pt x="890" y="112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29"/>
              <p:cNvSpPr/>
              <p:nvPr/>
            </p:nvSpPr>
            <p:spPr>
              <a:xfrm>
                <a:off x="4655442" y="4283721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99" y="1"/>
                    </a:moveTo>
                    <a:cubicBezTo>
                      <a:pt x="54" y="1"/>
                      <a:pt x="26" y="7"/>
                      <a:pt x="24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4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29"/>
              <p:cNvSpPr/>
              <p:nvPr/>
            </p:nvSpPr>
            <p:spPr>
              <a:xfrm>
                <a:off x="4645446" y="425790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5" y="174"/>
                      <a:pt x="323" y="0"/>
                      <a:pt x="9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29"/>
              <p:cNvSpPr/>
              <p:nvPr/>
            </p:nvSpPr>
            <p:spPr>
              <a:xfrm>
                <a:off x="4673124" y="4274105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99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5"/>
                      <a:pt x="601" y="205"/>
                      <a:pt x="601" y="205"/>
                    </a:cubicBezTo>
                    <a:cubicBezTo>
                      <a:pt x="954" y="174"/>
                      <a:pt x="324" y="0"/>
                      <a:pt x="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29"/>
              <p:cNvSpPr/>
              <p:nvPr/>
            </p:nvSpPr>
            <p:spPr>
              <a:xfrm>
                <a:off x="4697893" y="4263887"/>
                <a:ext cx="30177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7" extrusionOk="0">
                    <a:moveTo>
                      <a:pt x="102" y="1"/>
                    </a:moveTo>
                    <a:cubicBezTo>
                      <a:pt x="57" y="1"/>
                      <a:pt x="27" y="8"/>
                      <a:pt x="25" y="24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3" y="174"/>
                      <a:pt x="329" y="1"/>
                      <a:pt x="10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9"/>
              <p:cNvSpPr/>
              <p:nvPr/>
            </p:nvSpPr>
            <p:spPr>
              <a:xfrm>
                <a:off x="4712064" y="4289952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1"/>
                    </a:moveTo>
                    <a:cubicBezTo>
                      <a:pt x="55" y="1"/>
                      <a:pt x="26" y="7"/>
                      <a:pt x="23" y="24"/>
                    </a:cubicBezTo>
                    <a:cubicBezTo>
                      <a:pt x="0" y="185"/>
                      <a:pt x="602" y="205"/>
                      <a:pt x="602" y="205"/>
                    </a:cubicBezTo>
                    <a:cubicBezTo>
                      <a:pt x="956" y="174"/>
                      <a:pt x="326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9"/>
              <p:cNvSpPr/>
              <p:nvPr/>
            </p:nvSpPr>
            <p:spPr>
              <a:xfrm>
                <a:off x="4754800" y="4291408"/>
                <a:ext cx="28880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2" extrusionOk="0">
                    <a:moveTo>
                      <a:pt x="153" y="1"/>
                    </a:moveTo>
                    <a:cubicBezTo>
                      <a:pt x="67" y="1"/>
                      <a:pt x="5" y="11"/>
                      <a:pt x="4" y="35"/>
                    </a:cubicBezTo>
                    <a:cubicBezTo>
                      <a:pt x="0" y="143"/>
                      <a:pt x="258" y="162"/>
                      <a:pt x="435" y="162"/>
                    </a:cubicBezTo>
                    <a:cubicBezTo>
                      <a:pt x="528" y="162"/>
                      <a:pt x="598" y="157"/>
                      <a:pt x="598" y="157"/>
                    </a:cubicBezTo>
                    <a:cubicBezTo>
                      <a:pt x="913" y="95"/>
                      <a:pt x="417" y="1"/>
                      <a:pt x="1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29"/>
              <p:cNvSpPr/>
              <p:nvPr/>
            </p:nvSpPr>
            <p:spPr>
              <a:xfrm>
                <a:off x="4733226" y="427786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1"/>
                    </a:moveTo>
                    <a:cubicBezTo>
                      <a:pt x="54" y="1"/>
                      <a:pt x="26" y="8"/>
                      <a:pt x="24" y="23"/>
                    </a:cubicBezTo>
                    <a:cubicBezTo>
                      <a:pt x="0" y="187"/>
                      <a:pt x="602" y="207"/>
                      <a:pt x="602" y="207"/>
                    </a:cubicBezTo>
                    <a:cubicBezTo>
                      <a:pt x="955" y="175"/>
                      <a:pt x="321" y="1"/>
                      <a:pt x="9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29"/>
              <p:cNvSpPr/>
              <p:nvPr/>
            </p:nvSpPr>
            <p:spPr>
              <a:xfrm>
                <a:off x="4769572" y="4274199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100" y="1"/>
                    </a:moveTo>
                    <a:cubicBezTo>
                      <a:pt x="55" y="1"/>
                      <a:pt x="26" y="7"/>
                      <a:pt x="24" y="23"/>
                    </a:cubicBezTo>
                    <a:cubicBezTo>
                      <a:pt x="1" y="187"/>
                      <a:pt x="602" y="207"/>
                      <a:pt x="602" y="207"/>
                    </a:cubicBezTo>
                    <a:cubicBezTo>
                      <a:pt x="955" y="173"/>
                      <a:pt x="325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29"/>
              <p:cNvSpPr/>
              <p:nvPr/>
            </p:nvSpPr>
            <p:spPr>
              <a:xfrm>
                <a:off x="4621880" y="4266734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9" y="1"/>
                    </a:moveTo>
                    <a:cubicBezTo>
                      <a:pt x="55" y="1"/>
                      <a:pt x="26" y="7"/>
                      <a:pt x="23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3"/>
                      <a:pt x="325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29"/>
              <p:cNvSpPr/>
              <p:nvPr/>
            </p:nvSpPr>
            <p:spPr>
              <a:xfrm>
                <a:off x="4602331" y="4247660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4" y="23"/>
                    </a:cubicBezTo>
                    <a:cubicBezTo>
                      <a:pt x="0" y="186"/>
                      <a:pt x="601" y="205"/>
                      <a:pt x="601" y="205"/>
                    </a:cubicBezTo>
                    <a:cubicBezTo>
                      <a:pt x="954" y="174"/>
                      <a:pt x="326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29"/>
              <p:cNvSpPr/>
              <p:nvPr/>
            </p:nvSpPr>
            <p:spPr>
              <a:xfrm>
                <a:off x="4586009" y="4260629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5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5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9"/>
              <p:cNvSpPr/>
              <p:nvPr/>
            </p:nvSpPr>
            <p:spPr>
              <a:xfrm>
                <a:off x="4447268" y="4153838"/>
                <a:ext cx="70256" cy="47733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509" extrusionOk="0">
                    <a:moveTo>
                      <a:pt x="40" y="0"/>
                    </a:moveTo>
                    <a:cubicBezTo>
                      <a:pt x="1" y="0"/>
                      <a:pt x="16" y="28"/>
                      <a:pt x="104" y="88"/>
                    </a:cubicBezTo>
                    <a:cubicBezTo>
                      <a:pt x="616" y="435"/>
                      <a:pt x="2220" y="1509"/>
                      <a:pt x="2220" y="1509"/>
                    </a:cubicBezTo>
                    <a:cubicBezTo>
                      <a:pt x="1665" y="648"/>
                      <a:pt x="228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9"/>
              <p:cNvSpPr/>
              <p:nvPr/>
            </p:nvSpPr>
            <p:spPr>
              <a:xfrm>
                <a:off x="4441511" y="4160164"/>
                <a:ext cx="72660" cy="4612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458" extrusionOk="0">
                    <a:moveTo>
                      <a:pt x="17" y="0"/>
                    </a:moveTo>
                    <a:cubicBezTo>
                      <a:pt x="0" y="0"/>
                      <a:pt x="2" y="14"/>
                      <a:pt x="28" y="46"/>
                    </a:cubicBezTo>
                    <a:cubicBezTo>
                      <a:pt x="721" y="891"/>
                      <a:pt x="2296" y="1458"/>
                      <a:pt x="2296" y="1458"/>
                    </a:cubicBezTo>
                    <a:cubicBezTo>
                      <a:pt x="1917" y="1173"/>
                      <a:pt x="172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9"/>
              <p:cNvSpPr/>
              <p:nvPr/>
            </p:nvSpPr>
            <p:spPr>
              <a:xfrm>
                <a:off x="4424430" y="4218431"/>
                <a:ext cx="86958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758" extrusionOk="0">
                    <a:moveTo>
                      <a:pt x="2495" y="0"/>
                    </a:moveTo>
                    <a:cubicBezTo>
                      <a:pt x="1389" y="0"/>
                      <a:pt x="0" y="757"/>
                      <a:pt x="209" y="757"/>
                    </a:cubicBezTo>
                    <a:cubicBezTo>
                      <a:pt x="228" y="757"/>
                      <a:pt x="259" y="751"/>
                      <a:pt x="305" y="738"/>
                    </a:cubicBezTo>
                    <a:cubicBezTo>
                      <a:pt x="897" y="563"/>
                      <a:pt x="2749" y="15"/>
                      <a:pt x="2749" y="15"/>
                    </a:cubicBezTo>
                    <a:cubicBezTo>
                      <a:pt x="2667" y="5"/>
                      <a:pt x="2582" y="0"/>
                      <a:pt x="2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9"/>
              <p:cNvSpPr/>
              <p:nvPr/>
            </p:nvSpPr>
            <p:spPr>
              <a:xfrm>
                <a:off x="4419875" y="4224473"/>
                <a:ext cx="93031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846" extrusionOk="0">
                    <a:moveTo>
                      <a:pt x="2940" y="0"/>
                    </a:moveTo>
                    <a:lnTo>
                      <a:pt x="2940" y="0"/>
                    </a:lnTo>
                    <a:cubicBezTo>
                      <a:pt x="2429" y="120"/>
                      <a:pt x="0" y="844"/>
                      <a:pt x="406" y="845"/>
                    </a:cubicBezTo>
                    <a:cubicBezTo>
                      <a:pt x="410" y="845"/>
                      <a:pt x="415" y="845"/>
                      <a:pt x="419" y="845"/>
                    </a:cubicBezTo>
                    <a:cubicBezTo>
                      <a:pt x="1512" y="845"/>
                      <a:pt x="2940" y="0"/>
                      <a:pt x="2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29"/>
              <p:cNvSpPr/>
              <p:nvPr/>
            </p:nvSpPr>
            <p:spPr>
              <a:xfrm>
                <a:off x="4880729" y="4231084"/>
                <a:ext cx="48366" cy="22522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2" extrusionOk="0">
                    <a:moveTo>
                      <a:pt x="127" y="1"/>
                    </a:moveTo>
                    <a:cubicBezTo>
                      <a:pt x="0" y="1"/>
                      <a:pt x="145" y="708"/>
                      <a:pt x="790" y="712"/>
                    </a:cubicBezTo>
                    <a:cubicBezTo>
                      <a:pt x="791" y="712"/>
                      <a:pt x="792" y="712"/>
                      <a:pt x="793" y="712"/>
                    </a:cubicBezTo>
                    <a:cubicBezTo>
                      <a:pt x="1258" y="712"/>
                      <a:pt x="1529" y="355"/>
                      <a:pt x="1511" y="156"/>
                    </a:cubicBezTo>
                    <a:lnTo>
                      <a:pt x="1511" y="156"/>
                    </a:lnTo>
                    <a:lnTo>
                      <a:pt x="1026" y="370"/>
                    </a:lnTo>
                    <a:cubicBezTo>
                      <a:pt x="925" y="409"/>
                      <a:pt x="835" y="426"/>
                      <a:pt x="753" y="426"/>
                    </a:cubicBezTo>
                    <a:cubicBezTo>
                      <a:pt x="355" y="426"/>
                      <a:pt x="181" y="32"/>
                      <a:pt x="181" y="32"/>
                    </a:cubicBezTo>
                    <a:cubicBezTo>
                      <a:pt x="160" y="10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1" name="Google Shape;5441;p29"/>
            <p:cNvGrpSpPr/>
            <p:nvPr/>
          </p:nvGrpSpPr>
          <p:grpSpPr>
            <a:xfrm>
              <a:off x="8606878" y="3119781"/>
              <a:ext cx="83763" cy="83541"/>
              <a:chOff x="3317703" y="1099656"/>
              <a:chExt cx="83763" cy="83541"/>
            </a:xfrm>
          </p:grpSpPr>
          <p:sp>
            <p:nvSpPr>
              <p:cNvPr id="5442" name="Google Shape;5442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4" name="Google Shape;5444;p29"/>
            <p:cNvGrpSpPr/>
            <p:nvPr/>
          </p:nvGrpSpPr>
          <p:grpSpPr>
            <a:xfrm>
              <a:off x="8678441" y="3801940"/>
              <a:ext cx="253123" cy="201815"/>
              <a:chOff x="1631216" y="1891228"/>
              <a:chExt cx="253123" cy="201815"/>
            </a:xfrm>
          </p:grpSpPr>
          <p:sp>
            <p:nvSpPr>
              <p:cNvPr id="5445" name="Google Shape;5445;p29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29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29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29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29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29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29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29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29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29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29"/>
            <p:cNvGrpSpPr/>
            <p:nvPr/>
          </p:nvGrpSpPr>
          <p:grpSpPr>
            <a:xfrm>
              <a:off x="8606882" y="2263560"/>
              <a:ext cx="265681" cy="257583"/>
              <a:chOff x="1987619" y="2413322"/>
              <a:chExt cx="265681" cy="257583"/>
            </a:xfrm>
          </p:grpSpPr>
          <p:sp>
            <p:nvSpPr>
              <p:cNvPr id="5456" name="Google Shape;5456;p29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29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29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29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29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29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29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29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29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29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29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29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29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29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29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29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29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29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29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29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29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29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29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29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29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29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29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29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4" name="Google Shape;5484;p29"/>
            <p:cNvGrpSpPr/>
            <p:nvPr/>
          </p:nvGrpSpPr>
          <p:grpSpPr>
            <a:xfrm>
              <a:off x="379585" y="1127647"/>
              <a:ext cx="235599" cy="224844"/>
              <a:chOff x="1690685" y="2722372"/>
              <a:chExt cx="235599" cy="224844"/>
            </a:xfrm>
          </p:grpSpPr>
          <p:sp>
            <p:nvSpPr>
              <p:cNvPr id="5485" name="Google Shape;5485;p29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29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29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29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29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29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29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29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29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29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9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29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29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9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9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9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29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29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29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29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29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29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29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29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29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29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29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29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3" name="Google Shape;5513;p29"/>
            <p:cNvGrpSpPr/>
            <p:nvPr/>
          </p:nvGrpSpPr>
          <p:grpSpPr>
            <a:xfrm>
              <a:off x="71830" y="2722363"/>
              <a:ext cx="432828" cy="358175"/>
              <a:chOff x="1414755" y="1193288"/>
              <a:chExt cx="432828" cy="358175"/>
            </a:xfrm>
          </p:grpSpPr>
          <p:sp>
            <p:nvSpPr>
              <p:cNvPr id="5514" name="Google Shape;5514;p29"/>
              <p:cNvSpPr/>
              <p:nvPr/>
            </p:nvSpPr>
            <p:spPr>
              <a:xfrm>
                <a:off x="1746896" y="1295271"/>
                <a:ext cx="69212" cy="99516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146" extrusionOk="0">
                    <a:moveTo>
                      <a:pt x="1409" y="1"/>
                    </a:moveTo>
                    <a:cubicBezTo>
                      <a:pt x="1183" y="1"/>
                      <a:pt x="1028" y="441"/>
                      <a:pt x="1233" y="748"/>
                    </a:cubicBezTo>
                    <a:cubicBezTo>
                      <a:pt x="1261" y="788"/>
                      <a:pt x="1352" y="1564"/>
                      <a:pt x="1016" y="1971"/>
                    </a:cubicBezTo>
                    <a:cubicBezTo>
                      <a:pt x="679" y="2376"/>
                      <a:pt x="1" y="2420"/>
                      <a:pt x="1" y="2420"/>
                    </a:cubicBezTo>
                    <a:cubicBezTo>
                      <a:pt x="1" y="2420"/>
                      <a:pt x="164" y="3119"/>
                      <a:pt x="387" y="3145"/>
                    </a:cubicBezTo>
                    <a:cubicBezTo>
                      <a:pt x="391" y="3145"/>
                      <a:pt x="396" y="3146"/>
                      <a:pt x="400" y="3146"/>
                    </a:cubicBezTo>
                    <a:cubicBezTo>
                      <a:pt x="667" y="3146"/>
                      <a:pt x="2187" y="2414"/>
                      <a:pt x="1891" y="875"/>
                    </a:cubicBezTo>
                    <a:cubicBezTo>
                      <a:pt x="1765" y="224"/>
                      <a:pt x="1569" y="1"/>
                      <a:pt x="14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29"/>
              <p:cNvSpPr/>
              <p:nvPr/>
            </p:nvSpPr>
            <p:spPr>
              <a:xfrm>
                <a:off x="1696126" y="1193288"/>
                <a:ext cx="151456" cy="14693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645" extrusionOk="0">
                    <a:moveTo>
                      <a:pt x="1960" y="0"/>
                    </a:moveTo>
                    <a:cubicBezTo>
                      <a:pt x="1032" y="0"/>
                      <a:pt x="190" y="557"/>
                      <a:pt x="152" y="710"/>
                    </a:cubicBezTo>
                    <a:cubicBezTo>
                      <a:pt x="101" y="919"/>
                      <a:pt x="1465" y="1322"/>
                      <a:pt x="1991" y="1622"/>
                    </a:cubicBezTo>
                    <a:cubicBezTo>
                      <a:pt x="2498" y="1914"/>
                      <a:pt x="2624" y="2963"/>
                      <a:pt x="2481" y="2963"/>
                    </a:cubicBezTo>
                    <a:cubicBezTo>
                      <a:pt x="2476" y="2963"/>
                      <a:pt x="2471" y="2962"/>
                      <a:pt x="2466" y="2960"/>
                    </a:cubicBezTo>
                    <a:cubicBezTo>
                      <a:pt x="2300" y="2888"/>
                      <a:pt x="1571" y="2579"/>
                      <a:pt x="1228" y="2224"/>
                    </a:cubicBezTo>
                    <a:cubicBezTo>
                      <a:pt x="925" y="1911"/>
                      <a:pt x="528" y="1183"/>
                      <a:pt x="370" y="1183"/>
                    </a:cubicBezTo>
                    <a:cubicBezTo>
                      <a:pt x="348" y="1183"/>
                      <a:pt x="331" y="1197"/>
                      <a:pt x="320" y="1227"/>
                    </a:cubicBezTo>
                    <a:cubicBezTo>
                      <a:pt x="224" y="1478"/>
                      <a:pt x="0" y="3691"/>
                      <a:pt x="1862" y="4397"/>
                    </a:cubicBezTo>
                    <a:cubicBezTo>
                      <a:pt x="2327" y="4574"/>
                      <a:pt x="2705" y="4645"/>
                      <a:pt x="3012" y="4645"/>
                    </a:cubicBezTo>
                    <a:cubicBezTo>
                      <a:pt x="4301" y="4645"/>
                      <a:pt x="4333" y="3386"/>
                      <a:pt x="4333" y="3386"/>
                    </a:cubicBezTo>
                    <a:cubicBezTo>
                      <a:pt x="4333" y="3386"/>
                      <a:pt x="4787" y="1349"/>
                      <a:pt x="2973" y="268"/>
                    </a:cubicBezTo>
                    <a:cubicBezTo>
                      <a:pt x="2647" y="74"/>
                      <a:pt x="2298" y="0"/>
                      <a:pt x="1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29"/>
              <p:cNvSpPr/>
              <p:nvPr/>
            </p:nvSpPr>
            <p:spPr>
              <a:xfrm>
                <a:off x="1474540" y="1331997"/>
                <a:ext cx="71774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812" extrusionOk="0">
                    <a:moveTo>
                      <a:pt x="337" y="1"/>
                    </a:moveTo>
                    <a:cubicBezTo>
                      <a:pt x="165" y="1"/>
                      <a:pt x="1" y="249"/>
                      <a:pt x="42" y="972"/>
                    </a:cubicBezTo>
                    <a:cubicBezTo>
                      <a:pt x="125" y="2418"/>
                      <a:pt x="1546" y="2811"/>
                      <a:pt x="1963" y="2811"/>
                    </a:cubicBezTo>
                    <a:cubicBezTo>
                      <a:pt x="2006" y="2811"/>
                      <a:pt x="2037" y="2807"/>
                      <a:pt x="2057" y="2800"/>
                    </a:cubicBezTo>
                    <a:cubicBezTo>
                      <a:pt x="2269" y="2721"/>
                      <a:pt x="2254" y="2004"/>
                      <a:pt x="2254" y="2004"/>
                    </a:cubicBezTo>
                    <a:lnTo>
                      <a:pt x="2254" y="2004"/>
                    </a:lnTo>
                    <a:cubicBezTo>
                      <a:pt x="2254" y="2004"/>
                      <a:pt x="2122" y="2029"/>
                      <a:pt x="1937" y="2029"/>
                    </a:cubicBezTo>
                    <a:cubicBezTo>
                      <a:pt x="1707" y="2029"/>
                      <a:pt x="1397" y="1991"/>
                      <a:pt x="1160" y="1819"/>
                    </a:cubicBezTo>
                    <a:cubicBezTo>
                      <a:pt x="735" y="1510"/>
                      <a:pt x="631" y="733"/>
                      <a:pt x="648" y="688"/>
                    </a:cubicBezTo>
                    <a:cubicBezTo>
                      <a:pt x="764" y="362"/>
                      <a:pt x="545" y="1"/>
                      <a:pt x="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29"/>
              <p:cNvSpPr/>
              <p:nvPr/>
            </p:nvSpPr>
            <p:spPr>
              <a:xfrm>
                <a:off x="1514777" y="1458527"/>
                <a:ext cx="66365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439" extrusionOk="0">
                    <a:moveTo>
                      <a:pt x="1472" y="0"/>
                    </a:moveTo>
                    <a:cubicBezTo>
                      <a:pt x="1472" y="0"/>
                      <a:pt x="0" y="2438"/>
                      <a:pt x="413" y="2438"/>
                    </a:cubicBezTo>
                    <a:cubicBezTo>
                      <a:pt x="433" y="2438"/>
                      <a:pt x="458" y="2432"/>
                      <a:pt x="488" y="2420"/>
                    </a:cubicBezTo>
                    <a:cubicBezTo>
                      <a:pt x="896" y="2250"/>
                      <a:pt x="2098" y="379"/>
                      <a:pt x="2098" y="37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29"/>
              <p:cNvSpPr/>
              <p:nvPr/>
            </p:nvSpPr>
            <p:spPr>
              <a:xfrm>
                <a:off x="1479443" y="1443564"/>
                <a:ext cx="82086" cy="67757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142" extrusionOk="0">
                    <a:moveTo>
                      <a:pt x="2072" y="1"/>
                    </a:moveTo>
                    <a:cubicBezTo>
                      <a:pt x="2072" y="1"/>
                      <a:pt x="1" y="2141"/>
                      <a:pt x="525" y="2141"/>
                    </a:cubicBezTo>
                    <a:cubicBezTo>
                      <a:pt x="539" y="2141"/>
                      <a:pt x="554" y="2140"/>
                      <a:pt x="572" y="2137"/>
                    </a:cubicBezTo>
                    <a:cubicBezTo>
                      <a:pt x="1008" y="2062"/>
                      <a:pt x="2595" y="509"/>
                      <a:pt x="2595" y="509"/>
                    </a:cubicBez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29"/>
              <p:cNvSpPr/>
              <p:nvPr/>
            </p:nvSpPr>
            <p:spPr>
              <a:xfrm>
                <a:off x="1563016" y="1468522"/>
                <a:ext cx="48208" cy="8294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22" extrusionOk="0">
                    <a:moveTo>
                      <a:pt x="826" y="0"/>
                    </a:moveTo>
                    <a:cubicBezTo>
                      <a:pt x="826" y="0"/>
                      <a:pt x="1" y="2622"/>
                      <a:pt x="351" y="2622"/>
                    </a:cubicBezTo>
                    <a:cubicBezTo>
                      <a:pt x="375" y="2622"/>
                      <a:pt x="404" y="2610"/>
                      <a:pt x="440" y="2584"/>
                    </a:cubicBezTo>
                    <a:cubicBezTo>
                      <a:pt x="796" y="2320"/>
                      <a:pt x="1524" y="221"/>
                      <a:pt x="1524" y="221"/>
                    </a:cubicBez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29"/>
              <p:cNvSpPr/>
              <p:nvPr/>
            </p:nvSpPr>
            <p:spPr>
              <a:xfrm>
                <a:off x="1727474" y="1446222"/>
                <a:ext cx="7585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276" extrusionOk="0">
                    <a:moveTo>
                      <a:pt x="570" y="1"/>
                    </a:moveTo>
                    <a:lnTo>
                      <a:pt x="0" y="459"/>
                    </a:lnTo>
                    <a:cubicBezTo>
                      <a:pt x="0" y="459"/>
                      <a:pt x="1439" y="2152"/>
                      <a:pt x="1867" y="2266"/>
                    </a:cubicBezTo>
                    <a:cubicBezTo>
                      <a:pt x="1891" y="2272"/>
                      <a:pt x="1911" y="2275"/>
                      <a:pt x="1928" y="2275"/>
                    </a:cubicBezTo>
                    <a:cubicBezTo>
                      <a:pt x="2398" y="2275"/>
                      <a:pt x="570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29"/>
              <p:cNvSpPr/>
              <p:nvPr/>
            </p:nvSpPr>
            <p:spPr>
              <a:xfrm>
                <a:off x="1745409" y="1429108"/>
                <a:ext cx="91291" cy="6070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19" extrusionOk="0">
                    <a:moveTo>
                      <a:pt x="451" y="1"/>
                    </a:moveTo>
                    <a:lnTo>
                      <a:pt x="0" y="575"/>
                    </a:lnTo>
                    <a:cubicBezTo>
                      <a:pt x="0" y="575"/>
                      <a:pt x="1782" y="1904"/>
                      <a:pt x="2225" y="1918"/>
                    </a:cubicBezTo>
                    <a:cubicBezTo>
                      <a:pt x="2229" y="1918"/>
                      <a:pt x="2233" y="1918"/>
                      <a:pt x="2237" y="1918"/>
                    </a:cubicBezTo>
                    <a:cubicBezTo>
                      <a:pt x="2885" y="1918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29"/>
              <p:cNvSpPr/>
              <p:nvPr/>
            </p:nvSpPr>
            <p:spPr>
              <a:xfrm>
                <a:off x="1698372" y="1459729"/>
                <a:ext cx="58583" cy="8022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36" extrusionOk="0">
                    <a:moveTo>
                      <a:pt x="661" y="1"/>
                    </a:moveTo>
                    <a:lnTo>
                      <a:pt x="1" y="313"/>
                    </a:lnTo>
                    <a:cubicBezTo>
                      <a:pt x="1" y="313"/>
                      <a:pt x="1000" y="2297"/>
                      <a:pt x="1390" y="2509"/>
                    </a:cubicBezTo>
                    <a:cubicBezTo>
                      <a:pt x="1423" y="2527"/>
                      <a:pt x="1450" y="2536"/>
                      <a:pt x="1472" y="2536"/>
                    </a:cubicBezTo>
                    <a:cubicBezTo>
                      <a:pt x="1852" y="2536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29"/>
              <p:cNvSpPr/>
              <p:nvPr/>
            </p:nvSpPr>
            <p:spPr>
              <a:xfrm>
                <a:off x="1504338" y="1314029"/>
                <a:ext cx="304842" cy="205928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6510" extrusionOk="0">
                    <a:moveTo>
                      <a:pt x="4890" y="1"/>
                    </a:moveTo>
                    <a:cubicBezTo>
                      <a:pt x="3574" y="1"/>
                      <a:pt x="2260" y="408"/>
                      <a:pt x="1533" y="1050"/>
                    </a:cubicBezTo>
                    <a:cubicBezTo>
                      <a:pt x="1" y="2403"/>
                      <a:pt x="276" y="5492"/>
                      <a:pt x="2469" y="6209"/>
                    </a:cubicBezTo>
                    <a:cubicBezTo>
                      <a:pt x="3083" y="6410"/>
                      <a:pt x="3759" y="6510"/>
                      <a:pt x="4434" y="6510"/>
                    </a:cubicBezTo>
                    <a:cubicBezTo>
                      <a:pt x="7038" y="6510"/>
                      <a:pt x="9637" y="5028"/>
                      <a:pt x="8672" y="2184"/>
                    </a:cubicBezTo>
                    <a:cubicBezTo>
                      <a:pt x="8142" y="621"/>
                      <a:pt x="6515" y="1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29"/>
              <p:cNvSpPr/>
              <p:nvPr/>
            </p:nvSpPr>
            <p:spPr>
              <a:xfrm>
                <a:off x="1414755" y="1222611"/>
                <a:ext cx="165090" cy="154809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894" extrusionOk="0">
                    <a:moveTo>
                      <a:pt x="3066" y="0"/>
                    </a:moveTo>
                    <a:cubicBezTo>
                      <a:pt x="2537" y="0"/>
                      <a:pt x="1943" y="140"/>
                      <a:pt x="1495" y="588"/>
                    </a:cubicBezTo>
                    <a:cubicBezTo>
                      <a:pt x="1" y="2084"/>
                      <a:pt x="944" y="3946"/>
                      <a:pt x="944" y="3946"/>
                    </a:cubicBezTo>
                    <a:cubicBezTo>
                      <a:pt x="944" y="3946"/>
                      <a:pt x="1210" y="4893"/>
                      <a:pt x="2134" y="4893"/>
                    </a:cubicBezTo>
                    <a:cubicBezTo>
                      <a:pt x="2504" y="4893"/>
                      <a:pt x="2980" y="4741"/>
                      <a:pt x="3587" y="4315"/>
                    </a:cubicBezTo>
                    <a:cubicBezTo>
                      <a:pt x="5218" y="3172"/>
                      <a:pt x="4457" y="1082"/>
                      <a:pt x="4300" y="864"/>
                    </a:cubicBezTo>
                    <a:cubicBezTo>
                      <a:pt x="4285" y="843"/>
                      <a:pt x="4269" y="833"/>
                      <a:pt x="4252" y="833"/>
                    </a:cubicBezTo>
                    <a:cubicBezTo>
                      <a:pt x="4099" y="833"/>
                      <a:pt x="3888" y="1667"/>
                      <a:pt x="3666" y="2054"/>
                    </a:cubicBezTo>
                    <a:cubicBezTo>
                      <a:pt x="3421" y="2484"/>
                      <a:pt x="2791" y="2963"/>
                      <a:pt x="2648" y="3072"/>
                    </a:cubicBezTo>
                    <a:cubicBezTo>
                      <a:pt x="2641" y="3077"/>
                      <a:pt x="2635" y="3080"/>
                      <a:pt x="2628" y="3080"/>
                    </a:cubicBezTo>
                    <a:cubicBezTo>
                      <a:pt x="2491" y="3080"/>
                      <a:pt x="2366" y="2059"/>
                      <a:pt x="2781" y="1659"/>
                    </a:cubicBezTo>
                    <a:cubicBezTo>
                      <a:pt x="3215" y="1239"/>
                      <a:pt x="4439" y="512"/>
                      <a:pt x="4338" y="322"/>
                    </a:cubicBezTo>
                    <a:cubicBezTo>
                      <a:pt x="4281" y="215"/>
                      <a:pt x="3723" y="0"/>
                      <a:pt x="3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29"/>
              <p:cNvSpPr/>
              <p:nvPr/>
            </p:nvSpPr>
            <p:spPr>
              <a:xfrm>
                <a:off x="1572822" y="1406428"/>
                <a:ext cx="27141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3"/>
                      <a:pt x="193" y="855"/>
                      <a:pt x="429" y="855"/>
                    </a:cubicBezTo>
                    <a:cubicBezTo>
                      <a:pt x="665" y="855"/>
                      <a:pt x="857" y="663"/>
                      <a:pt x="857" y="429"/>
                    </a:cubicBezTo>
                    <a:cubicBezTo>
                      <a:pt x="857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29"/>
              <p:cNvSpPr/>
              <p:nvPr/>
            </p:nvSpPr>
            <p:spPr>
              <a:xfrm>
                <a:off x="1706849" y="1397413"/>
                <a:ext cx="2707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29" y="0"/>
                    </a:moveTo>
                    <a:cubicBezTo>
                      <a:pt x="193" y="0"/>
                      <a:pt x="1" y="192"/>
                      <a:pt x="1" y="429"/>
                    </a:cubicBezTo>
                    <a:cubicBezTo>
                      <a:pt x="1" y="665"/>
                      <a:pt x="193" y="855"/>
                      <a:pt x="429" y="855"/>
                    </a:cubicBezTo>
                    <a:cubicBezTo>
                      <a:pt x="665" y="855"/>
                      <a:pt x="856" y="665"/>
                      <a:pt x="856" y="429"/>
                    </a:cubicBezTo>
                    <a:cubicBezTo>
                      <a:pt x="856" y="192"/>
                      <a:pt x="665" y="0"/>
                      <a:pt x="429" y="0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29"/>
              <p:cNvSpPr/>
              <p:nvPr/>
            </p:nvSpPr>
            <p:spPr>
              <a:xfrm>
                <a:off x="1625237" y="1413640"/>
                <a:ext cx="55009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916" extrusionOk="0">
                    <a:moveTo>
                      <a:pt x="1597" y="1"/>
                    </a:moveTo>
                    <a:cubicBezTo>
                      <a:pt x="1531" y="1"/>
                      <a:pt x="1536" y="465"/>
                      <a:pt x="1082" y="659"/>
                    </a:cubicBezTo>
                    <a:cubicBezTo>
                      <a:pt x="1050" y="672"/>
                      <a:pt x="1016" y="678"/>
                      <a:pt x="981" y="678"/>
                    </a:cubicBezTo>
                    <a:cubicBezTo>
                      <a:pt x="672" y="678"/>
                      <a:pt x="241" y="222"/>
                      <a:pt x="241" y="222"/>
                    </a:cubicBezTo>
                    <a:cubicBezTo>
                      <a:pt x="213" y="206"/>
                      <a:pt x="191" y="199"/>
                      <a:pt x="173" y="199"/>
                    </a:cubicBezTo>
                    <a:cubicBezTo>
                      <a:pt x="0" y="199"/>
                      <a:pt x="349" y="916"/>
                      <a:pt x="941" y="916"/>
                    </a:cubicBezTo>
                    <a:cubicBezTo>
                      <a:pt x="991" y="916"/>
                      <a:pt x="1043" y="911"/>
                      <a:pt x="1097" y="899"/>
                    </a:cubicBezTo>
                    <a:cubicBezTo>
                      <a:pt x="1647" y="783"/>
                      <a:pt x="1739" y="195"/>
                      <a:pt x="1630" y="30"/>
                    </a:cubicBezTo>
                    <a:cubicBezTo>
                      <a:pt x="1617" y="10"/>
                      <a:pt x="1606" y="1"/>
                      <a:pt x="1597" y="1"/>
                    </a:cubicBezTo>
                    <a:close/>
                  </a:path>
                </a:pathLst>
              </a:custGeom>
              <a:solidFill>
                <a:srgbClr val="423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29"/>
              <p:cNvSpPr/>
              <p:nvPr/>
            </p:nvSpPr>
            <p:spPr>
              <a:xfrm>
                <a:off x="1606701" y="1333736"/>
                <a:ext cx="2470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4" extrusionOk="0">
                    <a:moveTo>
                      <a:pt x="395" y="0"/>
                    </a:moveTo>
                    <a:cubicBezTo>
                      <a:pt x="254" y="0"/>
                      <a:pt x="121" y="13"/>
                      <a:pt x="121" y="13"/>
                    </a:cubicBezTo>
                    <a:cubicBezTo>
                      <a:pt x="0" y="113"/>
                      <a:pt x="180" y="153"/>
                      <a:pt x="373" y="153"/>
                    </a:cubicBezTo>
                    <a:cubicBezTo>
                      <a:pt x="569" y="153"/>
                      <a:pt x="780" y="112"/>
                      <a:pt x="708" y="52"/>
                    </a:cubicBezTo>
                    <a:cubicBezTo>
                      <a:pt x="659" y="11"/>
                      <a:pt x="524" y="0"/>
                      <a:pt x="39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29"/>
              <p:cNvSpPr/>
              <p:nvPr/>
            </p:nvSpPr>
            <p:spPr>
              <a:xfrm>
                <a:off x="1637289" y="1320356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5" y="1"/>
                    </a:moveTo>
                    <a:cubicBezTo>
                      <a:pt x="253" y="1"/>
                      <a:pt x="121" y="14"/>
                      <a:pt x="121" y="14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0" y="113"/>
                      <a:pt x="708" y="52"/>
                    </a:cubicBezTo>
                    <a:cubicBezTo>
                      <a:pt x="659" y="11"/>
                      <a:pt x="523" y="1"/>
                      <a:pt x="39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29"/>
              <p:cNvSpPr/>
              <p:nvPr/>
            </p:nvSpPr>
            <p:spPr>
              <a:xfrm>
                <a:off x="1638934" y="1345504"/>
                <a:ext cx="24705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5" extrusionOk="0">
                    <a:moveTo>
                      <a:pt x="396" y="0"/>
                    </a:moveTo>
                    <a:cubicBezTo>
                      <a:pt x="255" y="0"/>
                      <a:pt x="122" y="13"/>
                      <a:pt x="122" y="13"/>
                    </a:cubicBezTo>
                    <a:cubicBezTo>
                      <a:pt x="0" y="114"/>
                      <a:pt x="181" y="154"/>
                      <a:pt x="375" y="154"/>
                    </a:cubicBezTo>
                    <a:cubicBezTo>
                      <a:pt x="571" y="154"/>
                      <a:pt x="781" y="113"/>
                      <a:pt x="709" y="52"/>
                    </a:cubicBezTo>
                    <a:cubicBezTo>
                      <a:pt x="660" y="11"/>
                      <a:pt x="525" y="0"/>
                      <a:pt x="3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29"/>
              <p:cNvSpPr/>
              <p:nvPr/>
            </p:nvSpPr>
            <p:spPr>
              <a:xfrm>
                <a:off x="1683979" y="1350407"/>
                <a:ext cx="24705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6" extrusionOk="0">
                    <a:moveTo>
                      <a:pt x="389" y="1"/>
                    </a:moveTo>
                    <a:cubicBezTo>
                      <a:pt x="250" y="1"/>
                      <a:pt x="121" y="13"/>
                      <a:pt x="121" y="13"/>
                    </a:cubicBezTo>
                    <a:cubicBezTo>
                      <a:pt x="0" y="115"/>
                      <a:pt x="181" y="156"/>
                      <a:pt x="375" y="156"/>
                    </a:cubicBezTo>
                    <a:cubicBezTo>
                      <a:pt x="571" y="156"/>
                      <a:pt x="781" y="114"/>
                      <a:pt x="708" y="53"/>
                    </a:cubicBezTo>
                    <a:cubicBezTo>
                      <a:pt x="658" y="12"/>
                      <a:pt x="519" y="1"/>
                      <a:pt x="3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29"/>
              <p:cNvSpPr/>
              <p:nvPr/>
            </p:nvSpPr>
            <p:spPr>
              <a:xfrm>
                <a:off x="1701915" y="1334590"/>
                <a:ext cx="25306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9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0" y="102"/>
                      <a:pt x="475" y="239"/>
                      <a:pt x="686" y="239"/>
                    </a:cubicBezTo>
                    <a:cubicBezTo>
                      <a:pt x="758" y="239"/>
                      <a:pt x="799" y="223"/>
                      <a:pt x="771" y="184"/>
                    </a:cubicBezTo>
                    <a:cubicBezTo>
                      <a:pt x="694" y="75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29"/>
              <p:cNvSpPr/>
              <p:nvPr/>
            </p:nvSpPr>
            <p:spPr>
              <a:xfrm>
                <a:off x="1593826" y="1349141"/>
                <a:ext cx="24452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62" extrusionOk="0">
                    <a:moveTo>
                      <a:pt x="484" y="1"/>
                    </a:moveTo>
                    <a:cubicBezTo>
                      <a:pt x="310" y="1"/>
                      <a:pt x="96" y="36"/>
                      <a:pt x="96" y="36"/>
                    </a:cubicBezTo>
                    <a:cubicBezTo>
                      <a:pt x="0" y="128"/>
                      <a:pt x="118" y="162"/>
                      <a:pt x="274" y="162"/>
                    </a:cubicBezTo>
                    <a:cubicBezTo>
                      <a:pt x="487" y="162"/>
                      <a:pt x="772" y="99"/>
                      <a:pt x="683" y="36"/>
                    </a:cubicBezTo>
                    <a:cubicBezTo>
                      <a:pt x="648" y="10"/>
                      <a:pt x="571" y="1"/>
                      <a:pt x="4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29"/>
              <p:cNvSpPr/>
              <p:nvPr/>
            </p:nvSpPr>
            <p:spPr>
              <a:xfrm>
                <a:off x="1568868" y="1340253"/>
                <a:ext cx="23282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81" extrusionOk="0">
                    <a:moveTo>
                      <a:pt x="563" y="1"/>
                    </a:moveTo>
                    <a:cubicBezTo>
                      <a:pt x="403" y="1"/>
                      <a:pt x="40" y="182"/>
                      <a:pt x="40" y="182"/>
                    </a:cubicBezTo>
                    <a:cubicBezTo>
                      <a:pt x="1" y="253"/>
                      <a:pt x="31" y="281"/>
                      <a:pt x="94" y="281"/>
                    </a:cubicBezTo>
                    <a:cubicBezTo>
                      <a:pt x="276" y="281"/>
                      <a:pt x="736" y="52"/>
                      <a:pt x="603" y="6"/>
                    </a:cubicBezTo>
                    <a:cubicBezTo>
                      <a:pt x="592" y="3"/>
                      <a:pt x="578" y="1"/>
                      <a:pt x="56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29"/>
              <p:cNvSpPr/>
              <p:nvPr/>
            </p:nvSpPr>
            <p:spPr>
              <a:xfrm>
                <a:off x="1665189" y="1330320"/>
                <a:ext cx="25211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5" extrusionOk="0">
                    <a:moveTo>
                      <a:pt x="177" y="1"/>
                    </a:moveTo>
                    <a:lnTo>
                      <a:pt x="177" y="1"/>
                    </a:lnTo>
                    <a:cubicBezTo>
                      <a:pt x="1" y="110"/>
                      <a:pt x="354" y="185"/>
                      <a:pt x="585" y="185"/>
                    </a:cubicBezTo>
                    <a:cubicBezTo>
                      <a:pt x="708" y="185"/>
                      <a:pt x="796" y="164"/>
                      <a:pt x="752" y="115"/>
                    </a:cubicBezTo>
                    <a:cubicBezTo>
                      <a:pt x="662" y="18"/>
                      <a:pt x="177" y="1"/>
                      <a:pt x="1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29"/>
              <p:cNvSpPr/>
              <p:nvPr/>
            </p:nvSpPr>
            <p:spPr>
              <a:xfrm>
                <a:off x="1667245" y="1488989"/>
                <a:ext cx="24578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5" extrusionOk="0">
                    <a:moveTo>
                      <a:pt x="449" y="0"/>
                    </a:moveTo>
                    <a:cubicBezTo>
                      <a:pt x="244" y="0"/>
                      <a:pt x="1" y="49"/>
                      <a:pt x="80" y="112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7" y="37"/>
                      <a:pt x="627" y="0"/>
                      <a:pt x="44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29"/>
              <p:cNvSpPr/>
              <p:nvPr/>
            </p:nvSpPr>
            <p:spPr>
              <a:xfrm>
                <a:off x="1637036" y="1503192"/>
                <a:ext cx="24578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6" extrusionOk="0">
                    <a:moveTo>
                      <a:pt x="447" y="0"/>
                    </a:moveTo>
                    <a:cubicBezTo>
                      <a:pt x="242" y="0"/>
                      <a:pt x="0" y="49"/>
                      <a:pt x="80" y="113"/>
                    </a:cubicBezTo>
                    <a:cubicBezTo>
                      <a:pt x="122" y="146"/>
                      <a:pt x="226" y="155"/>
                      <a:pt x="336" y="155"/>
                    </a:cubicBezTo>
                    <a:cubicBezTo>
                      <a:pt x="496" y="155"/>
                      <a:pt x="667" y="134"/>
                      <a:pt x="667" y="134"/>
                    </a:cubicBezTo>
                    <a:cubicBezTo>
                      <a:pt x="777" y="37"/>
                      <a:pt x="626" y="0"/>
                      <a:pt x="44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29"/>
              <p:cNvSpPr/>
              <p:nvPr/>
            </p:nvSpPr>
            <p:spPr>
              <a:xfrm>
                <a:off x="1634632" y="1478107"/>
                <a:ext cx="2464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5" extrusionOk="0">
                    <a:moveTo>
                      <a:pt x="450" y="0"/>
                    </a:moveTo>
                    <a:cubicBezTo>
                      <a:pt x="244" y="0"/>
                      <a:pt x="1" y="50"/>
                      <a:pt x="80" y="113"/>
                    </a:cubicBezTo>
                    <a:cubicBezTo>
                      <a:pt x="122" y="145"/>
                      <a:pt x="227" y="155"/>
                      <a:pt x="337" y="155"/>
                    </a:cubicBezTo>
                    <a:cubicBezTo>
                      <a:pt x="497" y="155"/>
                      <a:pt x="667" y="134"/>
                      <a:pt x="667" y="134"/>
                    </a:cubicBezTo>
                    <a:cubicBezTo>
                      <a:pt x="778" y="37"/>
                      <a:pt x="628" y="0"/>
                      <a:pt x="4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29"/>
              <p:cNvSpPr/>
              <p:nvPr/>
            </p:nvSpPr>
            <p:spPr>
              <a:xfrm>
                <a:off x="1589461" y="1474406"/>
                <a:ext cx="2464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56" extrusionOk="0">
                    <a:moveTo>
                      <a:pt x="448" y="1"/>
                    </a:moveTo>
                    <a:cubicBezTo>
                      <a:pt x="243" y="1"/>
                      <a:pt x="1" y="50"/>
                      <a:pt x="80" y="114"/>
                    </a:cubicBezTo>
                    <a:cubicBezTo>
                      <a:pt x="122" y="146"/>
                      <a:pt x="227" y="156"/>
                      <a:pt x="336" y="156"/>
                    </a:cubicBezTo>
                    <a:cubicBezTo>
                      <a:pt x="497" y="156"/>
                      <a:pt x="668" y="135"/>
                      <a:pt x="668" y="135"/>
                    </a:cubicBezTo>
                    <a:cubicBezTo>
                      <a:pt x="778" y="38"/>
                      <a:pt x="627" y="1"/>
                      <a:pt x="4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29"/>
              <p:cNvSpPr/>
              <p:nvPr/>
            </p:nvSpPr>
            <p:spPr>
              <a:xfrm>
                <a:off x="1571399" y="1488388"/>
                <a:ext cx="25338" cy="714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26" extrusionOk="0">
                    <a:moveTo>
                      <a:pt x="130" y="1"/>
                    </a:moveTo>
                    <a:cubicBezTo>
                      <a:pt x="49" y="1"/>
                      <a:pt x="0" y="17"/>
                      <a:pt x="31" y="58"/>
                    </a:cubicBezTo>
                    <a:cubicBezTo>
                      <a:pt x="113" y="164"/>
                      <a:pt x="596" y="226"/>
                      <a:pt x="596" y="226"/>
                    </a:cubicBezTo>
                    <a:cubicBezTo>
                      <a:pt x="800" y="122"/>
                      <a:pt x="347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29"/>
              <p:cNvSpPr/>
              <p:nvPr/>
            </p:nvSpPr>
            <p:spPr>
              <a:xfrm>
                <a:off x="1679930" y="1472888"/>
                <a:ext cx="24357" cy="537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0" extrusionOk="0">
                    <a:moveTo>
                      <a:pt x="530" y="0"/>
                    </a:moveTo>
                    <a:cubicBezTo>
                      <a:pt x="315" y="0"/>
                      <a:pt x="1" y="75"/>
                      <a:pt x="94" y="140"/>
                    </a:cubicBezTo>
                    <a:cubicBezTo>
                      <a:pt x="126" y="162"/>
                      <a:pt x="187" y="169"/>
                      <a:pt x="259" y="169"/>
                    </a:cubicBezTo>
                    <a:cubicBezTo>
                      <a:pt x="438" y="169"/>
                      <a:pt x="681" y="122"/>
                      <a:pt x="681" y="122"/>
                    </a:cubicBezTo>
                    <a:cubicBezTo>
                      <a:pt x="769" y="33"/>
                      <a:pt x="671" y="0"/>
                      <a:pt x="5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29"/>
              <p:cNvSpPr/>
              <p:nvPr/>
            </p:nvSpPr>
            <p:spPr>
              <a:xfrm>
                <a:off x="1706406" y="1477095"/>
                <a:ext cx="23092" cy="92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93" extrusionOk="0">
                    <a:moveTo>
                      <a:pt x="644" y="0"/>
                    </a:moveTo>
                    <a:cubicBezTo>
                      <a:pt x="467" y="0"/>
                      <a:pt x="1" y="246"/>
                      <a:pt x="136" y="288"/>
                    </a:cubicBezTo>
                    <a:cubicBezTo>
                      <a:pt x="147" y="291"/>
                      <a:pt x="159" y="293"/>
                      <a:pt x="172" y="293"/>
                    </a:cubicBezTo>
                    <a:cubicBezTo>
                      <a:pt x="330" y="293"/>
                      <a:pt x="693" y="96"/>
                      <a:pt x="693" y="96"/>
                    </a:cubicBezTo>
                    <a:cubicBezTo>
                      <a:pt x="729" y="27"/>
                      <a:pt x="702" y="0"/>
                      <a:pt x="64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9"/>
              <p:cNvSpPr/>
              <p:nvPr/>
            </p:nvSpPr>
            <p:spPr>
              <a:xfrm>
                <a:off x="1608314" y="1493227"/>
                <a:ext cx="25116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4" extrusionOk="0">
                    <a:moveTo>
                      <a:pt x="250" y="0"/>
                    </a:moveTo>
                    <a:cubicBezTo>
                      <a:pt x="110" y="0"/>
                      <a:pt x="0" y="24"/>
                      <a:pt x="50" y="76"/>
                    </a:cubicBezTo>
                    <a:cubicBezTo>
                      <a:pt x="143" y="170"/>
                      <a:pt x="630" y="173"/>
                      <a:pt x="630" y="173"/>
                    </a:cubicBezTo>
                    <a:cubicBezTo>
                      <a:pt x="793" y="64"/>
                      <a:pt x="480" y="0"/>
                      <a:pt x="2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29"/>
              <p:cNvSpPr/>
              <p:nvPr/>
            </p:nvSpPr>
            <p:spPr>
              <a:xfrm>
                <a:off x="1786215" y="1210654"/>
                <a:ext cx="13222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399" y="414"/>
                      <a:pt x="406" y="408"/>
                      <a:pt x="407" y="392"/>
                    </a:cubicBezTo>
                    <a:cubicBezTo>
                      <a:pt x="417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29"/>
              <p:cNvSpPr/>
              <p:nvPr/>
            </p:nvSpPr>
            <p:spPr>
              <a:xfrm>
                <a:off x="1805511" y="1228179"/>
                <a:ext cx="13222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6" extrusionOk="0">
                    <a:moveTo>
                      <a:pt x="142" y="1"/>
                    </a:moveTo>
                    <a:cubicBezTo>
                      <a:pt x="0" y="1"/>
                      <a:pt x="308" y="415"/>
                      <a:pt x="390" y="415"/>
                    </a:cubicBezTo>
                    <a:cubicBezTo>
                      <a:pt x="400" y="415"/>
                      <a:pt x="407" y="408"/>
                      <a:pt x="408" y="392"/>
                    </a:cubicBezTo>
                    <a:cubicBezTo>
                      <a:pt x="417" y="290"/>
                      <a:pt x="172" y="5"/>
                      <a:pt x="172" y="5"/>
                    </a:cubicBezTo>
                    <a:cubicBezTo>
                      <a:pt x="161" y="2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9"/>
              <p:cNvSpPr/>
              <p:nvPr/>
            </p:nvSpPr>
            <p:spPr>
              <a:xfrm>
                <a:off x="1793396" y="1232892"/>
                <a:ext cx="13191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5" extrusionOk="0">
                    <a:moveTo>
                      <a:pt x="140" y="0"/>
                    </a:moveTo>
                    <a:cubicBezTo>
                      <a:pt x="1" y="0"/>
                      <a:pt x="309" y="414"/>
                      <a:pt x="389" y="414"/>
                    </a:cubicBezTo>
                    <a:cubicBezTo>
                      <a:pt x="400" y="414"/>
                      <a:pt x="406" y="407"/>
                      <a:pt x="408" y="392"/>
                    </a:cubicBezTo>
                    <a:cubicBezTo>
                      <a:pt x="416" y="290"/>
                      <a:pt x="171" y="5"/>
                      <a:pt x="171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29"/>
              <p:cNvSpPr/>
              <p:nvPr/>
            </p:nvSpPr>
            <p:spPr>
              <a:xfrm>
                <a:off x="1771696" y="1212900"/>
                <a:ext cx="14013" cy="1252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6" extrusionOk="0">
                    <a:moveTo>
                      <a:pt x="153" y="0"/>
                    </a:moveTo>
                    <a:cubicBezTo>
                      <a:pt x="0" y="0"/>
                      <a:pt x="335" y="396"/>
                      <a:pt x="421" y="396"/>
                    </a:cubicBezTo>
                    <a:cubicBezTo>
                      <a:pt x="433" y="396"/>
                      <a:pt x="440" y="388"/>
                      <a:pt x="441" y="371"/>
                    </a:cubicBezTo>
                    <a:cubicBezTo>
                      <a:pt x="442" y="269"/>
                      <a:pt x="179" y="3"/>
                      <a:pt x="179" y="3"/>
                    </a:cubicBezTo>
                    <a:cubicBezTo>
                      <a:pt x="169" y="1"/>
                      <a:pt x="161" y="0"/>
                      <a:pt x="15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29"/>
              <p:cNvSpPr/>
              <p:nvPr/>
            </p:nvSpPr>
            <p:spPr>
              <a:xfrm>
                <a:off x="1763060" y="1201702"/>
                <a:ext cx="19327" cy="42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3" extrusionOk="0">
                    <a:moveTo>
                      <a:pt x="125" y="0"/>
                    </a:moveTo>
                    <a:cubicBezTo>
                      <a:pt x="0" y="85"/>
                      <a:pt x="235" y="132"/>
                      <a:pt x="412" y="132"/>
                    </a:cubicBezTo>
                    <a:cubicBezTo>
                      <a:pt x="523" y="132"/>
                      <a:pt x="611" y="114"/>
                      <a:pt x="572" y="73"/>
                    </a:cubicBezTo>
                    <a:cubicBezTo>
                      <a:pt x="500" y="0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9"/>
              <p:cNvSpPr/>
              <p:nvPr/>
            </p:nvSpPr>
            <p:spPr>
              <a:xfrm>
                <a:off x="1810034" y="1251144"/>
                <a:ext cx="9363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75" extrusionOk="0">
                    <a:moveTo>
                      <a:pt x="107" y="1"/>
                    </a:moveTo>
                    <a:cubicBezTo>
                      <a:pt x="0" y="1"/>
                      <a:pt x="165" y="474"/>
                      <a:pt x="235" y="474"/>
                    </a:cubicBezTo>
                    <a:cubicBezTo>
                      <a:pt x="243" y="474"/>
                      <a:pt x="249" y="469"/>
                      <a:pt x="254" y="458"/>
                    </a:cubicBezTo>
                    <a:cubicBezTo>
                      <a:pt x="296" y="365"/>
                      <a:pt x="151" y="18"/>
                      <a:pt x="151" y="18"/>
                    </a:cubicBezTo>
                    <a:cubicBezTo>
                      <a:pt x="133" y="6"/>
                      <a:pt x="119" y="1"/>
                      <a:pt x="10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29"/>
              <p:cNvSpPr/>
              <p:nvPr/>
            </p:nvSpPr>
            <p:spPr>
              <a:xfrm>
                <a:off x="1448443" y="1284548"/>
                <a:ext cx="8414" cy="1489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71" extrusionOk="0">
                    <a:moveTo>
                      <a:pt x="189" y="1"/>
                    </a:moveTo>
                    <a:cubicBezTo>
                      <a:pt x="184" y="1"/>
                      <a:pt x="179" y="2"/>
                      <a:pt x="173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7"/>
                      <a:pt x="27" y="470"/>
                      <a:pt x="43" y="470"/>
                    </a:cubicBezTo>
                    <a:cubicBezTo>
                      <a:pt x="134" y="470"/>
                      <a:pt x="265" y="1"/>
                      <a:pt x="1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29"/>
              <p:cNvSpPr/>
              <p:nvPr/>
            </p:nvSpPr>
            <p:spPr>
              <a:xfrm>
                <a:off x="1451227" y="1258641"/>
                <a:ext cx="83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70" extrusionOk="0">
                    <a:moveTo>
                      <a:pt x="188" y="0"/>
                    </a:moveTo>
                    <a:cubicBezTo>
                      <a:pt x="184" y="0"/>
                      <a:pt x="178" y="2"/>
                      <a:pt x="172" y="6"/>
                    </a:cubicBezTo>
                    <a:cubicBezTo>
                      <a:pt x="86" y="60"/>
                      <a:pt x="0" y="425"/>
                      <a:pt x="0" y="425"/>
                    </a:cubicBezTo>
                    <a:cubicBezTo>
                      <a:pt x="12" y="456"/>
                      <a:pt x="26" y="470"/>
                      <a:pt x="42" y="470"/>
                    </a:cubicBezTo>
                    <a:cubicBezTo>
                      <a:pt x="133" y="470"/>
                      <a:pt x="265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29"/>
              <p:cNvSpPr/>
              <p:nvPr/>
            </p:nvSpPr>
            <p:spPr>
              <a:xfrm>
                <a:off x="1462172" y="1265663"/>
                <a:ext cx="8351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70" extrusionOk="0">
                    <a:moveTo>
                      <a:pt x="188" y="0"/>
                    </a:moveTo>
                    <a:cubicBezTo>
                      <a:pt x="183" y="0"/>
                      <a:pt x="177" y="2"/>
                      <a:pt x="171" y="6"/>
                    </a:cubicBezTo>
                    <a:cubicBezTo>
                      <a:pt x="87" y="60"/>
                      <a:pt x="1" y="425"/>
                      <a:pt x="1" y="425"/>
                    </a:cubicBezTo>
                    <a:cubicBezTo>
                      <a:pt x="13" y="456"/>
                      <a:pt x="27" y="469"/>
                      <a:pt x="42" y="469"/>
                    </a:cubicBezTo>
                    <a:cubicBezTo>
                      <a:pt x="133" y="469"/>
                      <a:pt x="264" y="0"/>
                      <a:pt x="1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29"/>
              <p:cNvSpPr/>
              <p:nvPr/>
            </p:nvSpPr>
            <p:spPr>
              <a:xfrm>
                <a:off x="1458661" y="1294449"/>
                <a:ext cx="7434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79" extrusionOk="0">
                    <a:moveTo>
                      <a:pt x="160" y="0"/>
                    </a:moveTo>
                    <a:cubicBezTo>
                      <a:pt x="155" y="0"/>
                      <a:pt x="150" y="2"/>
                      <a:pt x="143" y="7"/>
                    </a:cubicBezTo>
                    <a:cubicBezTo>
                      <a:pt x="62" y="67"/>
                      <a:pt x="0" y="436"/>
                      <a:pt x="0" y="436"/>
                    </a:cubicBezTo>
                    <a:cubicBezTo>
                      <a:pt x="14" y="465"/>
                      <a:pt x="28" y="478"/>
                      <a:pt x="43" y="478"/>
                    </a:cubicBezTo>
                    <a:cubicBezTo>
                      <a:pt x="135" y="478"/>
                      <a:pt x="235" y="0"/>
                      <a:pt x="1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29"/>
              <p:cNvSpPr/>
              <p:nvPr/>
            </p:nvSpPr>
            <p:spPr>
              <a:xfrm>
                <a:off x="1448696" y="1309790"/>
                <a:ext cx="12242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34" extrusionOk="0">
                    <a:moveTo>
                      <a:pt x="35" y="0"/>
                    </a:moveTo>
                    <a:cubicBezTo>
                      <a:pt x="25" y="0"/>
                      <a:pt x="18" y="7"/>
                      <a:pt x="16" y="21"/>
                    </a:cubicBezTo>
                    <a:cubicBezTo>
                      <a:pt x="0" y="123"/>
                      <a:pt x="221" y="426"/>
                      <a:pt x="221" y="426"/>
                    </a:cubicBezTo>
                    <a:cubicBezTo>
                      <a:pt x="235" y="431"/>
                      <a:pt x="246" y="434"/>
                      <a:pt x="256" y="434"/>
                    </a:cubicBezTo>
                    <a:cubicBezTo>
                      <a:pt x="386" y="434"/>
                      <a:pt x="113" y="0"/>
                      <a:pt x="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29"/>
              <p:cNvSpPr/>
              <p:nvPr/>
            </p:nvSpPr>
            <p:spPr>
              <a:xfrm>
                <a:off x="1467739" y="1244280"/>
                <a:ext cx="12526" cy="127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3" extrusionOk="0">
                    <a:moveTo>
                      <a:pt x="305" y="0"/>
                    </a:moveTo>
                    <a:cubicBezTo>
                      <a:pt x="302" y="0"/>
                      <a:pt x="298" y="1"/>
                      <a:pt x="294" y="2"/>
                    </a:cubicBezTo>
                    <a:cubicBezTo>
                      <a:pt x="197" y="25"/>
                      <a:pt x="1" y="345"/>
                      <a:pt x="1" y="345"/>
                    </a:cubicBezTo>
                    <a:cubicBezTo>
                      <a:pt x="3" y="385"/>
                      <a:pt x="17" y="402"/>
                      <a:pt x="37" y="402"/>
                    </a:cubicBezTo>
                    <a:cubicBezTo>
                      <a:pt x="135" y="402"/>
                      <a:pt x="395" y="0"/>
                      <a:pt x="3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6" name="Google Shape;5556;p29"/>
            <p:cNvGrpSpPr/>
            <p:nvPr/>
          </p:nvGrpSpPr>
          <p:grpSpPr>
            <a:xfrm>
              <a:off x="8731040" y="2834231"/>
              <a:ext cx="147945" cy="134470"/>
              <a:chOff x="3477352" y="993181"/>
              <a:chExt cx="147945" cy="134470"/>
            </a:xfrm>
          </p:grpSpPr>
          <p:sp>
            <p:nvSpPr>
              <p:cNvPr id="5557" name="Google Shape;5557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9" name="Google Shape;5559;p29"/>
            <p:cNvGrpSpPr/>
            <p:nvPr/>
          </p:nvGrpSpPr>
          <p:grpSpPr>
            <a:xfrm>
              <a:off x="6389528" y="340618"/>
              <a:ext cx="83763" cy="83541"/>
              <a:chOff x="3317703" y="1099656"/>
              <a:chExt cx="83763" cy="83541"/>
            </a:xfrm>
          </p:grpSpPr>
          <p:sp>
            <p:nvSpPr>
              <p:cNvPr id="5560" name="Google Shape;5560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2" name="Google Shape;5562;p29"/>
            <p:cNvGrpSpPr/>
            <p:nvPr/>
          </p:nvGrpSpPr>
          <p:grpSpPr>
            <a:xfrm>
              <a:off x="3628227" y="219281"/>
              <a:ext cx="147945" cy="134470"/>
              <a:chOff x="3477352" y="993181"/>
              <a:chExt cx="147945" cy="134470"/>
            </a:xfrm>
          </p:grpSpPr>
          <p:sp>
            <p:nvSpPr>
              <p:cNvPr id="5563" name="Google Shape;5563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5" name="Google Shape;5565;p29"/>
            <p:cNvGrpSpPr/>
            <p:nvPr/>
          </p:nvGrpSpPr>
          <p:grpSpPr>
            <a:xfrm>
              <a:off x="3877703" y="135731"/>
              <a:ext cx="83763" cy="83541"/>
              <a:chOff x="3317703" y="1099656"/>
              <a:chExt cx="83763" cy="83541"/>
            </a:xfrm>
          </p:grpSpPr>
          <p:sp>
            <p:nvSpPr>
              <p:cNvPr id="5566" name="Google Shape;5566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8" name="Google Shape;5568;p29"/>
            <p:cNvGrpSpPr/>
            <p:nvPr/>
          </p:nvGrpSpPr>
          <p:grpSpPr>
            <a:xfrm>
              <a:off x="6063077" y="191981"/>
              <a:ext cx="147945" cy="134470"/>
              <a:chOff x="3477352" y="993181"/>
              <a:chExt cx="147945" cy="134470"/>
            </a:xfrm>
          </p:grpSpPr>
          <p:sp>
            <p:nvSpPr>
              <p:cNvPr id="5569" name="Google Shape;5569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1" name="Google Shape;5571;p29"/>
            <p:cNvGrpSpPr/>
            <p:nvPr/>
          </p:nvGrpSpPr>
          <p:grpSpPr>
            <a:xfrm>
              <a:off x="246353" y="617331"/>
              <a:ext cx="83763" cy="83541"/>
              <a:chOff x="3317703" y="1099656"/>
              <a:chExt cx="83763" cy="83541"/>
            </a:xfrm>
          </p:grpSpPr>
          <p:sp>
            <p:nvSpPr>
              <p:cNvPr id="5572" name="Google Shape;5572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4" name="Google Shape;5574;p29"/>
            <p:cNvGrpSpPr/>
            <p:nvPr/>
          </p:nvGrpSpPr>
          <p:grpSpPr>
            <a:xfrm>
              <a:off x="5079552" y="4712856"/>
              <a:ext cx="147945" cy="134470"/>
              <a:chOff x="3477352" y="993181"/>
              <a:chExt cx="147945" cy="134470"/>
            </a:xfrm>
          </p:grpSpPr>
          <p:sp>
            <p:nvSpPr>
              <p:cNvPr id="5575" name="Google Shape;5575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7" name="Google Shape;5577;p29"/>
            <p:cNvGrpSpPr/>
            <p:nvPr/>
          </p:nvGrpSpPr>
          <p:grpSpPr>
            <a:xfrm>
              <a:off x="2742502" y="4712856"/>
              <a:ext cx="147945" cy="134470"/>
              <a:chOff x="3477352" y="993181"/>
              <a:chExt cx="147945" cy="134470"/>
            </a:xfrm>
          </p:grpSpPr>
          <p:sp>
            <p:nvSpPr>
              <p:cNvPr id="5578" name="Google Shape;5578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0" name="Google Shape;5580;p29"/>
            <p:cNvGrpSpPr/>
            <p:nvPr/>
          </p:nvGrpSpPr>
          <p:grpSpPr>
            <a:xfrm>
              <a:off x="295803" y="4382981"/>
              <a:ext cx="83763" cy="83541"/>
              <a:chOff x="3317703" y="1099656"/>
              <a:chExt cx="83763" cy="83541"/>
            </a:xfrm>
          </p:grpSpPr>
          <p:sp>
            <p:nvSpPr>
              <p:cNvPr id="5581" name="Google Shape;5581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3" name="Google Shape;5583;p29"/>
            <p:cNvGrpSpPr/>
            <p:nvPr/>
          </p:nvGrpSpPr>
          <p:grpSpPr>
            <a:xfrm>
              <a:off x="5474041" y="4847331"/>
              <a:ext cx="83763" cy="83541"/>
              <a:chOff x="3317703" y="1099656"/>
              <a:chExt cx="83763" cy="83541"/>
            </a:xfrm>
          </p:grpSpPr>
          <p:sp>
            <p:nvSpPr>
              <p:cNvPr id="5584" name="Google Shape;5584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29"/>
            <p:cNvGrpSpPr/>
            <p:nvPr/>
          </p:nvGrpSpPr>
          <p:grpSpPr>
            <a:xfrm>
              <a:off x="214265" y="858706"/>
              <a:ext cx="147945" cy="134470"/>
              <a:chOff x="3477352" y="993181"/>
              <a:chExt cx="147945" cy="134470"/>
            </a:xfrm>
          </p:grpSpPr>
          <p:sp>
            <p:nvSpPr>
              <p:cNvPr id="5587" name="Google Shape;5587;p29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9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29"/>
            <p:cNvGrpSpPr/>
            <p:nvPr/>
          </p:nvGrpSpPr>
          <p:grpSpPr>
            <a:xfrm>
              <a:off x="2468303" y="4778443"/>
              <a:ext cx="83763" cy="83541"/>
              <a:chOff x="3317703" y="1099656"/>
              <a:chExt cx="83763" cy="83541"/>
            </a:xfrm>
          </p:grpSpPr>
          <p:sp>
            <p:nvSpPr>
              <p:cNvPr id="5590" name="Google Shape;5590;p29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9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2" name="Google Shape;5592;p29"/>
            <p:cNvSpPr/>
            <p:nvPr/>
          </p:nvSpPr>
          <p:spPr>
            <a:xfrm>
              <a:off x="1693200" y="-67850"/>
              <a:ext cx="1703875" cy="552525"/>
            </a:xfrm>
            <a:custGeom>
              <a:avLst/>
              <a:gdLst/>
              <a:ahLst/>
              <a:cxnLst/>
              <a:rect l="l" t="t" r="r" b="b"/>
              <a:pathLst>
                <a:path w="68155" h="22101" extrusionOk="0">
                  <a:moveTo>
                    <a:pt x="0" y="0"/>
                  </a:moveTo>
                  <a:cubicBezTo>
                    <a:pt x="0" y="5778"/>
                    <a:pt x="3284" y="13583"/>
                    <a:pt x="8918" y="14863"/>
                  </a:cubicBezTo>
                  <a:cubicBezTo>
                    <a:pt x="13409" y="15883"/>
                    <a:pt x="18298" y="15515"/>
                    <a:pt x="22719" y="14226"/>
                  </a:cubicBezTo>
                  <a:cubicBezTo>
                    <a:pt x="26015" y="13265"/>
                    <a:pt x="29561" y="10284"/>
                    <a:pt x="32698" y="11678"/>
                  </a:cubicBezTo>
                  <a:cubicBezTo>
                    <a:pt x="35688" y="13006"/>
                    <a:pt x="37567" y="16101"/>
                    <a:pt x="40341" y="17835"/>
                  </a:cubicBezTo>
                  <a:cubicBezTo>
                    <a:pt x="46311" y="21566"/>
                    <a:pt x="54290" y="23028"/>
                    <a:pt x="61149" y="21445"/>
                  </a:cubicBezTo>
                  <a:cubicBezTo>
                    <a:pt x="68019" y="19859"/>
                    <a:pt x="68155" y="8538"/>
                    <a:pt x="68155" y="148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93" name="Google Shape;5593;p29"/>
            <p:cNvSpPr/>
            <p:nvPr/>
          </p:nvSpPr>
          <p:spPr>
            <a:xfrm>
              <a:off x="323725" y="4744393"/>
              <a:ext cx="1633625" cy="448025"/>
            </a:xfrm>
            <a:custGeom>
              <a:avLst/>
              <a:gdLst/>
              <a:ahLst/>
              <a:cxnLst/>
              <a:rect l="l" t="t" r="r" b="b"/>
              <a:pathLst>
                <a:path w="65345" h="17921" extrusionOk="0">
                  <a:moveTo>
                    <a:pt x="0" y="17921"/>
                  </a:moveTo>
                  <a:cubicBezTo>
                    <a:pt x="2537" y="14463"/>
                    <a:pt x="6122" y="11422"/>
                    <a:pt x="10191" y="10065"/>
                  </a:cubicBezTo>
                  <a:cubicBezTo>
                    <a:pt x="18065" y="7439"/>
                    <a:pt x="26946" y="13631"/>
                    <a:pt x="35033" y="11764"/>
                  </a:cubicBezTo>
                  <a:cubicBezTo>
                    <a:pt x="42015" y="10153"/>
                    <a:pt x="45948" y="-604"/>
                    <a:pt x="53080" y="86"/>
                  </a:cubicBezTo>
                  <a:cubicBezTo>
                    <a:pt x="59899" y="746"/>
                    <a:pt x="68130" y="11581"/>
                    <a:pt x="64334" y="1728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594" name="Google Shape;5594;p29"/>
            <p:cNvSpPr/>
            <p:nvPr/>
          </p:nvSpPr>
          <p:spPr>
            <a:xfrm>
              <a:off x="7105175" y="-44300"/>
              <a:ext cx="1342925" cy="661625"/>
            </a:xfrm>
            <a:custGeom>
              <a:avLst/>
              <a:gdLst/>
              <a:ahLst/>
              <a:cxnLst/>
              <a:rect l="l" t="t" r="r" b="b"/>
              <a:pathLst>
                <a:path w="53717" h="26465" extrusionOk="0">
                  <a:moveTo>
                    <a:pt x="0" y="0"/>
                  </a:moveTo>
                  <a:cubicBezTo>
                    <a:pt x="5880" y="9555"/>
                    <a:pt x="10111" y="24633"/>
                    <a:pt x="21232" y="26115"/>
                  </a:cubicBezTo>
                  <a:cubicBezTo>
                    <a:pt x="31615" y="27499"/>
                    <a:pt x="45056" y="24578"/>
                    <a:pt x="50957" y="15924"/>
                  </a:cubicBezTo>
                  <a:cubicBezTo>
                    <a:pt x="53914" y="11588"/>
                    <a:pt x="52856" y="5601"/>
                    <a:pt x="53717" y="42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"/>
          <p:cNvSpPr txBox="1">
            <a:spLocks noGrp="1"/>
          </p:cNvSpPr>
          <p:nvPr>
            <p:ph type="title" hasCustomPrompt="1"/>
          </p:nvPr>
        </p:nvSpPr>
        <p:spPr>
          <a:xfrm>
            <a:off x="5809913" y="794817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4" name="Google Shape;374;p3"/>
          <p:cNvSpPr txBox="1">
            <a:spLocks noGrp="1"/>
          </p:cNvSpPr>
          <p:nvPr>
            <p:ph type="subTitle" idx="1"/>
          </p:nvPr>
        </p:nvSpPr>
        <p:spPr>
          <a:xfrm rot="370">
            <a:off x="5191850" y="3723038"/>
            <a:ext cx="27861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"/>
          <p:cNvSpPr txBox="1">
            <a:spLocks noGrp="1"/>
          </p:cNvSpPr>
          <p:nvPr>
            <p:ph type="title" idx="2"/>
          </p:nvPr>
        </p:nvSpPr>
        <p:spPr>
          <a:xfrm>
            <a:off x="5191850" y="2251813"/>
            <a:ext cx="2786100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76" name="Google Shape;376;p3"/>
          <p:cNvGrpSpPr/>
          <p:nvPr/>
        </p:nvGrpSpPr>
        <p:grpSpPr>
          <a:xfrm>
            <a:off x="-140664" y="-38100"/>
            <a:ext cx="9473139" cy="5260314"/>
            <a:chOff x="-140664" y="-38100"/>
            <a:chExt cx="9473139" cy="5260314"/>
          </a:xfrm>
        </p:grpSpPr>
        <p:sp>
          <p:nvSpPr>
            <p:cNvPr id="377" name="Google Shape;377;p3"/>
            <p:cNvSpPr/>
            <p:nvPr/>
          </p:nvSpPr>
          <p:spPr>
            <a:xfrm>
              <a:off x="8162293" y="267925"/>
              <a:ext cx="1121525" cy="2974900"/>
            </a:xfrm>
            <a:custGeom>
              <a:avLst/>
              <a:gdLst/>
              <a:ahLst/>
              <a:cxnLst/>
              <a:rect l="l" t="t" r="r" b="b"/>
              <a:pathLst>
                <a:path w="44861" h="118996" extrusionOk="0">
                  <a:moveTo>
                    <a:pt x="43645" y="0"/>
                  </a:moveTo>
                  <a:cubicBezTo>
                    <a:pt x="42622" y="6145"/>
                    <a:pt x="33986" y="8104"/>
                    <a:pt x="28324" y="10700"/>
                  </a:cubicBezTo>
                  <a:cubicBezTo>
                    <a:pt x="17333" y="15740"/>
                    <a:pt x="3127" y="22033"/>
                    <a:pt x="357" y="33803"/>
                  </a:cubicBezTo>
                  <a:cubicBezTo>
                    <a:pt x="-1965" y="43667"/>
                    <a:pt x="9995" y="51896"/>
                    <a:pt x="12274" y="61770"/>
                  </a:cubicBezTo>
                  <a:cubicBezTo>
                    <a:pt x="14882" y="73066"/>
                    <a:pt x="9598" y="85162"/>
                    <a:pt x="11787" y="96547"/>
                  </a:cubicBezTo>
                  <a:cubicBezTo>
                    <a:pt x="14284" y="109529"/>
                    <a:pt x="32036" y="121640"/>
                    <a:pt x="44861" y="118434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78" name="Google Shape;378;p3"/>
            <p:cNvSpPr/>
            <p:nvPr/>
          </p:nvSpPr>
          <p:spPr>
            <a:xfrm>
              <a:off x="-140664" y="4144099"/>
              <a:ext cx="4371496" cy="660239"/>
            </a:xfrm>
            <a:custGeom>
              <a:avLst/>
              <a:gdLst/>
              <a:ahLst/>
              <a:cxnLst/>
              <a:rect l="l" t="t" r="r" b="b"/>
              <a:pathLst>
                <a:path w="16268" h="2457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5"/>
                    <a:pt x="3990" y="1295"/>
                  </a:cubicBezTo>
                  <a:cubicBezTo>
                    <a:pt x="3983" y="1295"/>
                    <a:pt x="3975" y="1295"/>
                    <a:pt x="3967" y="1295"/>
                  </a:cubicBezTo>
                  <a:cubicBezTo>
                    <a:pt x="3011" y="1273"/>
                    <a:pt x="2656" y="264"/>
                    <a:pt x="2656" y="264"/>
                  </a:cubicBezTo>
                  <a:cubicBezTo>
                    <a:pt x="2656" y="264"/>
                    <a:pt x="1961" y="1651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4" y="1382"/>
                    <a:pt x="13724" y="301"/>
                  </a:cubicBezTo>
                  <a:lnTo>
                    <a:pt x="13724" y="301"/>
                  </a:lnTo>
                  <a:cubicBezTo>
                    <a:pt x="13724" y="308"/>
                    <a:pt x="13029" y="1517"/>
                    <a:pt x="11747" y="1517"/>
                  </a:cubicBezTo>
                  <a:cubicBezTo>
                    <a:pt x="11495" y="1517"/>
                    <a:pt x="11221" y="1471"/>
                    <a:pt x="10925" y="1359"/>
                  </a:cubicBezTo>
                  <a:cubicBezTo>
                    <a:pt x="9719" y="907"/>
                    <a:pt x="9447" y="287"/>
                    <a:pt x="9447" y="287"/>
                  </a:cubicBezTo>
                  <a:cubicBezTo>
                    <a:pt x="9447" y="287"/>
                    <a:pt x="8844" y="1275"/>
                    <a:pt x="7716" y="1275"/>
                  </a:cubicBezTo>
                  <a:cubicBezTo>
                    <a:pt x="7656" y="1275"/>
                    <a:pt x="7595" y="1272"/>
                    <a:pt x="7533" y="1266"/>
                  </a:cubicBezTo>
                  <a:cubicBezTo>
                    <a:pt x="6287" y="1150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3"/>
            <p:cNvGrpSpPr/>
            <p:nvPr/>
          </p:nvGrpSpPr>
          <p:grpSpPr>
            <a:xfrm>
              <a:off x="7926000" y="655002"/>
              <a:ext cx="564608" cy="619175"/>
              <a:chOff x="8400225" y="1147452"/>
              <a:chExt cx="564608" cy="619175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8400225" y="1147452"/>
                <a:ext cx="564608" cy="619175"/>
              </a:xfrm>
              <a:custGeom>
                <a:avLst/>
                <a:gdLst/>
                <a:ahLst/>
                <a:cxnLst/>
                <a:rect l="l" t="t" r="r" b="b"/>
                <a:pathLst>
                  <a:path w="17849" h="19574" extrusionOk="0">
                    <a:moveTo>
                      <a:pt x="14806" y="1"/>
                    </a:moveTo>
                    <a:lnTo>
                      <a:pt x="14806" y="1"/>
                    </a:lnTo>
                    <a:cubicBezTo>
                      <a:pt x="14806" y="1"/>
                      <a:pt x="15079" y="7"/>
                      <a:pt x="15352" y="13"/>
                    </a:cubicBezTo>
                    <a:lnTo>
                      <a:pt x="15353" y="13"/>
                    </a:lnTo>
                    <a:cubicBezTo>
                      <a:pt x="14953" y="4"/>
                      <a:pt x="14806" y="1"/>
                      <a:pt x="14806" y="1"/>
                    </a:cubicBezTo>
                    <a:close/>
                    <a:moveTo>
                      <a:pt x="15304" y="13"/>
                    </a:moveTo>
                    <a:cubicBezTo>
                      <a:pt x="15199" y="14"/>
                      <a:pt x="15102" y="33"/>
                      <a:pt x="15012" y="64"/>
                    </a:cubicBezTo>
                    <a:cubicBezTo>
                      <a:pt x="14748" y="162"/>
                      <a:pt x="14575" y="344"/>
                      <a:pt x="14451" y="587"/>
                    </a:cubicBezTo>
                    <a:cubicBezTo>
                      <a:pt x="13968" y="1511"/>
                      <a:pt x="14293" y="2398"/>
                      <a:pt x="13537" y="3562"/>
                    </a:cubicBezTo>
                    <a:cubicBezTo>
                      <a:pt x="13408" y="3760"/>
                      <a:pt x="13262" y="3959"/>
                      <a:pt x="13106" y="4154"/>
                    </a:cubicBezTo>
                    <a:cubicBezTo>
                      <a:pt x="12662" y="4698"/>
                      <a:pt x="12184" y="5162"/>
                      <a:pt x="11690" y="5531"/>
                    </a:cubicBezTo>
                    <a:lnTo>
                      <a:pt x="11691" y="5528"/>
                    </a:lnTo>
                    <a:lnTo>
                      <a:pt x="11691" y="5528"/>
                    </a:lnTo>
                    <a:cubicBezTo>
                      <a:pt x="11454" y="5703"/>
                      <a:pt x="11233" y="5839"/>
                      <a:pt x="11017" y="5944"/>
                    </a:cubicBezTo>
                    <a:cubicBezTo>
                      <a:pt x="11015" y="5905"/>
                      <a:pt x="11008" y="5865"/>
                      <a:pt x="10997" y="5826"/>
                    </a:cubicBezTo>
                    <a:cubicBezTo>
                      <a:pt x="10984" y="5782"/>
                      <a:pt x="10967" y="5739"/>
                      <a:pt x="10942" y="5693"/>
                    </a:cubicBezTo>
                    <a:cubicBezTo>
                      <a:pt x="10888" y="5603"/>
                      <a:pt x="10794" y="5538"/>
                      <a:pt x="10682" y="5534"/>
                    </a:cubicBezTo>
                    <a:cubicBezTo>
                      <a:pt x="10679" y="5534"/>
                      <a:pt x="10676" y="5534"/>
                      <a:pt x="10673" y="5534"/>
                    </a:cubicBezTo>
                    <a:cubicBezTo>
                      <a:pt x="10605" y="5534"/>
                      <a:pt x="10558" y="5551"/>
                      <a:pt x="10494" y="5579"/>
                    </a:cubicBezTo>
                    <a:lnTo>
                      <a:pt x="10477" y="5589"/>
                    </a:lnTo>
                    <a:cubicBezTo>
                      <a:pt x="10473" y="5491"/>
                      <a:pt x="10437" y="5412"/>
                      <a:pt x="10358" y="5357"/>
                    </a:cubicBezTo>
                    <a:cubicBezTo>
                      <a:pt x="10324" y="5334"/>
                      <a:pt x="10267" y="5321"/>
                      <a:pt x="10229" y="5321"/>
                    </a:cubicBezTo>
                    <a:cubicBezTo>
                      <a:pt x="10228" y="5321"/>
                      <a:pt x="10226" y="5321"/>
                      <a:pt x="10225" y="5321"/>
                    </a:cubicBezTo>
                    <a:cubicBezTo>
                      <a:pt x="10061" y="5321"/>
                      <a:pt x="9844" y="5468"/>
                      <a:pt x="9712" y="5564"/>
                    </a:cubicBezTo>
                    <a:cubicBezTo>
                      <a:pt x="9603" y="5646"/>
                      <a:pt x="9563" y="5690"/>
                      <a:pt x="9547" y="5690"/>
                    </a:cubicBezTo>
                    <a:cubicBezTo>
                      <a:pt x="9531" y="5690"/>
                      <a:pt x="9539" y="5647"/>
                      <a:pt x="9526" y="5553"/>
                    </a:cubicBezTo>
                    <a:cubicBezTo>
                      <a:pt x="9522" y="5527"/>
                      <a:pt x="9523" y="5536"/>
                      <a:pt x="9519" y="5511"/>
                    </a:cubicBezTo>
                    <a:lnTo>
                      <a:pt x="9516" y="5511"/>
                    </a:lnTo>
                    <a:cubicBezTo>
                      <a:pt x="9526" y="5396"/>
                      <a:pt x="9489" y="5350"/>
                      <a:pt x="9423" y="5350"/>
                    </a:cubicBezTo>
                    <a:cubicBezTo>
                      <a:pt x="9193" y="5350"/>
                      <a:pt x="8612" y="5915"/>
                      <a:pt x="8497" y="6033"/>
                    </a:cubicBezTo>
                    <a:lnTo>
                      <a:pt x="8497" y="6033"/>
                    </a:lnTo>
                    <a:cubicBezTo>
                      <a:pt x="8516" y="5752"/>
                      <a:pt x="8441" y="5560"/>
                      <a:pt x="8250" y="5560"/>
                    </a:cubicBezTo>
                    <a:cubicBezTo>
                      <a:pt x="8098" y="5560"/>
                      <a:pt x="7873" y="5681"/>
                      <a:pt x="7565" y="5977"/>
                    </a:cubicBezTo>
                    <a:cubicBezTo>
                      <a:pt x="7331" y="6198"/>
                      <a:pt x="7271" y="6304"/>
                      <a:pt x="7250" y="6304"/>
                    </a:cubicBezTo>
                    <a:cubicBezTo>
                      <a:pt x="7226" y="6304"/>
                      <a:pt x="7257" y="6159"/>
                      <a:pt x="7129" y="5883"/>
                    </a:cubicBezTo>
                    <a:cubicBezTo>
                      <a:pt x="7104" y="5830"/>
                      <a:pt x="7065" y="5807"/>
                      <a:pt x="7016" y="5807"/>
                    </a:cubicBezTo>
                    <a:cubicBezTo>
                      <a:pt x="6824" y="5807"/>
                      <a:pt x="6488" y="6158"/>
                      <a:pt x="6335" y="6336"/>
                    </a:cubicBezTo>
                    <a:cubicBezTo>
                      <a:pt x="6311" y="6207"/>
                      <a:pt x="6218" y="6088"/>
                      <a:pt x="6080" y="6088"/>
                    </a:cubicBezTo>
                    <a:cubicBezTo>
                      <a:pt x="6015" y="6088"/>
                      <a:pt x="5941" y="6114"/>
                      <a:pt x="5859" y="6178"/>
                    </a:cubicBezTo>
                    <a:cubicBezTo>
                      <a:pt x="5703" y="6297"/>
                      <a:pt x="5517" y="6581"/>
                      <a:pt x="5420" y="6751"/>
                    </a:cubicBezTo>
                    <a:cubicBezTo>
                      <a:pt x="5371" y="6631"/>
                      <a:pt x="5287" y="6516"/>
                      <a:pt x="5241" y="6369"/>
                    </a:cubicBezTo>
                    <a:cubicBezTo>
                      <a:pt x="5227" y="6324"/>
                      <a:pt x="5204" y="6305"/>
                      <a:pt x="5173" y="6305"/>
                    </a:cubicBezTo>
                    <a:cubicBezTo>
                      <a:pt x="4952" y="6305"/>
                      <a:pt x="4356" y="7352"/>
                      <a:pt x="4278" y="7494"/>
                    </a:cubicBezTo>
                    <a:lnTo>
                      <a:pt x="4278" y="7494"/>
                    </a:lnTo>
                    <a:cubicBezTo>
                      <a:pt x="4268" y="7427"/>
                      <a:pt x="4158" y="7138"/>
                      <a:pt x="4094" y="7118"/>
                    </a:cubicBezTo>
                    <a:cubicBezTo>
                      <a:pt x="4090" y="7116"/>
                      <a:pt x="4085" y="7116"/>
                      <a:pt x="4081" y="7116"/>
                    </a:cubicBezTo>
                    <a:cubicBezTo>
                      <a:pt x="4003" y="7116"/>
                      <a:pt x="3852" y="7290"/>
                      <a:pt x="3802" y="7345"/>
                    </a:cubicBezTo>
                    <a:cubicBezTo>
                      <a:pt x="3669" y="7503"/>
                      <a:pt x="3555" y="7693"/>
                      <a:pt x="3462" y="7875"/>
                    </a:cubicBezTo>
                    <a:cubicBezTo>
                      <a:pt x="3420" y="7959"/>
                      <a:pt x="3408" y="7997"/>
                      <a:pt x="3398" y="7997"/>
                    </a:cubicBezTo>
                    <a:cubicBezTo>
                      <a:pt x="3388" y="7997"/>
                      <a:pt x="3380" y="7963"/>
                      <a:pt x="3346" y="7902"/>
                    </a:cubicBezTo>
                    <a:cubicBezTo>
                      <a:pt x="3321" y="7858"/>
                      <a:pt x="3260" y="7751"/>
                      <a:pt x="3248" y="7701"/>
                    </a:cubicBezTo>
                    <a:cubicBezTo>
                      <a:pt x="3240" y="7675"/>
                      <a:pt x="3222" y="7658"/>
                      <a:pt x="3196" y="7658"/>
                    </a:cubicBezTo>
                    <a:cubicBezTo>
                      <a:pt x="3170" y="7658"/>
                      <a:pt x="3157" y="7662"/>
                      <a:pt x="3149" y="7672"/>
                    </a:cubicBezTo>
                    <a:cubicBezTo>
                      <a:pt x="3104" y="7719"/>
                      <a:pt x="3063" y="7768"/>
                      <a:pt x="3024" y="7818"/>
                    </a:cubicBezTo>
                    <a:cubicBezTo>
                      <a:pt x="2898" y="7974"/>
                      <a:pt x="2804" y="8166"/>
                      <a:pt x="2732" y="8348"/>
                    </a:cubicBezTo>
                    <a:cubicBezTo>
                      <a:pt x="2530" y="8860"/>
                      <a:pt x="2560" y="9065"/>
                      <a:pt x="2548" y="9065"/>
                    </a:cubicBezTo>
                    <a:cubicBezTo>
                      <a:pt x="2540" y="9065"/>
                      <a:pt x="2518" y="8992"/>
                      <a:pt x="2423" y="8868"/>
                    </a:cubicBezTo>
                    <a:cubicBezTo>
                      <a:pt x="2299" y="8701"/>
                      <a:pt x="2219" y="8610"/>
                      <a:pt x="2154" y="8610"/>
                    </a:cubicBezTo>
                    <a:cubicBezTo>
                      <a:pt x="2041" y="8610"/>
                      <a:pt x="1976" y="8889"/>
                      <a:pt x="1814" y="9538"/>
                    </a:cubicBezTo>
                    <a:cubicBezTo>
                      <a:pt x="1740" y="9477"/>
                      <a:pt x="1611" y="9413"/>
                      <a:pt x="1528" y="9347"/>
                    </a:cubicBezTo>
                    <a:cubicBezTo>
                      <a:pt x="1492" y="9316"/>
                      <a:pt x="1481" y="9290"/>
                      <a:pt x="1435" y="9287"/>
                    </a:cubicBezTo>
                    <a:cubicBezTo>
                      <a:pt x="1403" y="9287"/>
                      <a:pt x="1375" y="9301"/>
                      <a:pt x="1363" y="9327"/>
                    </a:cubicBezTo>
                    <a:cubicBezTo>
                      <a:pt x="1142" y="9753"/>
                      <a:pt x="1098" y="10524"/>
                      <a:pt x="1096" y="10674"/>
                    </a:cubicBezTo>
                    <a:lnTo>
                      <a:pt x="1096" y="10674"/>
                    </a:lnTo>
                    <a:cubicBezTo>
                      <a:pt x="1048" y="10644"/>
                      <a:pt x="1001" y="10630"/>
                      <a:pt x="957" y="10630"/>
                    </a:cubicBezTo>
                    <a:cubicBezTo>
                      <a:pt x="130" y="10630"/>
                      <a:pt x="0" y="15445"/>
                      <a:pt x="1564" y="15869"/>
                    </a:cubicBezTo>
                    <a:cubicBezTo>
                      <a:pt x="1373" y="16804"/>
                      <a:pt x="2749" y="18083"/>
                      <a:pt x="3429" y="18556"/>
                    </a:cubicBezTo>
                    <a:cubicBezTo>
                      <a:pt x="4530" y="19323"/>
                      <a:pt x="6171" y="19574"/>
                      <a:pt x="7467" y="19574"/>
                    </a:cubicBezTo>
                    <a:cubicBezTo>
                      <a:pt x="7525" y="19574"/>
                      <a:pt x="7583" y="19573"/>
                      <a:pt x="7639" y="19572"/>
                    </a:cubicBezTo>
                    <a:cubicBezTo>
                      <a:pt x="8338" y="19552"/>
                      <a:pt x="8345" y="19206"/>
                      <a:pt x="8190" y="18992"/>
                    </a:cubicBezTo>
                    <a:lnTo>
                      <a:pt x="8190" y="18992"/>
                    </a:lnTo>
                    <a:cubicBezTo>
                      <a:pt x="8403" y="19036"/>
                      <a:pt x="8614" y="19055"/>
                      <a:pt x="8805" y="19055"/>
                    </a:cubicBezTo>
                    <a:cubicBezTo>
                      <a:pt x="9326" y="19055"/>
                      <a:pt x="9698" y="18919"/>
                      <a:pt x="9556" y="18800"/>
                    </a:cubicBezTo>
                    <a:cubicBezTo>
                      <a:pt x="9489" y="18743"/>
                      <a:pt x="9435" y="18673"/>
                      <a:pt x="9373" y="18611"/>
                    </a:cubicBezTo>
                    <a:lnTo>
                      <a:pt x="9373" y="18611"/>
                    </a:lnTo>
                    <a:cubicBezTo>
                      <a:pt x="9396" y="18612"/>
                      <a:pt x="9418" y="18612"/>
                      <a:pt x="9440" y="18612"/>
                    </a:cubicBezTo>
                    <a:cubicBezTo>
                      <a:pt x="9612" y="18612"/>
                      <a:pt x="9768" y="18602"/>
                      <a:pt x="9913" y="18586"/>
                    </a:cubicBezTo>
                    <a:cubicBezTo>
                      <a:pt x="10152" y="18558"/>
                      <a:pt x="11003" y="18357"/>
                      <a:pt x="10629" y="18133"/>
                    </a:cubicBezTo>
                    <a:cubicBezTo>
                      <a:pt x="10776" y="18119"/>
                      <a:pt x="11056" y="18039"/>
                      <a:pt x="11237" y="17931"/>
                    </a:cubicBezTo>
                    <a:cubicBezTo>
                      <a:pt x="11491" y="17781"/>
                      <a:pt x="11495" y="17569"/>
                      <a:pt x="11329" y="17426"/>
                    </a:cubicBezTo>
                    <a:cubicBezTo>
                      <a:pt x="11706" y="17333"/>
                      <a:pt x="12271" y="17075"/>
                      <a:pt x="12062" y="16750"/>
                    </a:cubicBezTo>
                    <a:lnTo>
                      <a:pt x="12092" y="16739"/>
                    </a:lnTo>
                    <a:cubicBezTo>
                      <a:pt x="12160" y="16710"/>
                      <a:pt x="12171" y="16707"/>
                      <a:pt x="12290" y="16654"/>
                    </a:cubicBezTo>
                    <a:cubicBezTo>
                      <a:pt x="12413" y="16601"/>
                      <a:pt x="12526" y="16580"/>
                      <a:pt x="12562" y="16459"/>
                    </a:cubicBezTo>
                    <a:cubicBezTo>
                      <a:pt x="12575" y="16418"/>
                      <a:pt x="12572" y="16373"/>
                      <a:pt x="12556" y="16330"/>
                    </a:cubicBezTo>
                    <a:cubicBezTo>
                      <a:pt x="12571" y="16292"/>
                      <a:pt x="12555" y="16245"/>
                      <a:pt x="12518" y="16222"/>
                    </a:cubicBezTo>
                    <a:cubicBezTo>
                      <a:pt x="12472" y="16196"/>
                      <a:pt x="12414" y="16136"/>
                      <a:pt x="12379" y="16098"/>
                    </a:cubicBezTo>
                    <a:cubicBezTo>
                      <a:pt x="12606" y="16010"/>
                      <a:pt x="12878" y="15888"/>
                      <a:pt x="13077" y="15751"/>
                    </a:cubicBezTo>
                    <a:cubicBezTo>
                      <a:pt x="13172" y="15685"/>
                      <a:pt x="13392" y="15519"/>
                      <a:pt x="13364" y="15405"/>
                    </a:cubicBezTo>
                    <a:cubicBezTo>
                      <a:pt x="13342" y="15320"/>
                      <a:pt x="13278" y="15318"/>
                      <a:pt x="13198" y="15294"/>
                    </a:cubicBezTo>
                    <a:cubicBezTo>
                      <a:pt x="13288" y="15261"/>
                      <a:pt x="13444" y="15175"/>
                      <a:pt x="13607" y="15039"/>
                    </a:cubicBezTo>
                    <a:cubicBezTo>
                      <a:pt x="13699" y="14962"/>
                      <a:pt x="13782" y="14863"/>
                      <a:pt x="13849" y="14755"/>
                    </a:cubicBezTo>
                    <a:cubicBezTo>
                      <a:pt x="13871" y="14721"/>
                      <a:pt x="13878" y="14678"/>
                      <a:pt x="13866" y="14639"/>
                    </a:cubicBezTo>
                    <a:cubicBezTo>
                      <a:pt x="13853" y="14589"/>
                      <a:pt x="13821" y="14553"/>
                      <a:pt x="13763" y="14532"/>
                    </a:cubicBezTo>
                    <a:cubicBezTo>
                      <a:pt x="13699" y="14506"/>
                      <a:pt x="13632" y="14483"/>
                      <a:pt x="13566" y="14466"/>
                    </a:cubicBezTo>
                    <a:cubicBezTo>
                      <a:pt x="13789" y="14344"/>
                      <a:pt x="13823" y="14112"/>
                      <a:pt x="13663" y="14065"/>
                    </a:cubicBezTo>
                    <a:cubicBezTo>
                      <a:pt x="13685" y="14037"/>
                      <a:pt x="13832" y="13902"/>
                      <a:pt x="13865" y="13872"/>
                    </a:cubicBezTo>
                    <a:cubicBezTo>
                      <a:pt x="13916" y="13823"/>
                      <a:pt x="13995" y="13767"/>
                      <a:pt x="13995" y="13704"/>
                    </a:cubicBezTo>
                    <a:cubicBezTo>
                      <a:pt x="13997" y="13614"/>
                      <a:pt x="13889" y="13583"/>
                      <a:pt x="13795" y="13544"/>
                    </a:cubicBezTo>
                    <a:lnTo>
                      <a:pt x="13896" y="13490"/>
                    </a:lnTo>
                    <a:cubicBezTo>
                      <a:pt x="14063" y="13397"/>
                      <a:pt x="14173" y="13336"/>
                      <a:pt x="14322" y="13216"/>
                    </a:cubicBezTo>
                    <a:cubicBezTo>
                      <a:pt x="14390" y="13159"/>
                      <a:pt x="14532" y="13030"/>
                      <a:pt x="14512" y="12943"/>
                    </a:cubicBezTo>
                    <a:cubicBezTo>
                      <a:pt x="14504" y="12905"/>
                      <a:pt x="14476" y="12880"/>
                      <a:pt x="14436" y="12864"/>
                    </a:cubicBezTo>
                    <a:cubicBezTo>
                      <a:pt x="14368" y="12830"/>
                      <a:pt x="14310" y="12785"/>
                      <a:pt x="14253" y="12744"/>
                    </a:cubicBezTo>
                    <a:lnTo>
                      <a:pt x="14236" y="12734"/>
                    </a:lnTo>
                    <a:cubicBezTo>
                      <a:pt x="14359" y="12645"/>
                      <a:pt x="14491" y="12542"/>
                      <a:pt x="14627" y="12483"/>
                    </a:cubicBezTo>
                    <a:lnTo>
                      <a:pt x="14627" y="12483"/>
                    </a:lnTo>
                    <a:lnTo>
                      <a:pt x="14622" y="12484"/>
                    </a:lnTo>
                    <a:cubicBezTo>
                      <a:pt x="14980" y="12350"/>
                      <a:pt x="14154" y="11998"/>
                      <a:pt x="13967" y="11900"/>
                    </a:cubicBezTo>
                    <a:cubicBezTo>
                      <a:pt x="14071" y="11800"/>
                      <a:pt x="14103" y="11684"/>
                      <a:pt x="14244" y="11567"/>
                    </a:cubicBezTo>
                    <a:cubicBezTo>
                      <a:pt x="14337" y="11502"/>
                      <a:pt x="14296" y="11416"/>
                      <a:pt x="14221" y="11409"/>
                    </a:cubicBezTo>
                    <a:cubicBezTo>
                      <a:pt x="14114" y="11388"/>
                      <a:pt x="14018" y="11339"/>
                      <a:pt x="13904" y="11310"/>
                    </a:cubicBezTo>
                    <a:cubicBezTo>
                      <a:pt x="14002" y="11206"/>
                      <a:pt x="14575" y="10567"/>
                      <a:pt x="14539" y="10430"/>
                    </a:cubicBezTo>
                    <a:cubicBezTo>
                      <a:pt x="14525" y="10364"/>
                      <a:pt x="14259" y="10294"/>
                      <a:pt x="14194" y="10278"/>
                    </a:cubicBezTo>
                    <a:cubicBezTo>
                      <a:pt x="13949" y="10221"/>
                      <a:pt x="14035" y="10317"/>
                      <a:pt x="14194" y="10043"/>
                    </a:cubicBezTo>
                    <a:cubicBezTo>
                      <a:pt x="14286" y="9884"/>
                      <a:pt x="14388" y="9557"/>
                      <a:pt x="14230" y="9557"/>
                    </a:cubicBezTo>
                    <a:cubicBezTo>
                      <a:pt x="14223" y="9557"/>
                      <a:pt x="14215" y="9558"/>
                      <a:pt x="14207" y="9559"/>
                    </a:cubicBezTo>
                    <a:cubicBezTo>
                      <a:pt x="14142" y="9566"/>
                      <a:pt x="14081" y="9568"/>
                      <a:pt x="14021" y="9568"/>
                    </a:cubicBezTo>
                    <a:cubicBezTo>
                      <a:pt x="13949" y="9568"/>
                      <a:pt x="13878" y="9565"/>
                      <a:pt x="13805" y="9565"/>
                    </a:cubicBezTo>
                    <a:cubicBezTo>
                      <a:pt x="13762" y="9565"/>
                      <a:pt x="13717" y="9566"/>
                      <a:pt x="13670" y="9569"/>
                    </a:cubicBezTo>
                    <a:cubicBezTo>
                      <a:pt x="13888" y="9148"/>
                      <a:pt x="14095" y="8807"/>
                      <a:pt x="13906" y="8803"/>
                    </a:cubicBezTo>
                    <a:lnTo>
                      <a:pt x="13906" y="8803"/>
                    </a:lnTo>
                    <a:cubicBezTo>
                      <a:pt x="13906" y="8803"/>
                      <a:pt x="13609" y="8844"/>
                      <a:pt x="13589" y="8847"/>
                    </a:cubicBezTo>
                    <a:lnTo>
                      <a:pt x="13589" y="8847"/>
                    </a:lnTo>
                    <a:cubicBezTo>
                      <a:pt x="13660" y="8676"/>
                      <a:pt x="13702" y="8491"/>
                      <a:pt x="13773" y="8319"/>
                    </a:cubicBezTo>
                    <a:cubicBezTo>
                      <a:pt x="13788" y="8285"/>
                      <a:pt x="13770" y="8233"/>
                      <a:pt x="13717" y="8216"/>
                    </a:cubicBezTo>
                    <a:cubicBezTo>
                      <a:pt x="13494" y="8134"/>
                      <a:pt x="13471" y="8260"/>
                      <a:pt x="13746" y="8008"/>
                    </a:cubicBezTo>
                    <a:cubicBezTo>
                      <a:pt x="14130" y="7660"/>
                      <a:pt x="14433" y="7172"/>
                      <a:pt x="14665" y="6707"/>
                    </a:cubicBezTo>
                    <a:cubicBezTo>
                      <a:pt x="14738" y="6559"/>
                      <a:pt x="14809" y="6408"/>
                      <a:pt x="14882" y="6240"/>
                    </a:cubicBezTo>
                    <a:cubicBezTo>
                      <a:pt x="14953" y="6071"/>
                      <a:pt x="15020" y="5901"/>
                      <a:pt x="15085" y="5729"/>
                    </a:cubicBezTo>
                    <a:lnTo>
                      <a:pt x="15195" y="5445"/>
                    </a:lnTo>
                    <a:cubicBezTo>
                      <a:pt x="15270" y="5249"/>
                      <a:pt x="15345" y="5053"/>
                      <a:pt x="15424" y="4858"/>
                    </a:cubicBezTo>
                    <a:cubicBezTo>
                      <a:pt x="15439" y="4865"/>
                      <a:pt x="15454" y="4868"/>
                      <a:pt x="15470" y="4870"/>
                    </a:cubicBezTo>
                    <a:cubicBezTo>
                      <a:pt x="15499" y="4873"/>
                      <a:pt x="15526" y="4875"/>
                      <a:pt x="15555" y="4877"/>
                    </a:cubicBezTo>
                    <a:cubicBezTo>
                      <a:pt x="15596" y="4881"/>
                      <a:pt x="15636" y="4887"/>
                      <a:pt x="15679" y="4888"/>
                    </a:cubicBezTo>
                    <a:lnTo>
                      <a:pt x="15682" y="4888"/>
                    </a:lnTo>
                    <a:cubicBezTo>
                      <a:pt x="15695" y="4889"/>
                      <a:pt x="15709" y="4889"/>
                      <a:pt x="15721" y="4889"/>
                    </a:cubicBezTo>
                    <a:cubicBezTo>
                      <a:pt x="15781" y="4889"/>
                      <a:pt x="15833" y="4886"/>
                      <a:pt x="15885" y="4883"/>
                    </a:cubicBezTo>
                    <a:cubicBezTo>
                      <a:pt x="16030" y="4873"/>
                      <a:pt x="16180" y="4847"/>
                      <a:pt x="16331" y="4810"/>
                    </a:cubicBezTo>
                    <a:cubicBezTo>
                      <a:pt x="16535" y="4758"/>
                      <a:pt x="16710" y="4698"/>
                      <a:pt x="16866" y="4626"/>
                    </a:cubicBezTo>
                    <a:cubicBezTo>
                      <a:pt x="16994" y="4569"/>
                      <a:pt x="17118" y="4495"/>
                      <a:pt x="17246" y="4396"/>
                    </a:cubicBezTo>
                    <a:cubicBezTo>
                      <a:pt x="17343" y="4323"/>
                      <a:pt x="17433" y="4230"/>
                      <a:pt x="17525" y="4111"/>
                    </a:cubicBezTo>
                    <a:cubicBezTo>
                      <a:pt x="17668" y="3929"/>
                      <a:pt x="17767" y="3698"/>
                      <a:pt x="17808" y="3444"/>
                    </a:cubicBezTo>
                    <a:cubicBezTo>
                      <a:pt x="17848" y="3200"/>
                      <a:pt x="17841" y="2944"/>
                      <a:pt x="17787" y="2662"/>
                    </a:cubicBezTo>
                    <a:cubicBezTo>
                      <a:pt x="17738" y="2417"/>
                      <a:pt x="17651" y="2162"/>
                      <a:pt x="17519" y="1884"/>
                    </a:cubicBezTo>
                    <a:cubicBezTo>
                      <a:pt x="17146" y="1089"/>
                      <a:pt x="16232" y="36"/>
                      <a:pt x="15357" y="13"/>
                    </a:cubicBezTo>
                    <a:lnTo>
                      <a:pt x="15357" y="13"/>
                    </a:lnTo>
                    <a:cubicBezTo>
                      <a:pt x="15628" y="19"/>
                      <a:pt x="15898" y="25"/>
                      <a:pt x="15899" y="25"/>
                    </a:cubicBezTo>
                    <a:cubicBezTo>
                      <a:pt x="15899" y="25"/>
                      <a:pt x="15752" y="22"/>
                      <a:pt x="15353" y="13"/>
                    </a:cubicBezTo>
                    <a:lnTo>
                      <a:pt x="15353" y="13"/>
                    </a:lnTo>
                    <a:cubicBezTo>
                      <a:pt x="15354" y="13"/>
                      <a:pt x="15355" y="13"/>
                      <a:pt x="15357" y="13"/>
                    </a:cubicBezTo>
                    <a:lnTo>
                      <a:pt x="15357" y="13"/>
                    </a:lnTo>
                    <a:cubicBezTo>
                      <a:pt x="15355" y="13"/>
                      <a:pt x="15354" y="13"/>
                      <a:pt x="15352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8457416" y="1556113"/>
                <a:ext cx="51086" cy="48872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45" extrusionOk="0">
                    <a:moveTo>
                      <a:pt x="768" y="1"/>
                    </a:moveTo>
                    <a:cubicBezTo>
                      <a:pt x="708" y="1"/>
                      <a:pt x="645" y="9"/>
                      <a:pt x="579" y="25"/>
                    </a:cubicBezTo>
                    <a:cubicBezTo>
                      <a:pt x="510" y="44"/>
                      <a:pt x="440" y="75"/>
                      <a:pt x="379" y="118"/>
                    </a:cubicBezTo>
                    <a:cubicBezTo>
                      <a:pt x="311" y="165"/>
                      <a:pt x="254" y="228"/>
                      <a:pt x="210" y="303"/>
                    </a:cubicBezTo>
                    <a:cubicBezTo>
                      <a:pt x="202" y="314"/>
                      <a:pt x="200" y="330"/>
                      <a:pt x="200" y="344"/>
                    </a:cubicBezTo>
                    <a:cubicBezTo>
                      <a:pt x="142" y="400"/>
                      <a:pt x="96" y="455"/>
                      <a:pt x="65" y="518"/>
                    </a:cubicBezTo>
                    <a:cubicBezTo>
                      <a:pt x="38" y="569"/>
                      <a:pt x="18" y="625"/>
                      <a:pt x="9" y="682"/>
                    </a:cubicBezTo>
                    <a:cubicBezTo>
                      <a:pt x="1" y="740"/>
                      <a:pt x="1" y="797"/>
                      <a:pt x="9" y="864"/>
                    </a:cubicBezTo>
                    <a:cubicBezTo>
                      <a:pt x="23" y="969"/>
                      <a:pt x="75" y="1076"/>
                      <a:pt x="159" y="1186"/>
                    </a:cubicBezTo>
                    <a:cubicBezTo>
                      <a:pt x="231" y="1279"/>
                      <a:pt x="331" y="1364"/>
                      <a:pt x="447" y="1430"/>
                    </a:cubicBezTo>
                    <a:cubicBezTo>
                      <a:pt x="560" y="1493"/>
                      <a:pt x="688" y="1533"/>
                      <a:pt x="817" y="1543"/>
                    </a:cubicBezTo>
                    <a:cubicBezTo>
                      <a:pt x="831" y="1544"/>
                      <a:pt x="845" y="1544"/>
                      <a:pt x="861" y="1544"/>
                    </a:cubicBezTo>
                    <a:cubicBezTo>
                      <a:pt x="867" y="1544"/>
                      <a:pt x="872" y="1544"/>
                      <a:pt x="878" y="1544"/>
                    </a:cubicBezTo>
                    <a:cubicBezTo>
                      <a:pt x="984" y="1544"/>
                      <a:pt x="1093" y="1519"/>
                      <a:pt x="1195" y="1468"/>
                    </a:cubicBezTo>
                    <a:cubicBezTo>
                      <a:pt x="1248" y="1441"/>
                      <a:pt x="1302" y="1401"/>
                      <a:pt x="1354" y="1350"/>
                    </a:cubicBezTo>
                    <a:cubicBezTo>
                      <a:pt x="1407" y="1298"/>
                      <a:pt x="1455" y="1234"/>
                      <a:pt x="1498" y="1155"/>
                    </a:cubicBezTo>
                    <a:cubicBezTo>
                      <a:pt x="1518" y="1120"/>
                      <a:pt x="1534" y="1083"/>
                      <a:pt x="1550" y="1046"/>
                    </a:cubicBezTo>
                    <a:cubicBezTo>
                      <a:pt x="1570" y="1000"/>
                      <a:pt x="1583" y="960"/>
                      <a:pt x="1593" y="917"/>
                    </a:cubicBezTo>
                    <a:cubicBezTo>
                      <a:pt x="1603" y="877"/>
                      <a:pt x="1607" y="837"/>
                      <a:pt x="1611" y="795"/>
                    </a:cubicBezTo>
                    <a:cubicBezTo>
                      <a:pt x="1614" y="750"/>
                      <a:pt x="1610" y="704"/>
                      <a:pt x="1604" y="659"/>
                    </a:cubicBezTo>
                    <a:cubicBezTo>
                      <a:pt x="1597" y="595"/>
                      <a:pt x="1574" y="526"/>
                      <a:pt x="1535" y="450"/>
                    </a:cubicBezTo>
                    <a:cubicBezTo>
                      <a:pt x="1507" y="390"/>
                      <a:pt x="1464" y="333"/>
                      <a:pt x="1407" y="271"/>
                    </a:cubicBezTo>
                    <a:cubicBezTo>
                      <a:pt x="1361" y="223"/>
                      <a:pt x="1304" y="175"/>
                      <a:pt x="1232" y="131"/>
                    </a:cubicBezTo>
                    <a:cubicBezTo>
                      <a:pt x="1173" y="95"/>
                      <a:pt x="1104" y="65"/>
                      <a:pt x="1024" y="38"/>
                    </a:cubicBezTo>
                    <a:cubicBezTo>
                      <a:pt x="958" y="18"/>
                      <a:pt x="883" y="4"/>
                      <a:pt x="801" y="1"/>
                    </a:cubicBezTo>
                    <a:lnTo>
                      <a:pt x="782" y="1"/>
                    </a:lnTo>
                    <a:cubicBezTo>
                      <a:pt x="778" y="1"/>
                      <a:pt x="773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8564840" y="1493259"/>
                <a:ext cx="100686" cy="118812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3756" extrusionOk="0">
                    <a:moveTo>
                      <a:pt x="970" y="0"/>
                    </a:moveTo>
                    <a:cubicBezTo>
                      <a:pt x="914" y="7"/>
                      <a:pt x="867" y="39"/>
                      <a:pt x="830" y="68"/>
                    </a:cubicBezTo>
                    <a:cubicBezTo>
                      <a:pt x="780" y="106"/>
                      <a:pt x="735" y="156"/>
                      <a:pt x="698" y="201"/>
                    </a:cubicBezTo>
                    <a:cubicBezTo>
                      <a:pt x="651" y="255"/>
                      <a:pt x="607" y="318"/>
                      <a:pt x="555" y="397"/>
                    </a:cubicBezTo>
                    <a:cubicBezTo>
                      <a:pt x="514" y="458"/>
                      <a:pt x="478" y="521"/>
                      <a:pt x="443" y="586"/>
                    </a:cubicBezTo>
                    <a:cubicBezTo>
                      <a:pt x="406" y="656"/>
                      <a:pt x="376" y="731"/>
                      <a:pt x="345" y="806"/>
                    </a:cubicBezTo>
                    <a:cubicBezTo>
                      <a:pt x="272" y="988"/>
                      <a:pt x="209" y="1179"/>
                      <a:pt x="151" y="1392"/>
                    </a:cubicBezTo>
                    <a:cubicBezTo>
                      <a:pt x="91" y="1615"/>
                      <a:pt x="50" y="1836"/>
                      <a:pt x="27" y="2044"/>
                    </a:cubicBezTo>
                    <a:cubicBezTo>
                      <a:pt x="1" y="2268"/>
                      <a:pt x="4" y="2482"/>
                      <a:pt x="30" y="2676"/>
                    </a:cubicBezTo>
                    <a:cubicBezTo>
                      <a:pt x="42" y="2762"/>
                      <a:pt x="64" y="2850"/>
                      <a:pt x="97" y="2946"/>
                    </a:cubicBezTo>
                    <a:cubicBezTo>
                      <a:pt x="123" y="3029"/>
                      <a:pt x="166" y="3112"/>
                      <a:pt x="223" y="3199"/>
                    </a:cubicBezTo>
                    <a:cubicBezTo>
                      <a:pt x="233" y="3212"/>
                      <a:pt x="249" y="3221"/>
                      <a:pt x="266" y="3221"/>
                    </a:cubicBezTo>
                    <a:cubicBezTo>
                      <a:pt x="280" y="3221"/>
                      <a:pt x="297" y="3215"/>
                      <a:pt x="307" y="3208"/>
                    </a:cubicBezTo>
                    <a:cubicBezTo>
                      <a:pt x="415" y="3315"/>
                      <a:pt x="531" y="3414"/>
                      <a:pt x="651" y="3493"/>
                    </a:cubicBezTo>
                    <a:cubicBezTo>
                      <a:pt x="737" y="3548"/>
                      <a:pt x="831" y="3599"/>
                      <a:pt x="937" y="3643"/>
                    </a:cubicBezTo>
                    <a:cubicBezTo>
                      <a:pt x="1039" y="3686"/>
                      <a:pt x="1152" y="3716"/>
                      <a:pt x="1281" y="3737"/>
                    </a:cubicBezTo>
                    <a:cubicBezTo>
                      <a:pt x="1344" y="3747"/>
                      <a:pt x="1410" y="3755"/>
                      <a:pt x="1480" y="3755"/>
                    </a:cubicBezTo>
                    <a:cubicBezTo>
                      <a:pt x="1492" y="3755"/>
                      <a:pt x="1505" y="3755"/>
                      <a:pt x="1517" y="3755"/>
                    </a:cubicBezTo>
                    <a:cubicBezTo>
                      <a:pt x="1551" y="3755"/>
                      <a:pt x="1585" y="3754"/>
                      <a:pt x="1618" y="3752"/>
                    </a:cubicBezTo>
                    <a:cubicBezTo>
                      <a:pt x="1662" y="3750"/>
                      <a:pt x="1709" y="3749"/>
                      <a:pt x="1752" y="3742"/>
                    </a:cubicBezTo>
                    <a:cubicBezTo>
                      <a:pt x="1774" y="3737"/>
                      <a:pt x="1795" y="3733"/>
                      <a:pt x="1815" y="3727"/>
                    </a:cubicBezTo>
                    <a:cubicBezTo>
                      <a:pt x="1938" y="3693"/>
                      <a:pt x="2054" y="3640"/>
                      <a:pt x="2153" y="3593"/>
                    </a:cubicBezTo>
                    <a:cubicBezTo>
                      <a:pt x="2280" y="3533"/>
                      <a:pt x="2412" y="3457"/>
                      <a:pt x="2557" y="3368"/>
                    </a:cubicBezTo>
                    <a:cubicBezTo>
                      <a:pt x="2699" y="3279"/>
                      <a:pt x="2817" y="3193"/>
                      <a:pt x="2922" y="3103"/>
                    </a:cubicBezTo>
                    <a:cubicBezTo>
                      <a:pt x="3004" y="3033"/>
                      <a:pt x="3092" y="2946"/>
                      <a:pt x="3141" y="2834"/>
                    </a:cubicBezTo>
                    <a:cubicBezTo>
                      <a:pt x="3158" y="2792"/>
                      <a:pt x="3164" y="2745"/>
                      <a:pt x="3158" y="2695"/>
                    </a:cubicBezTo>
                    <a:cubicBezTo>
                      <a:pt x="3157" y="2675"/>
                      <a:pt x="3150" y="2654"/>
                      <a:pt x="3137" y="2631"/>
                    </a:cubicBezTo>
                    <a:cubicBezTo>
                      <a:pt x="3128" y="2612"/>
                      <a:pt x="3118" y="2596"/>
                      <a:pt x="3101" y="2581"/>
                    </a:cubicBezTo>
                    <a:cubicBezTo>
                      <a:pt x="3112" y="2569"/>
                      <a:pt x="3121" y="2555"/>
                      <a:pt x="3130" y="2539"/>
                    </a:cubicBezTo>
                    <a:cubicBezTo>
                      <a:pt x="3161" y="2485"/>
                      <a:pt x="3177" y="2430"/>
                      <a:pt x="3178" y="2374"/>
                    </a:cubicBezTo>
                    <a:cubicBezTo>
                      <a:pt x="3183" y="2308"/>
                      <a:pt x="3158" y="2248"/>
                      <a:pt x="3137" y="2211"/>
                    </a:cubicBezTo>
                    <a:cubicBezTo>
                      <a:pt x="3107" y="2160"/>
                      <a:pt x="3062" y="2112"/>
                      <a:pt x="2999" y="2072"/>
                    </a:cubicBezTo>
                    <a:cubicBezTo>
                      <a:pt x="3004" y="2038"/>
                      <a:pt x="3005" y="2003"/>
                      <a:pt x="3004" y="1966"/>
                    </a:cubicBezTo>
                    <a:cubicBezTo>
                      <a:pt x="3001" y="1923"/>
                      <a:pt x="2992" y="1882"/>
                      <a:pt x="2976" y="1845"/>
                    </a:cubicBezTo>
                    <a:cubicBezTo>
                      <a:pt x="2962" y="1810"/>
                      <a:pt x="2943" y="1777"/>
                      <a:pt x="2915" y="1739"/>
                    </a:cubicBezTo>
                    <a:cubicBezTo>
                      <a:pt x="2893" y="1709"/>
                      <a:pt x="2865" y="1683"/>
                      <a:pt x="2835" y="1658"/>
                    </a:cubicBezTo>
                    <a:cubicBezTo>
                      <a:pt x="2797" y="1625"/>
                      <a:pt x="2760" y="1608"/>
                      <a:pt x="2724" y="1590"/>
                    </a:cubicBezTo>
                    <a:cubicBezTo>
                      <a:pt x="2683" y="1568"/>
                      <a:pt x="2646" y="1560"/>
                      <a:pt x="2610" y="1552"/>
                    </a:cubicBezTo>
                    <a:cubicBezTo>
                      <a:pt x="2614" y="1519"/>
                      <a:pt x="2611" y="1481"/>
                      <a:pt x="2604" y="1432"/>
                    </a:cubicBezTo>
                    <a:cubicBezTo>
                      <a:pt x="2598" y="1402"/>
                      <a:pt x="2585" y="1366"/>
                      <a:pt x="2568" y="1330"/>
                    </a:cubicBezTo>
                    <a:cubicBezTo>
                      <a:pt x="2548" y="1292"/>
                      <a:pt x="2520" y="1262"/>
                      <a:pt x="2484" y="1230"/>
                    </a:cubicBezTo>
                    <a:cubicBezTo>
                      <a:pt x="2461" y="1209"/>
                      <a:pt x="2428" y="1194"/>
                      <a:pt x="2398" y="1180"/>
                    </a:cubicBezTo>
                    <a:cubicBezTo>
                      <a:pt x="2376" y="1172"/>
                      <a:pt x="2352" y="1166"/>
                      <a:pt x="2333" y="1162"/>
                    </a:cubicBezTo>
                    <a:cubicBezTo>
                      <a:pt x="2313" y="1159"/>
                      <a:pt x="2296" y="1157"/>
                      <a:pt x="2276" y="1154"/>
                    </a:cubicBezTo>
                    <a:cubicBezTo>
                      <a:pt x="2273" y="1154"/>
                      <a:pt x="2270" y="1154"/>
                      <a:pt x="2268" y="1154"/>
                    </a:cubicBezTo>
                    <a:cubicBezTo>
                      <a:pt x="2221" y="1154"/>
                      <a:pt x="2181" y="1165"/>
                      <a:pt x="2144" y="1176"/>
                    </a:cubicBezTo>
                    <a:cubicBezTo>
                      <a:pt x="2146" y="1114"/>
                      <a:pt x="2140" y="1058"/>
                      <a:pt x="2127" y="1007"/>
                    </a:cubicBezTo>
                    <a:cubicBezTo>
                      <a:pt x="2119" y="967"/>
                      <a:pt x="2104" y="930"/>
                      <a:pt x="2083" y="892"/>
                    </a:cubicBezTo>
                    <a:cubicBezTo>
                      <a:pt x="2061" y="854"/>
                      <a:pt x="2034" y="825"/>
                      <a:pt x="2010" y="804"/>
                    </a:cubicBezTo>
                    <a:cubicBezTo>
                      <a:pt x="1983" y="779"/>
                      <a:pt x="1945" y="763"/>
                      <a:pt x="1917" y="752"/>
                    </a:cubicBezTo>
                    <a:cubicBezTo>
                      <a:pt x="1887" y="742"/>
                      <a:pt x="1852" y="736"/>
                      <a:pt x="1809" y="736"/>
                    </a:cubicBezTo>
                    <a:cubicBezTo>
                      <a:pt x="1738" y="736"/>
                      <a:pt x="1673" y="746"/>
                      <a:pt x="1596" y="771"/>
                    </a:cubicBezTo>
                    <a:cubicBezTo>
                      <a:pt x="1595" y="715"/>
                      <a:pt x="1586" y="656"/>
                      <a:pt x="1573" y="599"/>
                    </a:cubicBezTo>
                    <a:cubicBezTo>
                      <a:pt x="1553" y="510"/>
                      <a:pt x="1522" y="441"/>
                      <a:pt x="1479" y="385"/>
                    </a:cubicBezTo>
                    <a:cubicBezTo>
                      <a:pt x="1437" y="334"/>
                      <a:pt x="1371" y="300"/>
                      <a:pt x="1300" y="300"/>
                    </a:cubicBezTo>
                    <a:cubicBezTo>
                      <a:pt x="1297" y="299"/>
                      <a:pt x="1294" y="299"/>
                      <a:pt x="1292" y="299"/>
                    </a:cubicBezTo>
                    <a:cubicBezTo>
                      <a:pt x="1247" y="299"/>
                      <a:pt x="1201" y="311"/>
                      <a:pt x="1152" y="337"/>
                    </a:cubicBezTo>
                    <a:cubicBezTo>
                      <a:pt x="1156" y="291"/>
                      <a:pt x="1154" y="242"/>
                      <a:pt x="1151" y="194"/>
                    </a:cubicBezTo>
                    <a:cubicBezTo>
                      <a:pt x="1144" y="129"/>
                      <a:pt x="1124" y="79"/>
                      <a:pt x="1092" y="42"/>
                    </a:cubicBezTo>
                    <a:cubicBezTo>
                      <a:pt x="1071" y="20"/>
                      <a:pt x="1030" y="3"/>
                      <a:pt x="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8450489" y="1623838"/>
                <a:ext cx="19138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605" h="814" extrusionOk="0">
                    <a:moveTo>
                      <a:pt x="105" y="645"/>
                    </a:moveTo>
                    <a:cubicBezTo>
                      <a:pt x="104" y="645"/>
                      <a:pt x="101" y="646"/>
                      <a:pt x="101" y="648"/>
                    </a:cubicBezTo>
                    <a:lnTo>
                      <a:pt x="105" y="645"/>
                    </a:lnTo>
                    <a:close/>
                    <a:moveTo>
                      <a:pt x="540" y="0"/>
                    </a:moveTo>
                    <a:cubicBezTo>
                      <a:pt x="527" y="0"/>
                      <a:pt x="519" y="2"/>
                      <a:pt x="512" y="6"/>
                    </a:cubicBezTo>
                    <a:cubicBezTo>
                      <a:pt x="497" y="13"/>
                      <a:pt x="487" y="23"/>
                      <a:pt x="483" y="38"/>
                    </a:cubicBezTo>
                    <a:cubicBezTo>
                      <a:pt x="447" y="111"/>
                      <a:pt x="414" y="187"/>
                      <a:pt x="377" y="258"/>
                    </a:cubicBezTo>
                    <a:cubicBezTo>
                      <a:pt x="301" y="397"/>
                      <a:pt x="212" y="526"/>
                      <a:pt x="106" y="645"/>
                    </a:cubicBezTo>
                    <a:lnTo>
                      <a:pt x="112" y="639"/>
                    </a:lnTo>
                    <a:lnTo>
                      <a:pt x="112" y="639"/>
                    </a:lnTo>
                    <a:cubicBezTo>
                      <a:pt x="83" y="669"/>
                      <a:pt x="53" y="701"/>
                      <a:pt x="25" y="729"/>
                    </a:cubicBezTo>
                    <a:cubicBezTo>
                      <a:pt x="6" y="746"/>
                      <a:pt x="0" y="775"/>
                      <a:pt x="19" y="796"/>
                    </a:cubicBezTo>
                    <a:cubicBezTo>
                      <a:pt x="28" y="807"/>
                      <a:pt x="43" y="813"/>
                      <a:pt x="57" y="813"/>
                    </a:cubicBezTo>
                    <a:cubicBezTo>
                      <a:pt x="68" y="813"/>
                      <a:pt x="78" y="810"/>
                      <a:pt x="86" y="802"/>
                    </a:cubicBezTo>
                    <a:cubicBezTo>
                      <a:pt x="189" y="702"/>
                      <a:pt x="284" y="596"/>
                      <a:pt x="370" y="480"/>
                    </a:cubicBezTo>
                    <a:cubicBezTo>
                      <a:pt x="414" y="418"/>
                      <a:pt x="456" y="357"/>
                      <a:pt x="493" y="292"/>
                    </a:cubicBezTo>
                    <a:cubicBezTo>
                      <a:pt x="533" y="224"/>
                      <a:pt x="569" y="152"/>
                      <a:pt x="593" y="78"/>
                    </a:cubicBezTo>
                    <a:cubicBezTo>
                      <a:pt x="605" y="46"/>
                      <a:pt x="589" y="15"/>
                      <a:pt x="559" y="3"/>
                    </a:cubicBezTo>
                    <a:cubicBezTo>
                      <a:pt x="552" y="2"/>
                      <a:pt x="547" y="0"/>
                      <a:pt x="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8861269" y="1173929"/>
                <a:ext cx="16006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536" extrusionOk="0">
                    <a:moveTo>
                      <a:pt x="196" y="825"/>
                    </a:moveTo>
                    <a:cubicBezTo>
                      <a:pt x="195" y="826"/>
                      <a:pt x="195" y="827"/>
                      <a:pt x="195" y="828"/>
                    </a:cubicBezTo>
                    <a:cubicBezTo>
                      <a:pt x="195" y="827"/>
                      <a:pt x="195" y="826"/>
                      <a:pt x="196" y="825"/>
                    </a:cubicBezTo>
                    <a:close/>
                    <a:moveTo>
                      <a:pt x="410" y="1"/>
                    </a:moveTo>
                    <a:cubicBezTo>
                      <a:pt x="365" y="1"/>
                      <a:pt x="334" y="36"/>
                      <a:pt x="327" y="78"/>
                    </a:cubicBezTo>
                    <a:cubicBezTo>
                      <a:pt x="292" y="327"/>
                      <a:pt x="250" y="577"/>
                      <a:pt x="196" y="825"/>
                    </a:cubicBezTo>
                    <a:lnTo>
                      <a:pt x="196" y="825"/>
                    </a:lnTo>
                    <a:cubicBezTo>
                      <a:pt x="196" y="824"/>
                      <a:pt x="197" y="824"/>
                      <a:pt x="198" y="824"/>
                    </a:cubicBezTo>
                    <a:lnTo>
                      <a:pt x="198" y="824"/>
                    </a:lnTo>
                    <a:cubicBezTo>
                      <a:pt x="197" y="827"/>
                      <a:pt x="196" y="830"/>
                      <a:pt x="196" y="833"/>
                    </a:cubicBezTo>
                    <a:lnTo>
                      <a:pt x="196" y="833"/>
                    </a:lnTo>
                    <a:cubicBezTo>
                      <a:pt x="194" y="836"/>
                      <a:pt x="193" y="838"/>
                      <a:pt x="193" y="843"/>
                    </a:cubicBezTo>
                    <a:cubicBezTo>
                      <a:pt x="193" y="842"/>
                      <a:pt x="193" y="842"/>
                      <a:pt x="193" y="842"/>
                    </a:cubicBezTo>
                    <a:lnTo>
                      <a:pt x="193" y="842"/>
                    </a:lnTo>
                    <a:cubicBezTo>
                      <a:pt x="144" y="1055"/>
                      <a:pt x="85" y="1265"/>
                      <a:pt x="9" y="1468"/>
                    </a:cubicBezTo>
                    <a:cubicBezTo>
                      <a:pt x="0" y="1494"/>
                      <a:pt x="13" y="1524"/>
                      <a:pt x="37" y="1531"/>
                    </a:cubicBezTo>
                    <a:cubicBezTo>
                      <a:pt x="44" y="1534"/>
                      <a:pt x="50" y="1535"/>
                      <a:pt x="56" y="1535"/>
                    </a:cubicBezTo>
                    <a:cubicBezTo>
                      <a:pt x="76" y="1535"/>
                      <a:pt x="94" y="1522"/>
                      <a:pt x="100" y="1503"/>
                    </a:cubicBezTo>
                    <a:cubicBezTo>
                      <a:pt x="188" y="1272"/>
                      <a:pt x="271" y="1042"/>
                      <a:pt x="341" y="802"/>
                    </a:cubicBezTo>
                    <a:cubicBezTo>
                      <a:pt x="408" y="570"/>
                      <a:pt x="460" y="334"/>
                      <a:pt x="498" y="94"/>
                    </a:cubicBezTo>
                    <a:cubicBezTo>
                      <a:pt x="506" y="48"/>
                      <a:pt x="464" y="5"/>
                      <a:pt x="420" y="1"/>
                    </a:cubicBezTo>
                    <a:lnTo>
                      <a:pt x="413" y="1"/>
                    </a:lnTo>
                    <a:cubicBezTo>
                      <a:pt x="412" y="1"/>
                      <a:pt x="411" y="1"/>
                      <a:pt x="41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876168" y="1180192"/>
                <a:ext cx="17746" cy="4545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37" extrusionOk="0">
                    <a:moveTo>
                      <a:pt x="257" y="431"/>
                    </a:moveTo>
                    <a:lnTo>
                      <a:pt x="257" y="431"/>
                    </a:lnTo>
                    <a:cubicBezTo>
                      <a:pt x="255" y="438"/>
                      <a:pt x="254" y="444"/>
                      <a:pt x="252" y="451"/>
                    </a:cubicBezTo>
                    <a:cubicBezTo>
                      <a:pt x="253" y="444"/>
                      <a:pt x="255" y="438"/>
                      <a:pt x="257" y="431"/>
                    </a:cubicBezTo>
                    <a:close/>
                    <a:moveTo>
                      <a:pt x="437" y="0"/>
                    </a:moveTo>
                    <a:cubicBezTo>
                      <a:pt x="407" y="3"/>
                      <a:pt x="378" y="13"/>
                      <a:pt x="357" y="32"/>
                    </a:cubicBezTo>
                    <a:cubicBezTo>
                      <a:pt x="330" y="53"/>
                      <a:pt x="318" y="82"/>
                      <a:pt x="314" y="115"/>
                    </a:cubicBezTo>
                    <a:cubicBezTo>
                      <a:pt x="297" y="218"/>
                      <a:pt x="281" y="319"/>
                      <a:pt x="259" y="421"/>
                    </a:cubicBezTo>
                    <a:lnTo>
                      <a:pt x="259" y="421"/>
                    </a:lnTo>
                    <a:cubicBezTo>
                      <a:pt x="259" y="420"/>
                      <a:pt x="259" y="419"/>
                      <a:pt x="259" y="418"/>
                    </a:cubicBezTo>
                    <a:lnTo>
                      <a:pt x="259" y="418"/>
                    </a:lnTo>
                    <a:cubicBezTo>
                      <a:pt x="224" y="573"/>
                      <a:pt x="186" y="725"/>
                      <a:pt x="145" y="876"/>
                    </a:cubicBezTo>
                    <a:cubicBezTo>
                      <a:pt x="123" y="954"/>
                      <a:pt x="103" y="1030"/>
                      <a:pt x="82" y="1106"/>
                    </a:cubicBezTo>
                    <a:cubicBezTo>
                      <a:pt x="60" y="1183"/>
                      <a:pt x="36" y="1259"/>
                      <a:pt x="13" y="1335"/>
                    </a:cubicBezTo>
                    <a:cubicBezTo>
                      <a:pt x="0" y="1375"/>
                      <a:pt x="16" y="1418"/>
                      <a:pt x="56" y="1432"/>
                    </a:cubicBezTo>
                    <a:cubicBezTo>
                      <a:pt x="64" y="1435"/>
                      <a:pt x="72" y="1436"/>
                      <a:pt x="81" y="1436"/>
                    </a:cubicBezTo>
                    <a:cubicBezTo>
                      <a:pt x="111" y="1436"/>
                      <a:pt x="142" y="1418"/>
                      <a:pt x="152" y="1388"/>
                    </a:cubicBezTo>
                    <a:cubicBezTo>
                      <a:pt x="182" y="1289"/>
                      <a:pt x="218" y="1194"/>
                      <a:pt x="258" y="1098"/>
                    </a:cubicBezTo>
                    <a:cubicBezTo>
                      <a:pt x="301" y="995"/>
                      <a:pt x="347" y="894"/>
                      <a:pt x="388" y="788"/>
                    </a:cubicBezTo>
                    <a:cubicBezTo>
                      <a:pt x="430" y="682"/>
                      <a:pt x="467" y="579"/>
                      <a:pt x="496" y="468"/>
                    </a:cubicBezTo>
                    <a:cubicBezTo>
                      <a:pt x="526" y="358"/>
                      <a:pt x="547" y="246"/>
                      <a:pt x="556" y="132"/>
                    </a:cubicBezTo>
                    <a:cubicBezTo>
                      <a:pt x="560" y="66"/>
                      <a:pt x="511" y="7"/>
                      <a:pt x="44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8886353" y="1191770"/>
                <a:ext cx="27172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367" y="671"/>
                    </a:moveTo>
                    <a:lnTo>
                      <a:pt x="367" y="671"/>
                    </a:lnTo>
                    <a:cubicBezTo>
                      <a:pt x="366" y="673"/>
                      <a:pt x="365" y="675"/>
                      <a:pt x="364" y="677"/>
                    </a:cubicBezTo>
                    <a:lnTo>
                      <a:pt x="364" y="677"/>
                    </a:lnTo>
                    <a:cubicBezTo>
                      <a:pt x="365" y="675"/>
                      <a:pt x="366" y="673"/>
                      <a:pt x="367" y="671"/>
                    </a:cubicBezTo>
                    <a:close/>
                    <a:moveTo>
                      <a:pt x="364" y="677"/>
                    </a:moveTo>
                    <a:cubicBezTo>
                      <a:pt x="363" y="679"/>
                      <a:pt x="361" y="681"/>
                      <a:pt x="360" y="683"/>
                    </a:cubicBezTo>
                    <a:lnTo>
                      <a:pt x="360" y="683"/>
                    </a:lnTo>
                    <a:cubicBezTo>
                      <a:pt x="362" y="681"/>
                      <a:pt x="363" y="679"/>
                      <a:pt x="364" y="677"/>
                    </a:cubicBezTo>
                    <a:close/>
                    <a:moveTo>
                      <a:pt x="729" y="1"/>
                    </a:moveTo>
                    <a:cubicBezTo>
                      <a:pt x="679" y="2"/>
                      <a:pt x="633" y="34"/>
                      <a:pt x="612" y="81"/>
                    </a:cubicBezTo>
                    <a:cubicBezTo>
                      <a:pt x="569" y="183"/>
                      <a:pt x="533" y="289"/>
                      <a:pt x="493" y="393"/>
                    </a:cubicBezTo>
                    <a:cubicBezTo>
                      <a:pt x="453" y="493"/>
                      <a:pt x="410" y="589"/>
                      <a:pt x="360" y="685"/>
                    </a:cubicBezTo>
                    <a:cubicBezTo>
                      <a:pt x="360" y="684"/>
                      <a:pt x="360" y="684"/>
                      <a:pt x="360" y="683"/>
                    </a:cubicBezTo>
                    <a:lnTo>
                      <a:pt x="360" y="683"/>
                    </a:lnTo>
                    <a:cubicBezTo>
                      <a:pt x="298" y="800"/>
                      <a:pt x="229" y="912"/>
                      <a:pt x="142" y="1012"/>
                    </a:cubicBezTo>
                    <a:cubicBezTo>
                      <a:pt x="108" y="1047"/>
                      <a:pt x="73" y="1080"/>
                      <a:pt x="36" y="1110"/>
                    </a:cubicBezTo>
                    <a:cubicBezTo>
                      <a:pt x="6" y="1138"/>
                      <a:pt x="0" y="1185"/>
                      <a:pt x="28" y="1218"/>
                    </a:cubicBezTo>
                    <a:cubicBezTo>
                      <a:pt x="42" y="1236"/>
                      <a:pt x="63" y="1245"/>
                      <a:pt x="84" y="1245"/>
                    </a:cubicBezTo>
                    <a:cubicBezTo>
                      <a:pt x="102" y="1245"/>
                      <a:pt x="120" y="1239"/>
                      <a:pt x="135" y="1226"/>
                    </a:cubicBezTo>
                    <a:cubicBezTo>
                      <a:pt x="303" y="1085"/>
                      <a:pt x="460" y="929"/>
                      <a:pt x="583" y="747"/>
                    </a:cubicBezTo>
                    <a:cubicBezTo>
                      <a:pt x="646" y="654"/>
                      <a:pt x="701" y="553"/>
                      <a:pt x="746" y="452"/>
                    </a:cubicBezTo>
                    <a:cubicBezTo>
                      <a:pt x="794" y="350"/>
                      <a:pt x="825" y="243"/>
                      <a:pt x="847" y="131"/>
                    </a:cubicBezTo>
                    <a:cubicBezTo>
                      <a:pt x="858" y="79"/>
                      <a:pt x="815" y="25"/>
                      <a:pt x="768" y="8"/>
                    </a:cubicBezTo>
                    <a:cubicBezTo>
                      <a:pt x="755" y="2"/>
                      <a:pt x="741" y="1"/>
                      <a:pt x="72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8891826" y="1210623"/>
                <a:ext cx="31886" cy="35397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9" extrusionOk="0">
                    <a:moveTo>
                      <a:pt x="888" y="0"/>
                    </a:moveTo>
                    <a:cubicBezTo>
                      <a:pt x="854" y="3"/>
                      <a:pt x="818" y="18"/>
                      <a:pt x="800" y="48"/>
                    </a:cubicBezTo>
                    <a:cubicBezTo>
                      <a:pt x="765" y="99"/>
                      <a:pt x="735" y="155"/>
                      <a:pt x="702" y="208"/>
                    </a:cubicBezTo>
                    <a:cubicBezTo>
                      <a:pt x="671" y="262"/>
                      <a:pt x="636" y="315"/>
                      <a:pt x="601" y="366"/>
                    </a:cubicBezTo>
                    <a:cubicBezTo>
                      <a:pt x="526" y="471"/>
                      <a:pt x="445" y="570"/>
                      <a:pt x="359" y="665"/>
                    </a:cubicBezTo>
                    <a:cubicBezTo>
                      <a:pt x="260" y="771"/>
                      <a:pt x="157" y="870"/>
                      <a:pt x="44" y="960"/>
                    </a:cubicBezTo>
                    <a:cubicBezTo>
                      <a:pt x="4" y="990"/>
                      <a:pt x="1" y="1050"/>
                      <a:pt x="31" y="1087"/>
                    </a:cubicBezTo>
                    <a:cubicBezTo>
                      <a:pt x="49" y="1108"/>
                      <a:pt x="74" y="1118"/>
                      <a:pt x="99" y="1118"/>
                    </a:cubicBezTo>
                    <a:cubicBezTo>
                      <a:pt x="119" y="1118"/>
                      <a:pt x="140" y="1111"/>
                      <a:pt x="158" y="1097"/>
                    </a:cubicBezTo>
                    <a:cubicBezTo>
                      <a:pt x="321" y="971"/>
                      <a:pt x="479" y="837"/>
                      <a:pt x="618" y="685"/>
                    </a:cubicBezTo>
                    <a:cubicBezTo>
                      <a:pt x="688" y="608"/>
                      <a:pt x="754" y="527"/>
                      <a:pt x="817" y="443"/>
                    </a:cubicBezTo>
                    <a:cubicBezTo>
                      <a:pt x="883" y="351"/>
                      <a:pt x="947" y="254"/>
                      <a:pt x="989" y="148"/>
                    </a:cubicBezTo>
                    <a:cubicBezTo>
                      <a:pt x="1007" y="103"/>
                      <a:pt x="989" y="49"/>
                      <a:pt x="950" y="20"/>
                    </a:cubicBezTo>
                    <a:cubicBezTo>
                      <a:pt x="931" y="8"/>
                      <a:pt x="910" y="0"/>
                      <a:pt x="88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898595" y="1232006"/>
                <a:ext cx="35175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58" extrusionOk="0">
                    <a:moveTo>
                      <a:pt x="445" y="441"/>
                    </a:moveTo>
                    <a:cubicBezTo>
                      <a:pt x="444" y="444"/>
                      <a:pt x="442" y="446"/>
                      <a:pt x="438" y="446"/>
                    </a:cubicBezTo>
                    <a:cubicBezTo>
                      <a:pt x="442" y="444"/>
                      <a:pt x="444" y="444"/>
                      <a:pt x="445" y="441"/>
                    </a:cubicBezTo>
                    <a:close/>
                    <a:moveTo>
                      <a:pt x="1015" y="0"/>
                    </a:moveTo>
                    <a:cubicBezTo>
                      <a:pt x="994" y="0"/>
                      <a:pt x="968" y="7"/>
                      <a:pt x="948" y="23"/>
                    </a:cubicBezTo>
                    <a:cubicBezTo>
                      <a:pt x="909" y="53"/>
                      <a:pt x="873" y="88"/>
                      <a:pt x="838" y="119"/>
                    </a:cubicBezTo>
                    <a:cubicBezTo>
                      <a:pt x="793" y="161"/>
                      <a:pt x="747" y="202"/>
                      <a:pt x="703" y="241"/>
                    </a:cubicBezTo>
                    <a:cubicBezTo>
                      <a:pt x="626" y="310"/>
                      <a:pt x="543" y="375"/>
                      <a:pt x="456" y="433"/>
                    </a:cubicBezTo>
                    <a:lnTo>
                      <a:pt x="456" y="433"/>
                    </a:lnTo>
                    <a:cubicBezTo>
                      <a:pt x="454" y="434"/>
                      <a:pt x="453" y="436"/>
                      <a:pt x="451" y="437"/>
                    </a:cubicBezTo>
                    <a:lnTo>
                      <a:pt x="451" y="437"/>
                    </a:lnTo>
                    <a:cubicBezTo>
                      <a:pt x="450" y="438"/>
                      <a:pt x="448" y="439"/>
                      <a:pt x="447" y="440"/>
                    </a:cubicBezTo>
                    <a:cubicBezTo>
                      <a:pt x="359" y="496"/>
                      <a:pt x="268" y="544"/>
                      <a:pt x="172" y="582"/>
                    </a:cubicBezTo>
                    <a:cubicBezTo>
                      <a:pt x="137" y="592"/>
                      <a:pt x="103" y="602"/>
                      <a:pt x="67" y="609"/>
                    </a:cubicBezTo>
                    <a:cubicBezTo>
                      <a:pt x="29" y="617"/>
                      <a:pt x="0" y="655"/>
                      <a:pt x="7" y="696"/>
                    </a:cubicBezTo>
                    <a:cubicBezTo>
                      <a:pt x="14" y="731"/>
                      <a:pt x="45" y="757"/>
                      <a:pt x="81" y="757"/>
                    </a:cubicBezTo>
                    <a:cubicBezTo>
                      <a:pt x="85" y="757"/>
                      <a:pt x="89" y="757"/>
                      <a:pt x="93" y="756"/>
                    </a:cubicBezTo>
                    <a:cubicBezTo>
                      <a:pt x="188" y="738"/>
                      <a:pt x="281" y="709"/>
                      <a:pt x="371" y="673"/>
                    </a:cubicBezTo>
                    <a:cubicBezTo>
                      <a:pt x="461" y="637"/>
                      <a:pt x="547" y="587"/>
                      <a:pt x="629" y="533"/>
                    </a:cubicBezTo>
                    <a:cubicBezTo>
                      <a:pt x="712" y="477"/>
                      <a:pt x="795" y="417"/>
                      <a:pt x="873" y="352"/>
                    </a:cubicBezTo>
                    <a:cubicBezTo>
                      <a:pt x="948" y="289"/>
                      <a:pt x="1024" y="226"/>
                      <a:pt x="1090" y="153"/>
                    </a:cubicBezTo>
                    <a:cubicBezTo>
                      <a:pt x="1101" y="139"/>
                      <a:pt x="1105" y="123"/>
                      <a:pt x="1108" y="105"/>
                    </a:cubicBezTo>
                    <a:cubicBezTo>
                      <a:pt x="1111" y="80"/>
                      <a:pt x="1103" y="53"/>
                      <a:pt x="1087" y="33"/>
                    </a:cubicBezTo>
                    <a:cubicBezTo>
                      <a:pt x="1067" y="10"/>
                      <a:pt x="1041" y="0"/>
                      <a:pt x="101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901758" y="1253927"/>
                <a:ext cx="38876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44" extrusionOk="0">
                    <a:moveTo>
                      <a:pt x="393" y="271"/>
                    </a:moveTo>
                    <a:cubicBezTo>
                      <a:pt x="389" y="272"/>
                      <a:pt x="387" y="273"/>
                      <a:pt x="384" y="274"/>
                    </a:cubicBezTo>
                    <a:lnTo>
                      <a:pt x="384" y="274"/>
                    </a:lnTo>
                    <a:cubicBezTo>
                      <a:pt x="387" y="273"/>
                      <a:pt x="390" y="272"/>
                      <a:pt x="393" y="271"/>
                    </a:cubicBezTo>
                    <a:close/>
                    <a:moveTo>
                      <a:pt x="1119" y="0"/>
                    </a:moveTo>
                    <a:cubicBezTo>
                      <a:pt x="1109" y="2"/>
                      <a:pt x="1098" y="2"/>
                      <a:pt x="1091" y="5"/>
                    </a:cubicBezTo>
                    <a:cubicBezTo>
                      <a:pt x="972" y="39"/>
                      <a:pt x="859" y="86"/>
                      <a:pt x="746" y="135"/>
                    </a:cubicBezTo>
                    <a:cubicBezTo>
                      <a:pt x="622" y="188"/>
                      <a:pt x="494" y="238"/>
                      <a:pt x="365" y="281"/>
                    </a:cubicBezTo>
                    <a:cubicBezTo>
                      <a:pt x="371" y="278"/>
                      <a:pt x="377" y="276"/>
                      <a:pt x="384" y="274"/>
                    </a:cubicBezTo>
                    <a:lnTo>
                      <a:pt x="384" y="274"/>
                    </a:lnTo>
                    <a:cubicBezTo>
                      <a:pt x="288" y="302"/>
                      <a:pt x="192" y="324"/>
                      <a:pt x="95" y="337"/>
                    </a:cubicBezTo>
                    <a:cubicBezTo>
                      <a:pt x="37" y="345"/>
                      <a:pt x="0" y="405"/>
                      <a:pt x="10" y="460"/>
                    </a:cubicBezTo>
                    <a:cubicBezTo>
                      <a:pt x="21" y="513"/>
                      <a:pt x="65" y="544"/>
                      <a:pt x="116" y="544"/>
                    </a:cubicBezTo>
                    <a:cubicBezTo>
                      <a:pt x="121" y="544"/>
                      <a:pt x="127" y="544"/>
                      <a:pt x="132" y="543"/>
                    </a:cubicBezTo>
                    <a:cubicBezTo>
                      <a:pt x="311" y="521"/>
                      <a:pt x="486" y="477"/>
                      <a:pt x="657" y="421"/>
                    </a:cubicBezTo>
                    <a:cubicBezTo>
                      <a:pt x="743" y="393"/>
                      <a:pt x="829" y="358"/>
                      <a:pt x="912" y="325"/>
                    </a:cubicBezTo>
                    <a:cubicBezTo>
                      <a:pt x="997" y="291"/>
                      <a:pt x="1078" y="255"/>
                      <a:pt x="1160" y="211"/>
                    </a:cubicBezTo>
                    <a:cubicBezTo>
                      <a:pt x="1203" y="185"/>
                      <a:pt x="1229" y="142"/>
                      <a:pt x="1220" y="92"/>
                    </a:cubicBezTo>
                    <a:cubicBezTo>
                      <a:pt x="1212" y="46"/>
                      <a:pt x="1167" y="3"/>
                      <a:pt x="111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8907199" y="1271705"/>
                <a:ext cx="25243" cy="841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66" extrusionOk="0">
                    <a:moveTo>
                      <a:pt x="719" y="1"/>
                    </a:moveTo>
                    <a:cubicBezTo>
                      <a:pt x="709" y="5"/>
                      <a:pt x="697" y="7"/>
                      <a:pt x="687" y="12"/>
                    </a:cubicBezTo>
                    <a:cubicBezTo>
                      <a:pt x="647" y="31"/>
                      <a:pt x="610" y="51"/>
                      <a:pt x="569" y="70"/>
                    </a:cubicBezTo>
                    <a:cubicBezTo>
                      <a:pt x="523" y="90"/>
                      <a:pt x="474" y="108"/>
                      <a:pt x="425" y="124"/>
                    </a:cubicBezTo>
                    <a:cubicBezTo>
                      <a:pt x="385" y="137"/>
                      <a:pt x="344" y="148"/>
                      <a:pt x="302" y="154"/>
                    </a:cubicBezTo>
                    <a:cubicBezTo>
                      <a:pt x="261" y="164"/>
                      <a:pt x="221" y="167"/>
                      <a:pt x="179" y="169"/>
                    </a:cubicBezTo>
                    <a:lnTo>
                      <a:pt x="178" y="169"/>
                    </a:lnTo>
                    <a:cubicBezTo>
                      <a:pt x="136" y="169"/>
                      <a:pt x="95" y="167"/>
                      <a:pt x="53" y="164"/>
                    </a:cubicBezTo>
                    <a:cubicBezTo>
                      <a:pt x="51" y="164"/>
                      <a:pt x="49" y="164"/>
                      <a:pt x="47" y="164"/>
                    </a:cubicBezTo>
                    <a:cubicBezTo>
                      <a:pt x="25" y="164"/>
                      <a:pt x="5" y="184"/>
                      <a:pt x="2" y="207"/>
                    </a:cubicBezTo>
                    <a:cubicBezTo>
                      <a:pt x="0" y="232"/>
                      <a:pt x="20" y="254"/>
                      <a:pt x="44" y="259"/>
                    </a:cubicBezTo>
                    <a:cubicBezTo>
                      <a:pt x="88" y="264"/>
                      <a:pt x="131" y="266"/>
                      <a:pt x="175" y="266"/>
                    </a:cubicBezTo>
                    <a:cubicBezTo>
                      <a:pt x="246" y="266"/>
                      <a:pt x="316" y="260"/>
                      <a:pt x="387" y="250"/>
                    </a:cubicBezTo>
                    <a:cubicBezTo>
                      <a:pt x="453" y="240"/>
                      <a:pt x="517" y="223"/>
                      <a:pt x="580" y="203"/>
                    </a:cubicBezTo>
                    <a:cubicBezTo>
                      <a:pt x="637" y="186"/>
                      <a:pt x="695" y="164"/>
                      <a:pt x="748" y="136"/>
                    </a:cubicBezTo>
                    <a:cubicBezTo>
                      <a:pt x="782" y="118"/>
                      <a:pt x="798" y="78"/>
                      <a:pt x="782" y="43"/>
                    </a:cubicBezTo>
                    <a:cubicBezTo>
                      <a:pt x="772" y="17"/>
                      <a:pt x="745" y="2"/>
                      <a:pt x="71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463268" y="1470389"/>
                <a:ext cx="22301" cy="2809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888" extrusionOk="0">
                    <a:moveTo>
                      <a:pt x="172" y="222"/>
                    </a:moveTo>
                    <a:cubicBezTo>
                      <a:pt x="172" y="225"/>
                      <a:pt x="171" y="227"/>
                      <a:pt x="171" y="229"/>
                    </a:cubicBezTo>
                    <a:lnTo>
                      <a:pt x="171" y="229"/>
                    </a:lnTo>
                    <a:cubicBezTo>
                      <a:pt x="171" y="227"/>
                      <a:pt x="172" y="224"/>
                      <a:pt x="172" y="222"/>
                    </a:cubicBezTo>
                    <a:close/>
                    <a:moveTo>
                      <a:pt x="168" y="0"/>
                    </a:moveTo>
                    <a:cubicBezTo>
                      <a:pt x="143" y="0"/>
                      <a:pt x="119" y="15"/>
                      <a:pt x="112" y="36"/>
                    </a:cubicBezTo>
                    <a:cubicBezTo>
                      <a:pt x="96" y="96"/>
                      <a:pt x="80" y="155"/>
                      <a:pt x="69" y="214"/>
                    </a:cubicBezTo>
                    <a:cubicBezTo>
                      <a:pt x="55" y="282"/>
                      <a:pt x="47" y="350"/>
                      <a:pt x="39" y="418"/>
                    </a:cubicBezTo>
                    <a:cubicBezTo>
                      <a:pt x="23" y="556"/>
                      <a:pt x="17" y="695"/>
                      <a:pt x="3" y="835"/>
                    </a:cubicBezTo>
                    <a:cubicBezTo>
                      <a:pt x="0" y="859"/>
                      <a:pt x="22" y="884"/>
                      <a:pt x="46" y="887"/>
                    </a:cubicBezTo>
                    <a:cubicBezTo>
                      <a:pt x="49" y="887"/>
                      <a:pt x="51" y="887"/>
                      <a:pt x="53" y="887"/>
                    </a:cubicBezTo>
                    <a:cubicBezTo>
                      <a:pt x="77" y="887"/>
                      <a:pt x="95" y="868"/>
                      <a:pt x="98" y="844"/>
                    </a:cubicBezTo>
                    <a:cubicBezTo>
                      <a:pt x="119" y="638"/>
                      <a:pt x="129" y="432"/>
                      <a:pt x="171" y="229"/>
                    </a:cubicBezTo>
                    <a:lnTo>
                      <a:pt x="171" y="229"/>
                    </a:lnTo>
                    <a:cubicBezTo>
                      <a:pt x="170" y="230"/>
                      <a:pt x="170" y="231"/>
                      <a:pt x="170" y="231"/>
                    </a:cubicBezTo>
                    <a:lnTo>
                      <a:pt x="170" y="231"/>
                    </a:lnTo>
                    <a:cubicBezTo>
                      <a:pt x="177" y="198"/>
                      <a:pt x="185" y="164"/>
                      <a:pt x="196" y="133"/>
                    </a:cubicBezTo>
                    <a:cubicBezTo>
                      <a:pt x="219" y="148"/>
                      <a:pt x="244" y="162"/>
                      <a:pt x="264" y="176"/>
                    </a:cubicBezTo>
                    <a:cubicBezTo>
                      <a:pt x="311" y="208"/>
                      <a:pt x="355" y="246"/>
                      <a:pt x="397" y="284"/>
                    </a:cubicBezTo>
                    <a:cubicBezTo>
                      <a:pt x="471" y="357"/>
                      <a:pt x="541" y="435"/>
                      <a:pt x="606" y="519"/>
                    </a:cubicBezTo>
                    <a:cubicBezTo>
                      <a:pt x="616" y="531"/>
                      <a:pt x="632" y="537"/>
                      <a:pt x="648" y="537"/>
                    </a:cubicBezTo>
                    <a:cubicBezTo>
                      <a:pt x="661" y="537"/>
                      <a:pt x="674" y="533"/>
                      <a:pt x="683" y="526"/>
                    </a:cubicBezTo>
                    <a:cubicBezTo>
                      <a:pt x="693" y="516"/>
                      <a:pt x="700" y="501"/>
                      <a:pt x="703" y="487"/>
                    </a:cubicBezTo>
                    <a:cubicBezTo>
                      <a:pt x="705" y="473"/>
                      <a:pt x="699" y="461"/>
                      <a:pt x="690" y="448"/>
                    </a:cubicBezTo>
                    <a:cubicBezTo>
                      <a:pt x="627" y="358"/>
                      <a:pt x="554" y="275"/>
                      <a:pt x="474" y="201"/>
                    </a:cubicBezTo>
                    <a:cubicBezTo>
                      <a:pt x="427" y="161"/>
                      <a:pt x="381" y="120"/>
                      <a:pt x="328" y="86"/>
                    </a:cubicBezTo>
                    <a:cubicBezTo>
                      <a:pt x="284" y="55"/>
                      <a:pt x="234" y="29"/>
                      <a:pt x="184" y="4"/>
                    </a:cubicBezTo>
                    <a:cubicBezTo>
                      <a:pt x="178" y="3"/>
                      <a:pt x="173" y="0"/>
                      <a:pt x="16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8504169" y="1415253"/>
                <a:ext cx="44412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810" extrusionOk="0">
                    <a:moveTo>
                      <a:pt x="318" y="1033"/>
                    </a:moveTo>
                    <a:cubicBezTo>
                      <a:pt x="320" y="1035"/>
                      <a:pt x="323" y="1038"/>
                      <a:pt x="325" y="1040"/>
                    </a:cubicBezTo>
                    <a:lnTo>
                      <a:pt x="325" y="1040"/>
                    </a:lnTo>
                    <a:cubicBezTo>
                      <a:pt x="323" y="1038"/>
                      <a:pt x="320" y="1036"/>
                      <a:pt x="318" y="1033"/>
                    </a:cubicBezTo>
                    <a:close/>
                    <a:moveTo>
                      <a:pt x="204" y="1447"/>
                    </a:moveTo>
                    <a:cubicBezTo>
                      <a:pt x="204" y="1449"/>
                      <a:pt x="204" y="1450"/>
                      <a:pt x="205" y="1452"/>
                    </a:cubicBezTo>
                    <a:lnTo>
                      <a:pt x="205" y="1452"/>
                    </a:lnTo>
                    <a:cubicBezTo>
                      <a:pt x="205" y="1450"/>
                      <a:pt x="204" y="1448"/>
                      <a:pt x="204" y="1447"/>
                    </a:cubicBezTo>
                    <a:close/>
                    <a:moveTo>
                      <a:pt x="208" y="1460"/>
                    </a:moveTo>
                    <a:cubicBezTo>
                      <a:pt x="208" y="1461"/>
                      <a:pt x="208" y="1461"/>
                      <a:pt x="211" y="1463"/>
                    </a:cubicBezTo>
                    <a:cubicBezTo>
                      <a:pt x="211" y="1463"/>
                      <a:pt x="211" y="1461"/>
                      <a:pt x="208" y="1460"/>
                    </a:cubicBezTo>
                    <a:close/>
                    <a:moveTo>
                      <a:pt x="887" y="1"/>
                    </a:moveTo>
                    <a:cubicBezTo>
                      <a:pt x="862" y="6"/>
                      <a:pt x="835" y="11"/>
                      <a:pt x="814" y="24"/>
                    </a:cubicBezTo>
                    <a:cubicBezTo>
                      <a:pt x="792" y="38"/>
                      <a:pt x="778" y="51"/>
                      <a:pt x="762" y="72"/>
                    </a:cubicBezTo>
                    <a:cubicBezTo>
                      <a:pt x="748" y="88"/>
                      <a:pt x="738" y="109"/>
                      <a:pt x="729" y="127"/>
                    </a:cubicBezTo>
                    <a:cubicBezTo>
                      <a:pt x="708" y="170"/>
                      <a:pt x="698" y="218"/>
                      <a:pt x="686" y="267"/>
                    </a:cubicBezTo>
                    <a:cubicBezTo>
                      <a:pt x="650" y="416"/>
                      <a:pt x="626" y="566"/>
                      <a:pt x="592" y="712"/>
                    </a:cubicBezTo>
                    <a:lnTo>
                      <a:pt x="592" y="711"/>
                    </a:lnTo>
                    <a:cubicBezTo>
                      <a:pt x="577" y="774"/>
                      <a:pt x="562" y="834"/>
                      <a:pt x="543" y="897"/>
                    </a:cubicBezTo>
                    <a:cubicBezTo>
                      <a:pt x="533" y="933"/>
                      <a:pt x="521" y="969"/>
                      <a:pt x="509" y="1004"/>
                    </a:cubicBezTo>
                    <a:cubicBezTo>
                      <a:pt x="466" y="961"/>
                      <a:pt x="421" y="920"/>
                      <a:pt x="373" y="881"/>
                    </a:cubicBezTo>
                    <a:cubicBezTo>
                      <a:pt x="294" y="817"/>
                      <a:pt x="208" y="762"/>
                      <a:pt x="118" y="717"/>
                    </a:cubicBezTo>
                    <a:cubicBezTo>
                      <a:pt x="110" y="713"/>
                      <a:pt x="101" y="712"/>
                      <a:pt x="92" y="712"/>
                    </a:cubicBezTo>
                    <a:cubicBezTo>
                      <a:pt x="81" y="712"/>
                      <a:pt x="70" y="714"/>
                      <a:pt x="62" y="718"/>
                    </a:cubicBezTo>
                    <a:cubicBezTo>
                      <a:pt x="39" y="729"/>
                      <a:pt x="26" y="751"/>
                      <a:pt x="20" y="777"/>
                    </a:cubicBezTo>
                    <a:cubicBezTo>
                      <a:pt x="6" y="861"/>
                      <a:pt x="0" y="944"/>
                      <a:pt x="0" y="1027"/>
                    </a:cubicBezTo>
                    <a:cubicBezTo>
                      <a:pt x="0" y="1109"/>
                      <a:pt x="10" y="1189"/>
                      <a:pt x="22" y="1269"/>
                    </a:cubicBezTo>
                    <a:cubicBezTo>
                      <a:pt x="50" y="1442"/>
                      <a:pt x="113" y="1613"/>
                      <a:pt x="194" y="1770"/>
                    </a:cubicBezTo>
                    <a:cubicBezTo>
                      <a:pt x="207" y="1795"/>
                      <a:pt x="231" y="1809"/>
                      <a:pt x="256" y="1809"/>
                    </a:cubicBezTo>
                    <a:cubicBezTo>
                      <a:pt x="265" y="1809"/>
                      <a:pt x="275" y="1808"/>
                      <a:pt x="284" y="1803"/>
                    </a:cubicBezTo>
                    <a:cubicBezTo>
                      <a:pt x="315" y="1786"/>
                      <a:pt x="334" y="1746"/>
                      <a:pt x="315" y="1713"/>
                    </a:cubicBezTo>
                    <a:cubicBezTo>
                      <a:pt x="272" y="1633"/>
                      <a:pt x="236" y="1548"/>
                      <a:pt x="208" y="1463"/>
                    </a:cubicBezTo>
                    <a:lnTo>
                      <a:pt x="208" y="1461"/>
                    </a:lnTo>
                    <a:cubicBezTo>
                      <a:pt x="207" y="1457"/>
                      <a:pt x="206" y="1455"/>
                      <a:pt x="205" y="1452"/>
                    </a:cubicBezTo>
                    <a:lnTo>
                      <a:pt x="205" y="1452"/>
                    </a:lnTo>
                    <a:cubicBezTo>
                      <a:pt x="205" y="1452"/>
                      <a:pt x="205" y="1452"/>
                      <a:pt x="205" y="1453"/>
                    </a:cubicBezTo>
                    <a:lnTo>
                      <a:pt x="205" y="1453"/>
                    </a:lnTo>
                    <a:cubicBezTo>
                      <a:pt x="169" y="1332"/>
                      <a:pt x="146" y="1211"/>
                      <a:pt x="136" y="1085"/>
                    </a:cubicBezTo>
                    <a:lnTo>
                      <a:pt x="136" y="1103"/>
                    </a:lnTo>
                    <a:cubicBezTo>
                      <a:pt x="133" y="1034"/>
                      <a:pt x="135" y="967"/>
                      <a:pt x="142" y="898"/>
                    </a:cubicBezTo>
                    <a:cubicBezTo>
                      <a:pt x="208" y="944"/>
                      <a:pt x="271" y="991"/>
                      <a:pt x="332" y="1047"/>
                    </a:cubicBezTo>
                    <a:lnTo>
                      <a:pt x="332" y="1047"/>
                    </a:lnTo>
                    <a:cubicBezTo>
                      <a:pt x="382" y="1097"/>
                      <a:pt x="430" y="1147"/>
                      <a:pt x="473" y="1202"/>
                    </a:cubicBezTo>
                    <a:cubicBezTo>
                      <a:pt x="488" y="1219"/>
                      <a:pt x="510" y="1229"/>
                      <a:pt x="533" y="1229"/>
                    </a:cubicBezTo>
                    <a:cubicBezTo>
                      <a:pt x="538" y="1229"/>
                      <a:pt x="543" y="1229"/>
                      <a:pt x="549" y="1228"/>
                    </a:cubicBezTo>
                    <a:cubicBezTo>
                      <a:pt x="577" y="1223"/>
                      <a:pt x="597" y="1205"/>
                      <a:pt x="607" y="1178"/>
                    </a:cubicBezTo>
                    <a:cubicBezTo>
                      <a:pt x="722" y="926"/>
                      <a:pt x="765" y="648"/>
                      <a:pt x="824" y="380"/>
                    </a:cubicBezTo>
                    <a:cubicBezTo>
                      <a:pt x="838" y="316"/>
                      <a:pt x="855" y="247"/>
                      <a:pt x="884" y="188"/>
                    </a:cubicBezTo>
                    <a:cubicBezTo>
                      <a:pt x="884" y="187"/>
                      <a:pt x="885" y="187"/>
                      <a:pt x="885" y="185"/>
                    </a:cubicBezTo>
                    <a:cubicBezTo>
                      <a:pt x="888" y="188"/>
                      <a:pt x="892" y="190"/>
                      <a:pt x="895" y="194"/>
                    </a:cubicBezTo>
                    <a:cubicBezTo>
                      <a:pt x="938" y="238"/>
                      <a:pt x="974" y="290"/>
                      <a:pt x="1008" y="343"/>
                    </a:cubicBezTo>
                    <a:cubicBezTo>
                      <a:pt x="1007" y="340"/>
                      <a:pt x="1005" y="337"/>
                      <a:pt x="1005" y="336"/>
                    </a:cubicBezTo>
                    <a:lnTo>
                      <a:pt x="1005" y="336"/>
                    </a:lnTo>
                    <a:cubicBezTo>
                      <a:pt x="1081" y="454"/>
                      <a:pt x="1149" y="582"/>
                      <a:pt x="1214" y="708"/>
                    </a:cubicBezTo>
                    <a:cubicBezTo>
                      <a:pt x="1231" y="740"/>
                      <a:pt x="1263" y="761"/>
                      <a:pt x="1298" y="761"/>
                    </a:cubicBezTo>
                    <a:cubicBezTo>
                      <a:pt x="1311" y="761"/>
                      <a:pt x="1324" y="758"/>
                      <a:pt x="1336" y="752"/>
                    </a:cubicBezTo>
                    <a:cubicBezTo>
                      <a:pt x="1381" y="732"/>
                      <a:pt x="1403" y="675"/>
                      <a:pt x="1381" y="631"/>
                    </a:cubicBezTo>
                    <a:cubicBezTo>
                      <a:pt x="1322" y="522"/>
                      <a:pt x="1263" y="412"/>
                      <a:pt x="1199" y="304"/>
                    </a:cubicBezTo>
                    <a:cubicBezTo>
                      <a:pt x="1157" y="237"/>
                      <a:pt x="1113" y="171"/>
                      <a:pt x="1063" y="109"/>
                    </a:cubicBezTo>
                    <a:cubicBezTo>
                      <a:pt x="1028" y="71"/>
                      <a:pt x="988" y="36"/>
                      <a:pt x="942" y="13"/>
                    </a:cubicBezTo>
                    <a:cubicBezTo>
                      <a:pt x="927" y="6"/>
                      <a:pt x="907" y="1"/>
                      <a:pt x="88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8579581" y="1360181"/>
                <a:ext cx="98409" cy="6288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988" extrusionOk="0">
                    <a:moveTo>
                      <a:pt x="2562" y="390"/>
                    </a:moveTo>
                    <a:cubicBezTo>
                      <a:pt x="2560" y="394"/>
                      <a:pt x="2558" y="398"/>
                      <a:pt x="2556" y="402"/>
                    </a:cubicBezTo>
                    <a:lnTo>
                      <a:pt x="2556" y="402"/>
                    </a:lnTo>
                    <a:cubicBezTo>
                      <a:pt x="2558" y="398"/>
                      <a:pt x="2560" y="394"/>
                      <a:pt x="2562" y="390"/>
                    </a:cubicBezTo>
                    <a:close/>
                    <a:moveTo>
                      <a:pt x="1908" y="470"/>
                    </a:moveTo>
                    <a:lnTo>
                      <a:pt x="1908" y="470"/>
                    </a:lnTo>
                    <a:cubicBezTo>
                      <a:pt x="1905" y="473"/>
                      <a:pt x="1903" y="473"/>
                      <a:pt x="1902" y="474"/>
                    </a:cubicBezTo>
                    <a:cubicBezTo>
                      <a:pt x="1903" y="474"/>
                      <a:pt x="1905" y="473"/>
                      <a:pt x="1908" y="470"/>
                    </a:cubicBezTo>
                    <a:close/>
                    <a:moveTo>
                      <a:pt x="1335" y="980"/>
                    </a:moveTo>
                    <a:cubicBezTo>
                      <a:pt x="1335" y="982"/>
                      <a:pt x="1336" y="983"/>
                      <a:pt x="1336" y="984"/>
                    </a:cubicBezTo>
                    <a:cubicBezTo>
                      <a:pt x="1336" y="983"/>
                      <a:pt x="1335" y="982"/>
                      <a:pt x="1335" y="980"/>
                    </a:cubicBezTo>
                    <a:close/>
                    <a:moveTo>
                      <a:pt x="1339" y="986"/>
                    </a:moveTo>
                    <a:lnTo>
                      <a:pt x="1341" y="992"/>
                    </a:lnTo>
                    <a:lnTo>
                      <a:pt x="1341" y="992"/>
                    </a:lnTo>
                    <a:cubicBezTo>
                      <a:pt x="1340" y="990"/>
                      <a:pt x="1339" y="988"/>
                      <a:pt x="1339" y="986"/>
                    </a:cubicBezTo>
                    <a:close/>
                    <a:moveTo>
                      <a:pt x="340" y="1097"/>
                    </a:moveTo>
                    <a:cubicBezTo>
                      <a:pt x="341" y="1099"/>
                      <a:pt x="343" y="1103"/>
                      <a:pt x="344" y="1104"/>
                    </a:cubicBezTo>
                    <a:cubicBezTo>
                      <a:pt x="341" y="1103"/>
                      <a:pt x="340" y="1099"/>
                      <a:pt x="340" y="1097"/>
                    </a:cubicBezTo>
                    <a:close/>
                    <a:moveTo>
                      <a:pt x="2716" y="0"/>
                    </a:moveTo>
                    <a:cubicBezTo>
                      <a:pt x="2628" y="0"/>
                      <a:pt x="2549" y="58"/>
                      <a:pt x="2490" y="125"/>
                    </a:cubicBezTo>
                    <a:cubicBezTo>
                      <a:pt x="2414" y="211"/>
                      <a:pt x="2361" y="318"/>
                      <a:pt x="2316" y="423"/>
                    </a:cubicBezTo>
                    <a:cubicBezTo>
                      <a:pt x="2277" y="504"/>
                      <a:pt x="2245" y="590"/>
                      <a:pt x="2215" y="678"/>
                    </a:cubicBezTo>
                    <a:cubicBezTo>
                      <a:pt x="2195" y="602"/>
                      <a:pt x="2172" y="525"/>
                      <a:pt x="2138" y="451"/>
                    </a:cubicBezTo>
                    <a:cubicBezTo>
                      <a:pt x="2115" y="397"/>
                      <a:pt x="2082" y="346"/>
                      <a:pt x="2036" y="305"/>
                    </a:cubicBezTo>
                    <a:cubicBezTo>
                      <a:pt x="2002" y="277"/>
                      <a:pt x="1960" y="261"/>
                      <a:pt x="1917" y="261"/>
                    </a:cubicBezTo>
                    <a:cubicBezTo>
                      <a:pt x="1909" y="261"/>
                      <a:pt x="1901" y="261"/>
                      <a:pt x="1893" y="262"/>
                    </a:cubicBezTo>
                    <a:cubicBezTo>
                      <a:pt x="1845" y="268"/>
                      <a:pt x="1802" y="295"/>
                      <a:pt x="1766" y="325"/>
                    </a:cubicBezTo>
                    <a:cubicBezTo>
                      <a:pt x="1719" y="367"/>
                      <a:pt x="1683" y="419"/>
                      <a:pt x="1650" y="470"/>
                    </a:cubicBezTo>
                    <a:cubicBezTo>
                      <a:pt x="1603" y="542"/>
                      <a:pt x="1564" y="619"/>
                      <a:pt x="1524" y="696"/>
                    </a:cubicBezTo>
                    <a:cubicBezTo>
                      <a:pt x="1507" y="731"/>
                      <a:pt x="1489" y="764"/>
                      <a:pt x="1474" y="798"/>
                    </a:cubicBezTo>
                    <a:cubicBezTo>
                      <a:pt x="1465" y="777"/>
                      <a:pt x="1457" y="754"/>
                      <a:pt x="1445" y="732"/>
                    </a:cubicBezTo>
                    <a:cubicBezTo>
                      <a:pt x="1414" y="662"/>
                      <a:pt x="1371" y="592"/>
                      <a:pt x="1310" y="542"/>
                    </a:cubicBezTo>
                    <a:cubicBezTo>
                      <a:pt x="1272" y="509"/>
                      <a:pt x="1223" y="487"/>
                      <a:pt x="1170" y="483"/>
                    </a:cubicBezTo>
                    <a:cubicBezTo>
                      <a:pt x="1167" y="483"/>
                      <a:pt x="1163" y="483"/>
                      <a:pt x="1160" y="483"/>
                    </a:cubicBezTo>
                    <a:cubicBezTo>
                      <a:pt x="1104" y="483"/>
                      <a:pt x="1050" y="505"/>
                      <a:pt x="1007" y="537"/>
                    </a:cubicBezTo>
                    <a:cubicBezTo>
                      <a:pt x="960" y="569"/>
                      <a:pt x="921" y="613"/>
                      <a:pt x="884" y="659"/>
                    </a:cubicBezTo>
                    <a:cubicBezTo>
                      <a:pt x="835" y="718"/>
                      <a:pt x="794" y="782"/>
                      <a:pt x="752" y="847"/>
                    </a:cubicBezTo>
                    <a:cubicBezTo>
                      <a:pt x="688" y="950"/>
                      <a:pt x="629" y="1056"/>
                      <a:pt x="566" y="1160"/>
                    </a:cubicBezTo>
                    <a:cubicBezTo>
                      <a:pt x="483" y="1003"/>
                      <a:pt x="385" y="852"/>
                      <a:pt x="237" y="749"/>
                    </a:cubicBezTo>
                    <a:cubicBezTo>
                      <a:pt x="223" y="739"/>
                      <a:pt x="206" y="735"/>
                      <a:pt x="189" y="735"/>
                    </a:cubicBezTo>
                    <a:cubicBezTo>
                      <a:pt x="177" y="735"/>
                      <a:pt x="164" y="737"/>
                      <a:pt x="154" y="742"/>
                    </a:cubicBezTo>
                    <a:cubicBezTo>
                      <a:pt x="125" y="755"/>
                      <a:pt x="111" y="782"/>
                      <a:pt x="105" y="812"/>
                    </a:cubicBezTo>
                    <a:cubicBezTo>
                      <a:pt x="32" y="1176"/>
                      <a:pt x="0" y="1551"/>
                      <a:pt x="60" y="1921"/>
                    </a:cubicBezTo>
                    <a:cubicBezTo>
                      <a:pt x="67" y="1960"/>
                      <a:pt x="103" y="1988"/>
                      <a:pt x="141" y="1988"/>
                    </a:cubicBezTo>
                    <a:cubicBezTo>
                      <a:pt x="146" y="1988"/>
                      <a:pt x="151" y="1987"/>
                      <a:pt x="156" y="1986"/>
                    </a:cubicBezTo>
                    <a:cubicBezTo>
                      <a:pt x="201" y="1979"/>
                      <a:pt x="229" y="1935"/>
                      <a:pt x="222" y="1891"/>
                    </a:cubicBezTo>
                    <a:cubicBezTo>
                      <a:pt x="208" y="1803"/>
                      <a:pt x="201" y="1720"/>
                      <a:pt x="196" y="1631"/>
                    </a:cubicBezTo>
                    <a:cubicBezTo>
                      <a:pt x="189" y="1414"/>
                      <a:pt x="206" y="1195"/>
                      <a:pt x="242" y="980"/>
                    </a:cubicBezTo>
                    <a:cubicBezTo>
                      <a:pt x="275" y="1016"/>
                      <a:pt x="304" y="1054"/>
                      <a:pt x="330" y="1094"/>
                    </a:cubicBezTo>
                    <a:cubicBezTo>
                      <a:pt x="387" y="1186"/>
                      <a:pt x="436" y="1283"/>
                      <a:pt x="480" y="1379"/>
                    </a:cubicBezTo>
                    <a:cubicBezTo>
                      <a:pt x="495" y="1412"/>
                      <a:pt x="528" y="1430"/>
                      <a:pt x="561" y="1430"/>
                    </a:cubicBezTo>
                    <a:cubicBezTo>
                      <a:pt x="588" y="1430"/>
                      <a:pt x="616" y="1418"/>
                      <a:pt x="633" y="1394"/>
                    </a:cubicBezTo>
                    <a:cubicBezTo>
                      <a:pt x="709" y="1282"/>
                      <a:pt x="776" y="1162"/>
                      <a:pt x="845" y="1043"/>
                    </a:cubicBezTo>
                    <a:cubicBezTo>
                      <a:pt x="908" y="938"/>
                      <a:pt x="973" y="832"/>
                      <a:pt x="1053" y="739"/>
                    </a:cubicBezTo>
                    <a:cubicBezTo>
                      <a:pt x="1073" y="719"/>
                      <a:pt x="1093" y="702"/>
                      <a:pt x="1114" y="685"/>
                    </a:cubicBezTo>
                    <a:cubicBezTo>
                      <a:pt x="1123" y="681"/>
                      <a:pt x="1134" y="675"/>
                      <a:pt x="1144" y="671"/>
                    </a:cubicBezTo>
                    <a:cubicBezTo>
                      <a:pt x="1146" y="671"/>
                      <a:pt x="1150" y="669"/>
                      <a:pt x="1152" y="669"/>
                    </a:cubicBezTo>
                    <a:lnTo>
                      <a:pt x="1160" y="669"/>
                    </a:lnTo>
                    <a:cubicBezTo>
                      <a:pt x="1164" y="671"/>
                      <a:pt x="1167" y="671"/>
                      <a:pt x="1172" y="673"/>
                    </a:cubicBezTo>
                    <a:lnTo>
                      <a:pt x="1193" y="689"/>
                    </a:lnTo>
                    <a:cubicBezTo>
                      <a:pt x="1207" y="703"/>
                      <a:pt x="1220" y="719"/>
                      <a:pt x="1230" y="736"/>
                    </a:cubicBezTo>
                    <a:cubicBezTo>
                      <a:pt x="1277" y="813"/>
                      <a:pt x="1308" y="896"/>
                      <a:pt x="1335" y="980"/>
                    </a:cubicBezTo>
                    <a:lnTo>
                      <a:pt x="1335" y="980"/>
                    </a:lnTo>
                    <a:cubicBezTo>
                      <a:pt x="1335" y="979"/>
                      <a:pt x="1335" y="977"/>
                      <a:pt x="1335" y="976"/>
                    </a:cubicBezTo>
                    <a:lnTo>
                      <a:pt x="1335" y="976"/>
                    </a:lnTo>
                    <a:cubicBezTo>
                      <a:pt x="1336" y="978"/>
                      <a:pt x="1336" y="983"/>
                      <a:pt x="1338" y="984"/>
                    </a:cubicBezTo>
                    <a:cubicBezTo>
                      <a:pt x="1339" y="988"/>
                      <a:pt x="1340" y="990"/>
                      <a:pt x="1341" y="993"/>
                    </a:cubicBezTo>
                    <a:lnTo>
                      <a:pt x="1341" y="993"/>
                    </a:lnTo>
                    <a:lnTo>
                      <a:pt x="1366" y="1077"/>
                    </a:lnTo>
                    <a:cubicBezTo>
                      <a:pt x="1368" y="1096"/>
                      <a:pt x="1375" y="1110"/>
                      <a:pt x="1386" y="1122"/>
                    </a:cubicBezTo>
                    <a:cubicBezTo>
                      <a:pt x="1402" y="1142"/>
                      <a:pt x="1428" y="1155"/>
                      <a:pt x="1452" y="1156"/>
                    </a:cubicBezTo>
                    <a:cubicBezTo>
                      <a:pt x="1456" y="1156"/>
                      <a:pt x="1459" y="1156"/>
                      <a:pt x="1462" y="1156"/>
                    </a:cubicBezTo>
                    <a:cubicBezTo>
                      <a:pt x="1504" y="1156"/>
                      <a:pt x="1534" y="1130"/>
                      <a:pt x="1551" y="1093"/>
                    </a:cubicBezTo>
                    <a:cubicBezTo>
                      <a:pt x="1610" y="968"/>
                      <a:pt x="1668" y="842"/>
                      <a:pt x="1733" y="721"/>
                    </a:cubicBezTo>
                    <a:cubicBezTo>
                      <a:pt x="1776" y="642"/>
                      <a:pt x="1822" y="563"/>
                      <a:pt x="1879" y="496"/>
                    </a:cubicBezTo>
                    <a:cubicBezTo>
                      <a:pt x="1888" y="487"/>
                      <a:pt x="1898" y="477"/>
                      <a:pt x="1908" y="469"/>
                    </a:cubicBezTo>
                    <a:cubicBezTo>
                      <a:pt x="1910" y="473"/>
                      <a:pt x="1915" y="477"/>
                      <a:pt x="1916" y="482"/>
                    </a:cubicBezTo>
                    <a:cubicBezTo>
                      <a:pt x="1939" y="523"/>
                      <a:pt x="1958" y="567"/>
                      <a:pt x="1973" y="612"/>
                    </a:cubicBezTo>
                    <a:cubicBezTo>
                      <a:pt x="2022" y="768"/>
                      <a:pt x="2054" y="928"/>
                      <a:pt x="2081" y="1090"/>
                    </a:cubicBezTo>
                    <a:cubicBezTo>
                      <a:pt x="2088" y="1136"/>
                      <a:pt x="2129" y="1172"/>
                      <a:pt x="2175" y="1176"/>
                    </a:cubicBezTo>
                    <a:cubicBezTo>
                      <a:pt x="2178" y="1176"/>
                      <a:pt x="2180" y="1176"/>
                      <a:pt x="2182" y="1176"/>
                    </a:cubicBezTo>
                    <a:cubicBezTo>
                      <a:pt x="2228" y="1176"/>
                      <a:pt x="2266" y="1148"/>
                      <a:pt x="2283" y="1107"/>
                    </a:cubicBezTo>
                    <a:cubicBezTo>
                      <a:pt x="2298" y="1071"/>
                      <a:pt x="2311" y="1034"/>
                      <a:pt x="2324" y="997"/>
                    </a:cubicBezTo>
                    <a:cubicBezTo>
                      <a:pt x="2346" y="935"/>
                      <a:pt x="2366" y="874"/>
                      <a:pt x="2389" y="811"/>
                    </a:cubicBezTo>
                    <a:cubicBezTo>
                      <a:pt x="2437" y="672"/>
                      <a:pt x="2489" y="533"/>
                      <a:pt x="2556" y="402"/>
                    </a:cubicBezTo>
                    <a:lnTo>
                      <a:pt x="2556" y="402"/>
                    </a:lnTo>
                    <a:cubicBezTo>
                      <a:pt x="2554" y="405"/>
                      <a:pt x="2551" y="409"/>
                      <a:pt x="2549" y="413"/>
                    </a:cubicBezTo>
                    <a:cubicBezTo>
                      <a:pt x="2578" y="360"/>
                      <a:pt x="2609" y="310"/>
                      <a:pt x="2648" y="262"/>
                    </a:cubicBezTo>
                    <a:cubicBezTo>
                      <a:pt x="2662" y="248"/>
                      <a:pt x="2678" y="234"/>
                      <a:pt x="2695" y="222"/>
                    </a:cubicBezTo>
                    <a:cubicBezTo>
                      <a:pt x="2699" y="218"/>
                      <a:pt x="2705" y="217"/>
                      <a:pt x="2712" y="212"/>
                    </a:cubicBezTo>
                    <a:cubicBezTo>
                      <a:pt x="2717" y="212"/>
                      <a:pt x="2718" y="211"/>
                      <a:pt x="2721" y="211"/>
                    </a:cubicBezTo>
                    <a:cubicBezTo>
                      <a:pt x="2731" y="211"/>
                      <a:pt x="2739" y="212"/>
                      <a:pt x="2747" y="212"/>
                    </a:cubicBezTo>
                    <a:cubicBezTo>
                      <a:pt x="2757" y="217"/>
                      <a:pt x="2767" y="220"/>
                      <a:pt x="2777" y="224"/>
                    </a:cubicBezTo>
                    <a:cubicBezTo>
                      <a:pt x="2784" y="227"/>
                      <a:pt x="2790" y="232"/>
                      <a:pt x="2797" y="238"/>
                    </a:cubicBezTo>
                    <a:cubicBezTo>
                      <a:pt x="2807" y="248"/>
                      <a:pt x="2817" y="261"/>
                      <a:pt x="2825" y="274"/>
                    </a:cubicBezTo>
                    <a:cubicBezTo>
                      <a:pt x="2840" y="297"/>
                      <a:pt x="2850" y="323"/>
                      <a:pt x="2860" y="347"/>
                    </a:cubicBezTo>
                    <a:cubicBezTo>
                      <a:pt x="2881" y="419"/>
                      <a:pt x="2890" y="494"/>
                      <a:pt x="2896" y="570"/>
                    </a:cubicBezTo>
                    <a:cubicBezTo>
                      <a:pt x="2898" y="668"/>
                      <a:pt x="2896" y="766"/>
                      <a:pt x="2890" y="862"/>
                    </a:cubicBezTo>
                    <a:cubicBezTo>
                      <a:pt x="2884" y="943"/>
                      <a:pt x="2876" y="1021"/>
                      <a:pt x="2870" y="1103"/>
                    </a:cubicBezTo>
                    <a:cubicBezTo>
                      <a:pt x="2867" y="1160"/>
                      <a:pt x="2907" y="1210"/>
                      <a:pt x="2964" y="1218"/>
                    </a:cubicBezTo>
                    <a:cubicBezTo>
                      <a:pt x="2967" y="1218"/>
                      <a:pt x="2969" y="1218"/>
                      <a:pt x="2972" y="1218"/>
                    </a:cubicBezTo>
                    <a:cubicBezTo>
                      <a:pt x="3025" y="1218"/>
                      <a:pt x="3075" y="1176"/>
                      <a:pt x="3077" y="1122"/>
                    </a:cubicBezTo>
                    <a:cubicBezTo>
                      <a:pt x="3085" y="1029"/>
                      <a:pt x="3096" y="938"/>
                      <a:pt x="3100" y="845"/>
                    </a:cubicBezTo>
                    <a:cubicBezTo>
                      <a:pt x="3107" y="724"/>
                      <a:pt x="3110" y="602"/>
                      <a:pt x="3099" y="480"/>
                    </a:cubicBezTo>
                    <a:cubicBezTo>
                      <a:pt x="3093" y="424"/>
                      <a:pt x="3085" y="368"/>
                      <a:pt x="3070" y="315"/>
                    </a:cubicBezTo>
                    <a:cubicBezTo>
                      <a:pt x="3056" y="265"/>
                      <a:pt x="3039" y="215"/>
                      <a:pt x="3012" y="169"/>
                    </a:cubicBezTo>
                    <a:cubicBezTo>
                      <a:pt x="2983" y="125"/>
                      <a:pt x="2950" y="86"/>
                      <a:pt x="2906" y="55"/>
                    </a:cubicBezTo>
                    <a:cubicBezTo>
                      <a:pt x="2857" y="22"/>
                      <a:pt x="2798" y="5"/>
                      <a:pt x="2741" y="0"/>
                    </a:cubicBezTo>
                    <a:lnTo>
                      <a:pt x="2728" y="0"/>
                    </a:lnTo>
                    <a:cubicBezTo>
                      <a:pt x="2724" y="0"/>
                      <a:pt x="2720" y="0"/>
                      <a:pt x="271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8626967" y="1431164"/>
                <a:ext cx="18505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99" extrusionOk="0">
                    <a:moveTo>
                      <a:pt x="235" y="153"/>
                    </a:moveTo>
                    <a:cubicBezTo>
                      <a:pt x="235" y="154"/>
                      <a:pt x="234" y="155"/>
                      <a:pt x="233" y="155"/>
                    </a:cubicBezTo>
                    <a:lnTo>
                      <a:pt x="235" y="153"/>
                    </a:lnTo>
                    <a:close/>
                    <a:moveTo>
                      <a:pt x="392" y="165"/>
                    </a:moveTo>
                    <a:lnTo>
                      <a:pt x="392" y="165"/>
                    </a:lnTo>
                    <a:cubicBezTo>
                      <a:pt x="395" y="169"/>
                      <a:pt x="397" y="171"/>
                      <a:pt x="398" y="173"/>
                    </a:cubicBezTo>
                    <a:cubicBezTo>
                      <a:pt x="398" y="171"/>
                      <a:pt x="395" y="166"/>
                      <a:pt x="392" y="165"/>
                    </a:cubicBezTo>
                    <a:close/>
                    <a:moveTo>
                      <a:pt x="117" y="394"/>
                    </a:moveTo>
                    <a:lnTo>
                      <a:pt x="117" y="394"/>
                    </a:lnTo>
                    <a:cubicBezTo>
                      <a:pt x="117" y="395"/>
                      <a:pt x="117" y="396"/>
                      <a:pt x="117" y="398"/>
                    </a:cubicBezTo>
                    <a:lnTo>
                      <a:pt x="117" y="398"/>
                    </a:lnTo>
                    <a:cubicBezTo>
                      <a:pt x="117" y="397"/>
                      <a:pt x="117" y="395"/>
                      <a:pt x="117" y="394"/>
                    </a:cubicBezTo>
                    <a:close/>
                    <a:moveTo>
                      <a:pt x="321" y="0"/>
                    </a:moveTo>
                    <a:cubicBezTo>
                      <a:pt x="288" y="0"/>
                      <a:pt x="258" y="12"/>
                      <a:pt x="232" y="27"/>
                    </a:cubicBezTo>
                    <a:cubicBezTo>
                      <a:pt x="200" y="43"/>
                      <a:pt x="176" y="66"/>
                      <a:pt x="155" y="93"/>
                    </a:cubicBezTo>
                    <a:cubicBezTo>
                      <a:pt x="125" y="129"/>
                      <a:pt x="102" y="171"/>
                      <a:pt x="80" y="212"/>
                    </a:cubicBezTo>
                    <a:cubicBezTo>
                      <a:pt x="53" y="264"/>
                      <a:pt x="37" y="317"/>
                      <a:pt x="24" y="374"/>
                    </a:cubicBezTo>
                    <a:cubicBezTo>
                      <a:pt x="11" y="431"/>
                      <a:pt x="4" y="488"/>
                      <a:pt x="3" y="546"/>
                    </a:cubicBezTo>
                    <a:cubicBezTo>
                      <a:pt x="0" y="571"/>
                      <a:pt x="19" y="594"/>
                      <a:pt x="46" y="599"/>
                    </a:cubicBezTo>
                    <a:cubicBezTo>
                      <a:pt x="47" y="599"/>
                      <a:pt x="49" y="599"/>
                      <a:pt x="51" y="599"/>
                    </a:cubicBezTo>
                    <a:cubicBezTo>
                      <a:pt x="73" y="599"/>
                      <a:pt x="96" y="580"/>
                      <a:pt x="97" y="554"/>
                    </a:cubicBezTo>
                    <a:cubicBezTo>
                      <a:pt x="99" y="503"/>
                      <a:pt x="105" y="452"/>
                      <a:pt x="116" y="402"/>
                    </a:cubicBezTo>
                    <a:lnTo>
                      <a:pt x="116" y="402"/>
                    </a:lnTo>
                    <a:cubicBezTo>
                      <a:pt x="130" y="342"/>
                      <a:pt x="151" y="288"/>
                      <a:pt x="179" y="235"/>
                    </a:cubicBezTo>
                    <a:cubicBezTo>
                      <a:pt x="179" y="232"/>
                      <a:pt x="182" y="231"/>
                      <a:pt x="182" y="229"/>
                    </a:cubicBezTo>
                    <a:lnTo>
                      <a:pt x="182" y="229"/>
                    </a:lnTo>
                    <a:cubicBezTo>
                      <a:pt x="182" y="230"/>
                      <a:pt x="181" y="231"/>
                      <a:pt x="180" y="231"/>
                    </a:cubicBezTo>
                    <a:lnTo>
                      <a:pt x="180" y="231"/>
                    </a:lnTo>
                    <a:cubicBezTo>
                      <a:pt x="197" y="207"/>
                      <a:pt x="212" y="182"/>
                      <a:pt x="232" y="159"/>
                    </a:cubicBezTo>
                    <a:cubicBezTo>
                      <a:pt x="243" y="145"/>
                      <a:pt x="258" y="135"/>
                      <a:pt x="272" y="123"/>
                    </a:cubicBezTo>
                    <a:cubicBezTo>
                      <a:pt x="282" y="118"/>
                      <a:pt x="291" y="115"/>
                      <a:pt x="299" y="110"/>
                    </a:cubicBezTo>
                    <a:cubicBezTo>
                      <a:pt x="306" y="109"/>
                      <a:pt x="312" y="108"/>
                      <a:pt x="319" y="108"/>
                    </a:cubicBezTo>
                    <a:lnTo>
                      <a:pt x="329" y="108"/>
                    </a:lnTo>
                    <a:cubicBezTo>
                      <a:pt x="337" y="109"/>
                      <a:pt x="344" y="113"/>
                      <a:pt x="351" y="116"/>
                    </a:cubicBezTo>
                    <a:cubicBezTo>
                      <a:pt x="355" y="118"/>
                      <a:pt x="358" y="122"/>
                      <a:pt x="362" y="123"/>
                    </a:cubicBezTo>
                    <a:cubicBezTo>
                      <a:pt x="375" y="136"/>
                      <a:pt x="385" y="149"/>
                      <a:pt x="397" y="163"/>
                    </a:cubicBezTo>
                    <a:cubicBezTo>
                      <a:pt x="414" y="193"/>
                      <a:pt x="427" y="224"/>
                      <a:pt x="437" y="256"/>
                    </a:cubicBezTo>
                    <a:cubicBezTo>
                      <a:pt x="447" y="285"/>
                      <a:pt x="454" y="311"/>
                      <a:pt x="458" y="340"/>
                    </a:cubicBezTo>
                    <a:cubicBezTo>
                      <a:pt x="465" y="367"/>
                      <a:pt x="487" y="388"/>
                      <a:pt x="516" y="388"/>
                    </a:cubicBezTo>
                    <a:cubicBezTo>
                      <a:pt x="520" y="388"/>
                      <a:pt x="524" y="388"/>
                      <a:pt x="528" y="387"/>
                    </a:cubicBezTo>
                    <a:cubicBezTo>
                      <a:pt x="558" y="381"/>
                      <a:pt x="584" y="350"/>
                      <a:pt x="576" y="318"/>
                    </a:cubicBezTo>
                    <a:cubicBezTo>
                      <a:pt x="561" y="259"/>
                      <a:pt x="541" y="202"/>
                      <a:pt x="517" y="149"/>
                    </a:cubicBezTo>
                    <a:cubicBezTo>
                      <a:pt x="505" y="125"/>
                      <a:pt x="491" y="106"/>
                      <a:pt x="477" y="85"/>
                    </a:cubicBezTo>
                    <a:cubicBezTo>
                      <a:pt x="464" y="66"/>
                      <a:pt x="448" y="52"/>
                      <a:pt x="432" y="37"/>
                    </a:cubicBezTo>
                    <a:cubicBezTo>
                      <a:pt x="418" y="25"/>
                      <a:pt x="400" y="17"/>
                      <a:pt x="384" y="10"/>
                    </a:cubicBezTo>
                    <a:cubicBezTo>
                      <a:pt x="368" y="3"/>
                      <a:pt x="349" y="2"/>
                      <a:pt x="334" y="0"/>
                    </a:cubicBezTo>
                    <a:lnTo>
                      <a:pt x="327" y="0"/>
                    </a:lnTo>
                    <a:cubicBezTo>
                      <a:pt x="325" y="0"/>
                      <a:pt x="323" y="0"/>
                      <a:pt x="32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693047" y="1363534"/>
                <a:ext cx="33530" cy="3966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254" extrusionOk="0">
                    <a:moveTo>
                      <a:pt x="692" y="351"/>
                    </a:moveTo>
                    <a:cubicBezTo>
                      <a:pt x="691" y="352"/>
                      <a:pt x="690" y="353"/>
                      <a:pt x="689" y="354"/>
                    </a:cubicBezTo>
                    <a:cubicBezTo>
                      <a:pt x="690" y="353"/>
                      <a:pt x="691" y="352"/>
                      <a:pt x="692" y="351"/>
                    </a:cubicBezTo>
                    <a:close/>
                    <a:moveTo>
                      <a:pt x="919" y="1"/>
                    </a:moveTo>
                    <a:cubicBezTo>
                      <a:pt x="910" y="1"/>
                      <a:pt x="902" y="4"/>
                      <a:pt x="894" y="9"/>
                    </a:cubicBezTo>
                    <a:cubicBezTo>
                      <a:pt x="845" y="35"/>
                      <a:pt x="801" y="66"/>
                      <a:pt x="756" y="98"/>
                    </a:cubicBezTo>
                    <a:cubicBezTo>
                      <a:pt x="709" y="134"/>
                      <a:pt x="666" y="174"/>
                      <a:pt x="626" y="217"/>
                    </a:cubicBezTo>
                    <a:cubicBezTo>
                      <a:pt x="540" y="304"/>
                      <a:pt x="466" y="400"/>
                      <a:pt x="398" y="503"/>
                    </a:cubicBezTo>
                    <a:cubicBezTo>
                      <a:pt x="258" y="708"/>
                      <a:pt x="149" y="933"/>
                      <a:pt x="20" y="1144"/>
                    </a:cubicBezTo>
                    <a:cubicBezTo>
                      <a:pt x="0" y="1177"/>
                      <a:pt x="4" y="1216"/>
                      <a:pt x="36" y="1240"/>
                    </a:cubicBezTo>
                    <a:cubicBezTo>
                      <a:pt x="47" y="1249"/>
                      <a:pt x="61" y="1253"/>
                      <a:pt x="76" y="1253"/>
                    </a:cubicBezTo>
                    <a:cubicBezTo>
                      <a:pt x="97" y="1253"/>
                      <a:pt x="119" y="1243"/>
                      <a:pt x="130" y="1223"/>
                    </a:cubicBezTo>
                    <a:cubicBezTo>
                      <a:pt x="308" y="930"/>
                      <a:pt x="457" y="613"/>
                      <a:pt x="686" y="356"/>
                    </a:cubicBezTo>
                    <a:cubicBezTo>
                      <a:pt x="686" y="354"/>
                      <a:pt x="687" y="354"/>
                      <a:pt x="687" y="354"/>
                    </a:cubicBezTo>
                    <a:lnTo>
                      <a:pt x="687" y="354"/>
                    </a:lnTo>
                    <a:lnTo>
                      <a:pt x="687" y="354"/>
                    </a:lnTo>
                    <a:lnTo>
                      <a:pt x="693" y="348"/>
                    </a:lnTo>
                    <a:lnTo>
                      <a:pt x="693" y="348"/>
                    </a:lnTo>
                    <a:cubicBezTo>
                      <a:pt x="692" y="349"/>
                      <a:pt x="692" y="350"/>
                      <a:pt x="692" y="351"/>
                    </a:cubicBezTo>
                    <a:lnTo>
                      <a:pt x="692" y="351"/>
                    </a:lnTo>
                    <a:cubicBezTo>
                      <a:pt x="748" y="291"/>
                      <a:pt x="810" y="237"/>
                      <a:pt x="879" y="192"/>
                    </a:cubicBezTo>
                    <a:cubicBezTo>
                      <a:pt x="886" y="231"/>
                      <a:pt x="889" y="268"/>
                      <a:pt x="894" y="305"/>
                    </a:cubicBezTo>
                    <a:cubicBezTo>
                      <a:pt x="895" y="357"/>
                      <a:pt x="892" y="410"/>
                      <a:pt x="888" y="461"/>
                    </a:cubicBezTo>
                    <a:cubicBezTo>
                      <a:pt x="882" y="524"/>
                      <a:pt x="868" y="586"/>
                      <a:pt x="856" y="649"/>
                    </a:cubicBezTo>
                    <a:cubicBezTo>
                      <a:pt x="856" y="646"/>
                      <a:pt x="858" y="642"/>
                      <a:pt x="858" y="639"/>
                    </a:cubicBezTo>
                    <a:lnTo>
                      <a:pt x="858" y="639"/>
                    </a:lnTo>
                    <a:cubicBezTo>
                      <a:pt x="839" y="718"/>
                      <a:pt x="818" y="792"/>
                      <a:pt x="799" y="870"/>
                    </a:cubicBezTo>
                    <a:cubicBezTo>
                      <a:pt x="792" y="892"/>
                      <a:pt x="791" y="914"/>
                      <a:pt x="801" y="937"/>
                    </a:cubicBezTo>
                    <a:cubicBezTo>
                      <a:pt x="812" y="957"/>
                      <a:pt x="828" y="976"/>
                      <a:pt x="849" y="983"/>
                    </a:cubicBezTo>
                    <a:cubicBezTo>
                      <a:pt x="859" y="986"/>
                      <a:pt x="869" y="988"/>
                      <a:pt x="879" y="988"/>
                    </a:cubicBezTo>
                    <a:cubicBezTo>
                      <a:pt x="892" y="988"/>
                      <a:pt x="905" y="985"/>
                      <a:pt x="917" y="978"/>
                    </a:cubicBezTo>
                    <a:cubicBezTo>
                      <a:pt x="935" y="970"/>
                      <a:pt x="957" y="951"/>
                      <a:pt x="962" y="930"/>
                    </a:cubicBezTo>
                    <a:cubicBezTo>
                      <a:pt x="1000" y="779"/>
                      <a:pt x="1037" y="629"/>
                      <a:pt x="1053" y="476"/>
                    </a:cubicBezTo>
                    <a:cubicBezTo>
                      <a:pt x="1060" y="403"/>
                      <a:pt x="1058" y="328"/>
                      <a:pt x="1051" y="257"/>
                    </a:cubicBezTo>
                    <a:cubicBezTo>
                      <a:pt x="1045" y="184"/>
                      <a:pt x="1024" y="114"/>
                      <a:pt x="1000" y="46"/>
                    </a:cubicBezTo>
                    <a:cubicBezTo>
                      <a:pt x="988" y="19"/>
                      <a:pt x="958" y="2"/>
                      <a:pt x="929" y="2"/>
                    </a:cubicBezTo>
                    <a:cubicBezTo>
                      <a:pt x="926" y="1"/>
                      <a:pt x="922" y="1"/>
                      <a:pt x="91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750871" y="1364799"/>
                <a:ext cx="25085" cy="25464"/>
              </a:xfrm>
              <a:custGeom>
                <a:avLst/>
                <a:gdLst/>
                <a:ahLst/>
                <a:cxnLst/>
                <a:rect l="l" t="t" r="r" b="b"/>
                <a:pathLst>
                  <a:path w="793" h="805" extrusionOk="0">
                    <a:moveTo>
                      <a:pt x="169" y="582"/>
                    </a:moveTo>
                    <a:lnTo>
                      <a:pt x="169" y="582"/>
                    </a:lnTo>
                    <a:cubicBezTo>
                      <a:pt x="167" y="585"/>
                      <a:pt x="166" y="587"/>
                      <a:pt x="164" y="590"/>
                    </a:cubicBezTo>
                    <a:lnTo>
                      <a:pt x="164" y="590"/>
                    </a:lnTo>
                    <a:cubicBezTo>
                      <a:pt x="166" y="587"/>
                      <a:pt x="168" y="585"/>
                      <a:pt x="169" y="582"/>
                    </a:cubicBezTo>
                    <a:close/>
                    <a:moveTo>
                      <a:pt x="603" y="0"/>
                    </a:moveTo>
                    <a:cubicBezTo>
                      <a:pt x="603" y="2"/>
                      <a:pt x="602" y="2"/>
                      <a:pt x="599" y="2"/>
                    </a:cubicBezTo>
                    <a:cubicBezTo>
                      <a:pt x="549" y="2"/>
                      <a:pt x="505" y="21"/>
                      <a:pt x="462" y="45"/>
                    </a:cubicBezTo>
                    <a:cubicBezTo>
                      <a:pt x="409" y="78"/>
                      <a:pt x="360" y="121"/>
                      <a:pt x="317" y="165"/>
                    </a:cubicBezTo>
                    <a:cubicBezTo>
                      <a:pt x="188" y="300"/>
                      <a:pt x="94" y="464"/>
                      <a:pt x="12" y="632"/>
                    </a:cubicBezTo>
                    <a:cubicBezTo>
                      <a:pt x="1" y="661"/>
                      <a:pt x="19" y="696"/>
                      <a:pt x="46" y="709"/>
                    </a:cubicBezTo>
                    <a:cubicBezTo>
                      <a:pt x="53" y="712"/>
                      <a:pt x="60" y="713"/>
                      <a:pt x="67" y="713"/>
                    </a:cubicBezTo>
                    <a:cubicBezTo>
                      <a:pt x="91" y="713"/>
                      <a:pt x="113" y="697"/>
                      <a:pt x="124" y="675"/>
                    </a:cubicBezTo>
                    <a:cubicBezTo>
                      <a:pt x="136" y="648"/>
                      <a:pt x="149" y="620"/>
                      <a:pt x="163" y="592"/>
                    </a:cubicBezTo>
                    <a:lnTo>
                      <a:pt x="163" y="592"/>
                    </a:lnTo>
                    <a:cubicBezTo>
                      <a:pt x="163" y="592"/>
                      <a:pt x="164" y="591"/>
                      <a:pt x="164" y="590"/>
                    </a:cubicBezTo>
                    <a:lnTo>
                      <a:pt x="164" y="590"/>
                    </a:lnTo>
                    <a:cubicBezTo>
                      <a:pt x="164" y="591"/>
                      <a:pt x="164" y="591"/>
                      <a:pt x="163" y="592"/>
                    </a:cubicBezTo>
                    <a:lnTo>
                      <a:pt x="163" y="592"/>
                    </a:lnTo>
                    <a:cubicBezTo>
                      <a:pt x="165" y="587"/>
                      <a:pt x="168" y="583"/>
                      <a:pt x="170" y="579"/>
                    </a:cubicBezTo>
                    <a:lnTo>
                      <a:pt x="170" y="579"/>
                    </a:lnTo>
                    <a:cubicBezTo>
                      <a:pt x="169" y="580"/>
                      <a:pt x="169" y="581"/>
                      <a:pt x="169" y="582"/>
                    </a:cubicBezTo>
                    <a:lnTo>
                      <a:pt x="169" y="582"/>
                    </a:lnTo>
                    <a:cubicBezTo>
                      <a:pt x="226" y="478"/>
                      <a:pt x="292" y="376"/>
                      <a:pt x="373" y="287"/>
                    </a:cubicBezTo>
                    <a:lnTo>
                      <a:pt x="373" y="287"/>
                    </a:lnTo>
                    <a:cubicBezTo>
                      <a:pt x="372" y="287"/>
                      <a:pt x="371" y="288"/>
                      <a:pt x="370" y="288"/>
                    </a:cubicBezTo>
                    <a:lnTo>
                      <a:pt x="374" y="285"/>
                    </a:lnTo>
                    <a:lnTo>
                      <a:pt x="374" y="285"/>
                    </a:lnTo>
                    <a:cubicBezTo>
                      <a:pt x="374" y="286"/>
                      <a:pt x="373" y="287"/>
                      <a:pt x="373" y="287"/>
                    </a:cubicBezTo>
                    <a:lnTo>
                      <a:pt x="373" y="287"/>
                    </a:lnTo>
                    <a:cubicBezTo>
                      <a:pt x="374" y="287"/>
                      <a:pt x="374" y="286"/>
                      <a:pt x="374" y="285"/>
                    </a:cubicBezTo>
                    <a:lnTo>
                      <a:pt x="374" y="285"/>
                    </a:lnTo>
                    <a:cubicBezTo>
                      <a:pt x="374" y="285"/>
                      <a:pt x="374" y="285"/>
                      <a:pt x="374" y="285"/>
                    </a:cubicBezTo>
                    <a:cubicBezTo>
                      <a:pt x="411" y="246"/>
                      <a:pt x="451" y="210"/>
                      <a:pt x="495" y="179"/>
                    </a:cubicBezTo>
                    <a:lnTo>
                      <a:pt x="495" y="179"/>
                    </a:lnTo>
                    <a:cubicBezTo>
                      <a:pt x="495" y="179"/>
                      <a:pt x="495" y="179"/>
                      <a:pt x="495" y="179"/>
                    </a:cubicBezTo>
                    <a:cubicBezTo>
                      <a:pt x="496" y="179"/>
                      <a:pt x="497" y="178"/>
                      <a:pt x="498" y="178"/>
                    </a:cubicBezTo>
                    <a:lnTo>
                      <a:pt x="498" y="178"/>
                    </a:lnTo>
                    <a:cubicBezTo>
                      <a:pt x="497" y="178"/>
                      <a:pt x="496" y="179"/>
                      <a:pt x="495" y="179"/>
                    </a:cubicBezTo>
                    <a:lnTo>
                      <a:pt x="495" y="179"/>
                    </a:lnTo>
                    <a:cubicBezTo>
                      <a:pt x="498" y="178"/>
                      <a:pt x="501" y="176"/>
                      <a:pt x="505" y="173"/>
                    </a:cubicBezTo>
                    <a:lnTo>
                      <a:pt x="505" y="173"/>
                    </a:lnTo>
                    <a:cubicBezTo>
                      <a:pt x="502" y="174"/>
                      <a:pt x="500" y="176"/>
                      <a:pt x="498" y="178"/>
                    </a:cubicBezTo>
                    <a:lnTo>
                      <a:pt x="498" y="178"/>
                    </a:lnTo>
                    <a:cubicBezTo>
                      <a:pt x="501" y="175"/>
                      <a:pt x="504" y="173"/>
                      <a:pt x="508" y="171"/>
                    </a:cubicBezTo>
                    <a:lnTo>
                      <a:pt x="508" y="171"/>
                    </a:lnTo>
                    <a:cubicBezTo>
                      <a:pt x="507" y="172"/>
                      <a:pt x="506" y="172"/>
                      <a:pt x="505" y="173"/>
                    </a:cubicBezTo>
                    <a:lnTo>
                      <a:pt x="505" y="173"/>
                    </a:lnTo>
                    <a:cubicBezTo>
                      <a:pt x="521" y="163"/>
                      <a:pt x="538" y="155"/>
                      <a:pt x="556" y="148"/>
                    </a:cubicBezTo>
                    <a:lnTo>
                      <a:pt x="583" y="142"/>
                    </a:lnTo>
                    <a:lnTo>
                      <a:pt x="596" y="142"/>
                    </a:lnTo>
                    <a:cubicBezTo>
                      <a:pt x="598" y="142"/>
                      <a:pt x="599" y="144"/>
                      <a:pt x="602" y="144"/>
                    </a:cubicBezTo>
                    <a:cubicBezTo>
                      <a:pt x="603" y="145"/>
                      <a:pt x="605" y="145"/>
                      <a:pt x="606" y="147"/>
                    </a:cubicBezTo>
                    <a:lnTo>
                      <a:pt x="612" y="152"/>
                    </a:lnTo>
                    <a:cubicBezTo>
                      <a:pt x="615" y="158"/>
                      <a:pt x="618" y="165"/>
                      <a:pt x="621" y="171"/>
                    </a:cubicBezTo>
                    <a:cubicBezTo>
                      <a:pt x="626" y="194"/>
                      <a:pt x="629" y="215"/>
                      <a:pt x="632" y="238"/>
                    </a:cubicBezTo>
                    <a:cubicBezTo>
                      <a:pt x="632" y="317"/>
                      <a:pt x="619" y="394"/>
                      <a:pt x="603" y="472"/>
                    </a:cubicBezTo>
                    <a:cubicBezTo>
                      <a:pt x="585" y="546"/>
                      <a:pt x="562" y="620"/>
                      <a:pt x="539" y="694"/>
                    </a:cubicBezTo>
                    <a:cubicBezTo>
                      <a:pt x="525" y="736"/>
                      <a:pt x="543" y="782"/>
                      <a:pt x="586" y="799"/>
                    </a:cubicBezTo>
                    <a:cubicBezTo>
                      <a:pt x="595" y="803"/>
                      <a:pt x="605" y="804"/>
                      <a:pt x="614" y="804"/>
                    </a:cubicBezTo>
                    <a:cubicBezTo>
                      <a:pt x="648" y="804"/>
                      <a:pt x="681" y="784"/>
                      <a:pt x="692" y="751"/>
                    </a:cubicBezTo>
                    <a:cubicBezTo>
                      <a:pt x="728" y="643"/>
                      <a:pt x="757" y="535"/>
                      <a:pt x="777" y="423"/>
                    </a:cubicBezTo>
                    <a:cubicBezTo>
                      <a:pt x="790" y="348"/>
                      <a:pt x="792" y="273"/>
                      <a:pt x="784" y="195"/>
                    </a:cubicBezTo>
                    <a:cubicBezTo>
                      <a:pt x="777" y="145"/>
                      <a:pt x="757" y="94"/>
                      <a:pt x="725" y="56"/>
                    </a:cubicBezTo>
                    <a:cubicBezTo>
                      <a:pt x="694" y="22"/>
                      <a:pt x="649" y="2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8781808" y="1382767"/>
                <a:ext cx="20877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29" extrusionOk="0">
                    <a:moveTo>
                      <a:pt x="430" y="1"/>
                    </a:moveTo>
                    <a:cubicBezTo>
                      <a:pt x="416" y="4"/>
                      <a:pt x="402" y="4"/>
                      <a:pt x="390" y="5"/>
                    </a:cubicBezTo>
                    <a:cubicBezTo>
                      <a:pt x="363" y="8"/>
                      <a:pt x="337" y="14"/>
                      <a:pt x="314" y="22"/>
                    </a:cubicBezTo>
                    <a:cubicBezTo>
                      <a:pt x="194" y="68"/>
                      <a:pt x="105" y="163"/>
                      <a:pt x="32" y="263"/>
                    </a:cubicBezTo>
                    <a:cubicBezTo>
                      <a:pt x="1" y="302"/>
                      <a:pt x="14" y="360"/>
                      <a:pt x="54" y="389"/>
                    </a:cubicBezTo>
                    <a:cubicBezTo>
                      <a:pt x="69" y="399"/>
                      <a:pt x="86" y="404"/>
                      <a:pt x="104" y="404"/>
                    </a:cubicBezTo>
                    <a:cubicBezTo>
                      <a:pt x="132" y="404"/>
                      <a:pt x="159" y="391"/>
                      <a:pt x="177" y="368"/>
                    </a:cubicBezTo>
                    <a:cubicBezTo>
                      <a:pt x="194" y="343"/>
                      <a:pt x="214" y="320"/>
                      <a:pt x="233" y="297"/>
                    </a:cubicBezTo>
                    <a:cubicBezTo>
                      <a:pt x="261" y="269"/>
                      <a:pt x="291" y="241"/>
                      <a:pt x="326" y="219"/>
                    </a:cubicBezTo>
                    <a:cubicBezTo>
                      <a:pt x="343" y="207"/>
                      <a:pt x="361" y="199"/>
                      <a:pt x="380" y="191"/>
                    </a:cubicBezTo>
                    <a:cubicBezTo>
                      <a:pt x="392" y="189"/>
                      <a:pt x="402" y="186"/>
                      <a:pt x="413" y="184"/>
                    </a:cubicBezTo>
                    <a:cubicBezTo>
                      <a:pt x="420" y="184"/>
                      <a:pt x="429" y="186"/>
                      <a:pt x="436" y="186"/>
                    </a:cubicBezTo>
                    <a:cubicBezTo>
                      <a:pt x="437" y="186"/>
                      <a:pt x="440" y="187"/>
                      <a:pt x="442" y="187"/>
                    </a:cubicBezTo>
                    <a:cubicBezTo>
                      <a:pt x="445" y="190"/>
                      <a:pt x="449" y="193"/>
                      <a:pt x="455" y="197"/>
                    </a:cubicBezTo>
                    <a:cubicBezTo>
                      <a:pt x="456" y="199"/>
                      <a:pt x="457" y="200"/>
                      <a:pt x="457" y="201"/>
                    </a:cubicBezTo>
                    <a:cubicBezTo>
                      <a:pt x="462" y="210"/>
                      <a:pt x="465" y="214"/>
                      <a:pt x="466" y="221"/>
                    </a:cubicBezTo>
                    <a:cubicBezTo>
                      <a:pt x="469" y="230"/>
                      <a:pt x="470" y="240"/>
                      <a:pt x="470" y="249"/>
                    </a:cubicBezTo>
                    <a:cubicBezTo>
                      <a:pt x="470" y="266"/>
                      <a:pt x="466" y="284"/>
                      <a:pt x="465" y="302"/>
                    </a:cubicBezTo>
                    <a:cubicBezTo>
                      <a:pt x="456" y="330"/>
                      <a:pt x="445" y="359"/>
                      <a:pt x="430" y="386"/>
                    </a:cubicBezTo>
                    <a:cubicBezTo>
                      <a:pt x="412" y="419"/>
                      <a:pt x="390" y="451"/>
                      <a:pt x="369" y="479"/>
                    </a:cubicBezTo>
                    <a:cubicBezTo>
                      <a:pt x="336" y="521"/>
                      <a:pt x="350" y="584"/>
                      <a:pt x="390" y="612"/>
                    </a:cubicBezTo>
                    <a:cubicBezTo>
                      <a:pt x="406" y="624"/>
                      <a:pt x="425" y="629"/>
                      <a:pt x="443" y="629"/>
                    </a:cubicBezTo>
                    <a:cubicBezTo>
                      <a:pt x="473" y="629"/>
                      <a:pt x="502" y="615"/>
                      <a:pt x="522" y="591"/>
                    </a:cubicBezTo>
                    <a:cubicBezTo>
                      <a:pt x="595" y="499"/>
                      <a:pt x="651" y="392"/>
                      <a:pt x="658" y="273"/>
                    </a:cubicBezTo>
                    <a:cubicBezTo>
                      <a:pt x="659" y="227"/>
                      <a:pt x="651" y="184"/>
                      <a:pt x="635" y="141"/>
                    </a:cubicBezTo>
                    <a:cubicBezTo>
                      <a:pt x="621" y="104"/>
                      <a:pt x="591" y="73"/>
                      <a:pt x="559" y="47"/>
                    </a:cubicBezTo>
                    <a:cubicBezTo>
                      <a:pt x="529" y="21"/>
                      <a:pt x="486" y="11"/>
                      <a:pt x="447" y="4"/>
                    </a:cubicBezTo>
                    <a:cubicBezTo>
                      <a:pt x="442" y="4"/>
                      <a:pt x="436" y="1"/>
                      <a:pt x="4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785667" y="1418828"/>
                <a:ext cx="28975" cy="17303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47" extrusionOk="0">
                    <a:moveTo>
                      <a:pt x="486" y="197"/>
                    </a:moveTo>
                    <a:cubicBezTo>
                      <a:pt x="484" y="197"/>
                      <a:pt x="481" y="198"/>
                      <a:pt x="480" y="198"/>
                    </a:cubicBezTo>
                    <a:cubicBezTo>
                      <a:pt x="483" y="198"/>
                      <a:pt x="484" y="198"/>
                      <a:pt x="486" y="197"/>
                    </a:cubicBezTo>
                    <a:close/>
                    <a:moveTo>
                      <a:pt x="708" y="1"/>
                    </a:moveTo>
                    <a:cubicBezTo>
                      <a:pt x="692" y="2"/>
                      <a:pt x="678" y="4"/>
                      <a:pt x="663" y="4"/>
                    </a:cubicBezTo>
                    <a:cubicBezTo>
                      <a:pt x="635" y="4"/>
                      <a:pt x="607" y="9"/>
                      <a:pt x="579" y="12"/>
                    </a:cubicBezTo>
                    <a:cubicBezTo>
                      <a:pt x="513" y="24"/>
                      <a:pt x="447" y="47"/>
                      <a:pt x="384" y="69"/>
                    </a:cubicBezTo>
                    <a:cubicBezTo>
                      <a:pt x="321" y="94"/>
                      <a:pt x="262" y="124"/>
                      <a:pt x="205" y="158"/>
                    </a:cubicBezTo>
                    <a:cubicBezTo>
                      <a:pt x="146" y="194"/>
                      <a:pt x="89" y="233"/>
                      <a:pt x="39" y="281"/>
                    </a:cubicBezTo>
                    <a:cubicBezTo>
                      <a:pt x="7" y="310"/>
                      <a:pt x="0" y="354"/>
                      <a:pt x="29" y="389"/>
                    </a:cubicBezTo>
                    <a:cubicBezTo>
                      <a:pt x="44" y="406"/>
                      <a:pt x="68" y="416"/>
                      <a:pt x="91" y="416"/>
                    </a:cubicBezTo>
                    <a:cubicBezTo>
                      <a:pt x="108" y="416"/>
                      <a:pt x="126" y="410"/>
                      <a:pt x="139" y="397"/>
                    </a:cubicBezTo>
                    <a:cubicBezTo>
                      <a:pt x="172" y="366"/>
                      <a:pt x="211" y="334"/>
                      <a:pt x="249" y="309"/>
                    </a:cubicBezTo>
                    <a:cubicBezTo>
                      <a:pt x="325" y="260"/>
                      <a:pt x="407" y="223"/>
                      <a:pt x="491" y="194"/>
                    </a:cubicBezTo>
                    <a:cubicBezTo>
                      <a:pt x="550" y="175"/>
                      <a:pt x="609" y="163"/>
                      <a:pt x="670" y="158"/>
                    </a:cubicBezTo>
                    <a:cubicBezTo>
                      <a:pt x="691" y="158"/>
                      <a:pt x="709" y="158"/>
                      <a:pt x="729" y="161"/>
                    </a:cubicBezTo>
                    <a:cubicBezTo>
                      <a:pt x="735" y="163"/>
                      <a:pt x="742" y="164"/>
                      <a:pt x="748" y="168"/>
                    </a:cubicBezTo>
                    <a:lnTo>
                      <a:pt x="748" y="175"/>
                    </a:lnTo>
                    <a:cubicBezTo>
                      <a:pt x="743" y="190"/>
                      <a:pt x="738" y="203"/>
                      <a:pt x="731" y="217"/>
                    </a:cubicBezTo>
                    <a:cubicBezTo>
                      <a:pt x="702" y="267"/>
                      <a:pt x="666" y="310"/>
                      <a:pt x="629" y="353"/>
                    </a:cubicBezTo>
                    <a:cubicBezTo>
                      <a:pt x="613" y="369"/>
                      <a:pt x="597" y="387"/>
                      <a:pt x="580" y="403"/>
                    </a:cubicBezTo>
                    <a:cubicBezTo>
                      <a:pt x="564" y="419"/>
                      <a:pt x="554" y="435"/>
                      <a:pt x="552" y="459"/>
                    </a:cubicBezTo>
                    <a:cubicBezTo>
                      <a:pt x="550" y="480"/>
                      <a:pt x="557" y="502"/>
                      <a:pt x="570" y="518"/>
                    </a:cubicBezTo>
                    <a:cubicBezTo>
                      <a:pt x="586" y="536"/>
                      <a:pt x="612" y="547"/>
                      <a:pt x="636" y="547"/>
                    </a:cubicBezTo>
                    <a:cubicBezTo>
                      <a:pt x="655" y="547"/>
                      <a:pt x="672" y="541"/>
                      <a:pt x="685" y="528"/>
                    </a:cubicBezTo>
                    <a:cubicBezTo>
                      <a:pt x="745" y="468"/>
                      <a:pt x="805" y="405"/>
                      <a:pt x="852" y="331"/>
                    </a:cubicBezTo>
                    <a:cubicBezTo>
                      <a:pt x="884" y="287"/>
                      <a:pt x="907" y="234"/>
                      <a:pt x="910" y="181"/>
                    </a:cubicBezTo>
                    <a:cubicBezTo>
                      <a:pt x="915" y="138"/>
                      <a:pt x="900" y="91"/>
                      <a:pt x="869" y="61"/>
                    </a:cubicBezTo>
                    <a:cubicBezTo>
                      <a:pt x="834" y="24"/>
                      <a:pt x="785" y="9"/>
                      <a:pt x="736" y="2"/>
                    </a:cubicBezTo>
                    <a:cubicBezTo>
                      <a:pt x="728" y="1"/>
                      <a:pt x="719" y="1"/>
                      <a:pt x="70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718733" y="1432335"/>
                <a:ext cx="44539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032" extrusionOk="0">
                    <a:moveTo>
                      <a:pt x="1217" y="519"/>
                    </a:moveTo>
                    <a:lnTo>
                      <a:pt x="1221" y="523"/>
                    </a:lnTo>
                    <a:cubicBezTo>
                      <a:pt x="1219" y="522"/>
                      <a:pt x="1217" y="520"/>
                      <a:pt x="1217" y="519"/>
                    </a:cubicBezTo>
                    <a:close/>
                    <a:moveTo>
                      <a:pt x="1227" y="529"/>
                    </a:moveTo>
                    <a:lnTo>
                      <a:pt x="1229" y="530"/>
                    </a:lnTo>
                    <a:cubicBezTo>
                      <a:pt x="1229" y="530"/>
                      <a:pt x="1227" y="530"/>
                      <a:pt x="1227" y="529"/>
                    </a:cubicBezTo>
                    <a:close/>
                    <a:moveTo>
                      <a:pt x="629" y="0"/>
                    </a:moveTo>
                    <a:cubicBezTo>
                      <a:pt x="580" y="5"/>
                      <a:pt x="530" y="15"/>
                      <a:pt x="481" y="32"/>
                    </a:cubicBezTo>
                    <a:cubicBezTo>
                      <a:pt x="422" y="51"/>
                      <a:pt x="367" y="78"/>
                      <a:pt x="315" y="111"/>
                    </a:cubicBezTo>
                    <a:cubicBezTo>
                      <a:pt x="193" y="185"/>
                      <a:pt x="89" y="293"/>
                      <a:pt x="16" y="419"/>
                    </a:cubicBezTo>
                    <a:cubicBezTo>
                      <a:pt x="0" y="443"/>
                      <a:pt x="3" y="474"/>
                      <a:pt x="29" y="493"/>
                    </a:cubicBezTo>
                    <a:cubicBezTo>
                      <a:pt x="38" y="499"/>
                      <a:pt x="50" y="503"/>
                      <a:pt x="61" y="503"/>
                    </a:cubicBezTo>
                    <a:cubicBezTo>
                      <a:pt x="78" y="503"/>
                      <a:pt x="95" y="495"/>
                      <a:pt x="105" y="480"/>
                    </a:cubicBezTo>
                    <a:cubicBezTo>
                      <a:pt x="133" y="430"/>
                      <a:pt x="168" y="384"/>
                      <a:pt x="208" y="341"/>
                    </a:cubicBezTo>
                    <a:lnTo>
                      <a:pt x="208" y="341"/>
                    </a:lnTo>
                    <a:lnTo>
                      <a:pt x="200" y="348"/>
                    </a:lnTo>
                    <a:lnTo>
                      <a:pt x="208" y="340"/>
                    </a:lnTo>
                    <a:lnTo>
                      <a:pt x="208" y="340"/>
                    </a:lnTo>
                    <a:cubicBezTo>
                      <a:pt x="209" y="340"/>
                      <a:pt x="209" y="340"/>
                      <a:pt x="209" y="338"/>
                    </a:cubicBezTo>
                    <a:lnTo>
                      <a:pt x="209" y="338"/>
                    </a:lnTo>
                    <a:lnTo>
                      <a:pt x="209" y="338"/>
                    </a:lnTo>
                    <a:lnTo>
                      <a:pt x="209" y="337"/>
                    </a:lnTo>
                    <a:cubicBezTo>
                      <a:pt x="253" y="293"/>
                      <a:pt x="301" y="251"/>
                      <a:pt x="354" y="215"/>
                    </a:cubicBezTo>
                    <a:cubicBezTo>
                      <a:pt x="401" y="185"/>
                      <a:pt x="451" y="159"/>
                      <a:pt x="504" y="142"/>
                    </a:cubicBezTo>
                    <a:cubicBezTo>
                      <a:pt x="538" y="132"/>
                      <a:pt x="573" y="124"/>
                      <a:pt x="609" y="122"/>
                    </a:cubicBezTo>
                    <a:cubicBezTo>
                      <a:pt x="624" y="122"/>
                      <a:pt x="642" y="124"/>
                      <a:pt x="659" y="126"/>
                    </a:cubicBezTo>
                    <a:cubicBezTo>
                      <a:pt x="660" y="127"/>
                      <a:pt x="662" y="127"/>
                      <a:pt x="663" y="128"/>
                    </a:cubicBezTo>
                    <a:lnTo>
                      <a:pt x="663" y="128"/>
                    </a:lnTo>
                    <a:cubicBezTo>
                      <a:pt x="663" y="128"/>
                      <a:pt x="663" y="128"/>
                      <a:pt x="663" y="128"/>
                    </a:cubicBezTo>
                    <a:cubicBezTo>
                      <a:pt x="663" y="128"/>
                      <a:pt x="663" y="128"/>
                      <a:pt x="664" y="128"/>
                    </a:cubicBezTo>
                    <a:lnTo>
                      <a:pt x="664" y="128"/>
                    </a:lnTo>
                    <a:cubicBezTo>
                      <a:pt x="672" y="131"/>
                      <a:pt x="682" y="134"/>
                      <a:pt x="689" y="136"/>
                    </a:cubicBezTo>
                    <a:lnTo>
                      <a:pt x="705" y="148"/>
                    </a:lnTo>
                    <a:cubicBezTo>
                      <a:pt x="710" y="152"/>
                      <a:pt x="713" y="158"/>
                      <a:pt x="719" y="165"/>
                    </a:cubicBezTo>
                    <a:cubicBezTo>
                      <a:pt x="723" y="172"/>
                      <a:pt x="726" y="178"/>
                      <a:pt x="727" y="185"/>
                    </a:cubicBezTo>
                    <a:cubicBezTo>
                      <a:pt x="732" y="198"/>
                      <a:pt x="733" y="208"/>
                      <a:pt x="733" y="221"/>
                    </a:cubicBezTo>
                    <a:cubicBezTo>
                      <a:pt x="733" y="250"/>
                      <a:pt x="729" y="278"/>
                      <a:pt x="725" y="307"/>
                    </a:cubicBezTo>
                    <a:cubicBezTo>
                      <a:pt x="706" y="373"/>
                      <a:pt x="679" y="436"/>
                      <a:pt x="647" y="496"/>
                    </a:cubicBezTo>
                    <a:cubicBezTo>
                      <a:pt x="636" y="517"/>
                      <a:pt x="646" y="550"/>
                      <a:pt x="660" y="567"/>
                    </a:cubicBezTo>
                    <a:cubicBezTo>
                      <a:pt x="675" y="585"/>
                      <a:pt x="695" y="594"/>
                      <a:pt x="716" y="594"/>
                    </a:cubicBezTo>
                    <a:cubicBezTo>
                      <a:pt x="726" y="594"/>
                      <a:pt x="736" y="592"/>
                      <a:pt x="746" y="587"/>
                    </a:cubicBezTo>
                    <a:cubicBezTo>
                      <a:pt x="794" y="568"/>
                      <a:pt x="840" y="549"/>
                      <a:pt x="890" y="532"/>
                    </a:cubicBezTo>
                    <a:lnTo>
                      <a:pt x="890" y="532"/>
                    </a:lnTo>
                    <a:cubicBezTo>
                      <a:pt x="889" y="533"/>
                      <a:pt x="889" y="534"/>
                      <a:pt x="889" y="534"/>
                    </a:cubicBezTo>
                    <a:cubicBezTo>
                      <a:pt x="954" y="514"/>
                      <a:pt x="1020" y="499"/>
                      <a:pt x="1090" y="494"/>
                    </a:cubicBezTo>
                    <a:lnTo>
                      <a:pt x="1068" y="494"/>
                    </a:lnTo>
                    <a:cubicBezTo>
                      <a:pt x="1076" y="494"/>
                      <a:pt x="1083" y="494"/>
                      <a:pt x="1090" y="494"/>
                    </a:cubicBezTo>
                    <a:cubicBezTo>
                      <a:pt x="1114" y="494"/>
                      <a:pt x="1138" y="496"/>
                      <a:pt x="1163" y="500"/>
                    </a:cubicBezTo>
                    <a:cubicBezTo>
                      <a:pt x="1177" y="503"/>
                      <a:pt x="1191" y="509"/>
                      <a:pt x="1206" y="514"/>
                    </a:cubicBezTo>
                    <a:cubicBezTo>
                      <a:pt x="1211" y="517"/>
                      <a:pt x="1216" y="522"/>
                      <a:pt x="1221" y="527"/>
                    </a:cubicBezTo>
                    <a:cubicBezTo>
                      <a:pt x="1223" y="530"/>
                      <a:pt x="1227" y="533"/>
                      <a:pt x="1229" y="536"/>
                    </a:cubicBezTo>
                    <a:cubicBezTo>
                      <a:pt x="1230" y="539"/>
                      <a:pt x="1233" y="545"/>
                      <a:pt x="1234" y="549"/>
                    </a:cubicBezTo>
                    <a:lnTo>
                      <a:pt x="1240" y="575"/>
                    </a:lnTo>
                    <a:cubicBezTo>
                      <a:pt x="1240" y="592"/>
                      <a:pt x="1237" y="609"/>
                      <a:pt x="1234" y="625"/>
                    </a:cubicBezTo>
                    <a:cubicBezTo>
                      <a:pt x="1223" y="661"/>
                      <a:pt x="1209" y="696"/>
                      <a:pt x="1193" y="731"/>
                    </a:cubicBezTo>
                    <a:cubicBezTo>
                      <a:pt x="1161" y="788"/>
                      <a:pt x="1125" y="844"/>
                      <a:pt x="1085" y="895"/>
                    </a:cubicBezTo>
                    <a:cubicBezTo>
                      <a:pt x="1057" y="933"/>
                      <a:pt x="1070" y="988"/>
                      <a:pt x="1105" y="1016"/>
                    </a:cubicBezTo>
                    <a:cubicBezTo>
                      <a:pt x="1120" y="1026"/>
                      <a:pt x="1138" y="1031"/>
                      <a:pt x="1155" y="1031"/>
                    </a:cubicBezTo>
                    <a:cubicBezTo>
                      <a:pt x="1182" y="1031"/>
                      <a:pt x="1209" y="1018"/>
                      <a:pt x="1226" y="996"/>
                    </a:cubicBezTo>
                    <a:cubicBezTo>
                      <a:pt x="1250" y="961"/>
                      <a:pt x="1273" y="925"/>
                      <a:pt x="1297" y="892"/>
                    </a:cubicBezTo>
                    <a:cubicBezTo>
                      <a:pt x="1314" y="864"/>
                      <a:pt x="1330" y="832"/>
                      <a:pt x="1347" y="801"/>
                    </a:cubicBezTo>
                    <a:cubicBezTo>
                      <a:pt x="1373" y="749"/>
                      <a:pt x="1390" y="695"/>
                      <a:pt x="1402" y="639"/>
                    </a:cubicBezTo>
                    <a:cubicBezTo>
                      <a:pt x="1406" y="618"/>
                      <a:pt x="1408" y="596"/>
                      <a:pt x="1406" y="575"/>
                    </a:cubicBezTo>
                    <a:cubicBezTo>
                      <a:pt x="1405" y="553"/>
                      <a:pt x="1402" y="534"/>
                      <a:pt x="1398" y="513"/>
                    </a:cubicBezTo>
                    <a:cubicBezTo>
                      <a:pt x="1385" y="467"/>
                      <a:pt x="1359" y="429"/>
                      <a:pt x="1322" y="400"/>
                    </a:cubicBezTo>
                    <a:cubicBezTo>
                      <a:pt x="1292" y="374"/>
                      <a:pt x="1256" y="360"/>
                      <a:pt x="1219" y="350"/>
                    </a:cubicBezTo>
                    <a:cubicBezTo>
                      <a:pt x="1178" y="340"/>
                      <a:pt x="1139" y="338"/>
                      <a:pt x="1099" y="338"/>
                    </a:cubicBezTo>
                    <a:cubicBezTo>
                      <a:pt x="1085" y="338"/>
                      <a:pt x="1072" y="338"/>
                      <a:pt x="1058" y="338"/>
                    </a:cubicBezTo>
                    <a:cubicBezTo>
                      <a:pt x="1001" y="343"/>
                      <a:pt x="946" y="357"/>
                      <a:pt x="892" y="371"/>
                    </a:cubicBezTo>
                    <a:cubicBezTo>
                      <a:pt x="875" y="377"/>
                      <a:pt x="859" y="381"/>
                      <a:pt x="841" y="387"/>
                    </a:cubicBezTo>
                    <a:cubicBezTo>
                      <a:pt x="848" y="363"/>
                      <a:pt x="855" y="337"/>
                      <a:pt x="859" y="310"/>
                    </a:cubicBezTo>
                    <a:cubicBezTo>
                      <a:pt x="869" y="257"/>
                      <a:pt x="868" y="195"/>
                      <a:pt x="848" y="144"/>
                    </a:cubicBezTo>
                    <a:cubicBezTo>
                      <a:pt x="833" y="101"/>
                      <a:pt x="806" y="66"/>
                      <a:pt x="770" y="41"/>
                    </a:cubicBezTo>
                    <a:cubicBezTo>
                      <a:pt x="732" y="12"/>
                      <a:pt x="680" y="2"/>
                      <a:pt x="6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8764505" y="1498763"/>
                <a:ext cx="31601" cy="19391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13" extrusionOk="0">
                    <a:moveTo>
                      <a:pt x="825" y="166"/>
                    </a:moveTo>
                    <a:cubicBezTo>
                      <a:pt x="827" y="166"/>
                      <a:pt x="827" y="167"/>
                      <a:pt x="830" y="167"/>
                    </a:cubicBezTo>
                    <a:cubicBezTo>
                      <a:pt x="830" y="166"/>
                      <a:pt x="827" y="166"/>
                      <a:pt x="825" y="166"/>
                    </a:cubicBezTo>
                    <a:close/>
                    <a:moveTo>
                      <a:pt x="861" y="189"/>
                    </a:moveTo>
                    <a:lnTo>
                      <a:pt x="863" y="190"/>
                    </a:lnTo>
                    <a:cubicBezTo>
                      <a:pt x="863" y="189"/>
                      <a:pt x="861" y="189"/>
                      <a:pt x="861" y="189"/>
                    </a:cubicBezTo>
                    <a:close/>
                    <a:moveTo>
                      <a:pt x="887" y="270"/>
                    </a:moveTo>
                    <a:cubicBezTo>
                      <a:pt x="884" y="273"/>
                      <a:pt x="884" y="274"/>
                      <a:pt x="883" y="276"/>
                    </a:cubicBezTo>
                    <a:cubicBezTo>
                      <a:pt x="884" y="274"/>
                      <a:pt x="887" y="273"/>
                      <a:pt x="887" y="270"/>
                    </a:cubicBezTo>
                    <a:close/>
                    <a:moveTo>
                      <a:pt x="854" y="323"/>
                    </a:moveTo>
                    <a:cubicBezTo>
                      <a:pt x="853" y="323"/>
                      <a:pt x="851" y="325"/>
                      <a:pt x="851" y="326"/>
                    </a:cubicBezTo>
                    <a:lnTo>
                      <a:pt x="854" y="323"/>
                    </a:lnTo>
                    <a:close/>
                    <a:moveTo>
                      <a:pt x="489" y="1"/>
                    </a:moveTo>
                    <a:cubicBezTo>
                      <a:pt x="407" y="1"/>
                      <a:pt x="330" y="5"/>
                      <a:pt x="254" y="15"/>
                    </a:cubicBezTo>
                    <a:cubicBezTo>
                      <a:pt x="178" y="25"/>
                      <a:pt x="104" y="44"/>
                      <a:pt x="32" y="68"/>
                    </a:cubicBezTo>
                    <a:cubicBezTo>
                      <a:pt x="8" y="77"/>
                      <a:pt x="1" y="110"/>
                      <a:pt x="9" y="131"/>
                    </a:cubicBezTo>
                    <a:cubicBezTo>
                      <a:pt x="15" y="141"/>
                      <a:pt x="24" y="151"/>
                      <a:pt x="36" y="154"/>
                    </a:cubicBezTo>
                    <a:cubicBezTo>
                      <a:pt x="42" y="157"/>
                      <a:pt x="47" y="158"/>
                      <a:pt x="53" y="158"/>
                    </a:cubicBezTo>
                    <a:cubicBezTo>
                      <a:pt x="60" y="158"/>
                      <a:pt x="66" y="156"/>
                      <a:pt x="74" y="153"/>
                    </a:cubicBezTo>
                    <a:cubicBezTo>
                      <a:pt x="79" y="151"/>
                      <a:pt x="87" y="148"/>
                      <a:pt x="92" y="147"/>
                    </a:cubicBezTo>
                    <a:lnTo>
                      <a:pt x="89" y="147"/>
                    </a:lnTo>
                    <a:cubicBezTo>
                      <a:pt x="190" y="117"/>
                      <a:pt x="293" y="101"/>
                      <a:pt x="396" y="95"/>
                    </a:cubicBezTo>
                    <a:cubicBezTo>
                      <a:pt x="417" y="95"/>
                      <a:pt x="438" y="94"/>
                      <a:pt x="459" y="94"/>
                    </a:cubicBezTo>
                    <a:cubicBezTo>
                      <a:pt x="544" y="94"/>
                      <a:pt x="629" y="101"/>
                      <a:pt x="712" y="120"/>
                    </a:cubicBezTo>
                    <a:cubicBezTo>
                      <a:pt x="709" y="120"/>
                      <a:pt x="704" y="118"/>
                      <a:pt x="701" y="118"/>
                    </a:cubicBezTo>
                    <a:lnTo>
                      <a:pt x="701" y="118"/>
                    </a:lnTo>
                    <a:cubicBezTo>
                      <a:pt x="741" y="130"/>
                      <a:pt x="782" y="141"/>
                      <a:pt x="823" y="160"/>
                    </a:cubicBezTo>
                    <a:lnTo>
                      <a:pt x="820" y="160"/>
                    </a:lnTo>
                    <a:cubicBezTo>
                      <a:pt x="838" y="168"/>
                      <a:pt x="854" y="180"/>
                      <a:pt x="870" y="191"/>
                    </a:cubicBezTo>
                    <a:cubicBezTo>
                      <a:pt x="876" y="197"/>
                      <a:pt x="881" y="203"/>
                      <a:pt x="887" y="210"/>
                    </a:cubicBezTo>
                    <a:cubicBezTo>
                      <a:pt x="890" y="216"/>
                      <a:pt x="891" y="223"/>
                      <a:pt x="896" y="227"/>
                    </a:cubicBezTo>
                    <a:cubicBezTo>
                      <a:pt x="896" y="230"/>
                      <a:pt x="896" y="231"/>
                      <a:pt x="897" y="233"/>
                    </a:cubicBezTo>
                    <a:cubicBezTo>
                      <a:pt x="897" y="240"/>
                      <a:pt x="897" y="247"/>
                      <a:pt x="896" y="254"/>
                    </a:cubicBezTo>
                    <a:cubicBezTo>
                      <a:pt x="894" y="262"/>
                      <a:pt x="890" y="269"/>
                      <a:pt x="888" y="276"/>
                    </a:cubicBezTo>
                    <a:cubicBezTo>
                      <a:pt x="877" y="295"/>
                      <a:pt x="866" y="312"/>
                      <a:pt x="851" y="327"/>
                    </a:cubicBezTo>
                    <a:cubicBezTo>
                      <a:pt x="813" y="366"/>
                      <a:pt x="770" y="396"/>
                      <a:pt x="727" y="426"/>
                    </a:cubicBezTo>
                    <a:cubicBezTo>
                      <a:pt x="679" y="456"/>
                      <a:pt x="629" y="485"/>
                      <a:pt x="576" y="511"/>
                    </a:cubicBezTo>
                    <a:cubicBezTo>
                      <a:pt x="550" y="525"/>
                      <a:pt x="538" y="555"/>
                      <a:pt x="552" y="582"/>
                    </a:cubicBezTo>
                    <a:cubicBezTo>
                      <a:pt x="561" y="600"/>
                      <a:pt x="581" y="612"/>
                      <a:pt x="601" y="612"/>
                    </a:cubicBezTo>
                    <a:cubicBezTo>
                      <a:pt x="609" y="612"/>
                      <a:pt x="616" y="611"/>
                      <a:pt x="624" y="607"/>
                    </a:cubicBezTo>
                    <a:cubicBezTo>
                      <a:pt x="709" y="561"/>
                      <a:pt x="794" y="511"/>
                      <a:pt x="870" y="449"/>
                    </a:cubicBezTo>
                    <a:cubicBezTo>
                      <a:pt x="918" y="409"/>
                      <a:pt x="961" y="362"/>
                      <a:pt x="987" y="303"/>
                    </a:cubicBezTo>
                    <a:cubicBezTo>
                      <a:pt x="996" y="283"/>
                      <a:pt x="999" y="259"/>
                      <a:pt x="999" y="237"/>
                    </a:cubicBezTo>
                    <a:cubicBezTo>
                      <a:pt x="997" y="216"/>
                      <a:pt x="992" y="194"/>
                      <a:pt x="983" y="174"/>
                    </a:cubicBezTo>
                    <a:cubicBezTo>
                      <a:pt x="974" y="154"/>
                      <a:pt x="959" y="137"/>
                      <a:pt x="941" y="123"/>
                    </a:cubicBezTo>
                    <a:cubicBezTo>
                      <a:pt x="924" y="104"/>
                      <a:pt x="903" y="91"/>
                      <a:pt x="881" y="80"/>
                    </a:cubicBezTo>
                    <a:cubicBezTo>
                      <a:pt x="833" y="53"/>
                      <a:pt x="780" y="37"/>
                      <a:pt x="725" y="25"/>
                    </a:cubicBezTo>
                    <a:cubicBezTo>
                      <a:pt x="651" y="10"/>
                      <a:pt x="575" y="2"/>
                      <a:pt x="5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8667520" y="1443564"/>
                <a:ext cx="18062" cy="37263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78" extrusionOk="0">
                    <a:moveTo>
                      <a:pt x="289" y="317"/>
                    </a:moveTo>
                    <a:cubicBezTo>
                      <a:pt x="289" y="318"/>
                      <a:pt x="287" y="321"/>
                      <a:pt x="287" y="321"/>
                    </a:cubicBezTo>
                    <a:cubicBezTo>
                      <a:pt x="287" y="321"/>
                      <a:pt x="287" y="318"/>
                      <a:pt x="289" y="317"/>
                    </a:cubicBezTo>
                    <a:close/>
                    <a:moveTo>
                      <a:pt x="410" y="0"/>
                    </a:moveTo>
                    <a:cubicBezTo>
                      <a:pt x="394" y="0"/>
                      <a:pt x="381" y="9"/>
                      <a:pt x="370" y="22"/>
                    </a:cubicBezTo>
                    <a:cubicBezTo>
                      <a:pt x="340" y="56"/>
                      <a:pt x="313" y="92"/>
                      <a:pt x="289" y="128"/>
                    </a:cubicBezTo>
                    <a:cubicBezTo>
                      <a:pt x="262" y="165"/>
                      <a:pt x="239" y="207"/>
                      <a:pt x="216" y="245"/>
                    </a:cubicBezTo>
                    <a:cubicBezTo>
                      <a:pt x="166" y="333"/>
                      <a:pt x="127" y="426"/>
                      <a:pt x="96" y="523"/>
                    </a:cubicBezTo>
                    <a:cubicBezTo>
                      <a:pt x="63" y="619"/>
                      <a:pt x="40" y="719"/>
                      <a:pt x="24" y="820"/>
                    </a:cubicBezTo>
                    <a:cubicBezTo>
                      <a:pt x="8" y="920"/>
                      <a:pt x="1" y="1024"/>
                      <a:pt x="2" y="1126"/>
                    </a:cubicBezTo>
                    <a:cubicBezTo>
                      <a:pt x="2" y="1139"/>
                      <a:pt x="4" y="1152"/>
                      <a:pt x="12" y="1162"/>
                    </a:cubicBezTo>
                    <a:cubicBezTo>
                      <a:pt x="22" y="1170"/>
                      <a:pt x="33" y="1176"/>
                      <a:pt x="45" y="1178"/>
                    </a:cubicBezTo>
                    <a:cubicBezTo>
                      <a:pt x="47" y="1178"/>
                      <a:pt x="48" y="1178"/>
                      <a:pt x="50" y="1178"/>
                    </a:cubicBezTo>
                    <a:cubicBezTo>
                      <a:pt x="72" y="1178"/>
                      <a:pt x="97" y="1159"/>
                      <a:pt x="97" y="1135"/>
                    </a:cubicBezTo>
                    <a:cubicBezTo>
                      <a:pt x="97" y="1070"/>
                      <a:pt x="98" y="1006"/>
                      <a:pt x="104" y="941"/>
                    </a:cubicBezTo>
                    <a:cubicBezTo>
                      <a:pt x="111" y="864"/>
                      <a:pt x="126" y="789"/>
                      <a:pt x="141" y="715"/>
                    </a:cubicBezTo>
                    <a:lnTo>
                      <a:pt x="141" y="716"/>
                    </a:lnTo>
                    <a:cubicBezTo>
                      <a:pt x="157" y="653"/>
                      <a:pt x="176" y="590"/>
                      <a:pt x="197" y="530"/>
                    </a:cubicBezTo>
                    <a:cubicBezTo>
                      <a:pt x="222" y="459"/>
                      <a:pt x="253" y="390"/>
                      <a:pt x="286" y="324"/>
                    </a:cubicBezTo>
                    <a:lnTo>
                      <a:pt x="286" y="324"/>
                    </a:lnTo>
                    <a:cubicBezTo>
                      <a:pt x="285" y="326"/>
                      <a:pt x="285" y="327"/>
                      <a:pt x="283" y="330"/>
                    </a:cubicBezTo>
                    <a:cubicBezTo>
                      <a:pt x="285" y="326"/>
                      <a:pt x="286" y="323"/>
                      <a:pt x="289" y="321"/>
                    </a:cubicBezTo>
                    <a:lnTo>
                      <a:pt x="289" y="318"/>
                    </a:lnTo>
                    <a:cubicBezTo>
                      <a:pt x="310" y="281"/>
                      <a:pt x="332" y="245"/>
                      <a:pt x="355" y="210"/>
                    </a:cubicBezTo>
                    <a:cubicBezTo>
                      <a:pt x="368" y="190"/>
                      <a:pt x="382" y="171"/>
                      <a:pt x="398" y="152"/>
                    </a:cubicBezTo>
                    <a:cubicBezTo>
                      <a:pt x="400" y="164"/>
                      <a:pt x="405" y="174"/>
                      <a:pt x="408" y="182"/>
                    </a:cubicBezTo>
                    <a:cubicBezTo>
                      <a:pt x="422" y="232"/>
                      <a:pt x="435" y="281"/>
                      <a:pt x="443" y="333"/>
                    </a:cubicBezTo>
                    <a:cubicBezTo>
                      <a:pt x="453" y="386"/>
                      <a:pt x="456" y="439"/>
                      <a:pt x="461" y="493"/>
                    </a:cubicBezTo>
                    <a:lnTo>
                      <a:pt x="461" y="490"/>
                    </a:lnTo>
                    <a:lnTo>
                      <a:pt x="461" y="490"/>
                    </a:lnTo>
                    <a:cubicBezTo>
                      <a:pt x="465" y="659"/>
                      <a:pt x="455" y="825"/>
                      <a:pt x="443" y="994"/>
                    </a:cubicBezTo>
                    <a:cubicBezTo>
                      <a:pt x="442" y="1020"/>
                      <a:pt x="462" y="1046"/>
                      <a:pt x="489" y="1047"/>
                    </a:cubicBezTo>
                    <a:cubicBezTo>
                      <a:pt x="491" y="1048"/>
                      <a:pt x="494" y="1048"/>
                      <a:pt x="496" y="1048"/>
                    </a:cubicBezTo>
                    <a:cubicBezTo>
                      <a:pt x="520" y="1048"/>
                      <a:pt x="542" y="1028"/>
                      <a:pt x="544" y="1003"/>
                    </a:cubicBezTo>
                    <a:cubicBezTo>
                      <a:pt x="557" y="831"/>
                      <a:pt x="571" y="659"/>
                      <a:pt x="564" y="487"/>
                    </a:cubicBezTo>
                    <a:cubicBezTo>
                      <a:pt x="561" y="409"/>
                      <a:pt x="551" y="330"/>
                      <a:pt x="535" y="253"/>
                    </a:cubicBezTo>
                    <a:cubicBezTo>
                      <a:pt x="519" y="175"/>
                      <a:pt x="494" y="102"/>
                      <a:pt x="461" y="31"/>
                    </a:cubicBezTo>
                    <a:cubicBezTo>
                      <a:pt x="453" y="15"/>
                      <a:pt x="436" y="2"/>
                      <a:pt x="418" y="1"/>
                    </a:cubicBezTo>
                    <a:lnTo>
                      <a:pt x="413" y="1"/>
                    </a:lnTo>
                    <a:cubicBezTo>
                      <a:pt x="412" y="0"/>
                      <a:pt x="411" y="0"/>
                      <a:pt x="41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695071" y="1483453"/>
                <a:ext cx="25749" cy="16544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23" extrusionOk="0">
                    <a:moveTo>
                      <a:pt x="681" y="137"/>
                    </a:moveTo>
                    <a:cubicBezTo>
                      <a:pt x="681" y="138"/>
                      <a:pt x="684" y="141"/>
                      <a:pt x="684" y="141"/>
                    </a:cubicBezTo>
                    <a:cubicBezTo>
                      <a:pt x="681" y="141"/>
                      <a:pt x="681" y="138"/>
                      <a:pt x="681" y="137"/>
                    </a:cubicBezTo>
                    <a:close/>
                    <a:moveTo>
                      <a:pt x="617" y="325"/>
                    </a:moveTo>
                    <a:cubicBezTo>
                      <a:pt x="616" y="326"/>
                      <a:pt x="615" y="327"/>
                      <a:pt x="615" y="329"/>
                    </a:cubicBezTo>
                    <a:cubicBezTo>
                      <a:pt x="616" y="328"/>
                      <a:pt x="616" y="326"/>
                      <a:pt x="617" y="325"/>
                    </a:cubicBezTo>
                    <a:close/>
                    <a:moveTo>
                      <a:pt x="166" y="411"/>
                    </a:moveTo>
                    <a:cubicBezTo>
                      <a:pt x="164" y="413"/>
                      <a:pt x="163" y="415"/>
                      <a:pt x="161" y="416"/>
                    </a:cubicBezTo>
                    <a:cubicBezTo>
                      <a:pt x="163" y="415"/>
                      <a:pt x="164" y="413"/>
                      <a:pt x="166" y="411"/>
                    </a:cubicBezTo>
                    <a:close/>
                    <a:moveTo>
                      <a:pt x="664" y="1"/>
                    </a:moveTo>
                    <a:cubicBezTo>
                      <a:pt x="643" y="2"/>
                      <a:pt x="626" y="7"/>
                      <a:pt x="608" y="10"/>
                    </a:cubicBezTo>
                    <a:cubicBezTo>
                      <a:pt x="586" y="14"/>
                      <a:pt x="566" y="22"/>
                      <a:pt x="545" y="28"/>
                    </a:cubicBezTo>
                    <a:cubicBezTo>
                      <a:pt x="516" y="37"/>
                      <a:pt x="492" y="51"/>
                      <a:pt x="465" y="64"/>
                    </a:cubicBezTo>
                    <a:cubicBezTo>
                      <a:pt x="409" y="91"/>
                      <a:pt x="357" y="124"/>
                      <a:pt x="307" y="160"/>
                    </a:cubicBezTo>
                    <a:cubicBezTo>
                      <a:pt x="197" y="239"/>
                      <a:pt x="92" y="336"/>
                      <a:pt x="15" y="446"/>
                    </a:cubicBezTo>
                    <a:cubicBezTo>
                      <a:pt x="1" y="468"/>
                      <a:pt x="5" y="499"/>
                      <a:pt x="26" y="514"/>
                    </a:cubicBezTo>
                    <a:cubicBezTo>
                      <a:pt x="35" y="520"/>
                      <a:pt x="44" y="523"/>
                      <a:pt x="53" y="523"/>
                    </a:cubicBezTo>
                    <a:cubicBezTo>
                      <a:pt x="68" y="523"/>
                      <a:pt x="83" y="515"/>
                      <a:pt x="92" y="502"/>
                    </a:cubicBezTo>
                    <a:cubicBezTo>
                      <a:pt x="115" y="471"/>
                      <a:pt x="141" y="438"/>
                      <a:pt x="170" y="408"/>
                    </a:cubicBezTo>
                    <a:lnTo>
                      <a:pt x="170" y="408"/>
                    </a:lnTo>
                    <a:cubicBezTo>
                      <a:pt x="169" y="408"/>
                      <a:pt x="168" y="408"/>
                      <a:pt x="168" y="409"/>
                    </a:cubicBezTo>
                    <a:lnTo>
                      <a:pt x="168" y="409"/>
                    </a:lnTo>
                    <a:cubicBezTo>
                      <a:pt x="235" y="339"/>
                      <a:pt x="311" y="275"/>
                      <a:pt x="394" y="222"/>
                    </a:cubicBezTo>
                    <a:cubicBezTo>
                      <a:pt x="452" y="186"/>
                      <a:pt x="513" y="153"/>
                      <a:pt x="578" y="134"/>
                    </a:cubicBezTo>
                    <a:cubicBezTo>
                      <a:pt x="599" y="128"/>
                      <a:pt x="622" y="123"/>
                      <a:pt x="645" y="121"/>
                    </a:cubicBezTo>
                    <a:cubicBezTo>
                      <a:pt x="652" y="121"/>
                      <a:pt x="658" y="121"/>
                      <a:pt x="665" y="123"/>
                    </a:cubicBezTo>
                    <a:cubicBezTo>
                      <a:pt x="669" y="124"/>
                      <a:pt x="672" y="124"/>
                      <a:pt x="676" y="127"/>
                    </a:cubicBezTo>
                    <a:cubicBezTo>
                      <a:pt x="676" y="128"/>
                      <a:pt x="678" y="128"/>
                      <a:pt x="678" y="130"/>
                    </a:cubicBezTo>
                    <a:cubicBezTo>
                      <a:pt x="679" y="133"/>
                      <a:pt x="679" y="137"/>
                      <a:pt x="679" y="143"/>
                    </a:cubicBezTo>
                    <a:cubicBezTo>
                      <a:pt x="679" y="154"/>
                      <a:pt x="678" y="167"/>
                      <a:pt x="676" y="179"/>
                    </a:cubicBezTo>
                    <a:cubicBezTo>
                      <a:pt x="662" y="229"/>
                      <a:pt x="642" y="278"/>
                      <a:pt x="617" y="325"/>
                    </a:cubicBezTo>
                    <a:lnTo>
                      <a:pt x="617" y="325"/>
                    </a:lnTo>
                    <a:cubicBezTo>
                      <a:pt x="617" y="324"/>
                      <a:pt x="618" y="324"/>
                      <a:pt x="618" y="323"/>
                    </a:cubicBezTo>
                    <a:lnTo>
                      <a:pt x="618" y="323"/>
                    </a:lnTo>
                    <a:cubicBezTo>
                      <a:pt x="606" y="346"/>
                      <a:pt x="593" y="369"/>
                      <a:pt x="580" y="390"/>
                    </a:cubicBezTo>
                    <a:cubicBezTo>
                      <a:pt x="572" y="408"/>
                      <a:pt x="566" y="423"/>
                      <a:pt x="570" y="441"/>
                    </a:cubicBezTo>
                    <a:cubicBezTo>
                      <a:pt x="573" y="459"/>
                      <a:pt x="583" y="474"/>
                      <a:pt x="598" y="485"/>
                    </a:cubicBezTo>
                    <a:cubicBezTo>
                      <a:pt x="609" y="492"/>
                      <a:pt x="622" y="497"/>
                      <a:pt x="635" y="497"/>
                    </a:cubicBezTo>
                    <a:cubicBezTo>
                      <a:pt x="640" y="497"/>
                      <a:pt x="644" y="496"/>
                      <a:pt x="649" y="495"/>
                    </a:cubicBezTo>
                    <a:cubicBezTo>
                      <a:pt x="665" y="492"/>
                      <a:pt x="685" y="482"/>
                      <a:pt x="692" y="466"/>
                    </a:cubicBezTo>
                    <a:cubicBezTo>
                      <a:pt x="731" y="395"/>
                      <a:pt x="770" y="323"/>
                      <a:pt x="792" y="244"/>
                    </a:cubicBezTo>
                    <a:cubicBezTo>
                      <a:pt x="807" y="200"/>
                      <a:pt x="814" y="147"/>
                      <a:pt x="801" y="101"/>
                    </a:cubicBezTo>
                    <a:cubicBezTo>
                      <a:pt x="795" y="81"/>
                      <a:pt x="787" y="67"/>
                      <a:pt x="777" y="51"/>
                    </a:cubicBezTo>
                    <a:cubicBezTo>
                      <a:pt x="764" y="32"/>
                      <a:pt x="744" y="24"/>
                      <a:pt x="727" y="14"/>
                    </a:cubicBezTo>
                    <a:cubicBezTo>
                      <a:pt x="712" y="7"/>
                      <a:pt x="694" y="4"/>
                      <a:pt x="678" y="2"/>
                    </a:cubicBezTo>
                    <a:cubicBezTo>
                      <a:pt x="672" y="2"/>
                      <a:pt x="669" y="2"/>
                      <a:pt x="66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541432" y="1483295"/>
                <a:ext cx="14203" cy="21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78" extrusionOk="0">
                    <a:moveTo>
                      <a:pt x="339" y="304"/>
                    </a:moveTo>
                    <a:cubicBezTo>
                      <a:pt x="339" y="305"/>
                      <a:pt x="340" y="307"/>
                      <a:pt x="340" y="307"/>
                    </a:cubicBezTo>
                    <a:cubicBezTo>
                      <a:pt x="340" y="305"/>
                      <a:pt x="340" y="304"/>
                      <a:pt x="339" y="304"/>
                    </a:cubicBezTo>
                    <a:close/>
                    <a:moveTo>
                      <a:pt x="69" y="0"/>
                    </a:moveTo>
                    <a:cubicBezTo>
                      <a:pt x="56" y="6"/>
                      <a:pt x="45" y="10"/>
                      <a:pt x="36" y="19"/>
                    </a:cubicBezTo>
                    <a:cubicBezTo>
                      <a:pt x="25" y="27"/>
                      <a:pt x="22" y="39"/>
                      <a:pt x="21" y="50"/>
                    </a:cubicBezTo>
                    <a:cubicBezTo>
                      <a:pt x="15" y="72"/>
                      <a:pt x="11" y="92"/>
                      <a:pt x="8" y="113"/>
                    </a:cubicBezTo>
                    <a:cubicBezTo>
                      <a:pt x="2" y="143"/>
                      <a:pt x="2" y="176"/>
                      <a:pt x="2" y="206"/>
                    </a:cubicBezTo>
                    <a:cubicBezTo>
                      <a:pt x="1" y="264"/>
                      <a:pt x="9" y="320"/>
                      <a:pt x="22" y="375"/>
                    </a:cubicBezTo>
                    <a:cubicBezTo>
                      <a:pt x="31" y="420"/>
                      <a:pt x="49" y="464"/>
                      <a:pt x="65" y="507"/>
                    </a:cubicBezTo>
                    <a:cubicBezTo>
                      <a:pt x="87" y="562"/>
                      <a:pt x="118" y="612"/>
                      <a:pt x="150" y="662"/>
                    </a:cubicBezTo>
                    <a:cubicBezTo>
                      <a:pt x="157" y="670"/>
                      <a:pt x="171" y="678"/>
                      <a:pt x="181" y="678"/>
                    </a:cubicBezTo>
                    <a:cubicBezTo>
                      <a:pt x="183" y="678"/>
                      <a:pt x="185" y="678"/>
                      <a:pt x="187" y="678"/>
                    </a:cubicBezTo>
                    <a:cubicBezTo>
                      <a:pt x="198" y="678"/>
                      <a:pt x="208" y="675"/>
                      <a:pt x="217" y="666"/>
                    </a:cubicBezTo>
                    <a:cubicBezTo>
                      <a:pt x="225" y="657"/>
                      <a:pt x="233" y="647"/>
                      <a:pt x="233" y="635"/>
                    </a:cubicBezTo>
                    <a:cubicBezTo>
                      <a:pt x="235" y="620"/>
                      <a:pt x="230" y="612"/>
                      <a:pt x="223" y="599"/>
                    </a:cubicBezTo>
                    <a:cubicBezTo>
                      <a:pt x="217" y="592"/>
                      <a:pt x="211" y="584"/>
                      <a:pt x="208" y="576"/>
                    </a:cubicBezTo>
                    <a:cubicBezTo>
                      <a:pt x="193" y="549"/>
                      <a:pt x="178" y="521"/>
                      <a:pt x="164" y="493"/>
                    </a:cubicBezTo>
                    <a:cubicBezTo>
                      <a:pt x="151" y="468"/>
                      <a:pt x="140" y="441"/>
                      <a:pt x="131" y="413"/>
                    </a:cubicBezTo>
                    <a:cubicBezTo>
                      <a:pt x="122" y="383"/>
                      <a:pt x="114" y="354"/>
                      <a:pt x="108" y="322"/>
                    </a:cubicBezTo>
                    <a:cubicBezTo>
                      <a:pt x="101" y="292"/>
                      <a:pt x="99" y="261"/>
                      <a:pt x="97" y="228"/>
                    </a:cubicBezTo>
                    <a:cubicBezTo>
                      <a:pt x="97" y="201"/>
                      <a:pt x="97" y="175"/>
                      <a:pt x="99" y="146"/>
                    </a:cubicBezTo>
                    <a:cubicBezTo>
                      <a:pt x="101" y="132"/>
                      <a:pt x="102" y="115"/>
                      <a:pt x="104" y="100"/>
                    </a:cubicBezTo>
                    <a:cubicBezTo>
                      <a:pt x="130" y="108"/>
                      <a:pt x="151" y="115"/>
                      <a:pt x="174" y="126"/>
                    </a:cubicBezTo>
                    <a:lnTo>
                      <a:pt x="164" y="121"/>
                    </a:lnTo>
                    <a:lnTo>
                      <a:pt x="164" y="121"/>
                    </a:lnTo>
                    <a:cubicBezTo>
                      <a:pt x="178" y="128"/>
                      <a:pt x="193" y="136"/>
                      <a:pt x="204" y="146"/>
                    </a:cubicBezTo>
                    <a:cubicBezTo>
                      <a:pt x="217" y="155"/>
                      <a:pt x="227" y="164"/>
                      <a:pt x="240" y="175"/>
                    </a:cubicBezTo>
                    <a:cubicBezTo>
                      <a:pt x="256" y="191"/>
                      <a:pt x="271" y="205"/>
                      <a:pt x="286" y="221"/>
                    </a:cubicBezTo>
                    <a:cubicBezTo>
                      <a:pt x="309" y="248"/>
                      <a:pt x="327" y="278"/>
                      <a:pt x="347" y="307"/>
                    </a:cubicBezTo>
                    <a:cubicBezTo>
                      <a:pt x="351" y="312"/>
                      <a:pt x="353" y="315"/>
                      <a:pt x="357" y="321"/>
                    </a:cubicBezTo>
                    <a:cubicBezTo>
                      <a:pt x="363" y="332"/>
                      <a:pt x="370" y="341"/>
                      <a:pt x="383" y="347"/>
                    </a:cubicBezTo>
                    <a:cubicBezTo>
                      <a:pt x="388" y="348"/>
                      <a:pt x="393" y="349"/>
                      <a:pt x="398" y="349"/>
                    </a:cubicBezTo>
                    <a:cubicBezTo>
                      <a:pt x="406" y="349"/>
                      <a:pt x="413" y="347"/>
                      <a:pt x="419" y="344"/>
                    </a:cubicBezTo>
                    <a:cubicBezTo>
                      <a:pt x="430" y="340"/>
                      <a:pt x="439" y="330"/>
                      <a:pt x="445" y="318"/>
                    </a:cubicBezTo>
                    <a:cubicBezTo>
                      <a:pt x="447" y="307"/>
                      <a:pt x="449" y="291"/>
                      <a:pt x="442" y="279"/>
                    </a:cubicBezTo>
                    <a:cubicBezTo>
                      <a:pt x="402" y="215"/>
                      <a:pt x="359" y="148"/>
                      <a:pt x="298" y="98"/>
                    </a:cubicBezTo>
                    <a:cubicBezTo>
                      <a:pt x="273" y="75"/>
                      <a:pt x="244" y="53"/>
                      <a:pt x="210" y="39"/>
                    </a:cubicBezTo>
                    <a:cubicBezTo>
                      <a:pt x="187" y="27"/>
                      <a:pt x="165" y="20"/>
                      <a:pt x="140" y="13"/>
                    </a:cubicBezTo>
                    <a:cubicBezTo>
                      <a:pt x="118" y="6"/>
                      <a:pt x="95" y="5"/>
                      <a:pt x="7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497147" y="1512175"/>
                <a:ext cx="14298" cy="2185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91" extrusionOk="0">
                    <a:moveTo>
                      <a:pt x="204" y="476"/>
                    </a:moveTo>
                    <a:cubicBezTo>
                      <a:pt x="204" y="479"/>
                      <a:pt x="205" y="481"/>
                      <a:pt x="205" y="482"/>
                    </a:cubicBezTo>
                    <a:cubicBezTo>
                      <a:pt x="205" y="479"/>
                      <a:pt x="204" y="479"/>
                      <a:pt x="204" y="476"/>
                    </a:cubicBezTo>
                    <a:close/>
                    <a:moveTo>
                      <a:pt x="138" y="0"/>
                    </a:moveTo>
                    <a:cubicBezTo>
                      <a:pt x="136" y="0"/>
                      <a:pt x="133" y="1"/>
                      <a:pt x="129" y="1"/>
                    </a:cubicBezTo>
                    <a:cubicBezTo>
                      <a:pt x="108" y="4"/>
                      <a:pt x="89" y="21"/>
                      <a:pt x="80" y="42"/>
                    </a:cubicBezTo>
                    <a:cubicBezTo>
                      <a:pt x="0" y="238"/>
                      <a:pt x="35" y="465"/>
                      <a:pt x="128" y="652"/>
                    </a:cubicBezTo>
                    <a:cubicBezTo>
                      <a:pt x="141" y="675"/>
                      <a:pt x="165" y="691"/>
                      <a:pt x="191" y="691"/>
                    </a:cubicBezTo>
                    <a:cubicBezTo>
                      <a:pt x="200" y="691"/>
                      <a:pt x="210" y="688"/>
                      <a:pt x="219" y="684"/>
                    </a:cubicBezTo>
                    <a:cubicBezTo>
                      <a:pt x="251" y="668"/>
                      <a:pt x="269" y="627"/>
                      <a:pt x="251" y="594"/>
                    </a:cubicBezTo>
                    <a:cubicBezTo>
                      <a:pt x="234" y="558"/>
                      <a:pt x="219" y="523"/>
                      <a:pt x="205" y="486"/>
                    </a:cubicBezTo>
                    <a:cubicBezTo>
                      <a:pt x="195" y="459"/>
                      <a:pt x="188" y="430"/>
                      <a:pt x="182" y="402"/>
                    </a:cubicBezTo>
                    <a:cubicBezTo>
                      <a:pt x="172" y="364"/>
                      <a:pt x="171" y="324"/>
                      <a:pt x="169" y="287"/>
                    </a:cubicBezTo>
                    <a:cubicBezTo>
                      <a:pt x="169" y="253"/>
                      <a:pt x="171" y="218"/>
                      <a:pt x="176" y="186"/>
                    </a:cubicBezTo>
                    <a:cubicBezTo>
                      <a:pt x="202" y="214"/>
                      <a:pt x="227" y="246"/>
                      <a:pt x="249" y="279"/>
                    </a:cubicBezTo>
                    <a:cubicBezTo>
                      <a:pt x="284" y="333"/>
                      <a:pt x="310" y="393"/>
                      <a:pt x="335" y="453"/>
                    </a:cubicBezTo>
                    <a:cubicBezTo>
                      <a:pt x="345" y="475"/>
                      <a:pt x="367" y="487"/>
                      <a:pt x="389" y="487"/>
                    </a:cubicBezTo>
                    <a:cubicBezTo>
                      <a:pt x="397" y="487"/>
                      <a:pt x="405" y="485"/>
                      <a:pt x="413" y="482"/>
                    </a:cubicBezTo>
                    <a:cubicBezTo>
                      <a:pt x="443" y="468"/>
                      <a:pt x="451" y="433"/>
                      <a:pt x="438" y="405"/>
                    </a:cubicBezTo>
                    <a:cubicBezTo>
                      <a:pt x="410" y="330"/>
                      <a:pt x="378" y="259"/>
                      <a:pt x="334" y="190"/>
                    </a:cubicBezTo>
                    <a:cubicBezTo>
                      <a:pt x="315" y="161"/>
                      <a:pt x="294" y="135"/>
                      <a:pt x="272" y="107"/>
                    </a:cubicBezTo>
                    <a:cubicBezTo>
                      <a:pt x="244" y="72"/>
                      <a:pt x="208" y="42"/>
                      <a:pt x="176" y="11"/>
                    </a:cubicBezTo>
                    <a:cubicBezTo>
                      <a:pt x="166" y="4"/>
                      <a:pt x="152" y="1"/>
                      <a:pt x="141" y="1"/>
                    </a:cubicBezTo>
                    <a:cubicBezTo>
                      <a:pt x="140" y="0"/>
                      <a:pt x="139" y="0"/>
                      <a:pt x="13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708832" y="1553677"/>
                <a:ext cx="39889" cy="3947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48" extrusionOk="0">
                    <a:moveTo>
                      <a:pt x="884" y="154"/>
                    </a:moveTo>
                    <a:cubicBezTo>
                      <a:pt x="886" y="154"/>
                      <a:pt x="887" y="155"/>
                      <a:pt x="889" y="155"/>
                    </a:cubicBezTo>
                    <a:cubicBezTo>
                      <a:pt x="888" y="155"/>
                      <a:pt x="886" y="155"/>
                      <a:pt x="884" y="154"/>
                    </a:cubicBezTo>
                    <a:close/>
                    <a:moveTo>
                      <a:pt x="1054" y="214"/>
                    </a:moveTo>
                    <a:lnTo>
                      <a:pt x="1054" y="214"/>
                    </a:lnTo>
                    <a:cubicBezTo>
                      <a:pt x="1057" y="216"/>
                      <a:pt x="1061" y="218"/>
                      <a:pt x="1065" y="219"/>
                    </a:cubicBezTo>
                    <a:lnTo>
                      <a:pt x="1054" y="214"/>
                    </a:lnTo>
                    <a:close/>
                    <a:moveTo>
                      <a:pt x="43" y="0"/>
                    </a:moveTo>
                    <a:cubicBezTo>
                      <a:pt x="21" y="0"/>
                      <a:pt x="5" y="18"/>
                      <a:pt x="2" y="40"/>
                    </a:cubicBezTo>
                    <a:cubicBezTo>
                      <a:pt x="1" y="65"/>
                      <a:pt x="21" y="88"/>
                      <a:pt x="45" y="92"/>
                    </a:cubicBezTo>
                    <a:cubicBezTo>
                      <a:pt x="324" y="120"/>
                      <a:pt x="603" y="94"/>
                      <a:pt x="877" y="153"/>
                    </a:cubicBezTo>
                    <a:lnTo>
                      <a:pt x="877" y="153"/>
                    </a:lnTo>
                    <a:cubicBezTo>
                      <a:pt x="940" y="169"/>
                      <a:pt x="996" y="186"/>
                      <a:pt x="1053" y="214"/>
                    </a:cubicBezTo>
                    <a:lnTo>
                      <a:pt x="1053" y="214"/>
                    </a:lnTo>
                    <a:cubicBezTo>
                      <a:pt x="1081" y="228"/>
                      <a:pt x="1105" y="244"/>
                      <a:pt x="1131" y="261"/>
                    </a:cubicBezTo>
                    <a:cubicBezTo>
                      <a:pt x="1118" y="278"/>
                      <a:pt x="1108" y="292"/>
                      <a:pt x="1092" y="308"/>
                    </a:cubicBezTo>
                    <a:lnTo>
                      <a:pt x="1099" y="301"/>
                    </a:lnTo>
                    <a:lnTo>
                      <a:pt x="1099" y="301"/>
                    </a:lnTo>
                    <a:cubicBezTo>
                      <a:pt x="1096" y="304"/>
                      <a:pt x="1092" y="308"/>
                      <a:pt x="1091" y="311"/>
                    </a:cubicBezTo>
                    <a:cubicBezTo>
                      <a:pt x="1068" y="335"/>
                      <a:pt x="1045" y="357"/>
                      <a:pt x="1019" y="378"/>
                    </a:cubicBezTo>
                    <a:cubicBezTo>
                      <a:pt x="992" y="401"/>
                      <a:pt x="960" y="423"/>
                      <a:pt x="930" y="443"/>
                    </a:cubicBezTo>
                    <a:cubicBezTo>
                      <a:pt x="851" y="489"/>
                      <a:pt x="768" y="524"/>
                      <a:pt x="682" y="553"/>
                    </a:cubicBezTo>
                    <a:cubicBezTo>
                      <a:pt x="687" y="552"/>
                      <a:pt x="691" y="550"/>
                      <a:pt x="697" y="550"/>
                    </a:cubicBezTo>
                    <a:cubicBezTo>
                      <a:pt x="661" y="560"/>
                      <a:pt x="625" y="572"/>
                      <a:pt x="588" y="580"/>
                    </a:cubicBezTo>
                    <a:cubicBezTo>
                      <a:pt x="561" y="586"/>
                      <a:pt x="539" y="608"/>
                      <a:pt x="538" y="636"/>
                    </a:cubicBezTo>
                    <a:cubicBezTo>
                      <a:pt x="534" y="665"/>
                      <a:pt x="552" y="688"/>
                      <a:pt x="578" y="701"/>
                    </a:cubicBezTo>
                    <a:cubicBezTo>
                      <a:pt x="631" y="725"/>
                      <a:pt x="685" y="748"/>
                      <a:pt x="737" y="775"/>
                    </a:cubicBezTo>
                    <a:cubicBezTo>
                      <a:pt x="799" y="810"/>
                      <a:pt x="859" y="852"/>
                      <a:pt x="914" y="899"/>
                    </a:cubicBezTo>
                    <a:lnTo>
                      <a:pt x="914" y="899"/>
                    </a:lnTo>
                    <a:cubicBezTo>
                      <a:pt x="913" y="899"/>
                      <a:pt x="913" y="898"/>
                      <a:pt x="913" y="898"/>
                    </a:cubicBezTo>
                    <a:lnTo>
                      <a:pt x="913" y="898"/>
                    </a:lnTo>
                    <a:cubicBezTo>
                      <a:pt x="913" y="898"/>
                      <a:pt x="913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4" y="899"/>
                      <a:pt x="914" y="899"/>
                    </a:cubicBezTo>
                    <a:lnTo>
                      <a:pt x="914" y="899"/>
                    </a:lnTo>
                    <a:cubicBezTo>
                      <a:pt x="914" y="899"/>
                      <a:pt x="915" y="900"/>
                      <a:pt x="916" y="901"/>
                    </a:cubicBezTo>
                    <a:lnTo>
                      <a:pt x="916" y="901"/>
                    </a:lnTo>
                    <a:cubicBezTo>
                      <a:pt x="915" y="900"/>
                      <a:pt x="915" y="900"/>
                      <a:pt x="914" y="899"/>
                    </a:cubicBezTo>
                    <a:lnTo>
                      <a:pt x="914" y="899"/>
                    </a:lnTo>
                    <a:cubicBezTo>
                      <a:pt x="941" y="925"/>
                      <a:pt x="963" y="952"/>
                      <a:pt x="987" y="981"/>
                    </a:cubicBezTo>
                    <a:cubicBezTo>
                      <a:pt x="996" y="996"/>
                      <a:pt x="1003" y="1011"/>
                      <a:pt x="1010" y="1027"/>
                    </a:cubicBezTo>
                    <a:cubicBezTo>
                      <a:pt x="1012" y="1033"/>
                      <a:pt x="1013" y="1040"/>
                      <a:pt x="1013" y="1046"/>
                    </a:cubicBezTo>
                    <a:cubicBezTo>
                      <a:pt x="1013" y="1049"/>
                      <a:pt x="1013" y="1053"/>
                      <a:pt x="1012" y="1056"/>
                    </a:cubicBezTo>
                    <a:cubicBezTo>
                      <a:pt x="1010" y="1059"/>
                      <a:pt x="1009" y="1060"/>
                      <a:pt x="1007" y="1063"/>
                    </a:cubicBezTo>
                    <a:cubicBezTo>
                      <a:pt x="1003" y="1066"/>
                      <a:pt x="1002" y="1067"/>
                      <a:pt x="997" y="1070"/>
                    </a:cubicBezTo>
                    <a:cubicBezTo>
                      <a:pt x="990" y="1074"/>
                      <a:pt x="982" y="1077"/>
                      <a:pt x="973" y="1081"/>
                    </a:cubicBezTo>
                    <a:cubicBezTo>
                      <a:pt x="946" y="1089"/>
                      <a:pt x="922" y="1091"/>
                      <a:pt x="893" y="1094"/>
                    </a:cubicBezTo>
                    <a:cubicBezTo>
                      <a:pt x="888" y="1094"/>
                      <a:pt x="884" y="1094"/>
                      <a:pt x="879" y="1094"/>
                    </a:cubicBezTo>
                    <a:cubicBezTo>
                      <a:pt x="785" y="1094"/>
                      <a:pt x="691" y="1081"/>
                      <a:pt x="601" y="1061"/>
                    </a:cubicBezTo>
                    <a:cubicBezTo>
                      <a:pt x="598" y="1061"/>
                      <a:pt x="596" y="1061"/>
                      <a:pt x="593" y="1061"/>
                    </a:cubicBezTo>
                    <a:cubicBezTo>
                      <a:pt x="575" y="1061"/>
                      <a:pt x="556" y="1069"/>
                      <a:pt x="544" y="1080"/>
                    </a:cubicBezTo>
                    <a:cubicBezTo>
                      <a:pt x="528" y="1094"/>
                      <a:pt x="518" y="1112"/>
                      <a:pt x="516" y="1133"/>
                    </a:cubicBezTo>
                    <a:cubicBezTo>
                      <a:pt x="515" y="1154"/>
                      <a:pt x="521" y="1175"/>
                      <a:pt x="535" y="1190"/>
                    </a:cubicBezTo>
                    <a:cubicBezTo>
                      <a:pt x="548" y="1206"/>
                      <a:pt x="566" y="1213"/>
                      <a:pt x="588" y="1217"/>
                    </a:cubicBezTo>
                    <a:cubicBezTo>
                      <a:pt x="675" y="1233"/>
                      <a:pt x="763" y="1246"/>
                      <a:pt x="853" y="1248"/>
                    </a:cubicBezTo>
                    <a:cubicBezTo>
                      <a:pt x="912" y="1248"/>
                      <a:pt x="972" y="1242"/>
                      <a:pt x="1026" y="1223"/>
                    </a:cubicBezTo>
                    <a:cubicBezTo>
                      <a:pt x="1048" y="1216"/>
                      <a:pt x="1068" y="1205"/>
                      <a:pt x="1085" y="1192"/>
                    </a:cubicBezTo>
                    <a:cubicBezTo>
                      <a:pt x="1102" y="1182"/>
                      <a:pt x="1115" y="1167"/>
                      <a:pt x="1126" y="1152"/>
                    </a:cubicBezTo>
                    <a:cubicBezTo>
                      <a:pt x="1138" y="1137"/>
                      <a:pt x="1146" y="1119"/>
                      <a:pt x="1149" y="1102"/>
                    </a:cubicBezTo>
                    <a:cubicBezTo>
                      <a:pt x="1156" y="1076"/>
                      <a:pt x="1156" y="1053"/>
                      <a:pt x="1155" y="1026"/>
                    </a:cubicBezTo>
                    <a:cubicBezTo>
                      <a:pt x="1154" y="1006"/>
                      <a:pt x="1146" y="987"/>
                      <a:pt x="1139" y="968"/>
                    </a:cubicBezTo>
                    <a:cubicBezTo>
                      <a:pt x="1132" y="947"/>
                      <a:pt x="1119" y="930"/>
                      <a:pt x="1106" y="911"/>
                    </a:cubicBezTo>
                    <a:cubicBezTo>
                      <a:pt x="1075" y="865"/>
                      <a:pt x="1035" y="825"/>
                      <a:pt x="992" y="788"/>
                    </a:cubicBezTo>
                    <a:cubicBezTo>
                      <a:pt x="944" y="745"/>
                      <a:pt x="890" y="711"/>
                      <a:pt x="837" y="679"/>
                    </a:cubicBezTo>
                    <a:cubicBezTo>
                      <a:pt x="817" y="668"/>
                      <a:pt x="796" y="655"/>
                      <a:pt x="774" y="645"/>
                    </a:cubicBezTo>
                    <a:cubicBezTo>
                      <a:pt x="787" y="639"/>
                      <a:pt x="801" y="633"/>
                      <a:pt x="813" y="629"/>
                    </a:cubicBezTo>
                    <a:cubicBezTo>
                      <a:pt x="874" y="602"/>
                      <a:pt x="933" y="572"/>
                      <a:pt x="989" y="536"/>
                    </a:cubicBezTo>
                    <a:cubicBezTo>
                      <a:pt x="1092" y="471"/>
                      <a:pt x="1181" y="387"/>
                      <a:pt x="1245" y="282"/>
                    </a:cubicBezTo>
                    <a:cubicBezTo>
                      <a:pt x="1261" y="258"/>
                      <a:pt x="1255" y="229"/>
                      <a:pt x="1232" y="209"/>
                    </a:cubicBezTo>
                    <a:cubicBezTo>
                      <a:pt x="1078" y="86"/>
                      <a:pt x="881" y="46"/>
                      <a:pt x="690" y="30"/>
                    </a:cubicBezTo>
                    <a:cubicBezTo>
                      <a:pt x="588" y="22"/>
                      <a:pt x="486" y="20"/>
                      <a:pt x="383" y="18"/>
                    </a:cubicBezTo>
                    <a:cubicBezTo>
                      <a:pt x="274" y="16"/>
                      <a:pt x="166" y="13"/>
                      <a:pt x="57" y="2"/>
                    </a:cubicBezTo>
                    <a:lnTo>
                      <a:pt x="54" y="2"/>
                    </a:lnTo>
                    <a:cubicBezTo>
                      <a:pt x="50" y="1"/>
                      <a:pt x="46" y="0"/>
                      <a:pt x="4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8561772" y="1712789"/>
                <a:ext cx="51529" cy="2407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61" extrusionOk="0">
                    <a:moveTo>
                      <a:pt x="941" y="359"/>
                    </a:moveTo>
                    <a:cubicBezTo>
                      <a:pt x="942" y="359"/>
                      <a:pt x="942" y="359"/>
                      <a:pt x="943" y="359"/>
                    </a:cubicBezTo>
                    <a:lnTo>
                      <a:pt x="943" y="359"/>
                    </a:lnTo>
                    <a:cubicBezTo>
                      <a:pt x="941" y="359"/>
                      <a:pt x="939" y="359"/>
                      <a:pt x="937" y="359"/>
                    </a:cubicBezTo>
                    <a:close/>
                    <a:moveTo>
                      <a:pt x="850" y="666"/>
                    </a:moveTo>
                    <a:cubicBezTo>
                      <a:pt x="852" y="667"/>
                      <a:pt x="853" y="667"/>
                      <a:pt x="854" y="667"/>
                    </a:cubicBezTo>
                    <a:cubicBezTo>
                      <a:pt x="855" y="667"/>
                      <a:pt x="856" y="667"/>
                      <a:pt x="857" y="666"/>
                    </a:cubicBezTo>
                    <a:close/>
                    <a:moveTo>
                      <a:pt x="1389" y="1"/>
                    </a:moveTo>
                    <a:cubicBezTo>
                      <a:pt x="1378" y="1"/>
                      <a:pt x="1365" y="7"/>
                      <a:pt x="1355" y="16"/>
                    </a:cubicBezTo>
                    <a:cubicBezTo>
                      <a:pt x="1341" y="26"/>
                      <a:pt x="1332" y="45"/>
                      <a:pt x="1332" y="62"/>
                    </a:cubicBezTo>
                    <a:cubicBezTo>
                      <a:pt x="1329" y="75"/>
                      <a:pt x="1334" y="88"/>
                      <a:pt x="1337" y="98"/>
                    </a:cubicBezTo>
                    <a:cubicBezTo>
                      <a:pt x="1342" y="109"/>
                      <a:pt x="1349" y="118"/>
                      <a:pt x="1358" y="125"/>
                    </a:cubicBezTo>
                    <a:cubicBezTo>
                      <a:pt x="1362" y="128"/>
                      <a:pt x="1365" y="132"/>
                      <a:pt x="1371" y="135"/>
                    </a:cubicBezTo>
                    <a:lnTo>
                      <a:pt x="1365" y="131"/>
                    </a:lnTo>
                    <a:lnTo>
                      <a:pt x="1365" y="131"/>
                    </a:lnTo>
                    <a:cubicBezTo>
                      <a:pt x="1368" y="132"/>
                      <a:pt x="1369" y="134"/>
                      <a:pt x="1372" y="135"/>
                    </a:cubicBezTo>
                    <a:cubicBezTo>
                      <a:pt x="1375" y="138"/>
                      <a:pt x="1378" y="139"/>
                      <a:pt x="1379" y="141"/>
                    </a:cubicBezTo>
                    <a:lnTo>
                      <a:pt x="1375" y="135"/>
                    </a:lnTo>
                    <a:lnTo>
                      <a:pt x="1375" y="135"/>
                    </a:lnTo>
                    <a:cubicBezTo>
                      <a:pt x="1411" y="170"/>
                      <a:pt x="1442" y="204"/>
                      <a:pt x="1470" y="243"/>
                    </a:cubicBezTo>
                    <a:cubicBezTo>
                      <a:pt x="1480" y="261"/>
                      <a:pt x="1490" y="277"/>
                      <a:pt x="1498" y="297"/>
                    </a:cubicBezTo>
                    <a:cubicBezTo>
                      <a:pt x="1500" y="304"/>
                      <a:pt x="1501" y="310"/>
                      <a:pt x="1501" y="317"/>
                    </a:cubicBezTo>
                    <a:cubicBezTo>
                      <a:pt x="1501" y="323"/>
                      <a:pt x="1501" y="326"/>
                      <a:pt x="1500" y="331"/>
                    </a:cubicBezTo>
                    <a:lnTo>
                      <a:pt x="1500" y="333"/>
                    </a:lnTo>
                    <a:cubicBezTo>
                      <a:pt x="1498" y="336"/>
                      <a:pt x="1494" y="340"/>
                      <a:pt x="1493" y="343"/>
                    </a:cubicBezTo>
                    <a:cubicBezTo>
                      <a:pt x="1487" y="349"/>
                      <a:pt x="1483" y="353"/>
                      <a:pt x="1477" y="356"/>
                    </a:cubicBezTo>
                    <a:cubicBezTo>
                      <a:pt x="1464" y="363"/>
                      <a:pt x="1451" y="369"/>
                      <a:pt x="1440" y="374"/>
                    </a:cubicBezTo>
                    <a:cubicBezTo>
                      <a:pt x="1392" y="389"/>
                      <a:pt x="1344" y="393"/>
                      <a:pt x="1294" y="396"/>
                    </a:cubicBezTo>
                    <a:cubicBezTo>
                      <a:pt x="1288" y="396"/>
                      <a:pt x="1282" y="396"/>
                      <a:pt x="1276" y="396"/>
                    </a:cubicBezTo>
                    <a:cubicBezTo>
                      <a:pt x="1166" y="396"/>
                      <a:pt x="1057" y="383"/>
                      <a:pt x="948" y="360"/>
                    </a:cubicBezTo>
                    <a:lnTo>
                      <a:pt x="950" y="360"/>
                    </a:lnTo>
                    <a:cubicBezTo>
                      <a:pt x="947" y="360"/>
                      <a:pt x="943" y="357"/>
                      <a:pt x="940" y="357"/>
                    </a:cubicBezTo>
                    <a:lnTo>
                      <a:pt x="938" y="357"/>
                    </a:lnTo>
                    <a:cubicBezTo>
                      <a:pt x="877" y="343"/>
                      <a:pt x="817" y="326"/>
                      <a:pt x="757" y="300"/>
                    </a:cubicBezTo>
                    <a:cubicBezTo>
                      <a:pt x="752" y="298"/>
                      <a:pt x="746" y="296"/>
                      <a:pt x="740" y="296"/>
                    </a:cubicBezTo>
                    <a:cubicBezTo>
                      <a:pt x="725" y="296"/>
                      <a:pt x="707" y="305"/>
                      <a:pt x="698" y="318"/>
                    </a:cubicBezTo>
                    <a:cubicBezTo>
                      <a:pt x="685" y="336"/>
                      <a:pt x="684" y="364"/>
                      <a:pt x="699" y="381"/>
                    </a:cubicBezTo>
                    <a:cubicBezTo>
                      <a:pt x="725" y="404"/>
                      <a:pt x="745" y="429"/>
                      <a:pt x="764" y="457"/>
                    </a:cubicBezTo>
                    <a:cubicBezTo>
                      <a:pt x="805" y="526"/>
                      <a:pt x="840" y="598"/>
                      <a:pt x="878" y="665"/>
                    </a:cubicBezTo>
                    <a:cubicBezTo>
                      <a:pt x="873" y="665"/>
                      <a:pt x="867" y="666"/>
                      <a:pt x="862" y="667"/>
                    </a:cubicBezTo>
                    <a:lnTo>
                      <a:pt x="862" y="667"/>
                    </a:lnTo>
                    <a:cubicBezTo>
                      <a:pt x="862" y="667"/>
                      <a:pt x="862" y="667"/>
                      <a:pt x="862" y="667"/>
                    </a:cubicBezTo>
                    <a:cubicBezTo>
                      <a:pt x="861" y="667"/>
                      <a:pt x="861" y="667"/>
                      <a:pt x="861" y="667"/>
                    </a:cubicBezTo>
                    <a:lnTo>
                      <a:pt x="861" y="667"/>
                    </a:lnTo>
                    <a:cubicBezTo>
                      <a:pt x="861" y="667"/>
                      <a:pt x="862" y="667"/>
                      <a:pt x="862" y="667"/>
                    </a:cubicBezTo>
                    <a:lnTo>
                      <a:pt x="862" y="667"/>
                    </a:lnTo>
                    <a:cubicBezTo>
                      <a:pt x="862" y="667"/>
                      <a:pt x="863" y="668"/>
                      <a:pt x="864" y="668"/>
                    </a:cubicBezTo>
                    <a:lnTo>
                      <a:pt x="861" y="668"/>
                    </a:lnTo>
                    <a:cubicBezTo>
                      <a:pt x="861" y="668"/>
                      <a:pt x="861" y="667"/>
                      <a:pt x="861" y="667"/>
                    </a:cubicBezTo>
                    <a:lnTo>
                      <a:pt x="861" y="667"/>
                    </a:lnTo>
                    <a:cubicBezTo>
                      <a:pt x="859" y="668"/>
                      <a:pt x="857" y="668"/>
                      <a:pt x="855" y="668"/>
                    </a:cubicBezTo>
                    <a:cubicBezTo>
                      <a:pt x="817" y="668"/>
                      <a:pt x="778" y="664"/>
                      <a:pt x="739" y="655"/>
                    </a:cubicBezTo>
                    <a:cubicBezTo>
                      <a:pt x="704" y="646"/>
                      <a:pt x="668" y="635"/>
                      <a:pt x="633" y="622"/>
                    </a:cubicBezTo>
                    <a:cubicBezTo>
                      <a:pt x="589" y="606"/>
                      <a:pt x="545" y="583"/>
                      <a:pt x="502" y="562"/>
                    </a:cubicBezTo>
                    <a:lnTo>
                      <a:pt x="502" y="562"/>
                    </a:lnTo>
                    <a:lnTo>
                      <a:pt x="512" y="568"/>
                    </a:lnTo>
                    <a:cubicBezTo>
                      <a:pt x="359" y="482"/>
                      <a:pt x="220" y="374"/>
                      <a:pt x="82" y="263"/>
                    </a:cubicBezTo>
                    <a:cubicBezTo>
                      <a:pt x="75" y="257"/>
                      <a:pt x="66" y="254"/>
                      <a:pt x="56" y="254"/>
                    </a:cubicBezTo>
                    <a:cubicBezTo>
                      <a:pt x="41" y="254"/>
                      <a:pt x="25" y="262"/>
                      <a:pt x="16" y="274"/>
                    </a:cubicBezTo>
                    <a:cubicBezTo>
                      <a:pt x="1" y="296"/>
                      <a:pt x="8" y="324"/>
                      <a:pt x="26" y="340"/>
                    </a:cubicBezTo>
                    <a:cubicBezTo>
                      <a:pt x="167" y="450"/>
                      <a:pt x="308" y="565"/>
                      <a:pt x="467" y="649"/>
                    </a:cubicBezTo>
                    <a:cubicBezTo>
                      <a:pt x="548" y="691"/>
                      <a:pt x="631" y="728"/>
                      <a:pt x="719" y="747"/>
                    </a:cubicBezTo>
                    <a:cubicBezTo>
                      <a:pt x="764" y="755"/>
                      <a:pt x="807" y="761"/>
                      <a:pt x="854" y="761"/>
                    </a:cubicBezTo>
                    <a:cubicBezTo>
                      <a:pt x="893" y="761"/>
                      <a:pt x="933" y="754"/>
                      <a:pt x="970" y="744"/>
                    </a:cubicBezTo>
                    <a:cubicBezTo>
                      <a:pt x="1006" y="735"/>
                      <a:pt x="1020" y="696"/>
                      <a:pt x="999" y="665"/>
                    </a:cubicBezTo>
                    <a:cubicBezTo>
                      <a:pt x="990" y="653"/>
                      <a:pt x="981" y="641"/>
                      <a:pt x="974" y="629"/>
                    </a:cubicBezTo>
                    <a:cubicBezTo>
                      <a:pt x="943" y="579"/>
                      <a:pt x="918" y="526"/>
                      <a:pt x="891" y="475"/>
                    </a:cubicBezTo>
                    <a:cubicBezTo>
                      <a:pt x="888" y="467"/>
                      <a:pt x="884" y="460"/>
                      <a:pt x="878" y="453"/>
                    </a:cubicBezTo>
                    <a:lnTo>
                      <a:pt x="878" y="453"/>
                    </a:lnTo>
                    <a:cubicBezTo>
                      <a:pt x="938" y="469"/>
                      <a:pt x="1000" y="482"/>
                      <a:pt x="1060" y="490"/>
                    </a:cubicBezTo>
                    <a:cubicBezTo>
                      <a:pt x="1129" y="502"/>
                      <a:pt x="1200" y="509"/>
                      <a:pt x="1271" y="509"/>
                    </a:cubicBezTo>
                    <a:cubicBezTo>
                      <a:pt x="1323" y="509"/>
                      <a:pt x="1376" y="505"/>
                      <a:pt x="1427" y="496"/>
                    </a:cubicBezTo>
                    <a:cubicBezTo>
                      <a:pt x="1513" y="482"/>
                      <a:pt x="1607" y="434"/>
                      <a:pt x="1621" y="341"/>
                    </a:cubicBezTo>
                    <a:cubicBezTo>
                      <a:pt x="1629" y="296"/>
                      <a:pt x="1616" y="253"/>
                      <a:pt x="1597" y="211"/>
                    </a:cubicBezTo>
                    <a:cubicBezTo>
                      <a:pt x="1583" y="181"/>
                      <a:pt x="1561" y="152"/>
                      <a:pt x="1541" y="127"/>
                    </a:cubicBezTo>
                    <a:cubicBezTo>
                      <a:pt x="1514" y="89"/>
                      <a:pt x="1483" y="58"/>
                      <a:pt x="1450" y="25"/>
                    </a:cubicBezTo>
                    <a:cubicBezTo>
                      <a:pt x="1435" y="12"/>
                      <a:pt x="1422" y="3"/>
                      <a:pt x="1404" y="2"/>
                    </a:cubicBezTo>
                    <a:lnTo>
                      <a:pt x="1398" y="2"/>
                    </a:lnTo>
                    <a:cubicBezTo>
                      <a:pt x="1395" y="1"/>
                      <a:pt x="1392" y="1"/>
                      <a:pt x="138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8600269" y="1654363"/>
                <a:ext cx="34226" cy="18663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90" extrusionOk="0">
                    <a:moveTo>
                      <a:pt x="709" y="0"/>
                    </a:moveTo>
                    <a:cubicBezTo>
                      <a:pt x="674" y="0"/>
                      <a:pt x="640" y="27"/>
                      <a:pt x="626" y="61"/>
                    </a:cubicBezTo>
                    <a:cubicBezTo>
                      <a:pt x="618" y="83"/>
                      <a:pt x="619" y="111"/>
                      <a:pt x="631" y="134"/>
                    </a:cubicBezTo>
                    <a:cubicBezTo>
                      <a:pt x="641" y="158"/>
                      <a:pt x="659" y="172"/>
                      <a:pt x="682" y="182"/>
                    </a:cubicBezTo>
                    <a:cubicBezTo>
                      <a:pt x="705" y="192"/>
                      <a:pt x="728" y="204"/>
                      <a:pt x="752" y="217"/>
                    </a:cubicBezTo>
                    <a:cubicBezTo>
                      <a:pt x="791" y="238"/>
                      <a:pt x="828" y="262"/>
                      <a:pt x="864" y="291"/>
                    </a:cubicBezTo>
                    <a:cubicBezTo>
                      <a:pt x="874" y="300"/>
                      <a:pt x="883" y="311"/>
                      <a:pt x="890" y="320"/>
                    </a:cubicBezTo>
                    <a:cubicBezTo>
                      <a:pt x="891" y="324"/>
                      <a:pt x="893" y="327"/>
                      <a:pt x="896" y="328"/>
                    </a:cubicBezTo>
                    <a:lnTo>
                      <a:pt x="896" y="333"/>
                    </a:lnTo>
                    <a:cubicBezTo>
                      <a:pt x="893" y="334"/>
                      <a:pt x="891" y="338"/>
                      <a:pt x="890" y="340"/>
                    </a:cubicBezTo>
                    <a:cubicBezTo>
                      <a:pt x="883" y="347"/>
                      <a:pt x="876" y="353"/>
                      <a:pt x="867" y="357"/>
                    </a:cubicBezTo>
                    <a:cubicBezTo>
                      <a:pt x="843" y="370"/>
                      <a:pt x="820" y="381"/>
                      <a:pt x="795" y="390"/>
                    </a:cubicBezTo>
                    <a:cubicBezTo>
                      <a:pt x="745" y="404"/>
                      <a:pt x="692" y="411"/>
                      <a:pt x="641" y="416"/>
                    </a:cubicBezTo>
                    <a:lnTo>
                      <a:pt x="635" y="416"/>
                    </a:lnTo>
                    <a:cubicBezTo>
                      <a:pt x="635" y="416"/>
                      <a:pt x="635" y="416"/>
                      <a:pt x="635" y="416"/>
                    </a:cubicBezTo>
                    <a:lnTo>
                      <a:pt x="635" y="416"/>
                    </a:lnTo>
                    <a:cubicBezTo>
                      <a:pt x="630" y="416"/>
                      <a:pt x="626" y="416"/>
                      <a:pt x="621" y="416"/>
                    </a:cubicBezTo>
                    <a:cubicBezTo>
                      <a:pt x="547" y="416"/>
                      <a:pt x="475" y="409"/>
                      <a:pt x="403" y="394"/>
                    </a:cubicBezTo>
                    <a:cubicBezTo>
                      <a:pt x="340" y="377"/>
                      <a:pt x="280" y="356"/>
                      <a:pt x="220" y="327"/>
                    </a:cubicBezTo>
                    <a:cubicBezTo>
                      <a:pt x="194" y="313"/>
                      <a:pt x="167" y="297"/>
                      <a:pt x="141" y="280"/>
                    </a:cubicBezTo>
                    <a:cubicBezTo>
                      <a:pt x="126" y="269"/>
                      <a:pt x="109" y="264"/>
                      <a:pt x="92" y="264"/>
                    </a:cubicBezTo>
                    <a:cubicBezTo>
                      <a:pt x="67" y="264"/>
                      <a:pt x="41" y="276"/>
                      <a:pt x="25" y="298"/>
                    </a:cubicBezTo>
                    <a:cubicBezTo>
                      <a:pt x="1" y="334"/>
                      <a:pt x="8" y="390"/>
                      <a:pt x="45" y="416"/>
                    </a:cubicBezTo>
                    <a:cubicBezTo>
                      <a:pt x="184" y="512"/>
                      <a:pt x="344" y="563"/>
                      <a:pt x="509" y="583"/>
                    </a:cubicBezTo>
                    <a:cubicBezTo>
                      <a:pt x="543" y="587"/>
                      <a:pt x="578" y="589"/>
                      <a:pt x="612" y="589"/>
                    </a:cubicBezTo>
                    <a:cubicBezTo>
                      <a:pt x="650" y="589"/>
                      <a:pt x="688" y="587"/>
                      <a:pt x="725" y="583"/>
                    </a:cubicBezTo>
                    <a:cubicBezTo>
                      <a:pt x="791" y="577"/>
                      <a:pt x="857" y="560"/>
                      <a:pt x="918" y="535"/>
                    </a:cubicBezTo>
                    <a:cubicBezTo>
                      <a:pt x="967" y="516"/>
                      <a:pt x="1006" y="483"/>
                      <a:pt x="1039" y="446"/>
                    </a:cubicBezTo>
                    <a:cubicBezTo>
                      <a:pt x="1072" y="404"/>
                      <a:pt x="1082" y="348"/>
                      <a:pt x="1075" y="297"/>
                    </a:cubicBezTo>
                    <a:cubicBezTo>
                      <a:pt x="1070" y="274"/>
                      <a:pt x="1060" y="248"/>
                      <a:pt x="1049" y="230"/>
                    </a:cubicBezTo>
                    <a:cubicBezTo>
                      <a:pt x="1032" y="197"/>
                      <a:pt x="1006" y="169"/>
                      <a:pt x="979" y="145"/>
                    </a:cubicBezTo>
                    <a:cubicBezTo>
                      <a:pt x="911" y="86"/>
                      <a:pt x="828" y="45"/>
                      <a:pt x="745" y="8"/>
                    </a:cubicBezTo>
                    <a:cubicBezTo>
                      <a:pt x="735" y="3"/>
                      <a:pt x="725" y="0"/>
                      <a:pt x="714" y="0"/>
                    </a:cubicBezTo>
                    <a:cubicBezTo>
                      <a:pt x="712" y="0"/>
                      <a:pt x="710" y="0"/>
                      <a:pt x="70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8637911" y="1619156"/>
                <a:ext cx="197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70" extrusionOk="0">
                    <a:moveTo>
                      <a:pt x="437" y="0"/>
                    </a:moveTo>
                    <a:cubicBezTo>
                      <a:pt x="422" y="0"/>
                      <a:pt x="407" y="7"/>
                      <a:pt x="394" y="18"/>
                    </a:cubicBezTo>
                    <a:cubicBezTo>
                      <a:pt x="357" y="48"/>
                      <a:pt x="353" y="105"/>
                      <a:pt x="383" y="141"/>
                    </a:cubicBezTo>
                    <a:cubicBezTo>
                      <a:pt x="401" y="163"/>
                      <a:pt x="417" y="184"/>
                      <a:pt x="433" y="207"/>
                    </a:cubicBezTo>
                    <a:cubicBezTo>
                      <a:pt x="444" y="226"/>
                      <a:pt x="453" y="243"/>
                      <a:pt x="460" y="261"/>
                    </a:cubicBezTo>
                    <a:cubicBezTo>
                      <a:pt x="464" y="277"/>
                      <a:pt x="467" y="292"/>
                      <a:pt x="469" y="309"/>
                    </a:cubicBezTo>
                    <a:cubicBezTo>
                      <a:pt x="469" y="326"/>
                      <a:pt x="467" y="339"/>
                      <a:pt x="466" y="356"/>
                    </a:cubicBezTo>
                    <a:cubicBezTo>
                      <a:pt x="460" y="375"/>
                      <a:pt x="453" y="393"/>
                      <a:pt x="444" y="410"/>
                    </a:cubicBezTo>
                    <a:cubicBezTo>
                      <a:pt x="433" y="428"/>
                      <a:pt x="424" y="442"/>
                      <a:pt x="411" y="456"/>
                    </a:cubicBezTo>
                    <a:cubicBezTo>
                      <a:pt x="391" y="475"/>
                      <a:pt x="373" y="493"/>
                      <a:pt x="350" y="509"/>
                    </a:cubicBezTo>
                    <a:cubicBezTo>
                      <a:pt x="317" y="529"/>
                      <a:pt x="283" y="544"/>
                      <a:pt x="247" y="556"/>
                    </a:cubicBezTo>
                    <a:cubicBezTo>
                      <a:pt x="234" y="559"/>
                      <a:pt x="220" y="564"/>
                      <a:pt x="207" y="565"/>
                    </a:cubicBezTo>
                    <a:cubicBezTo>
                      <a:pt x="182" y="571"/>
                      <a:pt x="158" y="572"/>
                      <a:pt x="135" y="574"/>
                    </a:cubicBezTo>
                    <a:cubicBezTo>
                      <a:pt x="108" y="574"/>
                      <a:pt x="81" y="572"/>
                      <a:pt x="54" y="568"/>
                    </a:cubicBezTo>
                    <a:cubicBezTo>
                      <a:pt x="52" y="568"/>
                      <a:pt x="51" y="568"/>
                      <a:pt x="49" y="568"/>
                    </a:cubicBezTo>
                    <a:cubicBezTo>
                      <a:pt x="26" y="568"/>
                      <a:pt x="5" y="588"/>
                      <a:pt x="2" y="611"/>
                    </a:cubicBezTo>
                    <a:cubicBezTo>
                      <a:pt x="1" y="638"/>
                      <a:pt x="21" y="660"/>
                      <a:pt x="45" y="664"/>
                    </a:cubicBezTo>
                    <a:cubicBezTo>
                      <a:pt x="75" y="668"/>
                      <a:pt x="105" y="670"/>
                      <a:pt x="136" y="670"/>
                    </a:cubicBezTo>
                    <a:cubicBezTo>
                      <a:pt x="282" y="670"/>
                      <a:pt x="430" y="623"/>
                      <a:pt x="532" y="515"/>
                    </a:cubicBezTo>
                    <a:cubicBezTo>
                      <a:pt x="555" y="489"/>
                      <a:pt x="575" y="463"/>
                      <a:pt x="589" y="432"/>
                    </a:cubicBezTo>
                    <a:cubicBezTo>
                      <a:pt x="608" y="393"/>
                      <a:pt x="618" y="352"/>
                      <a:pt x="622" y="309"/>
                    </a:cubicBezTo>
                    <a:cubicBezTo>
                      <a:pt x="625" y="264"/>
                      <a:pt x="616" y="216"/>
                      <a:pt x="601" y="174"/>
                    </a:cubicBezTo>
                    <a:cubicBezTo>
                      <a:pt x="590" y="148"/>
                      <a:pt x="578" y="124"/>
                      <a:pt x="566" y="101"/>
                    </a:cubicBezTo>
                    <a:cubicBezTo>
                      <a:pt x="552" y="77"/>
                      <a:pt x="533" y="55"/>
                      <a:pt x="516" y="34"/>
                    </a:cubicBezTo>
                    <a:cubicBezTo>
                      <a:pt x="497" y="14"/>
                      <a:pt x="475" y="2"/>
                      <a:pt x="450" y="2"/>
                    </a:cubicBezTo>
                    <a:cubicBezTo>
                      <a:pt x="446" y="1"/>
                      <a:pt x="441" y="0"/>
                      <a:pt x="43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8668532" y="1665973"/>
                <a:ext cx="51846" cy="46183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460" extrusionOk="0">
                    <a:moveTo>
                      <a:pt x="714" y="736"/>
                    </a:moveTo>
                    <a:lnTo>
                      <a:pt x="714" y="736"/>
                    </a:lnTo>
                    <a:cubicBezTo>
                      <a:pt x="711" y="737"/>
                      <a:pt x="709" y="739"/>
                      <a:pt x="708" y="739"/>
                    </a:cubicBezTo>
                    <a:cubicBezTo>
                      <a:pt x="709" y="737"/>
                      <a:pt x="711" y="736"/>
                      <a:pt x="714" y="736"/>
                    </a:cubicBezTo>
                    <a:close/>
                    <a:moveTo>
                      <a:pt x="658" y="757"/>
                    </a:moveTo>
                    <a:lnTo>
                      <a:pt x="658" y="757"/>
                    </a:lnTo>
                    <a:cubicBezTo>
                      <a:pt x="652" y="759"/>
                      <a:pt x="645" y="760"/>
                      <a:pt x="639" y="762"/>
                    </a:cubicBezTo>
                    <a:cubicBezTo>
                      <a:pt x="645" y="762"/>
                      <a:pt x="652" y="759"/>
                      <a:pt x="658" y="757"/>
                    </a:cubicBezTo>
                    <a:close/>
                    <a:moveTo>
                      <a:pt x="1129" y="0"/>
                    </a:moveTo>
                    <a:cubicBezTo>
                      <a:pt x="1059" y="3"/>
                      <a:pt x="997" y="52"/>
                      <a:pt x="990" y="122"/>
                    </a:cubicBezTo>
                    <a:cubicBezTo>
                      <a:pt x="986" y="189"/>
                      <a:pt x="1037" y="256"/>
                      <a:pt x="1107" y="261"/>
                    </a:cubicBezTo>
                    <a:cubicBezTo>
                      <a:pt x="1167" y="266"/>
                      <a:pt x="1226" y="272"/>
                      <a:pt x="1286" y="285"/>
                    </a:cubicBezTo>
                    <a:cubicBezTo>
                      <a:pt x="1309" y="289"/>
                      <a:pt x="1332" y="299"/>
                      <a:pt x="1354" y="308"/>
                    </a:cubicBezTo>
                    <a:cubicBezTo>
                      <a:pt x="1344" y="324"/>
                      <a:pt x="1332" y="338"/>
                      <a:pt x="1319" y="352"/>
                    </a:cubicBezTo>
                    <a:cubicBezTo>
                      <a:pt x="1253" y="420"/>
                      <a:pt x="1174" y="477"/>
                      <a:pt x="1095" y="530"/>
                    </a:cubicBezTo>
                    <a:lnTo>
                      <a:pt x="1095" y="530"/>
                    </a:lnTo>
                    <a:cubicBezTo>
                      <a:pt x="1101" y="526"/>
                      <a:pt x="1108" y="522"/>
                      <a:pt x="1115" y="517"/>
                    </a:cubicBezTo>
                    <a:lnTo>
                      <a:pt x="1115" y="517"/>
                    </a:lnTo>
                    <a:cubicBezTo>
                      <a:pt x="1047" y="560"/>
                      <a:pt x="978" y="597"/>
                      <a:pt x="908" y="636"/>
                    </a:cubicBezTo>
                    <a:cubicBezTo>
                      <a:pt x="878" y="652"/>
                      <a:pt x="845" y="666"/>
                      <a:pt x="815" y="680"/>
                    </a:cubicBezTo>
                    <a:cubicBezTo>
                      <a:pt x="801" y="687"/>
                      <a:pt x="784" y="694"/>
                      <a:pt x="771" y="702"/>
                    </a:cubicBezTo>
                    <a:cubicBezTo>
                      <a:pt x="752" y="709"/>
                      <a:pt x="736" y="719"/>
                      <a:pt x="721" y="730"/>
                    </a:cubicBezTo>
                    <a:cubicBezTo>
                      <a:pt x="694" y="745"/>
                      <a:pt x="663" y="757"/>
                      <a:pt x="635" y="766"/>
                    </a:cubicBezTo>
                    <a:cubicBezTo>
                      <a:pt x="628" y="767"/>
                      <a:pt x="621" y="769"/>
                      <a:pt x="615" y="772"/>
                    </a:cubicBezTo>
                    <a:cubicBezTo>
                      <a:pt x="570" y="782"/>
                      <a:pt x="536" y="816"/>
                      <a:pt x="530" y="862"/>
                    </a:cubicBezTo>
                    <a:cubicBezTo>
                      <a:pt x="527" y="916"/>
                      <a:pt x="568" y="969"/>
                      <a:pt x="623" y="972"/>
                    </a:cubicBezTo>
                    <a:cubicBezTo>
                      <a:pt x="675" y="974"/>
                      <a:pt x="725" y="981"/>
                      <a:pt x="778" y="989"/>
                    </a:cubicBezTo>
                    <a:cubicBezTo>
                      <a:pt x="817" y="1001"/>
                      <a:pt x="854" y="1011"/>
                      <a:pt x="890" y="1030"/>
                    </a:cubicBezTo>
                    <a:cubicBezTo>
                      <a:pt x="904" y="1038"/>
                      <a:pt x="917" y="1047"/>
                      <a:pt x="930" y="1058"/>
                    </a:cubicBezTo>
                    <a:cubicBezTo>
                      <a:pt x="937" y="1065"/>
                      <a:pt x="944" y="1074"/>
                      <a:pt x="950" y="1081"/>
                    </a:cubicBezTo>
                    <a:cubicBezTo>
                      <a:pt x="953" y="1088"/>
                      <a:pt x="957" y="1094"/>
                      <a:pt x="958" y="1101"/>
                    </a:cubicBezTo>
                    <a:cubicBezTo>
                      <a:pt x="960" y="1108"/>
                      <a:pt x="961" y="1113"/>
                      <a:pt x="961" y="1120"/>
                    </a:cubicBezTo>
                    <a:cubicBezTo>
                      <a:pt x="961" y="1127"/>
                      <a:pt x="961" y="1137"/>
                      <a:pt x="960" y="1144"/>
                    </a:cubicBezTo>
                    <a:cubicBezTo>
                      <a:pt x="957" y="1156"/>
                      <a:pt x="953" y="1168"/>
                      <a:pt x="947" y="1180"/>
                    </a:cubicBezTo>
                    <a:cubicBezTo>
                      <a:pt x="936" y="1198"/>
                      <a:pt x="923" y="1219"/>
                      <a:pt x="907" y="1234"/>
                    </a:cubicBezTo>
                    <a:cubicBezTo>
                      <a:pt x="888" y="1253"/>
                      <a:pt x="868" y="1267"/>
                      <a:pt x="850" y="1282"/>
                    </a:cubicBezTo>
                    <a:cubicBezTo>
                      <a:pt x="815" y="1302"/>
                      <a:pt x="778" y="1319"/>
                      <a:pt x="738" y="1332"/>
                    </a:cubicBezTo>
                    <a:cubicBezTo>
                      <a:pt x="739" y="1332"/>
                      <a:pt x="744" y="1330"/>
                      <a:pt x="745" y="1330"/>
                    </a:cubicBezTo>
                    <a:lnTo>
                      <a:pt x="745" y="1330"/>
                    </a:lnTo>
                    <a:cubicBezTo>
                      <a:pt x="699" y="1344"/>
                      <a:pt x="653" y="1352"/>
                      <a:pt x="606" y="1355"/>
                    </a:cubicBezTo>
                    <a:lnTo>
                      <a:pt x="606" y="1355"/>
                    </a:lnTo>
                    <a:cubicBezTo>
                      <a:pt x="607" y="1355"/>
                      <a:pt x="608" y="1355"/>
                      <a:pt x="609" y="1355"/>
                    </a:cubicBezTo>
                    <a:lnTo>
                      <a:pt x="609" y="1355"/>
                    </a:lnTo>
                    <a:cubicBezTo>
                      <a:pt x="602" y="1355"/>
                      <a:pt x="595" y="1355"/>
                      <a:pt x="588" y="1355"/>
                    </a:cubicBezTo>
                    <a:cubicBezTo>
                      <a:pt x="536" y="1355"/>
                      <a:pt x="486" y="1350"/>
                      <a:pt x="434" y="1339"/>
                    </a:cubicBezTo>
                    <a:lnTo>
                      <a:pt x="434" y="1339"/>
                    </a:lnTo>
                    <a:cubicBezTo>
                      <a:pt x="437" y="1339"/>
                      <a:pt x="439" y="1340"/>
                      <a:pt x="443" y="1340"/>
                    </a:cubicBezTo>
                    <a:cubicBezTo>
                      <a:pt x="439" y="1339"/>
                      <a:pt x="436" y="1339"/>
                      <a:pt x="431" y="1337"/>
                    </a:cubicBezTo>
                    <a:cubicBezTo>
                      <a:pt x="360" y="1319"/>
                      <a:pt x="293" y="1292"/>
                      <a:pt x="228" y="1259"/>
                    </a:cubicBezTo>
                    <a:lnTo>
                      <a:pt x="228" y="1259"/>
                    </a:lnTo>
                    <a:lnTo>
                      <a:pt x="238" y="1263"/>
                    </a:lnTo>
                    <a:cubicBezTo>
                      <a:pt x="184" y="1233"/>
                      <a:pt x="131" y="1197"/>
                      <a:pt x="84" y="1160"/>
                    </a:cubicBezTo>
                    <a:cubicBezTo>
                      <a:pt x="76" y="1154"/>
                      <a:pt x="66" y="1151"/>
                      <a:pt x="57" y="1151"/>
                    </a:cubicBezTo>
                    <a:cubicBezTo>
                      <a:pt x="41" y="1151"/>
                      <a:pt x="25" y="1158"/>
                      <a:pt x="16" y="1170"/>
                    </a:cubicBezTo>
                    <a:cubicBezTo>
                      <a:pt x="1" y="1191"/>
                      <a:pt x="8" y="1220"/>
                      <a:pt x="29" y="1237"/>
                    </a:cubicBezTo>
                    <a:cubicBezTo>
                      <a:pt x="119" y="1309"/>
                      <a:pt x="217" y="1367"/>
                      <a:pt x="327" y="1409"/>
                    </a:cubicBezTo>
                    <a:cubicBezTo>
                      <a:pt x="414" y="1442"/>
                      <a:pt x="509" y="1459"/>
                      <a:pt x="603" y="1459"/>
                    </a:cubicBezTo>
                    <a:cubicBezTo>
                      <a:pt x="606" y="1459"/>
                      <a:pt x="608" y="1459"/>
                      <a:pt x="610" y="1459"/>
                    </a:cubicBezTo>
                    <a:cubicBezTo>
                      <a:pt x="756" y="1459"/>
                      <a:pt x="904" y="1416"/>
                      <a:pt x="1016" y="1317"/>
                    </a:cubicBezTo>
                    <a:cubicBezTo>
                      <a:pt x="1059" y="1277"/>
                      <a:pt x="1094" y="1226"/>
                      <a:pt x="1109" y="1170"/>
                    </a:cubicBezTo>
                    <a:cubicBezTo>
                      <a:pt x="1125" y="1111"/>
                      <a:pt x="1119" y="1052"/>
                      <a:pt x="1093" y="997"/>
                    </a:cubicBezTo>
                    <a:cubicBezTo>
                      <a:pt x="1069" y="945"/>
                      <a:pt x="1026" y="905"/>
                      <a:pt x="978" y="873"/>
                    </a:cubicBezTo>
                    <a:cubicBezTo>
                      <a:pt x="1009" y="859"/>
                      <a:pt x="1039" y="845"/>
                      <a:pt x="1067" y="830"/>
                    </a:cubicBezTo>
                    <a:cubicBezTo>
                      <a:pt x="1147" y="790"/>
                      <a:pt x="1225" y="745"/>
                      <a:pt x="1301" y="696"/>
                    </a:cubicBezTo>
                    <a:cubicBezTo>
                      <a:pt x="1365" y="654"/>
                      <a:pt x="1425" y="610"/>
                      <a:pt x="1482" y="558"/>
                    </a:cubicBezTo>
                    <a:cubicBezTo>
                      <a:pt x="1511" y="531"/>
                      <a:pt x="1537" y="504"/>
                      <a:pt x="1560" y="474"/>
                    </a:cubicBezTo>
                    <a:cubicBezTo>
                      <a:pt x="1580" y="447"/>
                      <a:pt x="1597" y="417"/>
                      <a:pt x="1610" y="387"/>
                    </a:cubicBezTo>
                    <a:cubicBezTo>
                      <a:pt x="1639" y="325"/>
                      <a:pt x="1634" y="251"/>
                      <a:pt x="1609" y="189"/>
                    </a:cubicBezTo>
                    <a:cubicBezTo>
                      <a:pt x="1576" y="120"/>
                      <a:pt x="1505" y="77"/>
                      <a:pt x="1438" y="50"/>
                    </a:cubicBezTo>
                    <a:cubicBezTo>
                      <a:pt x="1395" y="34"/>
                      <a:pt x="1346" y="24"/>
                      <a:pt x="1302" y="16"/>
                    </a:cubicBezTo>
                    <a:cubicBezTo>
                      <a:pt x="1246" y="6"/>
                      <a:pt x="1189" y="1"/>
                      <a:pt x="11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8693047" y="1607168"/>
                <a:ext cx="24357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70" h="743" extrusionOk="0">
                    <a:moveTo>
                      <a:pt x="305" y="184"/>
                    </a:moveTo>
                    <a:lnTo>
                      <a:pt x="305" y="184"/>
                    </a:lnTo>
                    <a:cubicBezTo>
                      <a:pt x="308" y="185"/>
                      <a:pt x="311" y="187"/>
                      <a:pt x="314" y="189"/>
                    </a:cubicBezTo>
                    <a:cubicBezTo>
                      <a:pt x="312" y="187"/>
                      <a:pt x="308" y="185"/>
                      <a:pt x="305" y="184"/>
                    </a:cubicBezTo>
                    <a:close/>
                    <a:moveTo>
                      <a:pt x="331" y="0"/>
                    </a:moveTo>
                    <a:cubicBezTo>
                      <a:pt x="322" y="5"/>
                      <a:pt x="315" y="5"/>
                      <a:pt x="311" y="6"/>
                    </a:cubicBezTo>
                    <a:cubicBezTo>
                      <a:pt x="287" y="10"/>
                      <a:pt x="268" y="25"/>
                      <a:pt x="254" y="42"/>
                    </a:cubicBezTo>
                    <a:cubicBezTo>
                      <a:pt x="239" y="62"/>
                      <a:pt x="234" y="86"/>
                      <a:pt x="239" y="111"/>
                    </a:cubicBezTo>
                    <a:cubicBezTo>
                      <a:pt x="241" y="126"/>
                      <a:pt x="248" y="139"/>
                      <a:pt x="258" y="151"/>
                    </a:cubicBezTo>
                    <a:cubicBezTo>
                      <a:pt x="269" y="164"/>
                      <a:pt x="282" y="172"/>
                      <a:pt x="297" y="178"/>
                    </a:cubicBezTo>
                    <a:lnTo>
                      <a:pt x="318" y="189"/>
                    </a:lnTo>
                    <a:cubicBezTo>
                      <a:pt x="387" y="227"/>
                      <a:pt x="451" y="268"/>
                      <a:pt x="513" y="320"/>
                    </a:cubicBezTo>
                    <a:cubicBezTo>
                      <a:pt x="537" y="343"/>
                      <a:pt x="561" y="370"/>
                      <a:pt x="583" y="397"/>
                    </a:cubicBezTo>
                    <a:cubicBezTo>
                      <a:pt x="593" y="414"/>
                      <a:pt x="602" y="433"/>
                      <a:pt x="612" y="451"/>
                    </a:cubicBezTo>
                    <a:cubicBezTo>
                      <a:pt x="614" y="463"/>
                      <a:pt x="616" y="473"/>
                      <a:pt x="619" y="486"/>
                    </a:cubicBezTo>
                    <a:cubicBezTo>
                      <a:pt x="619" y="494"/>
                      <a:pt x="616" y="504"/>
                      <a:pt x="616" y="513"/>
                    </a:cubicBezTo>
                    <a:cubicBezTo>
                      <a:pt x="614" y="520"/>
                      <a:pt x="612" y="529"/>
                      <a:pt x="609" y="536"/>
                    </a:cubicBezTo>
                    <a:cubicBezTo>
                      <a:pt x="604" y="545"/>
                      <a:pt x="597" y="555"/>
                      <a:pt x="590" y="563"/>
                    </a:cubicBezTo>
                    <a:cubicBezTo>
                      <a:pt x="579" y="573"/>
                      <a:pt x="566" y="585"/>
                      <a:pt x="551" y="592"/>
                    </a:cubicBezTo>
                    <a:cubicBezTo>
                      <a:pt x="533" y="602"/>
                      <a:pt x="513" y="612"/>
                      <a:pt x="493" y="619"/>
                    </a:cubicBezTo>
                    <a:cubicBezTo>
                      <a:pt x="491" y="620"/>
                      <a:pt x="489" y="620"/>
                      <a:pt x="487" y="621"/>
                    </a:cubicBezTo>
                    <a:lnTo>
                      <a:pt x="487" y="621"/>
                    </a:lnTo>
                    <a:cubicBezTo>
                      <a:pt x="487" y="621"/>
                      <a:pt x="487" y="620"/>
                      <a:pt x="487" y="620"/>
                    </a:cubicBezTo>
                    <a:lnTo>
                      <a:pt x="487" y="620"/>
                    </a:lnTo>
                    <a:cubicBezTo>
                      <a:pt x="485" y="620"/>
                      <a:pt x="484" y="621"/>
                      <a:pt x="483" y="621"/>
                    </a:cubicBezTo>
                    <a:lnTo>
                      <a:pt x="483" y="621"/>
                    </a:lnTo>
                    <a:cubicBezTo>
                      <a:pt x="484" y="621"/>
                      <a:pt x="486" y="621"/>
                      <a:pt x="487" y="621"/>
                    </a:cubicBezTo>
                    <a:lnTo>
                      <a:pt x="487" y="621"/>
                    </a:lnTo>
                    <a:cubicBezTo>
                      <a:pt x="485" y="622"/>
                      <a:pt x="483" y="622"/>
                      <a:pt x="480" y="623"/>
                    </a:cubicBezTo>
                    <a:cubicBezTo>
                      <a:pt x="481" y="623"/>
                      <a:pt x="482" y="622"/>
                      <a:pt x="483" y="621"/>
                    </a:cubicBezTo>
                    <a:lnTo>
                      <a:pt x="483" y="621"/>
                    </a:lnTo>
                    <a:cubicBezTo>
                      <a:pt x="443" y="632"/>
                      <a:pt x="402" y="638"/>
                      <a:pt x="361" y="640"/>
                    </a:cubicBezTo>
                    <a:lnTo>
                      <a:pt x="358" y="640"/>
                    </a:lnTo>
                    <a:cubicBezTo>
                      <a:pt x="298" y="640"/>
                      <a:pt x="239" y="635"/>
                      <a:pt x="179" y="623"/>
                    </a:cubicBezTo>
                    <a:cubicBezTo>
                      <a:pt x="142" y="615"/>
                      <a:pt x="106" y="606"/>
                      <a:pt x="70" y="593"/>
                    </a:cubicBezTo>
                    <a:cubicBezTo>
                      <a:pt x="65" y="592"/>
                      <a:pt x="59" y="591"/>
                      <a:pt x="54" y="591"/>
                    </a:cubicBezTo>
                    <a:cubicBezTo>
                      <a:pt x="35" y="591"/>
                      <a:pt x="17" y="600"/>
                      <a:pt x="10" y="620"/>
                    </a:cubicBezTo>
                    <a:cubicBezTo>
                      <a:pt x="0" y="643"/>
                      <a:pt x="13" y="673"/>
                      <a:pt x="36" y="681"/>
                    </a:cubicBezTo>
                    <a:cubicBezTo>
                      <a:pt x="112" y="706"/>
                      <a:pt x="189" y="724"/>
                      <a:pt x="265" y="735"/>
                    </a:cubicBezTo>
                    <a:cubicBezTo>
                      <a:pt x="302" y="740"/>
                      <a:pt x="339" y="742"/>
                      <a:pt x="377" y="742"/>
                    </a:cubicBezTo>
                    <a:cubicBezTo>
                      <a:pt x="405" y="742"/>
                      <a:pt x="433" y="741"/>
                      <a:pt x="461" y="738"/>
                    </a:cubicBezTo>
                    <a:cubicBezTo>
                      <a:pt x="513" y="734"/>
                      <a:pt x="566" y="716"/>
                      <a:pt x="613" y="693"/>
                    </a:cubicBezTo>
                    <a:cubicBezTo>
                      <a:pt x="657" y="672"/>
                      <a:pt x="697" y="638"/>
                      <a:pt x="723" y="599"/>
                    </a:cubicBezTo>
                    <a:cubicBezTo>
                      <a:pt x="749" y="563"/>
                      <a:pt x="762" y="519"/>
                      <a:pt x="765" y="476"/>
                    </a:cubicBezTo>
                    <a:cubicBezTo>
                      <a:pt x="769" y="426"/>
                      <a:pt x="755" y="376"/>
                      <a:pt x="733" y="330"/>
                    </a:cubicBezTo>
                    <a:cubicBezTo>
                      <a:pt x="722" y="307"/>
                      <a:pt x="707" y="285"/>
                      <a:pt x="693" y="264"/>
                    </a:cubicBezTo>
                    <a:cubicBezTo>
                      <a:pt x="672" y="234"/>
                      <a:pt x="644" y="207"/>
                      <a:pt x="617" y="182"/>
                    </a:cubicBezTo>
                    <a:cubicBezTo>
                      <a:pt x="549" y="115"/>
                      <a:pt x="466" y="63"/>
                      <a:pt x="381" y="18"/>
                    </a:cubicBezTo>
                    <a:lnTo>
                      <a:pt x="360" y="6"/>
                    </a:lnTo>
                    <a:cubicBezTo>
                      <a:pt x="351" y="3"/>
                      <a:pt x="341" y="0"/>
                      <a:pt x="33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8751599" y="1613874"/>
                <a:ext cx="28343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57" extrusionOk="0">
                    <a:moveTo>
                      <a:pt x="651" y="333"/>
                    </a:moveTo>
                    <a:lnTo>
                      <a:pt x="653" y="335"/>
                    </a:lnTo>
                    <a:lnTo>
                      <a:pt x="653" y="335"/>
                    </a:lnTo>
                    <a:cubicBezTo>
                      <a:pt x="652" y="335"/>
                      <a:pt x="651" y="334"/>
                      <a:pt x="651" y="333"/>
                    </a:cubicBezTo>
                    <a:close/>
                    <a:moveTo>
                      <a:pt x="364" y="0"/>
                    </a:moveTo>
                    <a:cubicBezTo>
                      <a:pt x="331" y="3"/>
                      <a:pt x="297" y="23"/>
                      <a:pt x="286" y="58"/>
                    </a:cubicBezTo>
                    <a:cubicBezTo>
                      <a:pt x="268" y="101"/>
                      <a:pt x="293" y="145"/>
                      <a:pt x="333" y="161"/>
                    </a:cubicBezTo>
                    <a:cubicBezTo>
                      <a:pt x="390" y="185"/>
                      <a:pt x="446" y="209"/>
                      <a:pt x="502" y="237"/>
                    </a:cubicBezTo>
                    <a:cubicBezTo>
                      <a:pt x="559" y="267"/>
                      <a:pt x="612" y="302"/>
                      <a:pt x="661" y="344"/>
                    </a:cubicBezTo>
                    <a:cubicBezTo>
                      <a:pt x="679" y="361"/>
                      <a:pt x="696" y="381"/>
                      <a:pt x="712" y="403"/>
                    </a:cubicBezTo>
                    <a:cubicBezTo>
                      <a:pt x="719" y="416"/>
                      <a:pt x="727" y="428"/>
                      <a:pt x="732" y="443"/>
                    </a:cubicBezTo>
                    <a:cubicBezTo>
                      <a:pt x="734" y="450"/>
                      <a:pt x="737" y="457"/>
                      <a:pt x="737" y="464"/>
                    </a:cubicBezTo>
                    <a:cubicBezTo>
                      <a:pt x="737" y="471"/>
                      <a:pt x="737" y="479"/>
                      <a:pt x="734" y="486"/>
                    </a:cubicBezTo>
                    <a:lnTo>
                      <a:pt x="729" y="502"/>
                    </a:lnTo>
                    <a:cubicBezTo>
                      <a:pt x="724" y="510"/>
                      <a:pt x="717" y="519"/>
                      <a:pt x="709" y="529"/>
                    </a:cubicBezTo>
                    <a:cubicBezTo>
                      <a:pt x="701" y="537"/>
                      <a:pt x="689" y="546"/>
                      <a:pt x="679" y="554"/>
                    </a:cubicBezTo>
                    <a:cubicBezTo>
                      <a:pt x="654" y="569"/>
                      <a:pt x="629" y="582"/>
                      <a:pt x="602" y="593"/>
                    </a:cubicBezTo>
                    <a:cubicBezTo>
                      <a:pt x="550" y="609"/>
                      <a:pt x="496" y="617"/>
                      <a:pt x="443" y="623"/>
                    </a:cubicBezTo>
                    <a:cubicBezTo>
                      <a:pt x="432" y="624"/>
                      <a:pt x="421" y="624"/>
                      <a:pt x="410" y="624"/>
                    </a:cubicBezTo>
                    <a:cubicBezTo>
                      <a:pt x="333" y="624"/>
                      <a:pt x="260" y="615"/>
                      <a:pt x="185" y="599"/>
                    </a:cubicBezTo>
                    <a:cubicBezTo>
                      <a:pt x="154" y="592"/>
                      <a:pt x="125" y="583"/>
                      <a:pt x="95" y="575"/>
                    </a:cubicBezTo>
                    <a:cubicBezTo>
                      <a:pt x="87" y="572"/>
                      <a:pt x="79" y="571"/>
                      <a:pt x="72" y="571"/>
                    </a:cubicBezTo>
                    <a:cubicBezTo>
                      <a:pt x="46" y="571"/>
                      <a:pt x="22" y="585"/>
                      <a:pt x="13" y="612"/>
                    </a:cubicBezTo>
                    <a:cubicBezTo>
                      <a:pt x="1" y="645"/>
                      <a:pt x="16" y="685"/>
                      <a:pt x="51" y="695"/>
                    </a:cubicBezTo>
                    <a:cubicBezTo>
                      <a:pt x="139" y="721"/>
                      <a:pt x="230" y="741"/>
                      <a:pt x="323" y="752"/>
                    </a:cubicBezTo>
                    <a:cubicBezTo>
                      <a:pt x="351" y="755"/>
                      <a:pt x="380" y="757"/>
                      <a:pt x="409" y="757"/>
                    </a:cubicBezTo>
                    <a:cubicBezTo>
                      <a:pt x="458" y="757"/>
                      <a:pt x="507" y="753"/>
                      <a:pt x="555" y="746"/>
                    </a:cubicBezTo>
                    <a:cubicBezTo>
                      <a:pt x="618" y="739"/>
                      <a:pt x="681" y="719"/>
                      <a:pt x="737" y="691"/>
                    </a:cubicBezTo>
                    <a:cubicBezTo>
                      <a:pt x="784" y="668"/>
                      <a:pt x="825" y="632"/>
                      <a:pt x="855" y="589"/>
                    </a:cubicBezTo>
                    <a:cubicBezTo>
                      <a:pt x="868" y="570"/>
                      <a:pt x="877" y="549"/>
                      <a:pt x="884" y="527"/>
                    </a:cubicBezTo>
                    <a:cubicBezTo>
                      <a:pt x="895" y="499"/>
                      <a:pt x="895" y="469"/>
                      <a:pt x="895" y="440"/>
                    </a:cubicBezTo>
                    <a:cubicBezTo>
                      <a:pt x="894" y="416"/>
                      <a:pt x="888" y="394"/>
                      <a:pt x="881" y="370"/>
                    </a:cubicBezTo>
                    <a:cubicBezTo>
                      <a:pt x="870" y="340"/>
                      <a:pt x="854" y="315"/>
                      <a:pt x="837" y="288"/>
                    </a:cubicBezTo>
                    <a:cubicBezTo>
                      <a:pt x="820" y="262"/>
                      <a:pt x="798" y="241"/>
                      <a:pt x="777" y="222"/>
                    </a:cubicBezTo>
                    <a:cubicBezTo>
                      <a:pt x="745" y="191"/>
                      <a:pt x="711" y="166"/>
                      <a:pt x="675" y="141"/>
                    </a:cubicBezTo>
                    <a:cubicBezTo>
                      <a:pt x="639" y="118"/>
                      <a:pt x="602" y="98"/>
                      <a:pt x="565" y="79"/>
                    </a:cubicBezTo>
                    <a:cubicBezTo>
                      <a:pt x="509" y="50"/>
                      <a:pt x="450" y="26"/>
                      <a:pt x="390" y="5"/>
                    </a:cubicBezTo>
                    <a:cubicBezTo>
                      <a:pt x="381" y="2"/>
                      <a:pt x="373" y="0"/>
                      <a:pt x="36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773836" y="1542542"/>
                <a:ext cx="40173" cy="4283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354" extrusionOk="0">
                    <a:moveTo>
                      <a:pt x="529" y="819"/>
                    </a:moveTo>
                    <a:cubicBezTo>
                      <a:pt x="529" y="819"/>
                      <a:pt x="530" y="819"/>
                      <a:pt x="530" y="819"/>
                    </a:cubicBezTo>
                    <a:lnTo>
                      <a:pt x="530" y="819"/>
                    </a:lnTo>
                    <a:cubicBezTo>
                      <a:pt x="530" y="819"/>
                      <a:pt x="529" y="819"/>
                      <a:pt x="529" y="819"/>
                    </a:cubicBezTo>
                    <a:close/>
                    <a:moveTo>
                      <a:pt x="747" y="962"/>
                    </a:moveTo>
                    <a:cubicBezTo>
                      <a:pt x="750" y="965"/>
                      <a:pt x="752" y="967"/>
                      <a:pt x="754" y="968"/>
                    </a:cubicBezTo>
                    <a:cubicBezTo>
                      <a:pt x="751" y="968"/>
                      <a:pt x="749" y="965"/>
                      <a:pt x="747" y="962"/>
                    </a:cubicBezTo>
                    <a:close/>
                    <a:moveTo>
                      <a:pt x="818" y="1"/>
                    </a:moveTo>
                    <a:cubicBezTo>
                      <a:pt x="782" y="1"/>
                      <a:pt x="745" y="26"/>
                      <a:pt x="729" y="66"/>
                    </a:cubicBezTo>
                    <a:cubicBezTo>
                      <a:pt x="709" y="120"/>
                      <a:pt x="737" y="185"/>
                      <a:pt x="792" y="203"/>
                    </a:cubicBezTo>
                    <a:cubicBezTo>
                      <a:pt x="838" y="221"/>
                      <a:pt x="886" y="238"/>
                      <a:pt x="928" y="261"/>
                    </a:cubicBezTo>
                    <a:cubicBezTo>
                      <a:pt x="959" y="279"/>
                      <a:pt x="987" y="297"/>
                      <a:pt x="1012" y="321"/>
                    </a:cubicBezTo>
                    <a:cubicBezTo>
                      <a:pt x="1022" y="331"/>
                      <a:pt x="1030" y="340"/>
                      <a:pt x="1037" y="351"/>
                    </a:cubicBezTo>
                    <a:cubicBezTo>
                      <a:pt x="1040" y="358"/>
                      <a:pt x="1044" y="365"/>
                      <a:pt x="1046" y="372"/>
                    </a:cubicBezTo>
                    <a:cubicBezTo>
                      <a:pt x="1047" y="378"/>
                      <a:pt x="1047" y="382"/>
                      <a:pt x="1050" y="388"/>
                    </a:cubicBezTo>
                    <a:cubicBezTo>
                      <a:pt x="1050" y="394"/>
                      <a:pt x="1050" y="398"/>
                      <a:pt x="1047" y="404"/>
                    </a:cubicBezTo>
                    <a:cubicBezTo>
                      <a:pt x="1044" y="414"/>
                      <a:pt x="1043" y="421"/>
                      <a:pt x="1039" y="430"/>
                    </a:cubicBezTo>
                    <a:cubicBezTo>
                      <a:pt x="1032" y="443"/>
                      <a:pt x="1023" y="453"/>
                      <a:pt x="1014" y="466"/>
                    </a:cubicBezTo>
                    <a:cubicBezTo>
                      <a:pt x="993" y="486"/>
                      <a:pt x="971" y="503"/>
                      <a:pt x="947" y="521"/>
                    </a:cubicBezTo>
                    <a:cubicBezTo>
                      <a:pt x="907" y="544"/>
                      <a:pt x="865" y="564"/>
                      <a:pt x="821" y="580"/>
                    </a:cubicBezTo>
                    <a:cubicBezTo>
                      <a:pt x="761" y="597"/>
                      <a:pt x="702" y="607"/>
                      <a:pt x="639" y="610"/>
                    </a:cubicBezTo>
                    <a:cubicBezTo>
                      <a:pt x="602" y="610"/>
                      <a:pt x="565" y="610"/>
                      <a:pt x="528" y="604"/>
                    </a:cubicBezTo>
                    <a:cubicBezTo>
                      <a:pt x="524" y="604"/>
                      <a:pt x="520" y="604"/>
                      <a:pt x="517" y="604"/>
                    </a:cubicBezTo>
                    <a:cubicBezTo>
                      <a:pt x="478" y="604"/>
                      <a:pt x="440" y="632"/>
                      <a:pt x="424" y="669"/>
                    </a:cubicBezTo>
                    <a:cubicBezTo>
                      <a:pt x="416" y="695"/>
                      <a:pt x="417" y="720"/>
                      <a:pt x="429" y="746"/>
                    </a:cubicBezTo>
                    <a:cubicBezTo>
                      <a:pt x="442" y="772"/>
                      <a:pt x="459" y="785"/>
                      <a:pt x="485" y="796"/>
                    </a:cubicBezTo>
                    <a:cubicBezTo>
                      <a:pt x="499" y="803"/>
                      <a:pt x="514" y="812"/>
                      <a:pt x="529" y="819"/>
                    </a:cubicBezTo>
                    <a:lnTo>
                      <a:pt x="529" y="819"/>
                    </a:lnTo>
                    <a:cubicBezTo>
                      <a:pt x="529" y="819"/>
                      <a:pt x="529" y="819"/>
                      <a:pt x="529" y="819"/>
                    </a:cubicBezTo>
                    <a:lnTo>
                      <a:pt x="529" y="819"/>
                    </a:lnTo>
                    <a:cubicBezTo>
                      <a:pt x="529" y="819"/>
                      <a:pt x="529" y="819"/>
                      <a:pt x="529" y="819"/>
                    </a:cubicBezTo>
                    <a:lnTo>
                      <a:pt x="529" y="819"/>
                    </a:lnTo>
                    <a:cubicBezTo>
                      <a:pt x="530" y="819"/>
                      <a:pt x="530" y="819"/>
                      <a:pt x="530" y="819"/>
                    </a:cubicBezTo>
                    <a:cubicBezTo>
                      <a:pt x="530" y="819"/>
                      <a:pt x="530" y="819"/>
                      <a:pt x="530" y="819"/>
                    </a:cubicBezTo>
                    <a:lnTo>
                      <a:pt x="530" y="819"/>
                    </a:lnTo>
                    <a:cubicBezTo>
                      <a:pt x="533" y="821"/>
                      <a:pt x="535" y="822"/>
                      <a:pt x="536" y="823"/>
                    </a:cubicBezTo>
                    <a:cubicBezTo>
                      <a:pt x="539" y="825"/>
                      <a:pt x="545" y="829"/>
                      <a:pt x="549" y="831"/>
                    </a:cubicBezTo>
                    <a:cubicBezTo>
                      <a:pt x="546" y="831"/>
                      <a:pt x="545" y="829"/>
                      <a:pt x="543" y="829"/>
                    </a:cubicBezTo>
                    <a:lnTo>
                      <a:pt x="543" y="829"/>
                    </a:lnTo>
                    <a:cubicBezTo>
                      <a:pt x="613" y="868"/>
                      <a:pt x="679" y="909"/>
                      <a:pt x="739" y="962"/>
                    </a:cubicBezTo>
                    <a:cubicBezTo>
                      <a:pt x="757" y="980"/>
                      <a:pt x="772" y="997"/>
                      <a:pt x="787" y="1017"/>
                    </a:cubicBezTo>
                    <a:cubicBezTo>
                      <a:pt x="790" y="1024"/>
                      <a:pt x="794" y="1031"/>
                      <a:pt x="797" y="1040"/>
                    </a:cubicBezTo>
                    <a:cubicBezTo>
                      <a:pt x="800" y="1044"/>
                      <a:pt x="800" y="1048"/>
                      <a:pt x="800" y="1053"/>
                    </a:cubicBezTo>
                    <a:lnTo>
                      <a:pt x="800" y="1058"/>
                    </a:lnTo>
                    <a:cubicBezTo>
                      <a:pt x="800" y="1060"/>
                      <a:pt x="800" y="1060"/>
                      <a:pt x="797" y="1061"/>
                    </a:cubicBezTo>
                    <a:cubicBezTo>
                      <a:pt x="794" y="1067"/>
                      <a:pt x="790" y="1070"/>
                      <a:pt x="788" y="1075"/>
                    </a:cubicBezTo>
                    <a:cubicBezTo>
                      <a:pt x="780" y="1084"/>
                      <a:pt x="768" y="1091"/>
                      <a:pt x="758" y="1101"/>
                    </a:cubicBezTo>
                    <a:cubicBezTo>
                      <a:pt x="729" y="1117"/>
                      <a:pt x="699" y="1131"/>
                      <a:pt x="666" y="1141"/>
                    </a:cubicBezTo>
                    <a:cubicBezTo>
                      <a:pt x="586" y="1166"/>
                      <a:pt x="502" y="1176"/>
                      <a:pt x="417" y="1181"/>
                    </a:cubicBezTo>
                    <a:lnTo>
                      <a:pt x="413" y="1181"/>
                    </a:lnTo>
                    <a:cubicBezTo>
                      <a:pt x="404" y="1182"/>
                      <a:pt x="395" y="1182"/>
                      <a:pt x="387" y="1182"/>
                    </a:cubicBezTo>
                    <a:cubicBezTo>
                      <a:pt x="290" y="1182"/>
                      <a:pt x="193" y="1174"/>
                      <a:pt x="98" y="1159"/>
                    </a:cubicBezTo>
                    <a:cubicBezTo>
                      <a:pt x="94" y="1158"/>
                      <a:pt x="89" y="1157"/>
                      <a:pt x="85" y="1157"/>
                    </a:cubicBezTo>
                    <a:cubicBezTo>
                      <a:pt x="43" y="1157"/>
                      <a:pt x="7" y="1198"/>
                      <a:pt x="2" y="1237"/>
                    </a:cubicBezTo>
                    <a:cubicBezTo>
                      <a:pt x="1" y="1260"/>
                      <a:pt x="8" y="1283"/>
                      <a:pt x="22" y="1299"/>
                    </a:cubicBezTo>
                    <a:cubicBezTo>
                      <a:pt x="38" y="1319"/>
                      <a:pt x="58" y="1326"/>
                      <a:pt x="81" y="1330"/>
                    </a:cubicBezTo>
                    <a:cubicBezTo>
                      <a:pt x="175" y="1346"/>
                      <a:pt x="268" y="1354"/>
                      <a:pt x="362" y="1354"/>
                    </a:cubicBezTo>
                    <a:cubicBezTo>
                      <a:pt x="421" y="1354"/>
                      <a:pt x="480" y="1351"/>
                      <a:pt x="539" y="1345"/>
                    </a:cubicBezTo>
                    <a:cubicBezTo>
                      <a:pt x="661" y="1330"/>
                      <a:pt x="788" y="1299"/>
                      <a:pt x="890" y="1226"/>
                    </a:cubicBezTo>
                    <a:cubicBezTo>
                      <a:pt x="928" y="1199"/>
                      <a:pt x="957" y="1159"/>
                      <a:pt x="973" y="1116"/>
                    </a:cubicBezTo>
                    <a:cubicBezTo>
                      <a:pt x="993" y="1060"/>
                      <a:pt x="981" y="1002"/>
                      <a:pt x="961" y="951"/>
                    </a:cubicBezTo>
                    <a:cubicBezTo>
                      <a:pt x="951" y="924"/>
                      <a:pt x="933" y="901"/>
                      <a:pt x="916" y="876"/>
                    </a:cubicBezTo>
                    <a:cubicBezTo>
                      <a:pt x="896" y="851"/>
                      <a:pt x="868" y="825"/>
                      <a:pt x="844" y="803"/>
                    </a:cubicBezTo>
                    <a:lnTo>
                      <a:pt x="833" y="793"/>
                    </a:lnTo>
                    <a:cubicBezTo>
                      <a:pt x="861" y="786"/>
                      <a:pt x="893" y="776"/>
                      <a:pt x="921" y="768"/>
                    </a:cubicBezTo>
                    <a:cubicBezTo>
                      <a:pt x="1032" y="732"/>
                      <a:pt x="1136" y="662"/>
                      <a:pt x="1208" y="569"/>
                    </a:cubicBezTo>
                    <a:cubicBezTo>
                      <a:pt x="1238" y="526"/>
                      <a:pt x="1254" y="478"/>
                      <a:pt x="1265" y="428"/>
                    </a:cubicBezTo>
                    <a:cubicBezTo>
                      <a:pt x="1269" y="403"/>
                      <a:pt x="1266" y="372"/>
                      <a:pt x="1262" y="347"/>
                    </a:cubicBezTo>
                    <a:cubicBezTo>
                      <a:pt x="1259" y="321"/>
                      <a:pt x="1248" y="292"/>
                      <a:pt x="1236" y="266"/>
                    </a:cubicBezTo>
                    <a:cubicBezTo>
                      <a:pt x="1209" y="208"/>
                      <a:pt x="1158" y="159"/>
                      <a:pt x="1105" y="122"/>
                    </a:cubicBezTo>
                    <a:cubicBezTo>
                      <a:pt x="1073" y="96"/>
                      <a:pt x="1036" y="79"/>
                      <a:pt x="1000" y="60"/>
                    </a:cubicBezTo>
                    <a:cubicBezTo>
                      <a:pt x="957" y="39"/>
                      <a:pt x="910" y="23"/>
                      <a:pt x="864" y="7"/>
                    </a:cubicBezTo>
                    <a:cubicBezTo>
                      <a:pt x="853" y="3"/>
                      <a:pt x="840" y="2"/>
                      <a:pt x="830" y="2"/>
                    </a:cubicBezTo>
                    <a:cubicBezTo>
                      <a:pt x="826" y="1"/>
                      <a:pt x="822" y="1"/>
                      <a:pt x="81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811384" y="1470294"/>
                <a:ext cx="21289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35" extrusionOk="0">
                    <a:moveTo>
                      <a:pt x="480" y="174"/>
                    </a:moveTo>
                    <a:lnTo>
                      <a:pt x="480" y="174"/>
                    </a:lnTo>
                    <a:cubicBezTo>
                      <a:pt x="483" y="175"/>
                      <a:pt x="487" y="176"/>
                      <a:pt x="489" y="179"/>
                    </a:cubicBezTo>
                    <a:cubicBezTo>
                      <a:pt x="486" y="178"/>
                      <a:pt x="483" y="175"/>
                      <a:pt x="480" y="174"/>
                    </a:cubicBezTo>
                    <a:close/>
                    <a:moveTo>
                      <a:pt x="475" y="235"/>
                    </a:moveTo>
                    <a:lnTo>
                      <a:pt x="475" y="235"/>
                    </a:lnTo>
                    <a:cubicBezTo>
                      <a:pt x="472" y="239"/>
                      <a:pt x="469" y="244"/>
                      <a:pt x="466" y="249"/>
                    </a:cubicBezTo>
                    <a:cubicBezTo>
                      <a:pt x="467" y="244"/>
                      <a:pt x="472" y="239"/>
                      <a:pt x="475" y="235"/>
                    </a:cubicBezTo>
                    <a:close/>
                    <a:moveTo>
                      <a:pt x="171" y="553"/>
                    </a:moveTo>
                    <a:cubicBezTo>
                      <a:pt x="168" y="555"/>
                      <a:pt x="165" y="557"/>
                      <a:pt x="161" y="560"/>
                    </a:cubicBezTo>
                    <a:cubicBezTo>
                      <a:pt x="165" y="558"/>
                      <a:pt x="168" y="556"/>
                      <a:pt x="171" y="553"/>
                    </a:cubicBezTo>
                    <a:close/>
                    <a:moveTo>
                      <a:pt x="433" y="0"/>
                    </a:moveTo>
                    <a:cubicBezTo>
                      <a:pt x="410" y="0"/>
                      <a:pt x="387" y="2"/>
                      <a:pt x="364" y="3"/>
                    </a:cubicBezTo>
                    <a:cubicBezTo>
                      <a:pt x="343" y="6"/>
                      <a:pt x="319" y="23"/>
                      <a:pt x="307" y="39"/>
                    </a:cubicBezTo>
                    <a:cubicBezTo>
                      <a:pt x="293" y="59"/>
                      <a:pt x="287" y="85"/>
                      <a:pt x="290" y="109"/>
                    </a:cubicBezTo>
                    <a:cubicBezTo>
                      <a:pt x="299" y="155"/>
                      <a:pt x="339" y="183"/>
                      <a:pt x="384" y="183"/>
                    </a:cubicBezTo>
                    <a:cubicBezTo>
                      <a:pt x="388" y="183"/>
                      <a:pt x="392" y="183"/>
                      <a:pt x="396" y="182"/>
                    </a:cubicBezTo>
                    <a:cubicBezTo>
                      <a:pt x="414" y="181"/>
                      <a:pt x="430" y="179"/>
                      <a:pt x="447" y="176"/>
                    </a:cubicBezTo>
                    <a:cubicBezTo>
                      <a:pt x="462" y="176"/>
                      <a:pt x="475" y="176"/>
                      <a:pt x="487" y="181"/>
                    </a:cubicBezTo>
                    <a:lnTo>
                      <a:pt x="489" y="181"/>
                    </a:lnTo>
                    <a:cubicBezTo>
                      <a:pt x="489" y="184"/>
                      <a:pt x="489" y="189"/>
                      <a:pt x="487" y="194"/>
                    </a:cubicBezTo>
                    <a:cubicBezTo>
                      <a:pt x="482" y="212"/>
                      <a:pt x="473" y="232"/>
                      <a:pt x="465" y="251"/>
                    </a:cubicBezTo>
                    <a:cubicBezTo>
                      <a:pt x="433" y="301"/>
                      <a:pt x="397" y="347"/>
                      <a:pt x="359" y="390"/>
                    </a:cubicBezTo>
                    <a:cubicBezTo>
                      <a:pt x="303" y="450"/>
                      <a:pt x="242" y="506"/>
                      <a:pt x="171" y="553"/>
                    </a:cubicBezTo>
                    <a:lnTo>
                      <a:pt x="171" y="553"/>
                    </a:lnTo>
                    <a:cubicBezTo>
                      <a:pt x="173" y="553"/>
                      <a:pt x="174" y="552"/>
                      <a:pt x="175" y="552"/>
                    </a:cubicBezTo>
                    <a:lnTo>
                      <a:pt x="175" y="552"/>
                    </a:lnTo>
                    <a:cubicBezTo>
                      <a:pt x="138" y="575"/>
                      <a:pt x="101" y="595"/>
                      <a:pt x="61" y="609"/>
                    </a:cubicBezTo>
                    <a:cubicBezTo>
                      <a:pt x="59" y="609"/>
                      <a:pt x="59" y="609"/>
                      <a:pt x="58" y="610"/>
                    </a:cubicBezTo>
                    <a:cubicBezTo>
                      <a:pt x="25" y="619"/>
                      <a:pt x="1" y="646"/>
                      <a:pt x="8" y="683"/>
                    </a:cubicBezTo>
                    <a:cubicBezTo>
                      <a:pt x="13" y="710"/>
                      <a:pt x="39" y="735"/>
                      <a:pt x="68" y="735"/>
                    </a:cubicBezTo>
                    <a:cubicBezTo>
                      <a:pt x="72" y="735"/>
                      <a:pt x="77" y="734"/>
                      <a:pt x="81" y="733"/>
                    </a:cubicBezTo>
                    <a:cubicBezTo>
                      <a:pt x="185" y="706"/>
                      <a:pt x="274" y="649"/>
                      <a:pt x="360" y="587"/>
                    </a:cubicBezTo>
                    <a:cubicBezTo>
                      <a:pt x="409" y="552"/>
                      <a:pt x="452" y="511"/>
                      <a:pt x="493" y="467"/>
                    </a:cubicBezTo>
                    <a:cubicBezTo>
                      <a:pt x="530" y="427"/>
                      <a:pt x="565" y="387"/>
                      <a:pt x="593" y="340"/>
                    </a:cubicBezTo>
                    <a:cubicBezTo>
                      <a:pt x="636" y="270"/>
                      <a:pt x="672" y="179"/>
                      <a:pt x="632" y="101"/>
                    </a:cubicBezTo>
                    <a:cubicBezTo>
                      <a:pt x="612" y="60"/>
                      <a:pt x="575" y="36"/>
                      <a:pt x="533" y="19"/>
                    </a:cubicBezTo>
                    <a:cubicBezTo>
                      <a:pt x="515" y="10"/>
                      <a:pt x="489" y="9"/>
                      <a:pt x="467" y="3"/>
                    </a:cubicBezTo>
                    <a:cubicBezTo>
                      <a:pt x="457" y="2"/>
                      <a:pt x="446" y="2"/>
                      <a:pt x="43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734928" y="1674165"/>
                <a:ext cx="22333" cy="14962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73" extrusionOk="0">
                    <a:moveTo>
                      <a:pt x="595" y="0"/>
                    </a:moveTo>
                    <a:cubicBezTo>
                      <a:pt x="588" y="2"/>
                      <a:pt x="578" y="4"/>
                      <a:pt x="566" y="9"/>
                    </a:cubicBezTo>
                    <a:cubicBezTo>
                      <a:pt x="533" y="26"/>
                      <a:pt x="516" y="69"/>
                      <a:pt x="533" y="102"/>
                    </a:cubicBezTo>
                    <a:cubicBezTo>
                      <a:pt x="538" y="113"/>
                      <a:pt x="543" y="122"/>
                      <a:pt x="548" y="132"/>
                    </a:cubicBezTo>
                    <a:cubicBezTo>
                      <a:pt x="550" y="145"/>
                      <a:pt x="552" y="158"/>
                      <a:pt x="555" y="171"/>
                    </a:cubicBezTo>
                    <a:cubicBezTo>
                      <a:pt x="555" y="175"/>
                      <a:pt x="555" y="181"/>
                      <a:pt x="552" y="186"/>
                    </a:cubicBezTo>
                    <a:cubicBezTo>
                      <a:pt x="550" y="193"/>
                      <a:pt x="548" y="202"/>
                      <a:pt x="543" y="209"/>
                    </a:cubicBezTo>
                    <a:cubicBezTo>
                      <a:pt x="538" y="219"/>
                      <a:pt x="533" y="226"/>
                      <a:pt x="526" y="234"/>
                    </a:cubicBezTo>
                    <a:cubicBezTo>
                      <a:pt x="516" y="242"/>
                      <a:pt x="506" y="249"/>
                      <a:pt x="495" y="256"/>
                    </a:cubicBezTo>
                    <a:cubicBezTo>
                      <a:pt x="475" y="267"/>
                      <a:pt x="456" y="277"/>
                      <a:pt x="436" y="284"/>
                    </a:cubicBezTo>
                    <a:cubicBezTo>
                      <a:pt x="400" y="294"/>
                      <a:pt x="364" y="299"/>
                      <a:pt x="327" y="302"/>
                    </a:cubicBezTo>
                    <a:cubicBezTo>
                      <a:pt x="287" y="302"/>
                      <a:pt x="251" y="299"/>
                      <a:pt x="213" y="294"/>
                    </a:cubicBezTo>
                    <a:cubicBezTo>
                      <a:pt x="180" y="285"/>
                      <a:pt x="148" y="274"/>
                      <a:pt x="118" y="259"/>
                    </a:cubicBezTo>
                    <a:cubicBezTo>
                      <a:pt x="109" y="255"/>
                      <a:pt x="100" y="254"/>
                      <a:pt x="90" y="254"/>
                    </a:cubicBezTo>
                    <a:cubicBezTo>
                      <a:pt x="55" y="254"/>
                      <a:pt x="19" y="278"/>
                      <a:pt x="8" y="309"/>
                    </a:cubicBezTo>
                    <a:cubicBezTo>
                      <a:pt x="1" y="331"/>
                      <a:pt x="1" y="355"/>
                      <a:pt x="11" y="377"/>
                    </a:cubicBezTo>
                    <a:cubicBezTo>
                      <a:pt x="21" y="398"/>
                      <a:pt x="36" y="410"/>
                      <a:pt x="56" y="420"/>
                    </a:cubicBezTo>
                    <a:cubicBezTo>
                      <a:pt x="131" y="455"/>
                      <a:pt x="214" y="473"/>
                      <a:pt x="297" y="473"/>
                    </a:cubicBezTo>
                    <a:cubicBezTo>
                      <a:pt x="383" y="473"/>
                      <a:pt x="468" y="454"/>
                      <a:pt x="545" y="415"/>
                    </a:cubicBezTo>
                    <a:cubicBezTo>
                      <a:pt x="578" y="398"/>
                      <a:pt x="609" y="377"/>
                      <a:pt x="635" y="350"/>
                    </a:cubicBezTo>
                    <a:cubicBezTo>
                      <a:pt x="659" y="322"/>
                      <a:pt x="678" y="294"/>
                      <a:pt x="692" y="259"/>
                    </a:cubicBezTo>
                    <a:cubicBezTo>
                      <a:pt x="705" y="226"/>
                      <a:pt x="705" y="188"/>
                      <a:pt x="701" y="152"/>
                    </a:cubicBezTo>
                    <a:cubicBezTo>
                      <a:pt x="699" y="135"/>
                      <a:pt x="694" y="113"/>
                      <a:pt x="687" y="98"/>
                    </a:cubicBezTo>
                    <a:cubicBezTo>
                      <a:pt x="678" y="77"/>
                      <a:pt x="669" y="59"/>
                      <a:pt x="658" y="40"/>
                    </a:cubicBezTo>
                    <a:cubicBezTo>
                      <a:pt x="648" y="23"/>
                      <a:pt x="636" y="12"/>
                      <a:pt x="619" y="4"/>
                    </a:cubicBezTo>
                    <a:cubicBezTo>
                      <a:pt x="612" y="2"/>
                      <a:pt x="602" y="0"/>
                      <a:pt x="595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780859" y="1323392"/>
                <a:ext cx="65859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875" extrusionOk="0">
                    <a:moveTo>
                      <a:pt x="1616" y="1279"/>
                    </a:moveTo>
                    <a:cubicBezTo>
                      <a:pt x="1613" y="1282"/>
                      <a:pt x="1613" y="1288"/>
                      <a:pt x="1611" y="1291"/>
                    </a:cubicBezTo>
                    <a:cubicBezTo>
                      <a:pt x="1611" y="1288"/>
                      <a:pt x="1613" y="1282"/>
                      <a:pt x="1616" y="1279"/>
                    </a:cubicBezTo>
                    <a:close/>
                    <a:moveTo>
                      <a:pt x="1818" y="1680"/>
                    </a:moveTo>
                    <a:cubicBezTo>
                      <a:pt x="1813" y="1686"/>
                      <a:pt x="1810" y="1693"/>
                      <a:pt x="1806" y="1698"/>
                    </a:cubicBezTo>
                    <a:cubicBezTo>
                      <a:pt x="1810" y="1693"/>
                      <a:pt x="1813" y="1685"/>
                      <a:pt x="1818" y="1680"/>
                    </a:cubicBezTo>
                    <a:close/>
                    <a:moveTo>
                      <a:pt x="301" y="1"/>
                    </a:moveTo>
                    <a:cubicBezTo>
                      <a:pt x="205" y="2"/>
                      <a:pt x="107" y="68"/>
                      <a:pt x="29" y="127"/>
                    </a:cubicBezTo>
                    <a:cubicBezTo>
                      <a:pt x="2" y="148"/>
                      <a:pt x="1" y="190"/>
                      <a:pt x="22" y="214"/>
                    </a:cubicBezTo>
                    <a:cubicBezTo>
                      <a:pt x="35" y="229"/>
                      <a:pt x="52" y="236"/>
                      <a:pt x="69" y="236"/>
                    </a:cubicBezTo>
                    <a:cubicBezTo>
                      <a:pt x="83" y="236"/>
                      <a:pt x="98" y="231"/>
                      <a:pt x="109" y="221"/>
                    </a:cubicBezTo>
                    <a:cubicBezTo>
                      <a:pt x="129" y="206"/>
                      <a:pt x="149" y="191"/>
                      <a:pt x="171" y="178"/>
                    </a:cubicBezTo>
                    <a:cubicBezTo>
                      <a:pt x="198" y="163"/>
                      <a:pt x="227" y="150"/>
                      <a:pt x="255" y="140"/>
                    </a:cubicBezTo>
                    <a:cubicBezTo>
                      <a:pt x="270" y="135"/>
                      <a:pt x="284" y="134"/>
                      <a:pt x="298" y="132"/>
                    </a:cubicBezTo>
                    <a:cubicBezTo>
                      <a:pt x="303" y="132"/>
                      <a:pt x="308" y="132"/>
                      <a:pt x="311" y="134"/>
                    </a:cubicBezTo>
                    <a:cubicBezTo>
                      <a:pt x="318" y="135"/>
                      <a:pt x="326" y="140"/>
                      <a:pt x="334" y="141"/>
                    </a:cubicBezTo>
                    <a:cubicBezTo>
                      <a:pt x="337" y="143"/>
                      <a:pt x="341" y="147"/>
                      <a:pt x="344" y="148"/>
                    </a:cubicBezTo>
                    <a:cubicBezTo>
                      <a:pt x="351" y="155"/>
                      <a:pt x="357" y="164"/>
                      <a:pt x="364" y="171"/>
                    </a:cubicBezTo>
                    <a:cubicBezTo>
                      <a:pt x="370" y="184"/>
                      <a:pt x="377" y="197"/>
                      <a:pt x="380" y="211"/>
                    </a:cubicBezTo>
                    <a:cubicBezTo>
                      <a:pt x="387" y="243"/>
                      <a:pt x="393" y="273"/>
                      <a:pt x="396" y="306"/>
                    </a:cubicBezTo>
                    <a:lnTo>
                      <a:pt x="396" y="354"/>
                    </a:lnTo>
                    <a:cubicBezTo>
                      <a:pt x="396" y="372"/>
                      <a:pt x="400" y="387"/>
                      <a:pt x="413" y="402"/>
                    </a:cubicBezTo>
                    <a:cubicBezTo>
                      <a:pt x="423" y="415"/>
                      <a:pt x="442" y="425"/>
                      <a:pt x="461" y="425"/>
                    </a:cubicBezTo>
                    <a:cubicBezTo>
                      <a:pt x="465" y="425"/>
                      <a:pt x="470" y="425"/>
                      <a:pt x="475" y="423"/>
                    </a:cubicBezTo>
                    <a:cubicBezTo>
                      <a:pt x="516" y="412"/>
                      <a:pt x="558" y="405"/>
                      <a:pt x="598" y="400"/>
                    </a:cubicBezTo>
                    <a:cubicBezTo>
                      <a:pt x="621" y="400"/>
                      <a:pt x="639" y="402"/>
                      <a:pt x="659" y="406"/>
                    </a:cubicBezTo>
                    <a:cubicBezTo>
                      <a:pt x="674" y="409"/>
                      <a:pt x="686" y="415"/>
                      <a:pt x="699" y="420"/>
                    </a:cubicBezTo>
                    <a:cubicBezTo>
                      <a:pt x="708" y="426"/>
                      <a:pt x="716" y="432"/>
                      <a:pt x="725" y="440"/>
                    </a:cubicBezTo>
                    <a:cubicBezTo>
                      <a:pt x="732" y="449"/>
                      <a:pt x="739" y="456"/>
                      <a:pt x="747" y="465"/>
                    </a:cubicBezTo>
                    <a:cubicBezTo>
                      <a:pt x="754" y="479"/>
                      <a:pt x="761" y="493"/>
                      <a:pt x="767" y="508"/>
                    </a:cubicBezTo>
                    <a:cubicBezTo>
                      <a:pt x="772" y="531"/>
                      <a:pt x="775" y="555"/>
                      <a:pt x="780" y="578"/>
                    </a:cubicBezTo>
                    <a:cubicBezTo>
                      <a:pt x="780" y="616"/>
                      <a:pt x="775" y="652"/>
                      <a:pt x="771" y="692"/>
                    </a:cubicBezTo>
                    <a:cubicBezTo>
                      <a:pt x="767" y="717"/>
                      <a:pt x="781" y="745"/>
                      <a:pt x="801" y="760"/>
                    </a:cubicBezTo>
                    <a:cubicBezTo>
                      <a:pt x="814" y="769"/>
                      <a:pt x="828" y="774"/>
                      <a:pt x="843" y="774"/>
                    </a:cubicBezTo>
                    <a:cubicBezTo>
                      <a:pt x="854" y="774"/>
                      <a:pt x="865" y="771"/>
                      <a:pt x="875" y="767"/>
                    </a:cubicBezTo>
                    <a:cubicBezTo>
                      <a:pt x="880" y="765"/>
                      <a:pt x="881" y="765"/>
                      <a:pt x="885" y="764"/>
                    </a:cubicBezTo>
                    <a:cubicBezTo>
                      <a:pt x="933" y="750"/>
                      <a:pt x="983" y="741"/>
                      <a:pt x="1033" y="735"/>
                    </a:cubicBezTo>
                    <a:cubicBezTo>
                      <a:pt x="1062" y="735"/>
                      <a:pt x="1090" y="737"/>
                      <a:pt x="1119" y="742"/>
                    </a:cubicBezTo>
                    <a:lnTo>
                      <a:pt x="1162" y="758"/>
                    </a:lnTo>
                    <a:cubicBezTo>
                      <a:pt x="1176" y="767"/>
                      <a:pt x="1189" y="777"/>
                      <a:pt x="1202" y="785"/>
                    </a:cubicBezTo>
                    <a:cubicBezTo>
                      <a:pt x="1210" y="794"/>
                      <a:pt x="1218" y="805"/>
                      <a:pt x="1225" y="814"/>
                    </a:cubicBezTo>
                    <a:cubicBezTo>
                      <a:pt x="1232" y="828"/>
                      <a:pt x="1239" y="841"/>
                      <a:pt x="1245" y="856"/>
                    </a:cubicBezTo>
                    <a:cubicBezTo>
                      <a:pt x="1253" y="884"/>
                      <a:pt x="1258" y="914"/>
                      <a:pt x="1261" y="944"/>
                    </a:cubicBezTo>
                    <a:lnTo>
                      <a:pt x="1261" y="963"/>
                    </a:lnTo>
                    <a:cubicBezTo>
                      <a:pt x="1261" y="987"/>
                      <a:pt x="1265" y="1009"/>
                      <a:pt x="1281" y="1027"/>
                    </a:cubicBezTo>
                    <a:cubicBezTo>
                      <a:pt x="1298" y="1047"/>
                      <a:pt x="1322" y="1059"/>
                      <a:pt x="1350" y="1059"/>
                    </a:cubicBezTo>
                    <a:cubicBezTo>
                      <a:pt x="1355" y="1059"/>
                      <a:pt x="1360" y="1058"/>
                      <a:pt x="1365" y="1057"/>
                    </a:cubicBezTo>
                    <a:cubicBezTo>
                      <a:pt x="1387" y="1052"/>
                      <a:pt x="1408" y="1050"/>
                      <a:pt x="1430" y="1049"/>
                    </a:cubicBezTo>
                    <a:cubicBezTo>
                      <a:pt x="1458" y="1049"/>
                      <a:pt x="1484" y="1050"/>
                      <a:pt x="1511" y="1056"/>
                    </a:cubicBezTo>
                    <a:cubicBezTo>
                      <a:pt x="1526" y="1059"/>
                      <a:pt x="1538" y="1065"/>
                      <a:pt x="1551" y="1070"/>
                    </a:cubicBezTo>
                    <a:cubicBezTo>
                      <a:pt x="1556" y="1073"/>
                      <a:pt x="1560" y="1075"/>
                      <a:pt x="1564" y="1079"/>
                    </a:cubicBezTo>
                    <a:lnTo>
                      <a:pt x="1564" y="1079"/>
                    </a:lnTo>
                    <a:cubicBezTo>
                      <a:pt x="1562" y="1077"/>
                      <a:pt x="1559" y="1075"/>
                      <a:pt x="1556" y="1075"/>
                    </a:cubicBezTo>
                    <a:lnTo>
                      <a:pt x="1556" y="1075"/>
                    </a:lnTo>
                    <a:cubicBezTo>
                      <a:pt x="1560" y="1078"/>
                      <a:pt x="1564" y="1079"/>
                      <a:pt x="1567" y="1081"/>
                    </a:cubicBezTo>
                    <a:lnTo>
                      <a:pt x="1567" y="1081"/>
                    </a:lnTo>
                    <a:cubicBezTo>
                      <a:pt x="1566" y="1080"/>
                      <a:pt x="1565" y="1079"/>
                      <a:pt x="1564" y="1079"/>
                    </a:cubicBezTo>
                    <a:lnTo>
                      <a:pt x="1564" y="1079"/>
                    </a:lnTo>
                    <a:cubicBezTo>
                      <a:pt x="1567" y="1080"/>
                      <a:pt x="1569" y="1081"/>
                      <a:pt x="1570" y="1082"/>
                    </a:cubicBezTo>
                    <a:cubicBezTo>
                      <a:pt x="1569" y="1081"/>
                      <a:pt x="1568" y="1081"/>
                      <a:pt x="1567" y="1081"/>
                    </a:cubicBezTo>
                    <a:lnTo>
                      <a:pt x="1567" y="1081"/>
                    </a:lnTo>
                    <a:cubicBezTo>
                      <a:pt x="1570" y="1083"/>
                      <a:pt x="1573" y="1085"/>
                      <a:pt x="1576" y="1088"/>
                    </a:cubicBezTo>
                    <a:cubicBezTo>
                      <a:pt x="1583" y="1095"/>
                      <a:pt x="1590" y="1103"/>
                      <a:pt x="1596" y="1110"/>
                    </a:cubicBezTo>
                    <a:cubicBezTo>
                      <a:pt x="1601" y="1122"/>
                      <a:pt x="1604" y="1131"/>
                      <a:pt x="1610" y="1142"/>
                    </a:cubicBezTo>
                    <a:cubicBezTo>
                      <a:pt x="1613" y="1159"/>
                      <a:pt x="1617" y="1178"/>
                      <a:pt x="1619" y="1195"/>
                    </a:cubicBezTo>
                    <a:cubicBezTo>
                      <a:pt x="1619" y="1228"/>
                      <a:pt x="1616" y="1258"/>
                      <a:pt x="1609" y="1289"/>
                    </a:cubicBezTo>
                    <a:cubicBezTo>
                      <a:pt x="1606" y="1299"/>
                      <a:pt x="1603" y="1309"/>
                      <a:pt x="1601" y="1318"/>
                    </a:cubicBezTo>
                    <a:cubicBezTo>
                      <a:pt x="1594" y="1344"/>
                      <a:pt x="1591" y="1368"/>
                      <a:pt x="1604" y="1394"/>
                    </a:cubicBezTo>
                    <a:cubicBezTo>
                      <a:pt x="1619" y="1421"/>
                      <a:pt x="1652" y="1450"/>
                      <a:pt x="1683" y="1450"/>
                    </a:cubicBezTo>
                    <a:cubicBezTo>
                      <a:pt x="1693" y="1449"/>
                      <a:pt x="1703" y="1449"/>
                      <a:pt x="1712" y="1449"/>
                    </a:cubicBezTo>
                    <a:cubicBezTo>
                      <a:pt x="1735" y="1449"/>
                      <a:pt x="1757" y="1451"/>
                      <a:pt x="1780" y="1453"/>
                    </a:cubicBezTo>
                    <a:cubicBezTo>
                      <a:pt x="1795" y="1457"/>
                      <a:pt x="1809" y="1461"/>
                      <a:pt x="1820" y="1467"/>
                    </a:cubicBezTo>
                    <a:cubicBezTo>
                      <a:pt x="1825" y="1468"/>
                      <a:pt x="1828" y="1471"/>
                      <a:pt x="1831" y="1474"/>
                    </a:cubicBezTo>
                    <a:cubicBezTo>
                      <a:pt x="1835" y="1480"/>
                      <a:pt x="1839" y="1486"/>
                      <a:pt x="1842" y="1490"/>
                    </a:cubicBezTo>
                    <a:cubicBezTo>
                      <a:pt x="1845" y="1494"/>
                      <a:pt x="1846" y="1497"/>
                      <a:pt x="1848" y="1500"/>
                    </a:cubicBezTo>
                    <a:cubicBezTo>
                      <a:pt x="1849" y="1510"/>
                      <a:pt x="1852" y="1519"/>
                      <a:pt x="1853" y="1530"/>
                    </a:cubicBezTo>
                    <a:cubicBezTo>
                      <a:pt x="1853" y="1547"/>
                      <a:pt x="1852" y="1564"/>
                      <a:pt x="1848" y="1582"/>
                    </a:cubicBezTo>
                    <a:cubicBezTo>
                      <a:pt x="1838" y="1622"/>
                      <a:pt x="1820" y="1659"/>
                      <a:pt x="1803" y="1696"/>
                    </a:cubicBezTo>
                    <a:lnTo>
                      <a:pt x="1788" y="1723"/>
                    </a:lnTo>
                    <a:cubicBezTo>
                      <a:pt x="1773" y="1746"/>
                      <a:pt x="1766" y="1769"/>
                      <a:pt x="1770" y="1796"/>
                    </a:cubicBezTo>
                    <a:cubicBezTo>
                      <a:pt x="1776" y="1822"/>
                      <a:pt x="1790" y="1844"/>
                      <a:pt x="1810" y="1858"/>
                    </a:cubicBezTo>
                    <a:cubicBezTo>
                      <a:pt x="1827" y="1869"/>
                      <a:pt x="1847" y="1875"/>
                      <a:pt x="1867" y="1875"/>
                    </a:cubicBezTo>
                    <a:cubicBezTo>
                      <a:pt x="1898" y="1875"/>
                      <a:pt x="1929" y="1861"/>
                      <a:pt x="1945" y="1834"/>
                    </a:cubicBezTo>
                    <a:cubicBezTo>
                      <a:pt x="2017" y="1716"/>
                      <a:pt x="2081" y="1566"/>
                      <a:pt x="2028" y="1430"/>
                    </a:cubicBezTo>
                    <a:cubicBezTo>
                      <a:pt x="2005" y="1367"/>
                      <a:pt x="1961" y="1321"/>
                      <a:pt x="1902" y="1289"/>
                    </a:cubicBezTo>
                    <a:cubicBezTo>
                      <a:pt x="1871" y="1274"/>
                      <a:pt x="1839" y="1267"/>
                      <a:pt x="1806" y="1259"/>
                    </a:cubicBezTo>
                    <a:cubicBezTo>
                      <a:pt x="1812" y="1224"/>
                      <a:pt x="1809" y="1186"/>
                      <a:pt x="1805" y="1151"/>
                    </a:cubicBezTo>
                    <a:cubicBezTo>
                      <a:pt x="1802" y="1116"/>
                      <a:pt x="1790" y="1085"/>
                      <a:pt x="1778" y="1053"/>
                    </a:cubicBezTo>
                    <a:cubicBezTo>
                      <a:pt x="1767" y="1025"/>
                      <a:pt x="1747" y="999"/>
                      <a:pt x="1727" y="974"/>
                    </a:cubicBezTo>
                    <a:cubicBezTo>
                      <a:pt x="1687" y="924"/>
                      <a:pt x="1626" y="893"/>
                      <a:pt x="1566" y="878"/>
                    </a:cubicBezTo>
                    <a:cubicBezTo>
                      <a:pt x="1534" y="871"/>
                      <a:pt x="1503" y="868"/>
                      <a:pt x="1473" y="868"/>
                    </a:cubicBezTo>
                    <a:cubicBezTo>
                      <a:pt x="1457" y="868"/>
                      <a:pt x="1442" y="868"/>
                      <a:pt x="1427" y="870"/>
                    </a:cubicBezTo>
                    <a:cubicBezTo>
                      <a:pt x="1425" y="864"/>
                      <a:pt x="1425" y="858"/>
                      <a:pt x="1424" y="853"/>
                    </a:cubicBezTo>
                    <a:cubicBezTo>
                      <a:pt x="1417" y="817"/>
                      <a:pt x="1402" y="784"/>
                      <a:pt x="1384" y="751"/>
                    </a:cubicBezTo>
                    <a:cubicBezTo>
                      <a:pt x="1354" y="692"/>
                      <a:pt x="1302" y="644"/>
                      <a:pt x="1241" y="614"/>
                    </a:cubicBezTo>
                    <a:cubicBezTo>
                      <a:pt x="1183" y="583"/>
                      <a:pt x="1119" y="572"/>
                      <a:pt x="1053" y="572"/>
                    </a:cubicBezTo>
                    <a:cubicBezTo>
                      <a:pt x="1049" y="572"/>
                      <a:pt x="1044" y="572"/>
                      <a:pt x="1040" y="572"/>
                    </a:cubicBezTo>
                    <a:cubicBezTo>
                      <a:pt x="1001" y="574"/>
                      <a:pt x="961" y="579"/>
                      <a:pt x="924" y="588"/>
                    </a:cubicBezTo>
                    <a:cubicBezTo>
                      <a:pt x="923" y="551"/>
                      <a:pt x="917" y="512"/>
                      <a:pt x="907" y="473"/>
                    </a:cubicBezTo>
                    <a:cubicBezTo>
                      <a:pt x="890" y="416"/>
                      <a:pt x="858" y="362"/>
                      <a:pt x="810" y="323"/>
                    </a:cubicBezTo>
                    <a:cubicBezTo>
                      <a:pt x="787" y="306"/>
                      <a:pt x="761" y="291"/>
                      <a:pt x="735" y="280"/>
                    </a:cubicBezTo>
                    <a:cubicBezTo>
                      <a:pt x="706" y="269"/>
                      <a:pt x="674" y="264"/>
                      <a:pt x="645" y="261"/>
                    </a:cubicBezTo>
                    <a:cubicBezTo>
                      <a:pt x="635" y="260"/>
                      <a:pt x="625" y="260"/>
                      <a:pt x="614" y="260"/>
                    </a:cubicBezTo>
                    <a:cubicBezTo>
                      <a:pt x="590" y="260"/>
                      <a:pt x="566" y="263"/>
                      <a:pt x="543" y="266"/>
                    </a:cubicBezTo>
                    <a:cubicBezTo>
                      <a:pt x="536" y="269"/>
                      <a:pt x="529" y="269"/>
                      <a:pt x="522" y="270"/>
                    </a:cubicBezTo>
                    <a:cubicBezTo>
                      <a:pt x="520" y="258"/>
                      <a:pt x="520" y="248"/>
                      <a:pt x="517" y="240"/>
                    </a:cubicBezTo>
                    <a:cubicBezTo>
                      <a:pt x="515" y="206"/>
                      <a:pt x="503" y="173"/>
                      <a:pt x="490" y="141"/>
                    </a:cubicBezTo>
                    <a:cubicBezTo>
                      <a:pt x="473" y="91"/>
                      <a:pt x="433" y="44"/>
                      <a:pt x="386" y="21"/>
                    </a:cubicBezTo>
                    <a:cubicBezTo>
                      <a:pt x="357" y="8"/>
                      <a:pt x="330" y="1"/>
                      <a:pt x="30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797181" y="1307545"/>
                <a:ext cx="45361" cy="336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064" extrusionOk="0">
                    <a:moveTo>
                      <a:pt x="289" y="1"/>
                    </a:moveTo>
                    <a:cubicBezTo>
                      <a:pt x="275" y="1"/>
                      <a:pt x="263" y="3"/>
                      <a:pt x="251" y="6"/>
                    </a:cubicBezTo>
                    <a:cubicBezTo>
                      <a:pt x="216" y="12"/>
                      <a:pt x="185" y="28"/>
                      <a:pt x="155" y="44"/>
                    </a:cubicBezTo>
                    <a:cubicBezTo>
                      <a:pt x="107" y="68"/>
                      <a:pt x="66" y="104"/>
                      <a:pt x="27" y="139"/>
                    </a:cubicBezTo>
                    <a:cubicBezTo>
                      <a:pt x="6" y="158"/>
                      <a:pt x="0" y="191"/>
                      <a:pt x="20" y="214"/>
                    </a:cubicBezTo>
                    <a:cubicBezTo>
                      <a:pt x="30" y="226"/>
                      <a:pt x="46" y="233"/>
                      <a:pt x="62" y="233"/>
                    </a:cubicBezTo>
                    <a:cubicBezTo>
                      <a:pt x="74" y="233"/>
                      <a:pt x="85" y="230"/>
                      <a:pt x="95" y="221"/>
                    </a:cubicBezTo>
                    <a:cubicBezTo>
                      <a:pt x="122" y="197"/>
                      <a:pt x="150" y="172"/>
                      <a:pt x="180" y="154"/>
                    </a:cubicBezTo>
                    <a:cubicBezTo>
                      <a:pt x="206" y="138"/>
                      <a:pt x="229" y="127"/>
                      <a:pt x="256" y="118"/>
                    </a:cubicBezTo>
                    <a:cubicBezTo>
                      <a:pt x="269" y="114"/>
                      <a:pt x="284" y="112"/>
                      <a:pt x="295" y="109"/>
                    </a:cubicBezTo>
                    <a:cubicBezTo>
                      <a:pt x="309" y="109"/>
                      <a:pt x="322" y="112"/>
                      <a:pt x="335" y="114"/>
                    </a:cubicBezTo>
                    <a:cubicBezTo>
                      <a:pt x="342" y="115"/>
                      <a:pt x="348" y="117"/>
                      <a:pt x="352" y="121"/>
                    </a:cubicBezTo>
                    <a:cubicBezTo>
                      <a:pt x="359" y="124"/>
                      <a:pt x="367" y="129"/>
                      <a:pt x="374" y="135"/>
                    </a:cubicBezTo>
                    <a:cubicBezTo>
                      <a:pt x="381" y="142"/>
                      <a:pt x="387" y="150"/>
                      <a:pt x="392" y="158"/>
                    </a:cubicBezTo>
                    <a:cubicBezTo>
                      <a:pt x="400" y="172"/>
                      <a:pt x="407" y="187"/>
                      <a:pt x="412" y="201"/>
                    </a:cubicBezTo>
                    <a:cubicBezTo>
                      <a:pt x="420" y="227"/>
                      <a:pt x="422" y="250"/>
                      <a:pt x="424" y="276"/>
                    </a:cubicBezTo>
                    <a:cubicBezTo>
                      <a:pt x="424" y="316"/>
                      <a:pt x="421" y="356"/>
                      <a:pt x="414" y="397"/>
                    </a:cubicBezTo>
                    <a:cubicBezTo>
                      <a:pt x="410" y="416"/>
                      <a:pt x="422" y="440"/>
                      <a:pt x="438" y="450"/>
                    </a:cubicBezTo>
                    <a:cubicBezTo>
                      <a:pt x="449" y="457"/>
                      <a:pt x="461" y="461"/>
                      <a:pt x="472" y="461"/>
                    </a:cubicBezTo>
                    <a:cubicBezTo>
                      <a:pt x="486" y="461"/>
                      <a:pt x="499" y="456"/>
                      <a:pt x="513" y="447"/>
                    </a:cubicBezTo>
                    <a:cubicBezTo>
                      <a:pt x="516" y="443"/>
                      <a:pt x="521" y="442"/>
                      <a:pt x="527" y="437"/>
                    </a:cubicBezTo>
                    <a:cubicBezTo>
                      <a:pt x="566" y="414"/>
                      <a:pt x="603" y="394"/>
                      <a:pt x="646" y="380"/>
                    </a:cubicBezTo>
                    <a:cubicBezTo>
                      <a:pt x="667" y="376"/>
                      <a:pt x="689" y="371"/>
                      <a:pt x="710" y="370"/>
                    </a:cubicBezTo>
                    <a:cubicBezTo>
                      <a:pt x="723" y="370"/>
                      <a:pt x="736" y="371"/>
                      <a:pt x="749" y="373"/>
                    </a:cubicBezTo>
                    <a:cubicBezTo>
                      <a:pt x="759" y="377"/>
                      <a:pt x="768" y="380"/>
                      <a:pt x="779" y="384"/>
                    </a:cubicBezTo>
                    <a:cubicBezTo>
                      <a:pt x="788" y="390"/>
                      <a:pt x="795" y="394"/>
                      <a:pt x="803" y="402"/>
                    </a:cubicBezTo>
                    <a:cubicBezTo>
                      <a:pt x="809" y="407"/>
                      <a:pt x="813" y="413"/>
                      <a:pt x="818" y="420"/>
                    </a:cubicBezTo>
                    <a:cubicBezTo>
                      <a:pt x="828" y="434"/>
                      <a:pt x="835" y="450"/>
                      <a:pt x="839" y="466"/>
                    </a:cubicBezTo>
                    <a:cubicBezTo>
                      <a:pt x="845" y="490"/>
                      <a:pt x="849" y="512"/>
                      <a:pt x="851" y="535"/>
                    </a:cubicBezTo>
                    <a:cubicBezTo>
                      <a:pt x="851" y="569"/>
                      <a:pt x="846" y="601"/>
                      <a:pt x="843" y="633"/>
                    </a:cubicBezTo>
                    <a:cubicBezTo>
                      <a:pt x="839" y="658"/>
                      <a:pt x="853" y="686"/>
                      <a:pt x="875" y="701"/>
                    </a:cubicBezTo>
                    <a:cubicBezTo>
                      <a:pt x="889" y="710"/>
                      <a:pt x="905" y="715"/>
                      <a:pt x="921" y="715"/>
                    </a:cubicBezTo>
                    <a:cubicBezTo>
                      <a:pt x="932" y="715"/>
                      <a:pt x="942" y="713"/>
                      <a:pt x="952" y="708"/>
                    </a:cubicBezTo>
                    <a:cubicBezTo>
                      <a:pt x="965" y="702"/>
                      <a:pt x="975" y="698"/>
                      <a:pt x="988" y="694"/>
                    </a:cubicBezTo>
                    <a:cubicBezTo>
                      <a:pt x="1022" y="685"/>
                      <a:pt x="1057" y="678"/>
                      <a:pt x="1090" y="674"/>
                    </a:cubicBezTo>
                    <a:cubicBezTo>
                      <a:pt x="1108" y="674"/>
                      <a:pt x="1125" y="676"/>
                      <a:pt x="1144" y="679"/>
                    </a:cubicBezTo>
                    <a:cubicBezTo>
                      <a:pt x="1154" y="684"/>
                      <a:pt x="1164" y="686"/>
                      <a:pt x="1174" y="691"/>
                    </a:cubicBezTo>
                    <a:lnTo>
                      <a:pt x="1196" y="707"/>
                    </a:lnTo>
                    <a:cubicBezTo>
                      <a:pt x="1203" y="715"/>
                      <a:pt x="1210" y="722"/>
                      <a:pt x="1217" y="731"/>
                    </a:cubicBezTo>
                    <a:cubicBezTo>
                      <a:pt x="1226" y="748"/>
                      <a:pt x="1233" y="762"/>
                      <a:pt x="1239" y="780"/>
                    </a:cubicBezTo>
                    <a:cubicBezTo>
                      <a:pt x="1244" y="802"/>
                      <a:pt x="1247" y="827"/>
                      <a:pt x="1250" y="850"/>
                    </a:cubicBezTo>
                    <a:cubicBezTo>
                      <a:pt x="1250" y="887"/>
                      <a:pt x="1246" y="924"/>
                      <a:pt x="1240" y="963"/>
                    </a:cubicBezTo>
                    <a:cubicBezTo>
                      <a:pt x="1233" y="1013"/>
                      <a:pt x="1276" y="1057"/>
                      <a:pt x="1323" y="1063"/>
                    </a:cubicBezTo>
                    <a:cubicBezTo>
                      <a:pt x="1326" y="1063"/>
                      <a:pt x="1328" y="1063"/>
                      <a:pt x="1331" y="1063"/>
                    </a:cubicBezTo>
                    <a:cubicBezTo>
                      <a:pt x="1379" y="1063"/>
                      <a:pt x="1417" y="1026"/>
                      <a:pt x="1423" y="980"/>
                    </a:cubicBezTo>
                    <a:cubicBezTo>
                      <a:pt x="1433" y="900"/>
                      <a:pt x="1433" y="820"/>
                      <a:pt x="1410" y="741"/>
                    </a:cubicBezTo>
                    <a:cubicBezTo>
                      <a:pt x="1393" y="678"/>
                      <a:pt x="1359" y="616"/>
                      <a:pt x="1304" y="576"/>
                    </a:cubicBezTo>
                    <a:cubicBezTo>
                      <a:pt x="1282" y="556"/>
                      <a:pt x="1253" y="542"/>
                      <a:pt x="1226" y="529"/>
                    </a:cubicBezTo>
                    <a:cubicBezTo>
                      <a:pt x="1216" y="526"/>
                      <a:pt x="1203" y="522"/>
                      <a:pt x="1193" y="519"/>
                    </a:cubicBezTo>
                    <a:cubicBezTo>
                      <a:pt x="1171" y="513"/>
                      <a:pt x="1153" y="512"/>
                      <a:pt x="1131" y="509"/>
                    </a:cubicBezTo>
                    <a:cubicBezTo>
                      <a:pt x="1125" y="508"/>
                      <a:pt x="1119" y="508"/>
                      <a:pt x="1112" y="508"/>
                    </a:cubicBezTo>
                    <a:cubicBezTo>
                      <a:pt x="1083" y="508"/>
                      <a:pt x="1053" y="513"/>
                      <a:pt x="1024" y="519"/>
                    </a:cubicBezTo>
                    <a:cubicBezTo>
                      <a:pt x="1015" y="520"/>
                      <a:pt x="1007" y="522"/>
                      <a:pt x="997" y="526"/>
                    </a:cubicBezTo>
                    <a:cubicBezTo>
                      <a:pt x="994" y="487"/>
                      <a:pt x="987" y="450"/>
                      <a:pt x="974" y="414"/>
                    </a:cubicBezTo>
                    <a:cubicBezTo>
                      <a:pt x="951" y="351"/>
                      <a:pt x="909" y="300"/>
                      <a:pt x="851" y="268"/>
                    </a:cubicBezTo>
                    <a:cubicBezTo>
                      <a:pt x="812" y="247"/>
                      <a:pt x="769" y="238"/>
                      <a:pt x="725" y="238"/>
                    </a:cubicBezTo>
                    <a:cubicBezTo>
                      <a:pt x="703" y="238"/>
                      <a:pt x="680" y="240"/>
                      <a:pt x="657" y="244"/>
                    </a:cubicBezTo>
                    <a:cubicBezTo>
                      <a:pt x="623" y="250"/>
                      <a:pt x="591" y="264"/>
                      <a:pt x="558" y="278"/>
                    </a:cubicBezTo>
                    <a:cubicBezTo>
                      <a:pt x="551" y="283"/>
                      <a:pt x="546" y="284"/>
                      <a:pt x="541" y="287"/>
                    </a:cubicBezTo>
                    <a:cubicBezTo>
                      <a:pt x="537" y="185"/>
                      <a:pt x="507" y="84"/>
                      <a:pt x="414" y="29"/>
                    </a:cubicBezTo>
                    <a:cubicBezTo>
                      <a:pt x="384" y="12"/>
                      <a:pt x="349" y="5"/>
                      <a:pt x="315" y="3"/>
                    </a:cubicBezTo>
                    <a:cubicBezTo>
                      <a:pt x="306" y="2"/>
                      <a:pt x="297" y="1"/>
                      <a:pt x="28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831819" y="1298846"/>
                <a:ext cx="333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732" extrusionOk="0">
                    <a:moveTo>
                      <a:pt x="438" y="165"/>
                    </a:moveTo>
                    <a:lnTo>
                      <a:pt x="438" y="165"/>
                    </a:lnTo>
                    <a:cubicBezTo>
                      <a:pt x="439" y="166"/>
                      <a:pt x="439" y="167"/>
                      <a:pt x="441" y="167"/>
                    </a:cubicBezTo>
                    <a:lnTo>
                      <a:pt x="441" y="167"/>
                    </a:lnTo>
                    <a:cubicBezTo>
                      <a:pt x="440" y="166"/>
                      <a:pt x="439" y="165"/>
                      <a:pt x="438" y="165"/>
                    </a:cubicBezTo>
                    <a:close/>
                    <a:moveTo>
                      <a:pt x="353" y="1"/>
                    </a:moveTo>
                    <a:cubicBezTo>
                      <a:pt x="323" y="4"/>
                      <a:pt x="294" y="8"/>
                      <a:pt x="265" y="14"/>
                    </a:cubicBezTo>
                    <a:cubicBezTo>
                      <a:pt x="224" y="21"/>
                      <a:pt x="185" y="38"/>
                      <a:pt x="148" y="58"/>
                    </a:cubicBezTo>
                    <a:cubicBezTo>
                      <a:pt x="105" y="79"/>
                      <a:pt x="65" y="110"/>
                      <a:pt x="29" y="140"/>
                    </a:cubicBezTo>
                    <a:cubicBezTo>
                      <a:pt x="5" y="164"/>
                      <a:pt x="0" y="201"/>
                      <a:pt x="22" y="225"/>
                    </a:cubicBezTo>
                    <a:cubicBezTo>
                      <a:pt x="34" y="240"/>
                      <a:pt x="51" y="247"/>
                      <a:pt x="69" y="247"/>
                    </a:cubicBezTo>
                    <a:cubicBezTo>
                      <a:pt x="83" y="247"/>
                      <a:pt x="97" y="242"/>
                      <a:pt x="108" y="233"/>
                    </a:cubicBezTo>
                    <a:cubicBezTo>
                      <a:pt x="128" y="217"/>
                      <a:pt x="148" y="201"/>
                      <a:pt x="168" y="187"/>
                    </a:cubicBezTo>
                    <a:cubicBezTo>
                      <a:pt x="198" y="168"/>
                      <a:pt x="227" y="157"/>
                      <a:pt x="258" y="144"/>
                    </a:cubicBezTo>
                    <a:cubicBezTo>
                      <a:pt x="280" y="138"/>
                      <a:pt x="303" y="132"/>
                      <a:pt x="325" y="131"/>
                    </a:cubicBezTo>
                    <a:cubicBezTo>
                      <a:pt x="344" y="131"/>
                      <a:pt x="360" y="132"/>
                      <a:pt x="378" y="137"/>
                    </a:cubicBezTo>
                    <a:cubicBezTo>
                      <a:pt x="393" y="140"/>
                      <a:pt x="404" y="145"/>
                      <a:pt x="417" y="151"/>
                    </a:cubicBezTo>
                    <a:cubicBezTo>
                      <a:pt x="425" y="156"/>
                      <a:pt x="431" y="160"/>
                      <a:pt x="438" y="165"/>
                    </a:cubicBezTo>
                    <a:lnTo>
                      <a:pt x="438" y="165"/>
                    </a:lnTo>
                    <a:cubicBezTo>
                      <a:pt x="438" y="164"/>
                      <a:pt x="437" y="164"/>
                      <a:pt x="437" y="164"/>
                    </a:cubicBezTo>
                    <a:lnTo>
                      <a:pt x="437" y="164"/>
                    </a:lnTo>
                    <a:cubicBezTo>
                      <a:pt x="439" y="165"/>
                      <a:pt x="441" y="165"/>
                      <a:pt x="441" y="167"/>
                    </a:cubicBezTo>
                    <a:cubicBezTo>
                      <a:pt x="441" y="167"/>
                      <a:pt x="441" y="167"/>
                      <a:pt x="441" y="167"/>
                    </a:cubicBezTo>
                    <a:lnTo>
                      <a:pt x="441" y="167"/>
                    </a:lnTo>
                    <a:cubicBezTo>
                      <a:pt x="443" y="169"/>
                      <a:pt x="446" y="170"/>
                      <a:pt x="449" y="173"/>
                    </a:cubicBezTo>
                    <a:cubicBezTo>
                      <a:pt x="460" y="185"/>
                      <a:pt x="470" y="197"/>
                      <a:pt x="480" y="211"/>
                    </a:cubicBezTo>
                    <a:cubicBezTo>
                      <a:pt x="487" y="225"/>
                      <a:pt x="493" y="238"/>
                      <a:pt x="497" y="253"/>
                    </a:cubicBezTo>
                    <a:cubicBezTo>
                      <a:pt x="503" y="276"/>
                      <a:pt x="507" y="297"/>
                      <a:pt x="510" y="321"/>
                    </a:cubicBezTo>
                    <a:cubicBezTo>
                      <a:pt x="510" y="353"/>
                      <a:pt x="507" y="386"/>
                      <a:pt x="502" y="417"/>
                    </a:cubicBezTo>
                    <a:cubicBezTo>
                      <a:pt x="497" y="437"/>
                      <a:pt x="507" y="460"/>
                      <a:pt x="520" y="475"/>
                    </a:cubicBezTo>
                    <a:cubicBezTo>
                      <a:pt x="533" y="491"/>
                      <a:pt x="557" y="504"/>
                      <a:pt x="580" y="504"/>
                    </a:cubicBezTo>
                    <a:cubicBezTo>
                      <a:pt x="585" y="504"/>
                      <a:pt x="590" y="503"/>
                      <a:pt x="595" y="502"/>
                    </a:cubicBezTo>
                    <a:cubicBezTo>
                      <a:pt x="645" y="486"/>
                      <a:pt x="695" y="472"/>
                      <a:pt x="746" y="465"/>
                    </a:cubicBezTo>
                    <a:cubicBezTo>
                      <a:pt x="761" y="465"/>
                      <a:pt x="775" y="466"/>
                      <a:pt x="788" y="467"/>
                    </a:cubicBezTo>
                    <a:cubicBezTo>
                      <a:pt x="792" y="469"/>
                      <a:pt x="795" y="469"/>
                      <a:pt x="799" y="472"/>
                    </a:cubicBezTo>
                    <a:lnTo>
                      <a:pt x="815" y="482"/>
                    </a:lnTo>
                    <a:cubicBezTo>
                      <a:pt x="817" y="483"/>
                      <a:pt x="818" y="486"/>
                      <a:pt x="819" y="489"/>
                    </a:cubicBezTo>
                    <a:cubicBezTo>
                      <a:pt x="825" y="500"/>
                      <a:pt x="831" y="510"/>
                      <a:pt x="834" y="522"/>
                    </a:cubicBezTo>
                    <a:cubicBezTo>
                      <a:pt x="840" y="543"/>
                      <a:pt x="844" y="565"/>
                      <a:pt x="845" y="588"/>
                    </a:cubicBezTo>
                    <a:lnTo>
                      <a:pt x="845" y="618"/>
                    </a:lnTo>
                    <a:cubicBezTo>
                      <a:pt x="845" y="646"/>
                      <a:pt x="851" y="672"/>
                      <a:pt x="868" y="694"/>
                    </a:cubicBezTo>
                    <a:cubicBezTo>
                      <a:pt x="887" y="715"/>
                      <a:pt x="911" y="727"/>
                      <a:pt x="938" y="731"/>
                    </a:cubicBezTo>
                    <a:cubicBezTo>
                      <a:pt x="941" y="731"/>
                      <a:pt x="943" y="731"/>
                      <a:pt x="945" y="731"/>
                    </a:cubicBezTo>
                    <a:cubicBezTo>
                      <a:pt x="970" y="731"/>
                      <a:pt x="996" y="724"/>
                      <a:pt x="1013" y="705"/>
                    </a:cubicBezTo>
                    <a:cubicBezTo>
                      <a:pt x="1027" y="695"/>
                      <a:pt x="1037" y="679"/>
                      <a:pt x="1044" y="662"/>
                    </a:cubicBezTo>
                    <a:cubicBezTo>
                      <a:pt x="1051" y="645"/>
                      <a:pt x="1053" y="626"/>
                      <a:pt x="1049" y="608"/>
                    </a:cubicBezTo>
                    <a:cubicBezTo>
                      <a:pt x="1044" y="546"/>
                      <a:pt x="1033" y="488"/>
                      <a:pt x="1006" y="430"/>
                    </a:cubicBezTo>
                    <a:cubicBezTo>
                      <a:pt x="983" y="377"/>
                      <a:pt x="938" y="333"/>
                      <a:pt x="888" y="309"/>
                    </a:cubicBezTo>
                    <a:cubicBezTo>
                      <a:pt x="849" y="288"/>
                      <a:pt x="808" y="282"/>
                      <a:pt x="767" y="282"/>
                    </a:cubicBezTo>
                    <a:cubicBezTo>
                      <a:pt x="758" y="282"/>
                      <a:pt x="749" y="282"/>
                      <a:pt x="741" y="283"/>
                    </a:cubicBezTo>
                    <a:cubicBezTo>
                      <a:pt x="711" y="287"/>
                      <a:pt x="682" y="291"/>
                      <a:pt x="653" y="301"/>
                    </a:cubicBezTo>
                    <a:cubicBezTo>
                      <a:pt x="650" y="260"/>
                      <a:pt x="636" y="217"/>
                      <a:pt x="619" y="180"/>
                    </a:cubicBezTo>
                    <a:cubicBezTo>
                      <a:pt x="605" y="144"/>
                      <a:pt x="580" y="112"/>
                      <a:pt x="555" y="87"/>
                    </a:cubicBezTo>
                    <a:cubicBezTo>
                      <a:pt x="530" y="59"/>
                      <a:pt x="500" y="44"/>
                      <a:pt x="469" y="25"/>
                    </a:cubicBezTo>
                    <a:cubicBezTo>
                      <a:pt x="443" y="12"/>
                      <a:pt x="411" y="8"/>
                      <a:pt x="383" y="2"/>
                    </a:cubicBezTo>
                    <a:cubicBezTo>
                      <a:pt x="373" y="1"/>
                      <a:pt x="364" y="1"/>
                      <a:pt x="3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847888" y="1340189"/>
                <a:ext cx="11166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3" extrusionOk="0">
                    <a:moveTo>
                      <a:pt x="145" y="143"/>
                    </a:moveTo>
                    <a:cubicBezTo>
                      <a:pt x="150" y="143"/>
                      <a:pt x="151" y="144"/>
                      <a:pt x="155" y="144"/>
                    </a:cubicBezTo>
                    <a:cubicBezTo>
                      <a:pt x="154" y="145"/>
                      <a:pt x="152" y="145"/>
                      <a:pt x="151" y="145"/>
                    </a:cubicBezTo>
                    <a:cubicBezTo>
                      <a:pt x="149" y="145"/>
                      <a:pt x="147" y="144"/>
                      <a:pt x="145" y="143"/>
                    </a:cubicBezTo>
                    <a:close/>
                    <a:moveTo>
                      <a:pt x="164" y="143"/>
                    </a:moveTo>
                    <a:lnTo>
                      <a:pt x="164" y="143"/>
                    </a:lnTo>
                    <a:cubicBezTo>
                      <a:pt x="166" y="144"/>
                      <a:pt x="168" y="146"/>
                      <a:pt x="169" y="147"/>
                    </a:cubicBezTo>
                    <a:lnTo>
                      <a:pt x="169" y="147"/>
                    </a:lnTo>
                    <a:cubicBezTo>
                      <a:pt x="167" y="146"/>
                      <a:pt x="165" y="145"/>
                      <a:pt x="164" y="143"/>
                    </a:cubicBezTo>
                    <a:close/>
                    <a:moveTo>
                      <a:pt x="146" y="1"/>
                    </a:moveTo>
                    <a:cubicBezTo>
                      <a:pt x="119" y="1"/>
                      <a:pt x="91" y="5"/>
                      <a:pt x="65" y="11"/>
                    </a:cubicBezTo>
                    <a:cubicBezTo>
                      <a:pt x="27" y="18"/>
                      <a:pt x="1" y="55"/>
                      <a:pt x="8" y="95"/>
                    </a:cubicBezTo>
                    <a:cubicBezTo>
                      <a:pt x="14" y="129"/>
                      <a:pt x="43" y="153"/>
                      <a:pt x="77" y="153"/>
                    </a:cubicBezTo>
                    <a:cubicBezTo>
                      <a:pt x="82" y="153"/>
                      <a:pt x="87" y="152"/>
                      <a:pt x="92" y="151"/>
                    </a:cubicBezTo>
                    <a:cubicBezTo>
                      <a:pt x="107" y="148"/>
                      <a:pt x="121" y="147"/>
                      <a:pt x="137" y="147"/>
                    </a:cubicBezTo>
                    <a:cubicBezTo>
                      <a:pt x="144" y="147"/>
                      <a:pt x="151" y="147"/>
                      <a:pt x="158" y="148"/>
                    </a:cubicBezTo>
                    <a:cubicBezTo>
                      <a:pt x="163" y="150"/>
                      <a:pt x="167" y="151"/>
                      <a:pt x="171" y="154"/>
                    </a:cubicBezTo>
                    <a:cubicBezTo>
                      <a:pt x="173" y="156"/>
                      <a:pt x="174" y="156"/>
                      <a:pt x="177" y="157"/>
                    </a:cubicBezTo>
                    <a:lnTo>
                      <a:pt x="180" y="161"/>
                    </a:lnTo>
                    <a:cubicBezTo>
                      <a:pt x="181" y="164"/>
                      <a:pt x="184" y="169"/>
                      <a:pt x="184" y="170"/>
                    </a:cubicBezTo>
                    <a:cubicBezTo>
                      <a:pt x="185" y="177"/>
                      <a:pt x="187" y="184"/>
                      <a:pt x="187" y="193"/>
                    </a:cubicBezTo>
                    <a:cubicBezTo>
                      <a:pt x="187" y="206"/>
                      <a:pt x="187" y="220"/>
                      <a:pt x="185" y="233"/>
                    </a:cubicBezTo>
                    <a:cubicBezTo>
                      <a:pt x="181" y="277"/>
                      <a:pt x="216" y="319"/>
                      <a:pt x="260" y="322"/>
                    </a:cubicBezTo>
                    <a:cubicBezTo>
                      <a:pt x="262" y="322"/>
                      <a:pt x="265" y="322"/>
                      <a:pt x="267" y="322"/>
                    </a:cubicBezTo>
                    <a:cubicBezTo>
                      <a:pt x="308" y="322"/>
                      <a:pt x="350" y="289"/>
                      <a:pt x="352" y="247"/>
                    </a:cubicBezTo>
                    <a:cubicBezTo>
                      <a:pt x="353" y="209"/>
                      <a:pt x="352" y="171"/>
                      <a:pt x="342" y="134"/>
                    </a:cubicBezTo>
                    <a:cubicBezTo>
                      <a:pt x="330" y="98"/>
                      <a:pt x="310" y="63"/>
                      <a:pt x="280" y="41"/>
                    </a:cubicBezTo>
                    <a:cubicBezTo>
                      <a:pt x="256" y="22"/>
                      <a:pt x="228" y="11"/>
                      <a:pt x="198" y="5"/>
                    </a:cubicBezTo>
                    <a:cubicBezTo>
                      <a:pt x="185" y="4"/>
                      <a:pt x="171" y="1"/>
                      <a:pt x="158" y="1"/>
                    </a:cubicBezTo>
                    <a:cubicBezTo>
                      <a:pt x="154" y="1"/>
                      <a:pt x="150" y="1"/>
                      <a:pt x="14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825018" y="1276070"/>
                <a:ext cx="33246" cy="218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91" extrusionOk="0">
                    <a:moveTo>
                      <a:pt x="446" y="183"/>
                    </a:moveTo>
                    <a:cubicBezTo>
                      <a:pt x="446" y="183"/>
                      <a:pt x="446" y="184"/>
                      <a:pt x="447" y="184"/>
                    </a:cubicBezTo>
                    <a:lnTo>
                      <a:pt x="447" y="184"/>
                    </a:lnTo>
                    <a:cubicBezTo>
                      <a:pt x="446" y="184"/>
                      <a:pt x="446" y="183"/>
                      <a:pt x="446" y="183"/>
                    </a:cubicBezTo>
                    <a:close/>
                    <a:moveTo>
                      <a:pt x="294" y="0"/>
                    </a:moveTo>
                    <a:cubicBezTo>
                      <a:pt x="267" y="0"/>
                      <a:pt x="242" y="7"/>
                      <a:pt x="215" y="13"/>
                    </a:cubicBezTo>
                    <a:cubicBezTo>
                      <a:pt x="137" y="36"/>
                      <a:pt x="72" y="88"/>
                      <a:pt x="19" y="148"/>
                    </a:cubicBezTo>
                    <a:cubicBezTo>
                      <a:pt x="9" y="158"/>
                      <a:pt x="5" y="165"/>
                      <a:pt x="2" y="179"/>
                    </a:cubicBezTo>
                    <a:cubicBezTo>
                      <a:pt x="1" y="192"/>
                      <a:pt x="6" y="205"/>
                      <a:pt x="14" y="215"/>
                    </a:cubicBezTo>
                    <a:cubicBezTo>
                      <a:pt x="22" y="226"/>
                      <a:pt x="37" y="233"/>
                      <a:pt x="51" y="233"/>
                    </a:cubicBezTo>
                    <a:cubicBezTo>
                      <a:pt x="62" y="233"/>
                      <a:pt x="72" y="229"/>
                      <a:pt x="79" y="221"/>
                    </a:cubicBezTo>
                    <a:cubicBezTo>
                      <a:pt x="108" y="189"/>
                      <a:pt x="138" y="162"/>
                      <a:pt x="174" y="139"/>
                    </a:cubicBezTo>
                    <a:cubicBezTo>
                      <a:pt x="194" y="128"/>
                      <a:pt x="215" y="118"/>
                      <a:pt x="237" y="108"/>
                    </a:cubicBezTo>
                    <a:cubicBezTo>
                      <a:pt x="256" y="104"/>
                      <a:pt x="271" y="101"/>
                      <a:pt x="288" y="98"/>
                    </a:cubicBezTo>
                    <a:cubicBezTo>
                      <a:pt x="307" y="98"/>
                      <a:pt x="323" y="99"/>
                      <a:pt x="339" y="101"/>
                    </a:cubicBezTo>
                    <a:cubicBezTo>
                      <a:pt x="353" y="105"/>
                      <a:pt x="367" y="111"/>
                      <a:pt x="380" y="118"/>
                    </a:cubicBezTo>
                    <a:cubicBezTo>
                      <a:pt x="393" y="125"/>
                      <a:pt x="403" y="134"/>
                      <a:pt x="414" y="144"/>
                    </a:cubicBezTo>
                    <a:cubicBezTo>
                      <a:pt x="424" y="155"/>
                      <a:pt x="435" y="168"/>
                      <a:pt x="443" y="178"/>
                    </a:cubicBezTo>
                    <a:cubicBezTo>
                      <a:pt x="444" y="180"/>
                      <a:pt x="445" y="181"/>
                      <a:pt x="446" y="183"/>
                    </a:cubicBezTo>
                    <a:lnTo>
                      <a:pt x="446" y="183"/>
                    </a:lnTo>
                    <a:cubicBezTo>
                      <a:pt x="446" y="183"/>
                      <a:pt x="446" y="183"/>
                      <a:pt x="446" y="182"/>
                    </a:cubicBezTo>
                    <a:lnTo>
                      <a:pt x="446" y="182"/>
                    </a:lnTo>
                    <a:cubicBezTo>
                      <a:pt x="446" y="184"/>
                      <a:pt x="449" y="184"/>
                      <a:pt x="449" y="185"/>
                    </a:cubicBezTo>
                    <a:cubicBezTo>
                      <a:pt x="448" y="185"/>
                      <a:pt x="447" y="184"/>
                      <a:pt x="447" y="184"/>
                    </a:cubicBezTo>
                    <a:lnTo>
                      <a:pt x="447" y="184"/>
                    </a:lnTo>
                    <a:cubicBezTo>
                      <a:pt x="458" y="203"/>
                      <a:pt x="465" y="222"/>
                      <a:pt x="472" y="242"/>
                    </a:cubicBezTo>
                    <a:cubicBezTo>
                      <a:pt x="479" y="271"/>
                      <a:pt x="485" y="300"/>
                      <a:pt x="486" y="330"/>
                    </a:cubicBezTo>
                    <a:lnTo>
                      <a:pt x="486" y="348"/>
                    </a:lnTo>
                    <a:cubicBezTo>
                      <a:pt x="486" y="370"/>
                      <a:pt x="490" y="387"/>
                      <a:pt x="509" y="399"/>
                    </a:cubicBezTo>
                    <a:cubicBezTo>
                      <a:pt x="518" y="406"/>
                      <a:pt x="529" y="409"/>
                      <a:pt x="540" y="409"/>
                    </a:cubicBezTo>
                    <a:cubicBezTo>
                      <a:pt x="549" y="409"/>
                      <a:pt x="558" y="407"/>
                      <a:pt x="566" y="404"/>
                    </a:cubicBezTo>
                    <a:cubicBezTo>
                      <a:pt x="588" y="394"/>
                      <a:pt x="609" y="386"/>
                      <a:pt x="632" y="378"/>
                    </a:cubicBezTo>
                    <a:cubicBezTo>
                      <a:pt x="658" y="371"/>
                      <a:pt x="682" y="366"/>
                      <a:pt x="708" y="364"/>
                    </a:cubicBezTo>
                    <a:cubicBezTo>
                      <a:pt x="728" y="364"/>
                      <a:pt x="745" y="364"/>
                      <a:pt x="765" y="368"/>
                    </a:cubicBezTo>
                    <a:cubicBezTo>
                      <a:pt x="780" y="371"/>
                      <a:pt x="792" y="377"/>
                      <a:pt x="804" y="383"/>
                    </a:cubicBezTo>
                    <a:cubicBezTo>
                      <a:pt x="814" y="387"/>
                      <a:pt x="823" y="394"/>
                      <a:pt x="830" y="400"/>
                    </a:cubicBezTo>
                    <a:cubicBezTo>
                      <a:pt x="838" y="409"/>
                      <a:pt x="845" y="419"/>
                      <a:pt x="854" y="429"/>
                    </a:cubicBezTo>
                    <a:cubicBezTo>
                      <a:pt x="861" y="443"/>
                      <a:pt x="868" y="457"/>
                      <a:pt x="876" y="473"/>
                    </a:cubicBezTo>
                    <a:cubicBezTo>
                      <a:pt x="883" y="502"/>
                      <a:pt x="888" y="530"/>
                      <a:pt x="890" y="559"/>
                    </a:cubicBezTo>
                    <a:cubicBezTo>
                      <a:pt x="890" y="573"/>
                      <a:pt x="890" y="588"/>
                      <a:pt x="888" y="602"/>
                    </a:cubicBezTo>
                    <a:cubicBezTo>
                      <a:pt x="887" y="645"/>
                      <a:pt x="917" y="686"/>
                      <a:pt x="961" y="691"/>
                    </a:cubicBezTo>
                    <a:cubicBezTo>
                      <a:pt x="963" y="691"/>
                      <a:pt x="965" y="691"/>
                      <a:pt x="967" y="691"/>
                    </a:cubicBezTo>
                    <a:cubicBezTo>
                      <a:pt x="986" y="691"/>
                      <a:pt x="1006" y="684"/>
                      <a:pt x="1019" y="672"/>
                    </a:cubicBezTo>
                    <a:cubicBezTo>
                      <a:pt x="1033" y="659"/>
                      <a:pt x="1050" y="638"/>
                      <a:pt x="1047" y="619"/>
                    </a:cubicBezTo>
                    <a:cubicBezTo>
                      <a:pt x="1046" y="585"/>
                      <a:pt x="1044" y="552"/>
                      <a:pt x="1040" y="520"/>
                    </a:cubicBezTo>
                    <a:cubicBezTo>
                      <a:pt x="1036" y="484"/>
                      <a:pt x="1023" y="449"/>
                      <a:pt x="1010" y="414"/>
                    </a:cubicBezTo>
                    <a:cubicBezTo>
                      <a:pt x="1000" y="384"/>
                      <a:pt x="980" y="357"/>
                      <a:pt x="959" y="333"/>
                    </a:cubicBezTo>
                    <a:cubicBezTo>
                      <a:pt x="940" y="308"/>
                      <a:pt x="916" y="290"/>
                      <a:pt x="890" y="275"/>
                    </a:cubicBezTo>
                    <a:cubicBezTo>
                      <a:pt x="845" y="246"/>
                      <a:pt x="792" y="235"/>
                      <a:pt x="740" y="235"/>
                    </a:cubicBezTo>
                    <a:cubicBezTo>
                      <a:pt x="736" y="235"/>
                      <a:pt x="733" y="235"/>
                      <a:pt x="729" y="235"/>
                    </a:cubicBezTo>
                    <a:cubicBezTo>
                      <a:pt x="694" y="237"/>
                      <a:pt x="659" y="244"/>
                      <a:pt x="625" y="255"/>
                    </a:cubicBezTo>
                    <a:cubicBezTo>
                      <a:pt x="611" y="258"/>
                      <a:pt x="599" y="264"/>
                      <a:pt x="586" y="270"/>
                    </a:cubicBezTo>
                    <a:cubicBezTo>
                      <a:pt x="575" y="221"/>
                      <a:pt x="559" y="175"/>
                      <a:pt x="532" y="132"/>
                    </a:cubicBezTo>
                    <a:cubicBezTo>
                      <a:pt x="499" y="76"/>
                      <a:pt x="449" y="39"/>
                      <a:pt x="389" y="15"/>
                    </a:cubicBezTo>
                    <a:cubicBezTo>
                      <a:pt x="363" y="5"/>
                      <a:pt x="331" y="3"/>
                      <a:pt x="306" y="0"/>
                    </a:cubicBezTo>
                    <a:lnTo>
                      <a:pt x="301" y="0"/>
                    </a:lnTo>
                    <a:cubicBezTo>
                      <a:pt x="299" y="0"/>
                      <a:pt x="296" y="0"/>
                      <a:pt x="29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847856" y="1254876"/>
                <a:ext cx="27141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40" extrusionOk="0">
                    <a:moveTo>
                      <a:pt x="287" y="105"/>
                    </a:moveTo>
                    <a:cubicBezTo>
                      <a:pt x="288" y="105"/>
                      <a:pt x="288" y="108"/>
                      <a:pt x="290" y="108"/>
                    </a:cubicBezTo>
                    <a:cubicBezTo>
                      <a:pt x="288" y="108"/>
                      <a:pt x="287" y="108"/>
                      <a:pt x="287" y="105"/>
                    </a:cubicBezTo>
                    <a:close/>
                    <a:moveTo>
                      <a:pt x="242" y="0"/>
                    </a:moveTo>
                    <a:cubicBezTo>
                      <a:pt x="168" y="0"/>
                      <a:pt x="96" y="32"/>
                      <a:pt x="35" y="62"/>
                    </a:cubicBezTo>
                    <a:cubicBezTo>
                      <a:pt x="10" y="73"/>
                      <a:pt x="0" y="102"/>
                      <a:pt x="10" y="125"/>
                    </a:cubicBezTo>
                    <a:cubicBezTo>
                      <a:pt x="19" y="142"/>
                      <a:pt x="36" y="152"/>
                      <a:pt x="54" y="152"/>
                    </a:cubicBezTo>
                    <a:cubicBezTo>
                      <a:pt x="61" y="152"/>
                      <a:pt x="67" y="151"/>
                      <a:pt x="73" y="148"/>
                    </a:cubicBezTo>
                    <a:cubicBezTo>
                      <a:pt x="102" y="133"/>
                      <a:pt x="131" y="122"/>
                      <a:pt x="161" y="111"/>
                    </a:cubicBezTo>
                    <a:cubicBezTo>
                      <a:pt x="185" y="104"/>
                      <a:pt x="209" y="99"/>
                      <a:pt x="234" y="97"/>
                    </a:cubicBezTo>
                    <a:lnTo>
                      <a:pt x="234" y="97"/>
                    </a:lnTo>
                    <a:cubicBezTo>
                      <a:pt x="233" y="97"/>
                      <a:pt x="232" y="97"/>
                      <a:pt x="231" y="98"/>
                    </a:cubicBezTo>
                    <a:cubicBezTo>
                      <a:pt x="239" y="98"/>
                      <a:pt x="251" y="98"/>
                      <a:pt x="261" y="101"/>
                    </a:cubicBezTo>
                    <a:cubicBezTo>
                      <a:pt x="272" y="103"/>
                      <a:pt x="282" y="108"/>
                      <a:pt x="294" y="112"/>
                    </a:cubicBezTo>
                    <a:cubicBezTo>
                      <a:pt x="297" y="113"/>
                      <a:pt x="300" y="116"/>
                      <a:pt x="302" y="118"/>
                    </a:cubicBezTo>
                    <a:cubicBezTo>
                      <a:pt x="308" y="123"/>
                      <a:pt x="314" y="128"/>
                      <a:pt x="318" y="136"/>
                    </a:cubicBezTo>
                    <a:cubicBezTo>
                      <a:pt x="324" y="146"/>
                      <a:pt x="330" y="156"/>
                      <a:pt x="335" y="169"/>
                    </a:cubicBezTo>
                    <a:cubicBezTo>
                      <a:pt x="340" y="188"/>
                      <a:pt x="341" y="208"/>
                      <a:pt x="344" y="225"/>
                    </a:cubicBezTo>
                    <a:cubicBezTo>
                      <a:pt x="344" y="270"/>
                      <a:pt x="338" y="311"/>
                      <a:pt x="330" y="354"/>
                    </a:cubicBezTo>
                    <a:cubicBezTo>
                      <a:pt x="330" y="351"/>
                      <a:pt x="331" y="345"/>
                      <a:pt x="331" y="340"/>
                    </a:cubicBezTo>
                    <a:lnTo>
                      <a:pt x="331" y="340"/>
                    </a:lnTo>
                    <a:cubicBezTo>
                      <a:pt x="330" y="348"/>
                      <a:pt x="328" y="357"/>
                      <a:pt x="325" y="364"/>
                    </a:cubicBezTo>
                    <a:cubicBezTo>
                      <a:pt x="321" y="384"/>
                      <a:pt x="321" y="403"/>
                      <a:pt x="335" y="420"/>
                    </a:cubicBezTo>
                    <a:cubicBezTo>
                      <a:pt x="345" y="432"/>
                      <a:pt x="362" y="440"/>
                      <a:pt x="378" y="440"/>
                    </a:cubicBezTo>
                    <a:cubicBezTo>
                      <a:pt x="386" y="440"/>
                      <a:pt x="394" y="438"/>
                      <a:pt x="401" y="434"/>
                    </a:cubicBezTo>
                    <a:cubicBezTo>
                      <a:pt x="444" y="410"/>
                      <a:pt x="487" y="388"/>
                      <a:pt x="533" y="371"/>
                    </a:cubicBezTo>
                    <a:cubicBezTo>
                      <a:pt x="553" y="367"/>
                      <a:pt x="573" y="363"/>
                      <a:pt x="595" y="361"/>
                    </a:cubicBezTo>
                    <a:cubicBezTo>
                      <a:pt x="607" y="361"/>
                      <a:pt x="619" y="363"/>
                      <a:pt x="632" y="364"/>
                    </a:cubicBezTo>
                    <a:lnTo>
                      <a:pt x="648" y="370"/>
                    </a:lnTo>
                    <a:cubicBezTo>
                      <a:pt x="655" y="375"/>
                      <a:pt x="662" y="378"/>
                      <a:pt x="669" y="387"/>
                    </a:cubicBezTo>
                    <a:cubicBezTo>
                      <a:pt x="673" y="391"/>
                      <a:pt x="679" y="397"/>
                      <a:pt x="682" y="403"/>
                    </a:cubicBezTo>
                    <a:cubicBezTo>
                      <a:pt x="688" y="413"/>
                      <a:pt x="693" y="426"/>
                      <a:pt x="698" y="437"/>
                    </a:cubicBezTo>
                    <a:cubicBezTo>
                      <a:pt x="699" y="440"/>
                      <a:pt x="699" y="444"/>
                      <a:pt x="700" y="447"/>
                    </a:cubicBezTo>
                    <a:lnTo>
                      <a:pt x="700" y="447"/>
                    </a:lnTo>
                    <a:cubicBezTo>
                      <a:pt x="698" y="444"/>
                      <a:pt x="698" y="441"/>
                      <a:pt x="696" y="439"/>
                    </a:cubicBezTo>
                    <a:lnTo>
                      <a:pt x="696" y="439"/>
                    </a:lnTo>
                    <a:cubicBezTo>
                      <a:pt x="698" y="441"/>
                      <a:pt x="698" y="446"/>
                      <a:pt x="700" y="447"/>
                    </a:cubicBezTo>
                    <a:lnTo>
                      <a:pt x="700" y="447"/>
                    </a:lnTo>
                    <a:cubicBezTo>
                      <a:pt x="706" y="469"/>
                      <a:pt x="709" y="492"/>
                      <a:pt x="711" y="516"/>
                    </a:cubicBezTo>
                    <a:lnTo>
                      <a:pt x="711" y="559"/>
                    </a:lnTo>
                    <a:cubicBezTo>
                      <a:pt x="709" y="597"/>
                      <a:pt x="736" y="633"/>
                      <a:pt x="776" y="639"/>
                    </a:cubicBezTo>
                    <a:cubicBezTo>
                      <a:pt x="778" y="639"/>
                      <a:pt x="780" y="639"/>
                      <a:pt x="782" y="639"/>
                    </a:cubicBezTo>
                    <a:cubicBezTo>
                      <a:pt x="800" y="639"/>
                      <a:pt x="818" y="633"/>
                      <a:pt x="831" y="623"/>
                    </a:cubicBezTo>
                    <a:cubicBezTo>
                      <a:pt x="845" y="612"/>
                      <a:pt x="858" y="590"/>
                      <a:pt x="858" y="573"/>
                    </a:cubicBezTo>
                    <a:cubicBezTo>
                      <a:pt x="858" y="539"/>
                      <a:pt x="854" y="506"/>
                      <a:pt x="851" y="473"/>
                    </a:cubicBezTo>
                    <a:cubicBezTo>
                      <a:pt x="845" y="438"/>
                      <a:pt x="834" y="403"/>
                      <a:pt x="819" y="370"/>
                    </a:cubicBezTo>
                    <a:cubicBezTo>
                      <a:pt x="809" y="344"/>
                      <a:pt x="789" y="318"/>
                      <a:pt x="769" y="297"/>
                    </a:cubicBezTo>
                    <a:cubicBezTo>
                      <a:pt x="751" y="277"/>
                      <a:pt x="726" y="265"/>
                      <a:pt x="702" y="251"/>
                    </a:cubicBezTo>
                    <a:cubicBezTo>
                      <a:pt x="682" y="241"/>
                      <a:pt x="659" y="238"/>
                      <a:pt x="637" y="234"/>
                    </a:cubicBezTo>
                    <a:cubicBezTo>
                      <a:pt x="631" y="233"/>
                      <a:pt x="625" y="233"/>
                      <a:pt x="620" y="233"/>
                    </a:cubicBezTo>
                    <a:cubicBezTo>
                      <a:pt x="614" y="233"/>
                      <a:pt x="608" y="233"/>
                      <a:pt x="602" y="234"/>
                    </a:cubicBezTo>
                    <a:cubicBezTo>
                      <a:pt x="582" y="234"/>
                      <a:pt x="564" y="238"/>
                      <a:pt x="546" y="241"/>
                    </a:cubicBezTo>
                    <a:cubicBezTo>
                      <a:pt x="511" y="248"/>
                      <a:pt x="480" y="261"/>
                      <a:pt x="447" y="277"/>
                    </a:cubicBezTo>
                    <a:cubicBezTo>
                      <a:pt x="451" y="195"/>
                      <a:pt x="438" y="111"/>
                      <a:pt x="378" y="52"/>
                    </a:cubicBezTo>
                    <a:cubicBezTo>
                      <a:pt x="340" y="16"/>
                      <a:pt x="292" y="2"/>
                      <a:pt x="242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870221" y="1288945"/>
                <a:ext cx="10723" cy="10502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2" extrusionOk="0">
                    <a:moveTo>
                      <a:pt x="211" y="0"/>
                    </a:moveTo>
                    <a:cubicBezTo>
                      <a:pt x="203" y="4"/>
                      <a:pt x="191" y="6"/>
                      <a:pt x="181" y="7"/>
                    </a:cubicBezTo>
                    <a:cubicBezTo>
                      <a:pt x="162" y="9"/>
                      <a:pt x="145" y="17"/>
                      <a:pt x="131" y="23"/>
                    </a:cubicBezTo>
                    <a:cubicBezTo>
                      <a:pt x="98" y="36"/>
                      <a:pt x="72" y="53"/>
                      <a:pt x="44" y="72"/>
                    </a:cubicBezTo>
                    <a:cubicBezTo>
                      <a:pt x="26" y="82"/>
                      <a:pt x="15" y="92"/>
                      <a:pt x="8" y="109"/>
                    </a:cubicBezTo>
                    <a:cubicBezTo>
                      <a:pt x="1" y="128"/>
                      <a:pt x="2" y="146"/>
                      <a:pt x="9" y="163"/>
                    </a:cubicBezTo>
                    <a:cubicBezTo>
                      <a:pt x="20" y="186"/>
                      <a:pt x="46" y="203"/>
                      <a:pt x="72" y="203"/>
                    </a:cubicBezTo>
                    <a:cubicBezTo>
                      <a:pt x="82" y="203"/>
                      <a:pt x="92" y="200"/>
                      <a:pt x="101" y="195"/>
                    </a:cubicBezTo>
                    <a:cubicBezTo>
                      <a:pt x="124" y="181"/>
                      <a:pt x="147" y="169"/>
                      <a:pt x="172" y="158"/>
                    </a:cubicBezTo>
                    <a:lnTo>
                      <a:pt x="172" y="158"/>
                    </a:lnTo>
                    <a:cubicBezTo>
                      <a:pt x="167" y="176"/>
                      <a:pt x="161" y="193"/>
                      <a:pt x="154" y="212"/>
                    </a:cubicBezTo>
                    <a:cubicBezTo>
                      <a:pt x="137" y="256"/>
                      <a:pt x="161" y="309"/>
                      <a:pt x="205" y="327"/>
                    </a:cubicBezTo>
                    <a:cubicBezTo>
                      <a:pt x="216" y="330"/>
                      <a:pt x="227" y="331"/>
                      <a:pt x="237" y="331"/>
                    </a:cubicBezTo>
                    <a:cubicBezTo>
                      <a:pt x="251" y="331"/>
                      <a:pt x="264" y="329"/>
                      <a:pt x="276" y="322"/>
                    </a:cubicBezTo>
                    <a:cubicBezTo>
                      <a:pt x="290" y="315"/>
                      <a:pt x="301" y="307"/>
                      <a:pt x="310" y="292"/>
                    </a:cubicBezTo>
                    <a:cubicBezTo>
                      <a:pt x="319" y="279"/>
                      <a:pt x="324" y="264"/>
                      <a:pt x="326" y="248"/>
                    </a:cubicBezTo>
                    <a:cubicBezTo>
                      <a:pt x="331" y="222"/>
                      <a:pt x="334" y="199"/>
                      <a:pt x="337" y="173"/>
                    </a:cubicBezTo>
                    <a:cubicBezTo>
                      <a:pt x="339" y="155"/>
                      <a:pt x="337" y="135"/>
                      <a:pt x="334" y="115"/>
                    </a:cubicBezTo>
                    <a:cubicBezTo>
                      <a:pt x="333" y="99"/>
                      <a:pt x="326" y="83"/>
                      <a:pt x="320" y="69"/>
                    </a:cubicBezTo>
                    <a:cubicBezTo>
                      <a:pt x="316" y="59"/>
                      <a:pt x="310" y="50"/>
                      <a:pt x="303" y="42"/>
                    </a:cubicBezTo>
                    <a:cubicBezTo>
                      <a:pt x="296" y="34"/>
                      <a:pt x="288" y="27"/>
                      <a:pt x="281" y="22"/>
                    </a:cubicBezTo>
                    <a:cubicBezTo>
                      <a:pt x="268" y="14"/>
                      <a:pt x="258" y="7"/>
                      <a:pt x="244" y="4"/>
                    </a:cubicBezTo>
                    <a:cubicBezTo>
                      <a:pt x="233" y="2"/>
                      <a:pt x="223" y="0"/>
                      <a:pt x="211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8497273" y="1601853"/>
                <a:ext cx="53111" cy="548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735" extrusionOk="0">
                    <a:moveTo>
                      <a:pt x="865" y="1"/>
                    </a:moveTo>
                    <a:cubicBezTo>
                      <a:pt x="838" y="1"/>
                      <a:pt x="810" y="1"/>
                      <a:pt x="781" y="2"/>
                    </a:cubicBezTo>
                    <a:cubicBezTo>
                      <a:pt x="715" y="7"/>
                      <a:pt x="646" y="21"/>
                      <a:pt x="562" y="51"/>
                    </a:cubicBezTo>
                    <a:cubicBezTo>
                      <a:pt x="500" y="73"/>
                      <a:pt x="433" y="111"/>
                      <a:pt x="366" y="166"/>
                    </a:cubicBezTo>
                    <a:cubicBezTo>
                      <a:pt x="337" y="188"/>
                      <a:pt x="310" y="217"/>
                      <a:pt x="286" y="246"/>
                    </a:cubicBezTo>
                    <a:cubicBezTo>
                      <a:pt x="250" y="287"/>
                      <a:pt x="225" y="319"/>
                      <a:pt x="207" y="352"/>
                    </a:cubicBezTo>
                    <a:cubicBezTo>
                      <a:pt x="184" y="388"/>
                      <a:pt x="178" y="419"/>
                      <a:pt x="182" y="453"/>
                    </a:cubicBezTo>
                    <a:cubicBezTo>
                      <a:pt x="165" y="495"/>
                      <a:pt x="145" y="522"/>
                      <a:pt x="125" y="551"/>
                    </a:cubicBezTo>
                    <a:cubicBezTo>
                      <a:pt x="49" y="667"/>
                      <a:pt x="5" y="808"/>
                      <a:pt x="3" y="955"/>
                    </a:cubicBezTo>
                    <a:cubicBezTo>
                      <a:pt x="1" y="1225"/>
                      <a:pt x="149" y="1491"/>
                      <a:pt x="380" y="1636"/>
                    </a:cubicBezTo>
                    <a:cubicBezTo>
                      <a:pt x="482" y="1699"/>
                      <a:pt x="598" y="1733"/>
                      <a:pt x="719" y="1735"/>
                    </a:cubicBezTo>
                    <a:cubicBezTo>
                      <a:pt x="741" y="1735"/>
                      <a:pt x="761" y="1735"/>
                      <a:pt x="782" y="1733"/>
                    </a:cubicBezTo>
                    <a:cubicBezTo>
                      <a:pt x="848" y="1728"/>
                      <a:pt x="917" y="1713"/>
                      <a:pt x="996" y="1686"/>
                    </a:cubicBezTo>
                    <a:cubicBezTo>
                      <a:pt x="1087" y="1655"/>
                      <a:pt x="1169" y="1597"/>
                      <a:pt x="1231" y="1553"/>
                    </a:cubicBezTo>
                    <a:cubicBezTo>
                      <a:pt x="1312" y="1490"/>
                      <a:pt x="1384" y="1411"/>
                      <a:pt x="1442" y="1341"/>
                    </a:cubicBezTo>
                    <a:cubicBezTo>
                      <a:pt x="1510" y="1262"/>
                      <a:pt x="1564" y="1171"/>
                      <a:pt x="1610" y="1071"/>
                    </a:cubicBezTo>
                    <a:cubicBezTo>
                      <a:pt x="1642" y="1002"/>
                      <a:pt x="1662" y="920"/>
                      <a:pt x="1670" y="830"/>
                    </a:cubicBezTo>
                    <a:cubicBezTo>
                      <a:pt x="1679" y="753"/>
                      <a:pt x="1670" y="668"/>
                      <a:pt x="1649" y="588"/>
                    </a:cubicBezTo>
                    <a:cubicBezTo>
                      <a:pt x="1629" y="515"/>
                      <a:pt x="1597" y="445"/>
                      <a:pt x="1550" y="373"/>
                    </a:cubicBezTo>
                    <a:cubicBezTo>
                      <a:pt x="1505" y="304"/>
                      <a:pt x="1451" y="253"/>
                      <a:pt x="1405" y="209"/>
                    </a:cubicBezTo>
                    <a:cubicBezTo>
                      <a:pt x="1348" y="157"/>
                      <a:pt x="1282" y="118"/>
                      <a:pt x="1219" y="87"/>
                    </a:cubicBezTo>
                    <a:cubicBezTo>
                      <a:pt x="1160" y="57"/>
                      <a:pt x="1093" y="32"/>
                      <a:pt x="1004" y="15"/>
                    </a:cubicBezTo>
                    <a:cubicBezTo>
                      <a:pt x="960" y="8"/>
                      <a:pt x="913" y="2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>
              <a:off x="383591" y="577637"/>
              <a:ext cx="477493" cy="336159"/>
              <a:chOff x="6463366" y="1152387"/>
              <a:chExt cx="477493" cy="336159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3"/>
            <p:cNvGrpSpPr/>
            <p:nvPr/>
          </p:nvGrpSpPr>
          <p:grpSpPr>
            <a:xfrm>
              <a:off x="7964455" y="4217332"/>
              <a:ext cx="717520" cy="678074"/>
              <a:chOff x="8426480" y="2078207"/>
              <a:chExt cx="717520" cy="678074"/>
            </a:xfrm>
          </p:grpSpPr>
          <p:sp>
            <p:nvSpPr>
              <p:cNvPr id="444" name="Google Shape;444;p3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3"/>
            <p:cNvGrpSpPr/>
            <p:nvPr/>
          </p:nvGrpSpPr>
          <p:grpSpPr>
            <a:xfrm>
              <a:off x="8851877" y="1604856"/>
              <a:ext cx="147945" cy="134470"/>
              <a:chOff x="3477352" y="993181"/>
              <a:chExt cx="147945" cy="134470"/>
            </a:xfrm>
          </p:grpSpPr>
          <p:sp>
            <p:nvSpPr>
              <p:cNvPr id="516" name="Google Shape;516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"/>
            <p:cNvGrpSpPr/>
            <p:nvPr/>
          </p:nvGrpSpPr>
          <p:grpSpPr>
            <a:xfrm>
              <a:off x="8803653" y="1127656"/>
              <a:ext cx="83763" cy="83541"/>
              <a:chOff x="3317703" y="1099656"/>
              <a:chExt cx="83763" cy="83541"/>
            </a:xfrm>
          </p:grpSpPr>
          <p:sp>
            <p:nvSpPr>
              <p:cNvPr id="519" name="Google Shape;519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7632592" y="277343"/>
              <a:ext cx="367665" cy="360800"/>
              <a:chOff x="3759767" y="4093293"/>
              <a:chExt cx="367665" cy="360800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3759767" y="4093293"/>
                <a:ext cx="36766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11623" h="11406" extrusionOk="0">
                    <a:moveTo>
                      <a:pt x="5811" y="0"/>
                    </a:moveTo>
                    <a:cubicBezTo>
                      <a:pt x="2602" y="0"/>
                      <a:pt x="0" y="2554"/>
                      <a:pt x="0" y="5704"/>
                    </a:cubicBezTo>
                    <a:cubicBezTo>
                      <a:pt x="0" y="8852"/>
                      <a:pt x="2602" y="11405"/>
                      <a:pt x="5811" y="11405"/>
                    </a:cubicBezTo>
                    <a:cubicBezTo>
                      <a:pt x="9021" y="11405"/>
                      <a:pt x="11623" y="8852"/>
                      <a:pt x="11623" y="5704"/>
                    </a:cubicBezTo>
                    <a:cubicBezTo>
                      <a:pt x="11623" y="2554"/>
                      <a:pt x="9021" y="0"/>
                      <a:pt x="5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805508" y="4138275"/>
                <a:ext cx="276183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8562" extrusionOk="0">
                    <a:moveTo>
                      <a:pt x="4365" y="0"/>
                    </a:moveTo>
                    <a:cubicBezTo>
                      <a:pt x="1955" y="0"/>
                      <a:pt x="0" y="1916"/>
                      <a:pt x="0" y="4282"/>
                    </a:cubicBezTo>
                    <a:cubicBezTo>
                      <a:pt x="0" y="6646"/>
                      <a:pt x="1955" y="8561"/>
                      <a:pt x="4365" y="8561"/>
                    </a:cubicBezTo>
                    <a:cubicBezTo>
                      <a:pt x="6776" y="8561"/>
                      <a:pt x="8731" y="6646"/>
                      <a:pt x="8731" y="4282"/>
                    </a:cubicBezTo>
                    <a:cubicBezTo>
                      <a:pt x="8731" y="1916"/>
                      <a:pt x="6776" y="0"/>
                      <a:pt x="4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847073" y="4177910"/>
                <a:ext cx="192990" cy="18928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984" extrusionOk="0">
                    <a:moveTo>
                      <a:pt x="3051" y="0"/>
                    </a:moveTo>
                    <a:cubicBezTo>
                      <a:pt x="1367" y="0"/>
                      <a:pt x="1" y="1339"/>
                      <a:pt x="1" y="2993"/>
                    </a:cubicBezTo>
                    <a:cubicBezTo>
                      <a:pt x="1" y="4645"/>
                      <a:pt x="1367" y="5984"/>
                      <a:pt x="3051" y="5984"/>
                    </a:cubicBezTo>
                    <a:cubicBezTo>
                      <a:pt x="4736" y="5984"/>
                      <a:pt x="6101" y="4645"/>
                      <a:pt x="6101" y="2993"/>
                    </a:cubicBezTo>
                    <a:cubicBezTo>
                      <a:pt x="6101" y="1339"/>
                      <a:pt x="4736" y="0"/>
                      <a:pt x="3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891295" y="4220994"/>
                <a:ext cx="105336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257" extrusionOk="0">
                    <a:moveTo>
                      <a:pt x="3242" y="1"/>
                    </a:moveTo>
                    <a:cubicBezTo>
                      <a:pt x="3106" y="1"/>
                      <a:pt x="1521" y="761"/>
                      <a:pt x="1200" y="1198"/>
                    </a:cubicBezTo>
                    <a:cubicBezTo>
                      <a:pt x="871" y="1648"/>
                      <a:pt x="79" y="2909"/>
                      <a:pt x="16" y="3207"/>
                    </a:cubicBezTo>
                    <a:cubicBezTo>
                      <a:pt x="2" y="3232"/>
                      <a:pt x="0" y="3246"/>
                      <a:pt x="12" y="3249"/>
                    </a:cubicBezTo>
                    <a:cubicBezTo>
                      <a:pt x="13" y="3254"/>
                      <a:pt x="17" y="3256"/>
                      <a:pt x="22" y="3256"/>
                    </a:cubicBezTo>
                    <a:cubicBezTo>
                      <a:pt x="29" y="3256"/>
                      <a:pt x="40" y="3253"/>
                      <a:pt x="53" y="3245"/>
                    </a:cubicBezTo>
                    <a:cubicBezTo>
                      <a:pt x="351" y="3182"/>
                      <a:pt x="1611" y="2390"/>
                      <a:pt x="2062" y="2060"/>
                    </a:cubicBezTo>
                    <a:cubicBezTo>
                      <a:pt x="2519" y="1723"/>
                      <a:pt x="3329" y="10"/>
                      <a:pt x="3255" y="10"/>
                    </a:cubicBezTo>
                    <a:cubicBezTo>
                      <a:pt x="3253" y="10"/>
                      <a:pt x="3249" y="12"/>
                      <a:pt x="3244" y="17"/>
                    </a:cubicBezTo>
                    <a:cubicBezTo>
                      <a:pt x="3254" y="6"/>
                      <a:pt x="3253" y="1"/>
                      <a:pt x="3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890125" y="4220994"/>
                <a:ext cx="105368" cy="10302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257" extrusionOk="0">
                    <a:moveTo>
                      <a:pt x="90" y="1"/>
                    </a:moveTo>
                    <a:cubicBezTo>
                      <a:pt x="78" y="1"/>
                      <a:pt x="77" y="6"/>
                      <a:pt x="87" y="17"/>
                    </a:cubicBezTo>
                    <a:cubicBezTo>
                      <a:pt x="82" y="12"/>
                      <a:pt x="78" y="10"/>
                      <a:pt x="75" y="10"/>
                    </a:cubicBezTo>
                    <a:cubicBezTo>
                      <a:pt x="0" y="10"/>
                      <a:pt x="810" y="1723"/>
                      <a:pt x="1269" y="2060"/>
                    </a:cubicBezTo>
                    <a:cubicBezTo>
                      <a:pt x="1720" y="2390"/>
                      <a:pt x="2980" y="3182"/>
                      <a:pt x="3276" y="3245"/>
                    </a:cubicBezTo>
                    <a:cubicBezTo>
                      <a:pt x="3291" y="3253"/>
                      <a:pt x="3301" y="3256"/>
                      <a:pt x="3308" y="3256"/>
                    </a:cubicBezTo>
                    <a:cubicBezTo>
                      <a:pt x="3314" y="3256"/>
                      <a:pt x="3317" y="3254"/>
                      <a:pt x="3318" y="3249"/>
                    </a:cubicBezTo>
                    <a:cubicBezTo>
                      <a:pt x="3331" y="3246"/>
                      <a:pt x="3328" y="3232"/>
                      <a:pt x="3314" y="3207"/>
                    </a:cubicBezTo>
                    <a:cubicBezTo>
                      <a:pt x="3252" y="2909"/>
                      <a:pt x="2459" y="1648"/>
                      <a:pt x="2129" y="1198"/>
                    </a:cubicBezTo>
                    <a:cubicBezTo>
                      <a:pt x="1808" y="761"/>
                      <a:pt x="22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919575" y="4142355"/>
                <a:ext cx="50770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7931" extrusionOk="0">
                    <a:moveTo>
                      <a:pt x="796" y="1"/>
                    </a:moveTo>
                    <a:cubicBezTo>
                      <a:pt x="716" y="1"/>
                      <a:pt x="1" y="3011"/>
                      <a:pt x="99" y="3968"/>
                    </a:cubicBezTo>
                    <a:cubicBezTo>
                      <a:pt x="197" y="4920"/>
                      <a:pt x="578" y="7432"/>
                      <a:pt x="772" y="7871"/>
                    </a:cubicBezTo>
                    <a:cubicBezTo>
                      <a:pt x="780" y="7910"/>
                      <a:pt x="787" y="7930"/>
                      <a:pt x="795" y="7930"/>
                    </a:cubicBezTo>
                    <a:cubicBezTo>
                      <a:pt x="798" y="7930"/>
                      <a:pt x="800" y="7929"/>
                      <a:pt x="803" y="7926"/>
                    </a:cubicBezTo>
                    <a:cubicBezTo>
                      <a:pt x="805" y="7929"/>
                      <a:pt x="807" y="7930"/>
                      <a:pt x="810" y="7930"/>
                    </a:cubicBezTo>
                    <a:cubicBezTo>
                      <a:pt x="818" y="7930"/>
                      <a:pt x="826" y="7910"/>
                      <a:pt x="833" y="7871"/>
                    </a:cubicBezTo>
                    <a:cubicBezTo>
                      <a:pt x="1027" y="7432"/>
                      <a:pt x="1407" y="4920"/>
                      <a:pt x="1506" y="3968"/>
                    </a:cubicBezTo>
                    <a:cubicBezTo>
                      <a:pt x="1604" y="3014"/>
                      <a:pt x="888" y="1"/>
                      <a:pt x="810" y="1"/>
                    </a:cubicBezTo>
                    <a:cubicBezTo>
                      <a:pt x="806" y="1"/>
                      <a:pt x="804" y="9"/>
                      <a:pt x="803" y="26"/>
                    </a:cubicBezTo>
                    <a:cubicBezTo>
                      <a:pt x="803" y="9"/>
                      <a:pt x="800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3818066" y="4244338"/>
                <a:ext cx="260620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456" extrusionOk="0">
                    <a:moveTo>
                      <a:pt x="4178" y="0"/>
                    </a:moveTo>
                    <a:cubicBezTo>
                      <a:pt x="4102" y="0"/>
                      <a:pt x="4033" y="3"/>
                      <a:pt x="3972" y="9"/>
                    </a:cubicBezTo>
                    <a:cubicBezTo>
                      <a:pt x="3020" y="110"/>
                      <a:pt x="508" y="500"/>
                      <a:pt x="69" y="697"/>
                    </a:cubicBezTo>
                    <a:cubicBezTo>
                      <a:pt x="20" y="707"/>
                      <a:pt x="0" y="717"/>
                      <a:pt x="14" y="727"/>
                    </a:cubicBezTo>
                    <a:cubicBezTo>
                      <a:pt x="0" y="738"/>
                      <a:pt x="20" y="748"/>
                      <a:pt x="69" y="758"/>
                    </a:cubicBezTo>
                    <a:cubicBezTo>
                      <a:pt x="508" y="954"/>
                      <a:pt x="3020" y="1345"/>
                      <a:pt x="3972" y="1446"/>
                    </a:cubicBezTo>
                    <a:cubicBezTo>
                      <a:pt x="4034" y="1452"/>
                      <a:pt x="4105" y="1455"/>
                      <a:pt x="4183" y="1455"/>
                    </a:cubicBezTo>
                    <a:cubicBezTo>
                      <a:pt x="5370" y="1455"/>
                      <a:pt x="8238" y="736"/>
                      <a:pt x="7914" y="728"/>
                    </a:cubicBezTo>
                    <a:cubicBezTo>
                      <a:pt x="8238" y="719"/>
                      <a:pt x="5361" y="0"/>
                      <a:pt x="4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3940958" y="4141976"/>
                <a:ext cx="8604" cy="25204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968" extrusionOk="0">
                    <a:moveTo>
                      <a:pt x="130" y="0"/>
                    </a:moveTo>
                    <a:cubicBezTo>
                      <a:pt x="1" y="0"/>
                      <a:pt x="8" y="3208"/>
                      <a:pt x="8" y="3795"/>
                    </a:cubicBezTo>
                    <a:cubicBezTo>
                      <a:pt x="8" y="4430"/>
                      <a:pt x="18" y="7968"/>
                      <a:pt x="125" y="7968"/>
                    </a:cubicBezTo>
                    <a:cubicBezTo>
                      <a:pt x="126" y="7968"/>
                      <a:pt x="126" y="7968"/>
                      <a:pt x="126" y="7968"/>
                    </a:cubicBezTo>
                    <a:cubicBezTo>
                      <a:pt x="272" y="7959"/>
                      <a:pt x="164" y="69"/>
                      <a:pt x="164" y="69"/>
                    </a:cubicBezTo>
                    <a:cubicBezTo>
                      <a:pt x="152" y="22"/>
                      <a:pt x="140" y="0"/>
                      <a:pt x="13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3816326" y="4263096"/>
                <a:ext cx="271059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81" extrusionOk="0">
                    <a:moveTo>
                      <a:pt x="4281" y="1"/>
                    </a:moveTo>
                    <a:cubicBezTo>
                      <a:pt x="4269" y="1"/>
                      <a:pt x="4257" y="1"/>
                      <a:pt x="4246" y="1"/>
                    </a:cubicBezTo>
                    <a:cubicBezTo>
                      <a:pt x="3609" y="1"/>
                      <a:pt x="1" y="52"/>
                      <a:pt x="69" y="134"/>
                    </a:cubicBezTo>
                    <a:cubicBezTo>
                      <a:pt x="100" y="170"/>
                      <a:pt x="1628" y="180"/>
                      <a:pt x="3331" y="180"/>
                    </a:cubicBezTo>
                    <a:cubicBezTo>
                      <a:pt x="5503" y="180"/>
                      <a:pt x="7962" y="164"/>
                      <a:pt x="7962" y="164"/>
                    </a:cubicBezTo>
                    <a:cubicBezTo>
                      <a:pt x="8568" y="2"/>
                      <a:pt x="5008" y="1"/>
                      <a:pt x="428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3926661" y="4250190"/>
                <a:ext cx="34321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2" y="0"/>
                    </a:moveTo>
                    <a:cubicBezTo>
                      <a:pt x="243" y="0"/>
                      <a:pt x="1" y="238"/>
                      <a:pt x="1" y="532"/>
                    </a:cubicBezTo>
                    <a:cubicBezTo>
                      <a:pt x="1" y="825"/>
                      <a:pt x="243" y="1063"/>
                      <a:pt x="542" y="1063"/>
                    </a:cubicBezTo>
                    <a:cubicBezTo>
                      <a:pt x="843" y="1063"/>
                      <a:pt x="1085" y="825"/>
                      <a:pt x="1085" y="532"/>
                    </a:cubicBezTo>
                    <a:cubicBezTo>
                      <a:pt x="1085" y="238"/>
                      <a:pt x="843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3"/>
            <p:cNvGrpSpPr/>
            <p:nvPr/>
          </p:nvGrpSpPr>
          <p:grpSpPr>
            <a:xfrm>
              <a:off x="5789454" y="4642652"/>
              <a:ext cx="569195" cy="282478"/>
              <a:chOff x="4404691" y="4089402"/>
              <a:chExt cx="569195" cy="282478"/>
            </a:xfrm>
          </p:grpSpPr>
          <p:sp>
            <p:nvSpPr>
              <p:cNvPr id="533" name="Google Shape;533;p3"/>
              <p:cNvSpPr/>
              <p:nvPr/>
            </p:nvSpPr>
            <p:spPr>
              <a:xfrm>
                <a:off x="4689447" y="4089402"/>
                <a:ext cx="108025" cy="67251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126" extrusionOk="0">
                    <a:moveTo>
                      <a:pt x="1" y="0"/>
                    </a:moveTo>
                    <a:cubicBezTo>
                      <a:pt x="1" y="0"/>
                      <a:pt x="44" y="817"/>
                      <a:pt x="1323" y="1670"/>
                    </a:cubicBezTo>
                    <a:cubicBezTo>
                      <a:pt x="1848" y="2022"/>
                      <a:pt x="2294" y="2125"/>
                      <a:pt x="2638" y="2125"/>
                    </a:cubicBezTo>
                    <a:cubicBezTo>
                      <a:pt x="3132" y="2125"/>
                      <a:pt x="3415" y="1912"/>
                      <a:pt x="3415" y="1912"/>
                    </a:cubicBezTo>
                    <a:cubicBezTo>
                      <a:pt x="3415" y="1912"/>
                      <a:pt x="1247" y="28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4687549" y="4303175"/>
                <a:ext cx="106855" cy="687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2172" extrusionOk="0">
                    <a:moveTo>
                      <a:pt x="2627" y="0"/>
                    </a:moveTo>
                    <a:cubicBezTo>
                      <a:pt x="2279" y="0"/>
                      <a:pt x="1824" y="107"/>
                      <a:pt x="1291" y="478"/>
                    </a:cubicBezTo>
                    <a:cubicBezTo>
                      <a:pt x="29" y="1355"/>
                      <a:pt x="1" y="2171"/>
                      <a:pt x="1" y="2171"/>
                    </a:cubicBezTo>
                    <a:cubicBezTo>
                      <a:pt x="1239" y="1871"/>
                      <a:pt x="3377" y="200"/>
                      <a:pt x="3377" y="200"/>
                    </a:cubicBezTo>
                    <a:cubicBezTo>
                      <a:pt x="3377" y="200"/>
                      <a:pt x="3102" y="0"/>
                      <a:pt x="2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4511894" y="4144759"/>
                <a:ext cx="461993" cy="165723"/>
              </a:xfrm>
              <a:custGeom>
                <a:avLst/>
                <a:gdLst/>
                <a:ahLst/>
                <a:cxnLst/>
                <a:rect l="l" t="t" r="r" b="b"/>
                <a:pathLst>
                  <a:path w="14605" h="5239" extrusionOk="0">
                    <a:moveTo>
                      <a:pt x="7909" y="1"/>
                    </a:moveTo>
                    <a:cubicBezTo>
                      <a:pt x="4018" y="1"/>
                      <a:pt x="1" y="1966"/>
                      <a:pt x="1" y="1966"/>
                    </a:cubicBezTo>
                    <a:cubicBezTo>
                      <a:pt x="1" y="1966"/>
                      <a:pt x="3597" y="5238"/>
                      <a:pt x="8070" y="5238"/>
                    </a:cubicBezTo>
                    <a:cubicBezTo>
                      <a:pt x="8420" y="5238"/>
                      <a:pt x="8775" y="5218"/>
                      <a:pt x="9135" y="5175"/>
                    </a:cubicBezTo>
                    <a:cubicBezTo>
                      <a:pt x="12788" y="4735"/>
                      <a:pt x="14605" y="2566"/>
                      <a:pt x="14605" y="2566"/>
                    </a:cubicBezTo>
                    <a:cubicBezTo>
                      <a:pt x="14605" y="2566"/>
                      <a:pt x="12749" y="590"/>
                      <a:pt x="9343" y="99"/>
                    </a:cubicBezTo>
                    <a:cubicBezTo>
                      <a:pt x="8872" y="31"/>
                      <a:pt x="8391" y="1"/>
                      <a:pt x="7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4404691" y="4144696"/>
                <a:ext cx="402713" cy="167684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5301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1171" y="1520"/>
                      <a:pt x="2958" y="2088"/>
                      <a:pt x="2958" y="2088"/>
                    </a:cubicBezTo>
                    <a:cubicBezTo>
                      <a:pt x="920" y="2160"/>
                      <a:pt x="1" y="3622"/>
                      <a:pt x="1" y="3622"/>
                    </a:cubicBezTo>
                    <a:cubicBezTo>
                      <a:pt x="170" y="3632"/>
                      <a:pt x="333" y="3637"/>
                      <a:pt x="489" y="3637"/>
                    </a:cubicBezTo>
                    <a:cubicBezTo>
                      <a:pt x="2740" y="3637"/>
                      <a:pt x="3563" y="2650"/>
                      <a:pt x="3563" y="2650"/>
                    </a:cubicBezTo>
                    <a:cubicBezTo>
                      <a:pt x="3563" y="2650"/>
                      <a:pt x="4283" y="3672"/>
                      <a:pt x="6847" y="4674"/>
                    </a:cubicBezTo>
                    <a:cubicBezTo>
                      <a:pt x="8128" y="5175"/>
                      <a:pt x="9547" y="5301"/>
                      <a:pt x="10646" y="5301"/>
                    </a:cubicBezTo>
                    <a:cubicBezTo>
                      <a:pt x="11745" y="5301"/>
                      <a:pt x="12524" y="5175"/>
                      <a:pt x="12524" y="5175"/>
                    </a:cubicBezTo>
                    <a:lnTo>
                      <a:pt x="12730" y="99"/>
                    </a:lnTo>
                    <a:cubicBezTo>
                      <a:pt x="12181" y="38"/>
                      <a:pt x="11641" y="10"/>
                      <a:pt x="11113" y="10"/>
                    </a:cubicBezTo>
                    <a:cubicBezTo>
                      <a:pt x="7075" y="10"/>
                      <a:pt x="3820" y="1610"/>
                      <a:pt x="3820" y="1610"/>
                    </a:cubicBezTo>
                    <a:cubicBezTo>
                      <a:pt x="2582" y="165"/>
                      <a:pt x="741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498766" y="4212991"/>
                <a:ext cx="308069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335" extrusionOk="0">
                    <a:moveTo>
                      <a:pt x="997" y="1"/>
                    </a:moveTo>
                    <a:cubicBezTo>
                      <a:pt x="1" y="200"/>
                      <a:pt x="3968" y="334"/>
                      <a:pt x="6801" y="334"/>
                    </a:cubicBezTo>
                    <a:cubicBezTo>
                      <a:pt x="8466" y="334"/>
                      <a:pt x="9739" y="288"/>
                      <a:pt x="9381" y="181"/>
                    </a:cubicBezTo>
                    <a:cubicBezTo>
                      <a:pt x="8893" y="34"/>
                      <a:pt x="998" y="1"/>
                      <a:pt x="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4854727" y="4214730"/>
                <a:ext cx="17556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6" extrusionOk="0">
                    <a:moveTo>
                      <a:pt x="279" y="0"/>
                    </a:moveTo>
                    <a:cubicBezTo>
                      <a:pt x="124" y="0"/>
                      <a:pt x="1" y="125"/>
                      <a:pt x="1" y="278"/>
                    </a:cubicBezTo>
                    <a:cubicBezTo>
                      <a:pt x="1" y="431"/>
                      <a:pt x="124" y="556"/>
                      <a:pt x="279" y="556"/>
                    </a:cubicBezTo>
                    <a:cubicBezTo>
                      <a:pt x="432" y="556"/>
                      <a:pt x="555" y="431"/>
                      <a:pt x="555" y="278"/>
                    </a:cubicBezTo>
                    <a:cubicBezTo>
                      <a:pt x="555" y="125"/>
                      <a:pt x="432" y="0"/>
                      <a:pt x="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4711526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2" y="14"/>
                      <a:pt x="292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2"/>
                    </a:cubicBezTo>
                    <a:cubicBezTo>
                      <a:pt x="891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725192" y="4180694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0" y="84"/>
                      <a:pt x="420" y="153"/>
                      <a:pt x="691" y="153"/>
                    </a:cubicBezTo>
                    <a:cubicBezTo>
                      <a:pt x="803" y="153"/>
                      <a:pt x="890" y="141"/>
                      <a:pt x="890" y="113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695457" y="4168642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6" y="0"/>
                    </a:moveTo>
                    <a:cubicBezTo>
                      <a:pt x="413" y="0"/>
                      <a:pt x="292" y="14"/>
                      <a:pt x="292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4" y="152"/>
                      <a:pt x="891" y="140"/>
                      <a:pt x="891" y="111"/>
                    </a:cubicBezTo>
                    <a:cubicBezTo>
                      <a:pt x="891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672334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2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657466" y="4161398"/>
                <a:ext cx="28185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3" extrusionOk="0">
                    <a:moveTo>
                      <a:pt x="547" y="0"/>
                    </a:moveTo>
                    <a:cubicBezTo>
                      <a:pt x="414" y="0"/>
                      <a:pt x="293" y="14"/>
                      <a:pt x="293" y="14"/>
                    </a:cubicBezTo>
                    <a:cubicBezTo>
                      <a:pt x="1" y="83"/>
                      <a:pt x="420" y="152"/>
                      <a:pt x="691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635419" y="4173450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1" y="1"/>
                    </a:moveTo>
                    <a:cubicBezTo>
                      <a:pt x="410" y="1"/>
                      <a:pt x="291" y="14"/>
                      <a:pt x="291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0" y="141"/>
                      <a:pt x="890" y="113"/>
                    </a:cubicBezTo>
                    <a:cubicBezTo>
                      <a:pt x="890" y="21"/>
                      <a:pt x="705" y="1"/>
                      <a:pt x="5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599927" y="4182275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3" y="1"/>
                    </a:moveTo>
                    <a:cubicBezTo>
                      <a:pt x="412" y="1"/>
                      <a:pt x="294" y="14"/>
                      <a:pt x="294" y="14"/>
                    </a:cubicBezTo>
                    <a:cubicBezTo>
                      <a:pt x="1" y="84"/>
                      <a:pt x="421" y="153"/>
                      <a:pt x="692" y="153"/>
                    </a:cubicBezTo>
                    <a:cubicBezTo>
                      <a:pt x="804" y="153"/>
                      <a:pt x="891" y="141"/>
                      <a:pt x="891" y="113"/>
                    </a:cubicBezTo>
                    <a:cubicBezTo>
                      <a:pt x="891" y="21"/>
                      <a:pt x="706" y="1"/>
                      <a:pt x="5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747208" y="4168642"/>
                <a:ext cx="28153" cy="484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3" extrusionOk="0">
                    <a:moveTo>
                      <a:pt x="546" y="0"/>
                    </a:moveTo>
                    <a:cubicBezTo>
                      <a:pt x="413" y="0"/>
                      <a:pt x="293" y="14"/>
                      <a:pt x="293" y="14"/>
                    </a:cubicBezTo>
                    <a:cubicBezTo>
                      <a:pt x="0" y="83"/>
                      <a:pt x="419" y="152"/>
                      <a:pt x="690" y="152"/>
                    </a:cubicBezTo>
                    <a:cubicBezTo>
                      <a:pt x="803" y="152"/>
                      <a:pt x="890" y="140"/>
                      <a:pt x="890" y="111"/>
                    </a:cubicBezTo>
                    <a:cubicBezTo>
                      <a:pt x="890" y="21"/>
                      <a:pt x="709" y="0"/>
                      <a:pt x="54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769287" y="4184711"/>
                <a:ext cx="28185" cy="480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" extrusionOk="0">
                    <a:moveTo>
                      <a:pt x="546" y="1"/>
                    </a:moveTo>
                    <a:cubicBezTo>
                      <a:pt x="413" y="1"/>
                      <a:pt x="292" y="14"/>
                      <a:pt x="292" y="14"/>
                    </a:cubicBezTo>
                    <a:cubicBezTo>
                      <a:pt x="0" y="83"/>
                      <a:pt x="420" y="152"/>
                      <a:pt x="692" y="152"/>
                    </a:cubicBezTo>
                    <a:cubicBezTo>
                      <a:pt x="804" y="152"/>
                      <a:pt x="891" y="140"/>
                      <a:pt x="891" y="112"/>
                    </a:cubicBezTo>
                    <a:cubicBezTo>
                      <a:pt x="891" y="21"/>
                      <a:pt x="709" y="1"/>
                      <a:pt x="5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759829" y="4156558"/>
                <a:ext cx="28185" cy="487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4" extrusionOk="0">
                    <a:moveTo>
                      <a:pt x="542" y="1"/>
                    </a:moveTo>
                    <a:cubicBezTo>
                      <a:pt x="411" y="1"/>
                      <a:pt x="293" y="14"/>
                      <a:pt x="293" y="14"/>
                    </a:cubicBezTo>
                    <a:cubicBezTo>
                      <a:pt x="1" y="84"/>
                      <a:pt x="420" y="153"/>
                      <a:pt x="691" y="153"/>
                    </a:cubicBezTo>
                    <a:cubicBezTo>
                      <a:pt x="804" y="153"/>
                      <a:pt x="890" y="141"/>
                      <a:pt x="890" y="112"/>
                    </a:cubicBezTo>
                    <a:cubicBezTo>
                      <a:pt x="890" y="21"/>
                      <a:pt x="706" y="1"/>
                      <a:pt x="5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55442" y="4283721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99" y="1"/>
                    </a:moveTo>
                    <a:cubicBezTo>
                      <a:pt x="54" y="1"/>
                      <a:pt x="26" y="7"/>
                      <a:pt x="24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4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4645446" y="425790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5" y="174"/>
                      <a:pt x="323" y="0"/>
                      <a:pt x="98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673124" y="4274105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99" y="0"/>
                    </a:moveTo>
                    <a:cubicBezTo>
                      <a:pt x="54" y="0"/>
                      <a:pt x="25" y="7"/>
                      <a:pt x="23" y="23"/>
                    </a:cubicBezTo>
                    <a:cubicBezTo>
                      <a:pt x="0" y="185"/>
                      <a:pt x="601" y="205"/>
                      <a:pt x="601" y="205"/>
                    </a:cubicBezTo>
                    <a:cubicBezTo>
                      <a:pt x="954" y="174"/>
                      <a:pt x="324" y="0"/>
                      <a:pt x="9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4697893" y="4263887"/>
                <a:ext cx="30177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7" extrusionOk="0">
                    <a:moveTo>
                      <a:pt x="102" y="1"/>
                    </a:moveTo>
                    <a:cubicBezTo>
                      <a:pt x="57" y="1"/>
                      <a:pt x="27" y="8"/>
                      <a:pt x="25" y="24"/>
                    </a:cubicBezTo>
                    <a:cubicBezTo>
                      <a:pt x="0" y="186"/>
                      <a:pt x="602" y="206"/>
                      <a:pt x="602" y="206"/>
                    </a:cubicBezTo>
                    <a:cubicBezTo>
                      <a:pt x="953" y="174"/>
                      <a:pt x="329" y="1"/>
                      <a:pt x="10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4712064" y="4289952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1"/>
                    </a:moveTo>
                    <a:cubicBezTo>
                      <a:pt x="55" y="1"/>
                      <a:pt x="26" y="7"/>
                      <a:pt x="23" y="24"/>
                    </a:cubicBezTo>
                    <a:cubicBezTo>
                      <a:pt x="0" y="185"/>
                      <a:pt x="602" y="205"/>
                      <a:pt x="602" y="205"/>
                    </a:cubicBezTo>
                    <a:cubicBezTo>
                      <a:pt x="956" y="174"/>
                      <a:pt x="326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754800" y="4291408"/>
                <a:ext cx="28880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2" extrusionOk="0">
                    <a:moveTo>
                      <a:pt x="153" y="1"/>
                    </a:moveTo>
                    <a:cubicBezTo>
                      <a:pt x="67" y="1"/>
                      <a:pt x="5" y="11"/>
                      <a:pt x="4" y="35"/>
                    </a:cubicBezTo>
                    <a:cubicBezTo>
                      <a:pt x="0" y="143"/>
                      <a:pt x="258" y="162"/>
                      <a:pt x="435" y="162"/>
                    </a:cubicBezTo>
                    <a:cubicBezTo>
                      <a:pt x="528" y="162"/>
                      <a:pt x="598" y="157"/>
                      <a:pt x="598" y="157"/>
                    </a:cubicBezTo>
                    <a:cubicBezTo>
                      <a:pt x="913" y="95"/>
                      <a:pt x="417" y="1"/>
                      <a:pt x="15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733226" y="4277869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8" y="1"/>
                    </a:moveTo>
                    <a:cubicBezTo>
                      <a:pt x="54" y="1"/>
                      <a:pt x="26" y="8"/>
                      <a:pt x="24" y="23"/>
                    </a:cubicBezTo>
                    <a:cubicBezTo>
                      <a:pt x="0" y="187"/>
                      <a:pt x="602" y="207"/>
                      <a:pt x="602" y="207"/>
                    </a:cubicBezTo>
                    <a:cubicBezTo>
                      <a:pt x="955" y="175"/>
                      <a:pt x="321" y="1"/>
                      <a:pt x="9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769572" y="4274199"/>
                <a:ext cx="30241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7" extrusionOk="0">
                    <a:moveTo>
                      <a:pt x="100" y="1"/>
                    </a:moveTo>
                    <a:cubicBezTo>
                      <a:pt x="55" y="1"/>
                      <a:pt x="26" y="7"/>
                      <a:pt x="24" y="23"/>
                    </a:cubicBezTo>
                    <a:cubicBezTo>
                      <a:pt x="1" y="187"/>
                      <a:pt x="602" y="207"/>
                      <a:pt x="602" y="207"/>
                    </a:cubicBezTo>
                    <a:cubicBezTo>
                      <a:pt x="955" y="173"/>
                      <a:pt x="325" y="1"/>
                      <a:pt x="10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621880" y="4266734"/>
                <a:ext cx="30209" cy="654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07" extrusionOk="0">
                    <a:moveTo>
                      <a:pt x="99" y="1"/>
                    </a:moveTo>
                    <a:cubicBezTo>
                      <a:pt x="55" y="1"/>
                      <a:pt x="26" y="7"/>
                      <a:pt x="23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3"/>
                      <a:pt x="325" y="1"/>
                      <a:pt x="9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4602331" y="4247660"/>
                <a:ext cx="30177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4" y="23"/>
                    </a:cubicBezTo>
                    <a:cubicBezTo>
                      <a:pt x="0" y="186"/>
                      <a:pt x="601" y="205"/>
                      <a:pt x="601" y="205"/>
                    </a:cubicBezTo>
                    <a:cubicBezTo>
                      <a:pt x="954" y="174"/>
                      <a:pt x="326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586009" y="4260629"/>
                <a:ext cx="30241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06" extrusionOk="0">
                    <a:moveTo>
                      <a:pt x="100" y="0"/>
                    </a:moveTo>
                    <a:cubicBezTo>
                      <a:pt x="56" y="0"/>
                      <a:pt x="27" y="7"/>
                      <a:pt x="25" y="23"/>
                    </a:cubicBezTo>
                    <a:cubicBezTo>
                      <a:pt x="1" y="186"/>
                      <a:pt x="602" y="206"/>
                      <a:pt x="602" y="206"/>
                    </a:cubicBezTo>
                    <a:cubicBezTo>
                      <a:pt x="955" y="174"/>
                      <a:pt x="325" y="0"/>
                      <a:pt x="1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4447268" y="4153838"/>
                <a:ext cx="70256" cy="47733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509" extrusionOk="0">
                    <a:moveTo>
                      <a:pt x="40" y="0"/>
                    </a:moveTo>
                    <a:cubicBezTo>
                      <a:pt x="1" y="0"/>
                      <a:pt x="16" y="28"/>
                      <a:pt x="104" y="88"/>
                    </a:cubicBezTo>
                    <a:cubicBezTo>
                      <a:pt x="616" y="435"/>
                      <a:pt x="2220" y="1509"/>
                      <a:pt x="2220" y="1509"/>
                    </a:cubicBezTo>
                    <a:cubicBezTo>
                      <a:pt x="1665" y="648"/>
                      <a:pt x="228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441511" y="4160164"/>
                <a:ext cx="72660" cy="4612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458" extrusionOk="0">
                    <a:moveTo>
                      <a:pt x="17" y="0"/>
                    </a:moveTo>
                    <a:cubicBezTo>
                      <a:pt x="0" y="0"/>
                      <a:pt x="2" y="14"/>
                      <a:pt x="28" y="46"/>
                    </a:cubicBezTo>
                    <a:cubicBezTo>
                      <a:pt x="721" y="891"/>
                      <a:pt x="2296" y="1458"/>
                      <a:pt x="2296" y="1458"/>
                    </a:cubicBezTo>
                    <a:cubicBezTo>
                      <a:pt x="1917" y="1173"/>
                      <a:pt x="172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4424430" y="4218431"/>
                <a:ext cx="86958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758" extrusionOk="0">
                    <a:moveTo>
                      <a:pt x="2495" y="0"/>
                    </a:moveTo>
                    <a:cubicBezTo>
                      <a:pt x="1389" y="0"/>
                      <a:pt x="0" y="757"/>
                      <a:pt x="209" y="757"/>
                    </a:cubicBezTo>
                    <a:cubicBezTo>
                      <a:pt x="228" y="757"/>
                      <a:pt x="259" y="751"/>
                      <a:pt x="305" y="738"/>
                    </a:cubicBezTo>
                    <a:cubicBezTo>
                      <a:pt x="897" y="563"/>
                      <a:pt x="2749" y="15"/>
                      <a:pt x="2749" y="15"/>
                    </a:cubicBezTo>
                    <a:cubicBezTo>
                      <a:pt x="2667" y="5"/>
                      <a:pt x="2582" y="0"/>
                      <a:pt x="2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419875" y="4224473"/>
                <a:ext cx="93031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846" extrusionOk="0">
                    <a:moveTo>
                      <a:pt x="2940" y="0"/>
                    </a:moveTo>
                    <a:lnTo>
                      <a:pt x="2940" y="0"/>
                    </a:lnTo>
                    <a:cubicBezTo>
                      <a:pt x="2429" y="120"/>
                      <a:pt x="0" y="844"/>
                      <a:pt x="406" y="845"/>
                    </a:cubicBezTo>
                    <a:cubicBezTo>
                      <a:pt x="410" y="845"/>
                      <a:pt x="415" y="845"/>
                      <a:pt x="419" y="845"/>
                    </a:cubicBezTo>
                    <a:cubicBezTo>
                      <a:pt x="1512" y="845"/>
                      <a:pt x="2940" y="0"/>
                      <a:pt x="2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880729" y="4231084"/>
                <a:ext cx="48366" cy="22522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2" extrusionOk="0">
                    <a:moveTo>
                      <a:pt x="127" y="1"/>
                    </a:moveTo>
                    <a:cubicBezTo>
                      <a:pt x="0" y="1"/>
                      <a:pt x="145" y="708"/>
                      <a:pt x="790" y="712"/>
                    </a:cubicBezTo>
                    <a:cubicBezTo>
                      <a:pt x="791" y="712"/>
                      <a:pt x="792" y="712"/>
                      <a:pt x="793" y="712"/>
                    </a:cubicBezTo>
                    <a:cubicBezTo>
                      <a:pt x="1258" y="712"/>
                      <a:pt x="1529" y="355"/>
                      <a:pt x="1511" y="156"/>
                    </a:cubicBezTo>
                    <a:lnTo>
                      <a:pt x="1511" y="156"/>
                    </a:lnTo>
                    <a:lnTo>
                      <a:pt x="1026" y="370"/>
                    </a:lnTo>
                    <a:cubicBezTo>
                      <a:pt x="925" y="409"/>
                      <a:pt x="835" y="426"/>
                      <a:pt x="753" y="426"/>
                    </a:cubicBezTo>
                    <a:cubicBezTo>
                      <a:pt x="355" y="426"/>
                      <a:pt x="181" y="32"/>
                      <a:pt x="181" y="32"/>
                    </a:cubicBezTo>
                    <a:cubicBezTo>
                      <a:pt x="160" y="10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"/>
            <p:cNvGrpSpPr/>
            <p:nvPr/>
          </p:nvGrpSpPr>
          <p:grpSpPr>
            <a:xfrm>
              <a:off x="148010" y="3354672"/>
              <a:ext cx="235599" cy="224844"/>
              <a:chOff x="1690685" y="2722372"/>
              <a:chExt cx="235599" cy="224844"/>
            </a:xfrm>
          </p:grpSpPr>
          <p:sp>
            <p:nvSpPr>
              <p:cNvPr id="566" name="Google Shape;566;p3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4" name="Google Shape;594;p3"/>
            <p:cNvSpPr/>
            <p:nvPr/>
          </p:nvSpPr>
          <p:spPr>
            <a:xfrm>
              <a:off x="6626975" y="4099989"/>
              <a:ext cx="2705500" cy="1122225"/>
            </a:xfrm>
            <a:custGeom>
              <a:avLst/>
              <a:gdLst/>
              <a:ahLst/>
              <a:cxnLst/>
              <a:rect l="l" t="t" r="r" b="b"/>
              <a:pathLst>
                <a:path w="108220" h="44889" extrusionOk="0">
                  <a:moveTo>
                    <a:pt x="108220" y="17165"/>
                  </a:moveTo>
                  <a:cubicBezTo>
                    <a:pt x="108220" y="1296"/>
                    <a:pt x="78520" y="-2646"/>
                    <a:pt x="63230" y="1601"/>
                  </a:cubicBezTo>
                  <a:cubicBezTo>
                    <a:pt x="53782" y="4225"/>
                    <a:pt x="51680" y="18354"/>
                    <a:pt x="43045" y="23002"/>
                  </a:cubicBezTo>
                  <a:cubicBezTo>
                    <a:pt x="33049" y="28382"/>
                    <a:pt x="19913" y="19153"/>
                    <a:pt x="8998" y="22272"/>
                  </a:cubicBezTo>
                  <a:cubicBezTo>
                    <a:pt x="1197" y="24501"/>
                    <a:pt x="0" y="36775"/>
                    <a:pt x="0" y="4488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595" name="Google Shape;595;p3"/>
            <p:cNvSpPr/>
            <p:nvPr/>
          </p:nvSpPr>
          <p:spPr>
            <a:xfrm>
              <a:off x="1714500" y="-38100"/>
              <a:ext cx="2575625" cy="737925"/>
            </a:xfrm>
            <a:custGeom>
              <a:avLst/>
              <a:gdLst/>
              <a:ahLst/>
              <a:cxnLst/>
              <a:rect l="l" t="t" r="r" b="b"/>
              <a:pathLst>
                <a:path w="103025" h="29517" extrusionOk="0">
                  <a:moveTo>
                    <a:pt x="0" y="243"/>
                  </a:moveTo>
                  <a:cubicBezTo>
                    <a:pt x="6225" y="9822"/>
                    <a:pt x="11900" y="22555"/>
                    <a:pt x="22860" y="25778"/>
                  </a:cubicBezTo>
                  <a:cubicBezTo>
                    <a:pt x="34542" y="29213"/>
                    <a:pt x="47054" y="19353"/>
                    <a:pt x="59096" y="21158"/>
                  </a:cubicBezTo>
                  <a:cubicBezTo>
                    <a:pt x="69383" y="22700"/>
                    <a:pt x="80257" y="32993"/>
                    <a:pt x="89494" y="28210"/>
                  </a:cubicBezTo>
                  <a:cubicBezTo>
                    <a:pt x="94594" y="25569"/>
                    <a:pt x="100671" y="22261"/>
                    <a:pt x="102384" y="16780"/>
                  </a:cubicBezTo>
                  <a:cubicBezTo>
                    <a:pt x="104070" y="11386"/>
                    <a:pt x="102050" y="5248"/>
                    <a:pt x="99952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596" name="Google Shape;596;p3"/>
            <p:cNvGrpSpPr/>
            <p:nvPr/>
          </p:nvGrpSpPr>
          <p:grpSpPr>
            <a:xfrm>
              <a:off x="8803652" y="4642656"/>
              <a:ext cx="147945" cy="134470"/>
              <a:chOff x="3477352" y="993181"/>
              <a:chExt cx="147945" cy="134470"/>
            </a:xfrm>
          </p:grpSpPr>
          <p:sp>
            <p:nvSpPr>
              <p:cNvPr id="597" name="Google Shape;597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3"/>
            <p:cNvGrpSpPr/>
            <p:nvPr/>
          </p:nvGrpSpPr>
          <p:grpSpPr>
            <a:xfrm>
              <a:off x="8951603" y="4363731"/>
              <a:ext cx="83763" cy="83541"/>
              <a:chOff x="3317703" y="1099656"/>
              <a:chExt cx="83763" cy="83541"/>
            </a:xfrm>
          </p:grpSpPr>
          <p:sp>
            <p:nvSpPr>
              <p:cNvPr id="600" name="Google Shape;600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3"/>
            <p:cNvGrpSpPr/>
            <p:nvPr/>
          </p:nvGrpSpPr>
          <p:grpSpPr>
            <a:xfrm>
              <a:off x="5373177" y="4756118"/>
              <a:ext cx="147945" cy="134470"/>
              <a:chOff x="3477352" y="993181"/>
              <a:chExt cx="147945" cy="134470"/>
            </a:xfrm>
          </p:grpSpPr>
          <p:sp>
            <p:nvSpPr>
              <p:cNvPr id="603" name="Google Shape;603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3"/>
            <p:cNvGrpSpPr/>
            <p:nvPr/>
          </p:nvGrpSpPr>
          <p:grpSpPr>
            <a:xfrm>
              <a:off x="7351402" y="263631"/>
              <a:ext cx="147945" cy="134470"/>
              <a:chOff x="3477352" y="993181"/>
              <a:chExt cx="147945" cy="134470"/>
            </a:xfrm>
          </p:grpSpPr>
          <p:sp>
            <p:nvSpPr>
              <p:cNvPr id="606" name="Google Shape;606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3"/>
            <p:cNvGrpSpPr/>
            <p:nvPr/>
          </p:nvGrpSpPr>
          <p:grpSpPr>
            <a:xfrm>
              <a:off x="7018953" y="158906"/>
              <a:ext cx="83763" cy="83541"/>
              <a:chOff x="3317703" y="1099656"/>
              <a:chExt cx="83763" cy="83541"/>
            </a:xfrm>
          </p:grpSpPr>
          <p:sp>
            <p:nvSpPr>
              <p:cNvPr id="609" name="Google Shape;609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3"/>
            <p:cNvGrpSpPr/>
            <p:nvPr/>
          </p:nvGrpSpPr>
          <p:grpSpPr>
            <a:xfrm>
              <a:off x="1083527" y="472768"/>
              <a:ext cx="147945" cy="134470"/>
              <a:chOff x="3477352" y="993181"/>
              <a:chExt cx="147945" cy="134470"/>
            </a:xfrm>
          </p:grpSpPr>
          <p:sp>
            <p:nvSpPr>
              <p:cNvPr id="612" name="Google Shape;612;p3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3"/>
            <p:cNvGrpSpPr/>
            <p:nvPr/>
          </p:nvGrpSpPr>
          <p:grpSpPr>
            <a:xfrm>
              <a:off x="861078" y="158906"/>
              <a:ext cx="83763" cy="83541"/>
              <a:chOff x="3317703" y="1099656"/>
              <a:chExt cx="83763" cy="83541"/>
            </a:xfrm>
          </p:grpSpPr>
          <p:sp>
            <p:nvSpPr>
              <p:cNvPr id="615" name="Google Shape;615;p3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80" name="Google Shape;980;p6"/>
          <p:cNvGrpSpPr/>
          <p:nvPr/>
        </p:nvGrpSpPr>
        <p:grpSpPr>
          <a:xfrm>
            <a:off x="-212800" y="-156728"/>
            <a:ext cx="9766875" cy="5391550"/>
            <a:chOff x="-212800" y="-184000"/>
            <a:chExt cx="9766875" cy="5391550"/>
          </a:xfrm>
        </p:grpSpPr>
        <p:grpSp>
          <p:nvGrpSpPr>
            <p:cNvPr id="981" name="Google Shape;981;p6"/>
            <p:cNvGrpSpPr/>
            <p:nvPr/>
          </p:nvGrpSpPr>
          <p:grpSpPr>
            <a:xfrm>
              <a:off x="6268760" y="165347"/>
              <a:ext cx="235599" cy="224844"/>
              <a:chOff x="1690685" y="2722372"/>
              <a:chExt cx="235599" cy="224844"/>
            </a:xfrm>
          </p:grpSpPr>
          <p:sp>
            <p:nvSpPr>
              <p:cNvPr id="982" name="Google Shape;982;p6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6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6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6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6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6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6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6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6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6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6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6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6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6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6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6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6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6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6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6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6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6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6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6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6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6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6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6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6"/>
            <p:cNvGrpSpPr/>
            <p:nvPr/>
          </p:nvGrpSpPr>
          <p:grpSpPr>
            <a:xfrm>
              <a:off x="8588092" y="3075615"/>
              <a:ext cx="400341" cy="492138"/>
              <a:chOff x="8582017" y="3605615"/>
              <a:chExt cx="400341" cy="492138"/>
            </a:xfrm>
          </p:grpSpPr>
          <p:sp>
            <p:nvSpPr>
              <p:cNvPr id="1011" name="Google Shape;1011;p6"/>
              <p:cNvSpPr/>
              <p:nvPr/>
            </p:nvSpPr>
            <p:spPr>
              <a:xfrm>
                <a:off x="8582017" y="3610708"/>
                <a:ext cx="399012" cy="487046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5397" extrusionOk="0">
                    <a:moveTo>
                      <a:pt x="8613" y="3222"/>
                    </a:moveTo>
                    <a:lnTo>
                      <a:pt x="8613" y="3223"/>
                    </a:lnTo>
                    <a:cubicBezTo>
                      <a:pt x="8613" y="3223"/>
                      <a:pt x="8613" y="3222"/>
                      <a:pt x="8613" y="3222"/>
                    </a:cubicBezTo>
                    <a:close/>
                    <a:moveTo>
                      <a:pt x="8300" y="1"/>
                    </a:moveTo>
                    <a:cubicBezTo>
                      <a:pt x="8293" y="1"/>
                      <a:pt x="8285" y="3"/>
                      <a:pt x="8278" y="7"/>
                    </a:cubicBezTo>
                    <a:cubicBezTo>
                      <a:pt x="7655" y="422"/>
                      <a:pt x="7133" y="966"/>
                      <a:pt x="6666" y="1545"/>
                    </a:cubicBezTo>
                    <a:cubicBezTo>
                      <a:pt x="4644" y="4032"/>
                      <a:pt x="1442" y="10558"/>
                      <a:pt x="1400" y="10643"/>
                    </a:cubicBezTo>
                    <a:lnTo>
                      <a:pt x="1400" y="10643"/>
                    </a:lnTo>
                    <a:cubicBezTo>
                      <a:pt x="1400" y="10642"/>
                      <a:pt x="1401" y="10641"/>
                      <a:pt x="1401" y="10640"/>
                    </a:cubicBezTo>
                    <a:lnTo>
                      <a:pt x="1401" y="10640"/>
                    </a:lnTo>
                    <a:cubicBezTo>
                      <a:pt x="1400" y="10643"/>
                      <a:pt x="1399" y="10644"/>
                      <a:pt x="1399" y="10644"/>
                    </a:cubicBezTo>
                    <a:cubicBezTo>
                      <a:pt x="1399" y="10644"/>
                      <a:pt x="1399" y="10644"/>
                      <a:pt x="1400" y="10643"/>
                    </a:cubicBezTo>
                    <a:lnTo>
                      <a:pt x="1400" y="10643"/>
                    </a:lnTo>
                    <a:cubicBezTo>
                      <a:pt x="1246" y="10969"/>
                      <a:pt x="1187" y="11083"/>
                      <a:pt x="1062" y="11320"/>
                    </a:cubicBezTo>
                    <a:cubicBezTo>
                      <a:pt x="886" y="11654"/>
                      <a:pt x="695" y="11986"/>
                      <a:pt x="535" y="12284"/>
                    </a:cubicBezTo>
                    <a:cubicBezTo>
                      <a:pt x="366" y="12592"/>
                      <a:pt x="150" y="13007"/>
                      <a:pt x="34" y="13338"/>
                    </a:cubicBezTo>
                    <a:cubicBezTo>
                      <a:pt x="1" y="13429"/>
                      <a:pt x="77" y="13523"/>
                      <a:pt x="171" y="13523"/>
                    </a:cubicBezTo>
                    <a:cubicBezTo>
                      <a:pt x="188" y="13523"/>
                      <a:pt x="205" y="13520"/>
                      <a:pt x="223" y="13514"/>
                    </a:cubicBezTo>
                    <a:cubicBezTo>
                      <a:pt x="492" y="13895"/>
                      <a:pt x="1202" y="14546"/>
                      <a:pt x="1345" y="14671"/>
                    </a:cubicBezTo>
                    <a:cubicBezTo>
                      <a:pt x="1406" y="14726"/>
                      <a:pt x="1466" y="14749"/>
                      <a:pt x="1517" y="14749"/>
                    </a:cubicBezTo>
                    <a:cubicBezTo>
                      <a:pt x="1620" y="14749"/>
                      <a:pt x="1686" y="14654"/>
                      <a:pt x="1647" y="14548"/>
                    </a:cubicBezTo>
                    <a:cubicBezTo>
                      <a:pt x="1660" y="14545"/>
                      <a:pt x="1677" y="14533"/>
                      <a:pt x="1685" y="14518"/>
                    </a:cubicBezTo>
                    <a:cubicBezTo>
                      <a:pt x="1772" y="14321"/>
                      <a:pt x="1848" y="14211"/>
                      <a:pt x="1848" y="14211"/>
                    </a:cubicBezTo>
                    <a:lnTo>
                      <a:pt x="1848" y="14211"/>
                    </a:lnTo>
                    <a:cubicBezTo>
                      <a:pt x="1848" y="14211"/>
                      <a:pt x="1848" y="14211"/>
                      <a:pt x="1848" y="14211"/>
                    </a:cubicBezTo>
                    <a:cubicBezTo>
                      <a:pt x="1866" y="14181"/>
                      <a:pt x="1873" y="14163"/>
                      <a:pt x="1883" y="14163"/>
                    </a:cubicBezTo>
                    <a:cubicBezTo>
                      <a:pt x="1903" y="14163"/>
                      <a:pt x="1938" y="14230"/>
                      <a:pt x="2103" y="14405"/>
                    </a:cubicBezTo>
                    <a:cubicBezTo>
                      <a:pt x="2794" y="15138"/>
                      <a:pt x="3684" y="15397"/>
                      <a:pt x="4097" y="15397"/>
                    </a:cubicBezTo>
                    <a:cubicBezTo>
                      <a:pt x="4212" y="15397"/>
                      <a:pt x="4290" y="15377"/>
                      <a:pt x="4316" y="15341"/>
                    </a:cubicBezTo>
                    <a:cubicBezTo>
                      <a:pt x="4439" y="15379"/>
                      <a:pt x="4524" y="15392"/>
                      <a:pt x="4592" y="15392"/>
                    </a:cubicBezTo>
                    <a:cubicBezTo>
                      <a:pt x="4639" y="15392"/>
                      <a:pt x="4678" y="15386"/>
                      <a:pt x="4716" y="15378"/>
                    </a:cubicBezTo>
                    <a:lnTo>
                      <a:pt x="4734" y="15384"/>
                    </a:lnTo>
                    <a:lnTo>
                      <a:pt x="4734" y="15385"/>
                    </a:lnTo>
                    <a:cubicBezTo>
                      <a:pt x="4754" y="15391"/>
                      <a:pt x="4773" y="15394"/>
                      <a:pt x="4790" y="15394"/>
                    </a:cubicBezTo>
                    <a:cubicBezTo>
                      <a:pt x="5097" y="15394"/>
                      <a:pt x="5141" y="14508"/>
                      <a:pt x="6030" y="12459"/>
                    </a:cubicBezTo>
                    <a:cubicBezTo>
                      <a:pt x="7183" y="9865"/>
                      <a:pt x="8131" y="8464"/>
                      <a:pt x="9727" y="6293"/>
                    </a:cubicBezTo>
                    <a:cubicBezTo>
                      <a:pt x="10014" y="5905"/>
                      <a:pt x="10324" y="5524"/>
                      <a:pt x="10667" y="5175"/>
                    </a:cubicBezTo>
                    <a:cubicBezTo>
                      <a:pt x="10873" y="4963"/>
                      <a:pt x="11319" y="4626"/>
                      <a:pt x="11321" y="4626"/>
                    </a:cubicBezTo>
                    <a:lnTo>
                      <a:pt x="11321" y="4626"/>
                    </a:lnTo>
                    <a:cubicBezTo>
                      <a:pt x="11321" y="4626"/>
                      <a:pt x="11319" y="4628"/>
                      <a:pt x="11314" y="4632"/>
                    </a:cubicBezTo>
                    <a:cubicBezTo>
                      <a:pt x="11715" y="4323"/>
                      <a:pt x="12098" y="4003"/>
                      <a:pt x="12295" y="3552"/>
                    </a:cubicBezTo>
                    <a:lnTo>
                      <a:pt x="12295" y="3552"/>
                    </a:lnTo>
                    <a:cubicBezTo>
                      <a:pt x="12526" y="3796"/>
                      <a:pt x="12613" y="3888"/>
                      <a:pt x="12613" y="3888"/>
                    </a:cubicBezTo>
                    <a:cubicBezTo>
                      <a:pt x="12613" y="3888"/>
                      <a:pt x="12462" y="3728"/>
                      <a:pt x="12295" y="3551"/>
                    </a:cubicBezTo>
                    <a:lnTo>
                      <a:pt x="12295" y="3551"/>
                    </a:lnTo>
                    <a:cubicBezTo>
                      <a:pt x="12351" y="3423"/>
                      <a:pt x="12392" y="3285"/>
                      <a:pt x="12414" y="3134"/>
                    </a:cubicBezTo>
                    <a:lnTo>
                      <a:pt x="12414" y="3134"/>
                    </a:lnTo>
                    <a:cubicBezTo>
                      <a:pt x="12372" y="3261"/>
                      <a:pt x="12312" y="3386"/>
                      <a:pt x="12238" y="3490"/>
                    </a:cubicBezTo>
                    <a:lnTo>
                      <a:pt x="12238" y="3490"/>
                    </a:lnTo>
                    <a:cubicBezTo>
                      <a:pt x="12050" y="3292"/>
                      <a:pt x="11863" y="3093"/>
                      <a:pt x="11863" y="3093"/>
                    </a:cubicBezTo>
                    <a:lnTo>
                      <a:pt x="11863" y="3093"/>
                    </a:lnTo>
                    <a:cubicBezTo>
                      <a:pt x="11863" y="3093"/>
                      <a:pt x="11963" y="3200"/>
                      <a:pt x="12237" y="3491"/>
                    </a:cubicBezTo>
                    <a:cubicBezTo>
                      <a:pt x="12143" y="3624"/>
                      <a:pt x="12047" y="3728"/>
                      <a:pt x="11892" y="3836"/>
                    </a:cubicBezTo>
                    <a:cubicBezTo>
                      <a:pt x="11660" y="3997"/>
                      <a:pt x="11388" y="4090"/>
                      <a:pt x="11088" y="4090"/>
                    </a:cubicBezTo>
                    <a:cubicBezTo>
                      <a:pt x="10721" y="4090"/>
                      <a:pt x="10314" y="3950"/>
                      <a:pt x="9889" y="3624"/>
                    </a:cubicBezTo>
                    <a:cubicBezTo>
                      <a:pt x="9292" y="3163"/>
                      <a:pt x="8297" y="2189"/>
                      <a:pt x="8427" y="1443"/>
                    </a:cubicBezTo>
                    <a:lnTo>
                      <a:pt x="8427" y="1443"/>
                    </a:lnTo>
                    <a:cubicBezTo>
                      <a:pt x="8318" y="1553"/>
                      <a:pt x="8211" y="1675"/>
                      <a:pt x="8095" y="1830"/>
                    </a:cubicBezTo>
                    <a:cubicBezTo>
                      <a:pt x="7952" y="2017"/>
                      <a:pt x="7952" y="1947"/>
                      <a:pt x="8021" y="2149"/>
                    </a:cubicBezTo>
                    <a:cubicBezTo>
                      <a:pt x="8021" y="2142"/>
                      <a:pt x="8019" y="2136"/>
                      <a:pt x="8019" y="2136"/>
                    </a:cubicBezTo>
                    <a:lnTo>
                      <a:pt x="8019" y="2136"/>
                    </a:lnTo>
                    <a:cubicBezTo>
                      <a:pt x="8019" y="2136"/>
                      <a:pt x="8019" y="2137"/>
                      <a:pt x="8021" y="2141"/>
                    </a:cubicBezTo>
                    <a:lnTo>
                      <a:pt x="8021" y="2135"/>
                    </a:lnTo>
                    <a:cubicBezTo>
                      <a:pt x="8157" y="2496"/>
                      <a:pt x="8350" y="2849"/>
                      <a:pt x="8612" y="3223"/>
                    </a:cubicBezTo>
                    <a:lnTo>
                      <a:pt x="8610" y="3219"/>
                    </a:lnTo>
                    <a:lnTo>
                      <a:pt x="8610" y="3219"/>
                    </a:lnTo>
                    <a:cubicBezTo>
                      <a:pt x="8612" y="3220"/>
                      <a:pt x="8613" y="3221"/>
                      <a:pt x="8613" y="3222"/>
                    </a:cubicBezTo>
                    <a:lnTo>
                      <a:pt x="8613" y="3222"/>
                    </a:lnTo>
                    <a:lnTo>
                      <a:pt x="8612" y="3216"/>
                    </a:lnTo>
                    <a:lnTo>
                      <a:pt x="8612" y="3216"/>
                    </a:lnTo>
                    <a:cubicBezTo>
                      <a:pt x="9981" y="5125"/>
                      <a:pt x="10029" y="2855"/>
                      <a:pt x="5813" y="8066"/>
                    </a:cubicBezTo>
                    <a:cubicBezTo>
                      <a:pt x="3463" y="10998"/>
                      <a:pt x="1985" y="13938"/>
                      <a:pt x="1695" y="14394"/>
                    </a:cubicBezTo>
                    <a:cubicBezTo>
                      <a:pt x="1684" y="14410"/>
                      <a:pt x="1669" y="14418"/>
                      <a:pt x="1650" y="14418"/>
                    </a:cubicBezTo>
                    <a:cubicBezTo>
                      <a:pt x="1637" y="14418"/>
                      <a:pt x="1622" y="14414"/>
                      <a:pt x="1606" y="14405"/>
                    </a:cubicBezTo>
                    <a:cubicBezTo>
                      <a:pt x="1523" y="14316"/>
                      <a:pt x="2168" y="13139"/>
                      <a:pt x="2227" y="13030"/>
                    </a:cubicBezTo>
                    <a:cubicBezTo>
                      <a:pt x="3838" y="10142"/>
                      <a:pt x="5519" y="7501"/>
                      <a:pt x="9295" y="4204"/>
                    </a:cubicBezTo>
                    <a:cubicBezTo>
                      <a:pt x="8012" y="3041"/>
                      <a:pt x="6987" y="989"/>
                      <a:pt x="8198" y="90"/>
                    </a:cubicBezTo>
                    <a:cubicBezTo>
                      <a:pt x="8240" y="59"/>
                      <a:pt x="8283" y="30"/>
                      <a:pt x="8324" y="7"/>
                    </a:cubicBezTo>
                    <a:cubicBezTo>
                      <a:pt x="8316" y="3"/>
                      <a:pt x="8308" y="1"/>
                      <a:pt x="8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6"/>
              <p:cNvSpPr/>
              <p:nvPr/>
            </p:nvSpPr>
            <p:spPr>
              <a:xfrm>
                <a:off x="8631806" y="3605615"/>
                <a:ext cx="350551" cy="461233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4581" extrusionOk="0">
                    <a:moveTo>
                      <a:pt x="7524" y="1169"/>
                    </a:moveTo>
                    <a:cubicBezTo>
                      <a:pt x="7532" y="1169"/>
                      <a:pt x="7540" y="1169"/>
                      <a:pt x="7548" y="1169"/>
                    </a:cubicBezTo>
                    <a:cubicBezTo>
                      <a:pt x="8090" y="1178"/>
                      <a:pt x="8786" y="1722"/>
                      <a:pt x="8960" y="1906"/>
                    </a:cubicBezTo>
                    <a:cubicBezTo>
                      <a:pt x="9302" y="2267"/>
                      <a:pt x="9222" y="2578"/>
                      <a:pt x="8934" y="2929"/>
                    </a:cubicBezTo>
                    <a:cubicBezTo>
                      <a:pt x="8928" y="2936"/>
                      <a:pt x="8377" y="3560"/>
                      <a:pt x="8377" y="3560"/>
                    </a:cubicBezTo>
                    <a:cubicBezTo>
                      <a:pt x="8366" y="3572"/>
                      <a:pt x="8352" y="3576"/>
                      <a:pt x="8342" y="3576"/>
                    </a:cubicBezTo>
                    <a:cubicBezTo>
                      <a:pt x="8338" y="3576"/>
                      <a:pt x="8335" y="3575"/>
                      <a:pt x="8332" y="3574"/>
                    </a:cubicBezTo>
                    <a:lnTo>
                      <a:pt x="8332" y="3574"/>
                    </a:lnTo>
                    <a:cubicBezTo>
                      <a:pt x="8657" y="3804"/>
                      <a:pt x="9087" y="4024"/>
                      <a:pt x="9486" y="4033"/>
                    </a:cubicBezTo>
                    <a:cubicBezTo>
                      <a:pt x="9550" y="4034"/>
                      <a:pt x="9549" y="4131"/>
                      <a:pt x="9484" y="4131"/>
                    </a:cubicBezTo>
                    <a:cubicBezTo>
                      <a:pt x="9483" y="4131"/>
                      <a:pt x="9483" y="4131"/>
                      <a:pt x="9482" y="4131"/>
                    </a:cubicBezTo>
                    <a:cubicBezTo>
                      <a:pt x="8801" y="4117"/>
                      <a:pt x="7929" y="3487"/>
                      <a:pt x="7478" y="2967"/>
                    </a:cubicBezTo>
                    <a:cubicBezTo>
                      <a:pt x="6529" y="1871"/>
                      <a:pt x="6927" y="1169"/>
                      <a:pt x="7524" y="1169"/>
                    </a:cubicBezTo>
                    <a:close/>
                    <a:moveTo>
                      <a:pt x="7418" y="1"/>
                    </a:moveTo>
                    <a:cubicBezTo>
                      <a:pt x="7269" y="1"/>
                      <a:pt x="7125" y="20"/>
                      <a:pt x="6988" y="62"/>
                    </a:cubicBezTo>
                    <a:cubicBezTo>
                      <a:pt x="5811" y="420"/>
                      <a:pt x="5557" y="2406"/>
                      <a:pt x="7718" y="4365"/>
                    </a:cubicBezTo>
                    <a:cubicBezTo>
                      <a:pt x="4224" y="7415"/>
                      <a:pt x="2477" y="9912"/>
                      <a:pt x="650" y="13191"/>
                    </a:cubicBezTo>
                    <a:cubicBezTo>
                      <a:pt x="458" y="13535"/>
                      <a:pt x="132" y="14149"/>
                      <a:pt x="15" y="14510"/>
                    </a:cubicBezTo>
                    <a:cubicBezTo>
                      <a:pt x="0" y="14551"/>
                      <a:pt x="35" y="14580"/>
                      <a:pt x="70" y="14580"/>
                    </a:cubicBezTo>
                    <a:cubicBezTo>
                      <a:pt x="87" y="14580"/>
                      <a:pt x="104" y="14573"/>
                      <a:pt x="115" y="14555"/>
                    </a:cubicBezTo>
                    <a:cubicBezTo>
                      <a:pt x="600" y="13798"/>
                      <a:pt x="3077" y="8616"/>
                      <a:pt x="7840" y="4439"/>
                    </a:cubicBezTo>
                    <a:cubicBezTo>
                      <a:pt x="7861" y="4419"/>
                      <a:pt x="7867" y="4383"/>
                      <a:pt x="7854" y="4358"/>
                    </a:cubicBezTo>
                    <a:cubicBezTo>
                      <a:pt x="7863" y="4335"/>
                      <a:pt x="7858" y="4308"/>
                      <a:pt x="7843" y="4290"/>
                    </a:cubicBezTo>
                    <a:cubicBezTo>
                      <a:pt x="7572" y="4048"/>
                      <a:pt x="7311" y="3763"/>
                      <a:pt x="7034" y="3377"/>
                    </a:cubicBezTo>
                    <a:lnTo>
                      <a:pt x="7034" y="3377"/>
                    </a:lnTo>
                    <a:lnTo>
                      <a:pt x="7038" y="3390"/>
                    </a:lnTo>
                    <a:cubicBezTo>
                      <a:pt x="6774" y="3015"/>
                      <a:pt x="6580" y="2658"/>
                      <a:pt x="6442" y="2296"/>
                    </a:cubicBezTo>
                    <a:lnTo>
                      <a:pt x="6442" y="2296"/>
                    </a:lnTo>
                    <a:lnTo>
                      <a:pt x="6444" y="2316"/>
                    </a:lnTo>
                    <a:cubicBezTo>
                      <a:pt x="6378" y="2090"/>
                      <a:pt x="6365" y="2191"/>
                      <a:pt x="6517" y="1991"/>
                    </a:cubicBezTo>
                    <a:cubicBezTo>
                      <a:pt x="6630" y="1842"/>
                      <a:pt x="6704" y="1752"/>
                      <a:pt x="6852" y="1601"/>
                    </a:cubicBezTo>
                    <a:lnTo>
                      <a:pt x="6852" y="1601"/>
                    </a:lnTo>
                    <a:cubicBezTo>
                      <a:pt x="6657" y="2416"/>
                      <a:pt x="8185" y="3826"/>
                      <a:pt x="8809" y="4104"/>
                    </a:cubicBezTo>
                    <a:cubicBezTo>
                      <a:pt x="8958" y="4170"/>
                      <a:pt x="9124" y="4213"/>
                      <a:pt x="9323" y="4236"/>
                    </a:cubicBezTo>
                    <a:cubicBezTo>
                      <a:pt x="9380" y="4242"/>
                      <a:pt x="9437" y="4246"/>
                      <a:pt x="9494" y="4246"/>
                    </a:cubicBezTo>
                    <a:cubicBezTo>
                      <a:pt x="9949" y="4246"/>
                      <a:pt x="10390" y="4043"/>
                      <a:pt x="10662" y="3652"/>
                    </a:cubicBezTo>
                    <a:cubicBezTo>
                      <a:pt x="10748" y="3532"/>
                      <a:pt x="10817" y="3383"/>
                      <a:pt x="10860" y="3222"/>
                    </a:cubicBezTo>
                    <a:cubicBezTo>
                      <a:pt x="11082" y="2415"/>
                      <a:pt x="10559" y="1735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lnTo>
                      <a:pt x="9950" y="1206"/>
                    </a:lnTo>
                    <a:cubicBezTo>
                      <a:pt x="9950" y="1206"/>
                      <a:pt x="9950" y="1206"/>
                      <a:pt x="9950" y="1206"/>
                    </a:cubicBezTo>
                    <a:cubicBezTo>
                      <a:pt x="9315" y="657"/>
                      <a:pt x="8288" y="1"/>
                      <a:pt x="7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6"/>
              <p:cNvSpPr/>
              <p:nvPr/>
            </p:nvSpPr>
            <p:spPr>
              <a:xfrm>
                <a:off x="8826157" y="3642530"/>
                <a:ext cx="107740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61" extrusionOk="0">
                    <a:moveTo>
                      <a:pt x="1391" y="1"/>
                    </a:moveTo>
                    <a:cubicBezTo>
                      <a:pt x="1269" y="1"/>
                      <a:pt x="1153" y="26"/>
                      <a:pt x="1047" y="86"/>
                    </a:cubicBezTo>
                    <a:cubicBezTo>
                      <a:pt x="0" y="685"/>
                      <a:pt x="1975" y="2936"/>
                      <a:pt x="3338" y="2960"/>
                    </a:cubicBezTo>
                    <a:cubicBezTo>
                      <a:pt x="3339" y="2960"/>
                      <a:pt x="3339" y="2960"/>
                      <a:pt x="3340" y="2960"/>
                    </a:cubicBezTo>
                    <a:cubicBezTo>
                      <a:pt x="3405" y="2960"/>
                      <a:pt x="3405" y="2861"/>
                      <a:pt x="3342" y="2861"/>
                    </a:cubicBezTo>
                    <a:cubicBezTo>
                      <a:pt x="3073" y="2857"/>
                      <a:pt x="2672" y="2745"/>
                      <a:pt x="2188" y="2403"/>
                    </a:cubicBezTo>
                    <a:lnTo>
                      <a:pt x="2188" y="2403"/>
                    </a:lnTo>
                    <a:cubicBezTo>
                      <a:pt x="2189" y="2403"/>
                      <a:pt x="2190" y="2404"/>
                      <a:pt x="2191" y="2404"/>
                    </a:cubicBezTo>
                    <a:cubicBezTo>
                      <a:pt x="2236" y="2404"/>
                      <a:pt x="2522" y="2059"/>
                      <a:pt x="2551" y="2028"/>
                    </a:cubicBezTo>
                    <a:cubicBezTo>
                      <a:pt x="2897" y="1649"/>
                      <a:pt x="3305" y="1256"/>
                      <a:pt x="2816" y="739"/>
                    </a:cubicBezTo>
                    <a:cubicBezTo>
                      <a:pt x="2706" y="621"/>
                      <a:pt x="1990" y="1"/>
                      <a:pt x="13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6"/>
              <p:cNvSpPr/>
              <p:nvPr/>
            </p:nvSpPr>
            <p:spPr>
              <a:xfrm>
                <a:off x="8594796" y="3650786"/>
                <a:ext cx="249644" cy="376711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11909" extrusionOk="0">
                    <a:moveTo>
                      <a:pt x="13" y="11249"/>
                    </a:moveTo>
                    <a:cubicBezTo>
                      <a:pt x="13" y="11249"/>
                      <a:pt x="13" y="11249"/>
                      <a:pt x="13" y="11249"/>
                    </a:cubicBezTo>
                    <a:lnTo>
                      <a:pt x="13" y="11249"/>
                    </a:lnTo>
                    <a:cubicBezTo>
                      <a:pt x="13" y="11249"/>
                      <a:pt x="13" y="11249"/>
                      <a:pt x="13" y="11249"/>
                    </a:cubicBezTo>
                    <a:close/>
                    <a:moveTo>
                      <a:pt x="13" y="11249"/>
                    </a:moveTo>
                    <a:cubicBezTo>
                      <a:pt x="9" y="11258"/>
                      <a:pt x="6" y="11263"/>
                      <a:pt x="7" y="11263"/>
                    </a:cubicBezTo>
                    <a:cubicBezTo>
                      <a:pt x="7" y="11263"/>
                      <a:pt x="8" y="11261"/>
                      <a:pt x="9" y="11258"/>
                    </a:cubicBezTo>
                    <a:lnTo>
                      <a:pt x="9" y="11258"/>
                    </a:lnTo>
                    <a:cubicBezTo>
                      <a:pt x="11" y="11255"/>
                      <a:pt x="12" y="11252"/>
                      <a:pt x="13" y="11249"/>
                    </a:cubicBezTo>
                    <a:close/>
                    <a:moveTo>
                      <a:pt x="6512" y="1"/>
                    </a:moveTo>
                    <a:cubicBezTo>
                      <a:pt x="6500" y="1"/>
                      <a:pt x="6487" y="6"/>
                      <a:pt x="6477" y="17"/>
                    </a:cubicBezTo>
                    <a:cubicBezTo>
                      <a:pt x="6474" y="17"/>
                      <a:pt x="6472" y="17"/>
                      <a:pt x="6469" y="17"/>
                    </a:cubicBezTo>
                    <a:cubicBezTo>
                      <a:pt x="6457" y="17"/>
                      <a:pt x="6443" y="20"/>
                      <a:pt x="6431" y="34"/>
                    </a:cubicBezTo>
                    <a:cubicBezTo>
                      <a:pt x="5716" y="826"/>
                      <a:pt x="5051" y="1753"/>
                      <a:pt x="4395" y="2864"/>
                    </a:cubicBezTo>
                    <a:cubicBezTo>
                      <a:pt x="4044" y="3460"/>
                      <a:pt x="131" y="11035"/>
                      <a:pt x="9" y="11258"/>
                    </a:cubicBezTo>
                    <a:lnTo>
                      <a:pt x="9" y="11258"/>
                    </a:lnTo>
                    <a:cubicBezTo>
                      <a:pt x="0" y="11284"/>
                      <a:pt x="5" y="11313"/>
                      <a:pt x="23" y="11332"/>
                    </a:cubicBezTo>
                    <a:cubicBezTo>
                      <a:pt x="23" y="11349"/>
                      <a:pt x="16" y="11362"/>
                      <a:pt x="13" y="11375"/>
                    </a:cubicBezTo>
                    <a:cubicBezTo>
                      <a:pt x="5" y="11404"/>
                      <a:pt x="13" y="11436"/>
                      <a:pt x="35" y="11461"/>
                    </a:cubicBezTo>
                    <a:cubicBezTo>
                      <a:pt x="59" y="11485"/>
                      <a:pt x="92" y="11485"/>
                      <a:pt x="131" y="11499"/>
                    </a:cubicBezTo>
                    <a:cubicBezTo>
                      <a:pt x="395" y="11627"/>
                      <a:pt x="644" y="11909"/>
                      <a:pt x="872" y="11909"/>
                    </a:cubicBezTo>
                    <a:cubicBezTo>
                      <a:pt x="973" y="11909"/>
                      <a:pt x="1069" y="11854"/>
                      <a:pt x="1162" y="11706"/>
                    </a:cubicBezTo>
                    <a:cubicBezTo>
                      <a:pt x="1457" y="11242"/>
                      <a:pt x="1064" y="11607"/>
                      <a:pt x="2097" y="10146"/>
                    </a:cubicBezTo>
                    <a:cubicBezTo>
                      <a:pt x="2208" y="9989"/>
                      <a:pt x="2383" y="9743"/>
                      <a:pt x="2565" y="9483"/>
                    </a:cubicBezTo>
                    <a:cubicBezTo>
                      <a:pt x="2717" y="9264"/>
                      <a:pt x="2866" y="9044"/>
                      <a:pt x="3013" y="8823"/>
                    </a:cubicBezTo>
                    <a:lnTo>
                      <a:pt x="3242" y="8484"/>
                    </a:lnTo>
                    <a:cubicBezTo>
                      <a:pt x="4413" y="6750"/>
                      <a:pt x="4834" y="6270"/>
                      <a:pt x="4834" y="6270"/>
                    </a:cubicBezTo>
                    <a:lnTo>
                      <a:pt x="4832" y="6267"/>
                    </a:lnTo>
                    <a:cubicBezTo>
                      <a:pt x="6047" y="4843"/>
                      <a:pt x="6868" y="4253"/>
                      <a:pt x="7753" y="2981"/>
                    </a:cubicBezTo>
                    <a:cubicBezTo>
                      <a:pt x="7761" y="2984"/>
                      <a:pt x="7769" y="2985"/>
                      <a:pt x="7777" y="2985"/>
                    </a:cubicBezTo>
                    <a:cubicBezTo>
                      <a:pt x="7841" y="2985"/>
                      <a:pt x="7891" y="2905"/>
                      <a:pt x="7856" y="2844"/>
                    </a:cubicBezTo>
                    <a:cubicBezTo>
                      <a:pt x="7827" y="2794"/>
                      <a:pt x="7433" y="2275"/>
                      <a:pt x="7393" y="2219"/>
                    </a:cubicBezTo>
                    <a:lnTo>
                      <a:pt x="7393" y="2219"/>
                    </a:lnTo>
                    <a:lnTo>
                      <a:pt x="7408" y="2247"/>
                    </a:lnTo>
                    <a:cubicBezTo>
                      <a:pt x="6941" y="1577"/>
                      <a:pt x="6527" y="871"/>
                      <a:pt x="6563" y="52"/>
                    </a:cubicBezTo>
                    <a:cubicBezTo>
                      <a:pt x="6567" y="23"/>
                      <a:pt x="6540" y="1"/>
                      <a:pt x="65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6"/>
              <p:cNvSpPr/>
              <p:nvPr/>
            </p:nvSpPr>
            <p:spPr>
              <a:xfrm>
                <a:off x="8654266" y="3747866"/>
                <a:ext cx="269762" cy="314996"/>
              </a:xfrm>
              <a:custGeom>
                <a:avLst/>
                <a:gdLst/>
                <a:ahLst/>
                <a:cxnLst/>
                <a:rect l="l" t="t" r="r" b="b"/>
                <a:pathLst>
                  <a:path w="8528" h="9958" extrusionOk="0">
                    <a:moveTo>
                      <a:pt x="6934" y="1"/>
                    </a:moveTo>
                    <a:cubicBezTo>
                      <a:pt x="6923" y="1"/>
                      <a:pt x="6913" y="5"/>
                      <a:pt x="6904" y="14"/>
                    </a:cubicBezTo>
                    <a:cubicBezTo>
                      <a:pt x="6883" y="33"/>
                      <a:pt x="6882" y="65"/>
                      <a:pt x="6901" y="86"/>
                    </a:cubicBezTo>
                    <a:cubicBezTo>
                      <a:pt x="6378" y="547"/>
                      <a:pt x="6253" y="617"/>
                      <a:pt x="5361" y="1596"/>
                    </a:cubicBezTo>
                    <a:cubicBezTo>
                      <a:pt x="5330" y="1629"/>
                      <a:pt x="5168" y="1798"/>
                      <a:pt x="5164" y="1842"/>
                    </a:cubicBezTo>
                    <a:cubicBezTo>
                      <a:pt x="3156" y="3568"/>
                      <a:pt x="49" y="8608"/>
                      <a:pt x="118" y="8737"/>
                    </a:cubicBezTo>
                    <a:cubicBezTo>
                      <a:pt x="108" y="8738"/>
                      <a:pt x="96" y="8745"/>
                      <a:pt x="88" y="8755"/>
                    </a:cubicBezTo>
                    <a:cubicBezTo>
                      <a:pt x="0" y="8837"/>
                      <a:pt x="96" y="8927"/>
                      <a:pt x="179" y="9015"/>
                    </a:cubicBezTo>
                    <a:cubicBezTo>
                      <a:pt x="860" y="9736"/>
                      <a:pt x="1940" y="9957"/>
                      <a:pt x="2532" y="9957"/>
                    </a:cubicBezTo>
                    <a:cubicBezTo>
                      <a:pt x="2768" y="9957"/>
                      <a:pt x="2927" y="9922"/>
                      <a:pt x="2952" y="9869"/>
                    </a:cubicBezTo>
                    <a:cubicBezTo>
                      <a:pt x="2969" y="9882"/>
                      <a:pt x="2982" y="9892"/>
                      <a:pt x="2996" y="9892"/>
                    </a:cubicBezTo>
                    <a:cubicBezTo>
                      <a:pt x="3069" y="9892"/>
                      <a:pt x="3152" y="9616"/>
                      <a:pt x="3838" y="8061"/>
                    </a:cubicBezTo>
                    <a:lnTo>
                      <a:pt x="3838" y="8061"/>
                    </a:lnTo>
                    <a:lnTo>
                      <a:pt x="3836" y="8064"/>
                    </a:lnTo>
                    <a:cubicBezTo>
                      <a:pt x="5068" y="5286"/>
                      <a:pt x="5772" y="4142"/>
                      <a:pt x="8506" y="695"/>
                    </a:cubicBezTo>
                    <a:cubicBezTo>
                      <a:pt x="8527" y="667"/>
                      <a:pt x="8517" y="627"/>
                      <a:pt x="8496" y="605"/>
                    </a:cubicBezTo>
                    <a:cubicBezTo>
                      <a:pt x="8483" y="591"/>
                      <a:pt x="8464" y="584"/>
                      <a:pt x="8449" y="584"/>
                    </a:cubicBezTo>
                    <a:cubicBezTo>
                      <a:pt x="8424" y="558"/>
                      <a:pt x="8115" y="527"/>
                      <a:pt x="8078" y="522"/>
                    </a:cubicBezTo>
                    <a:cubicBezTo>
                      <a:pt x="7707" y="462"/>
                      <a:pt x="7369" y="343"/>
                      <a:pt x="7081" y="111"/>
                    </a:cubicBezTo>
                    <a:cubicBezTo>
                      <a:pt x="7035" y="73"/>
                      <a:pt x="6980" y="1"/>
                      <a:pt x="6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6"/>
              <p:cNvSpPr/>
              <p:nvPr/>
            </p:nvSpPr>
            <p:spPr>
              <a:xfrm>
                <a:off x="8704941" y="3818185"/>
                <a:ext cx="176320" cy="213266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742" extrusionOk="0">
                    <a:moveTo>
                      <a:pt x="4464" y="1"/>
                    </a:moveTo>
                    <a:cubicBezTo>
                      <a:pt x="4310" y="1"/>
                      <a:pt x="4151" y="14"/>
                      <a:pt x="3997" y="58"/>
                    </a:cubicBezTo>
                    <a:cubicBezTo>
                      <a:pt x="3891" y="89"/>
                      <a:pt x="3791" y="139"/>
                      <a:pt x="3698" y="206"/>
                    </a:cubicBezTo>
                    <a:cubicBezTo>
                      <a:pt x="3606" y="275"/>
                      <a:pt x="3525" y="377"/>
                      <a:pt x="3457" y="509"/>
                    </a:cubicBezTo>
                    <a:cubicBezTo>
                      <a:pt x="3399" y="620"/>
                      <a:pt x="3369" y="739"/>
                      <a:pt x="3343" y="851"/>
                    </a:cubicBezTo>
                    <a:cubicBezTo>
                      <a:pt x="3318" y="958"/>
                      <a:pt x="3294" y="1070"/>
                      <a:pt x="3248" y="1177"/>
                    </a:cubicBezTo>
                    <a:cubicBezTo>
                      <a:pt x="3220" y="1237"/>
                      <a:pt x="3182" y="1296"/>
                      <a:pt x="3137" y="1356"/>
                    </a:cubicBezTo>
                    <a:cubicBezTo>
                      <a:pt x="3069" y="1432"/>
                      <a:pt x="2993" y="1502"/>
                      <a:pt x="2900" y="1571"/>
                    </a:cubicBezTo>
                    <a:cubicBezTo>
                      <a:pt x="2800" y="1640"/>
                      <a:pt x="2696" y="1704"/>
                      <a:pt x="2592" y="1769"/>
                    </a:cubicBezTo>
                    <a:cubicBezTo>
                      <a:pt x="2518" y="1814"/>
                      <a:pt x="2446" y="1859"/>
                      <a:pt x="2375" y="1905"/>
                    </a:cubicBezTo>
                    <a:cubicBezTo>
                      <a:pt x="2292" y="1961"/>
                      <a:pt x="2210" y="2022"/>
                      <a:pt x="2136" y="2084"/>
                    </a:cubicBezTo>
                    <a:cubicBezTo>
                      <a:pt x="2065" y="2144"/>
                      <a:pt x="2001" y="2213"/>
                      <a:pt x="1937" y="2296"/>
                    </a:cubicBezTo>
                    <a:cubicBezTo>
                      <a:pt x="1884" y="2366"/>
                      <a:pt x="1838" y="2452"/>
                      <a:pt x="1805" y="2548"/>
                    </a:cubicBezTo>
                    <a:cubicBezTo>
                      <a:pt x="1773" y="2632"/>
                      <a:pt x="1771" y="2725"/>
                      <a:pt x="1769" y="2798"/>
                    </a:cubicBezTo>
                    <a:cubicBezTo>
                      <a:pt x="1766" y="2871"/>
                      <a:pt x="1773" y="2943"/>
                      <a:pt x="1779" y="3017"/>
                    </a:cubicBezTo>
                    <a:lnTo>
                      <a:pt x="1783" y="3064"/>
                    </a:lnTo>
                    <a:cubicBezTo>
                      <a:pt x="1791" y="3150"/>
                      <a:pt x="1793" y="3253"/>
                      <a:pt x="1781" y="3354"/>
                    </a:cubicBezTo>
                    <a:cubicBezTo>
                      <a:pt x="1769" y="3420"/>
                      <a:pt x="1749" y="3484"/>
                      <a:pt x="1716" y="3561"/>
                    </a:cubicBezTo>
                    <a:cubicBezTo>
                      <a:pt x="1673" y="3652"/>
                      <a:pt x="1619" y="3740"/>
                      <a:pt x="1549" y="3831"/>
                    </a:cubicBezTo>
                    <a:cubicBezTo>
                      <a:pt x="1430" y="3972"/>
                      <a:pt x="1294" y="4098"/>
                      <a:pt x="1162" y="4221"/>
                    </a:cubicBezTo>
                    <a:lnTo>
                      <a:pt x="1130" y="4250"/>
                    </a:lnTo>
                    <a:cubicBezTo>
                      <a:pt x="1040" y="4335"/>
                      <a:pt x="949" y="4420"/>
                      <a:pt x="861" y="4506"/>
                    </a:cubicBezTo>
                    <a:cubicBezTo>
                      <a:pt x="596" y="4767"/>
                      <a:pt x="405" y="4993"/>
                      <a:pt x="257" y="5218"/>
                    </a:cubicBezTo>
                    <a:cubicBezTo>
                      <a:pt x="173" y="5347"/>
                      <a:pt x="107" y="5476"/>
                      <a:pt x="61" y="5602"/>
                    </a:cubicBezTo>
                    <a:cubicBezTo>
                      <a:pt x="15" y="5732"/>
                      <a:pt x="1" y="5862"/>
                      <a:pt x="18" y="5986"/>
                    </a:cubicBezTo>
                    <a:cubicBezTo>
                      <a:pt x="32" y="6093"/>
                      <a:pt x="87" y="6197"/>
                      <a:pt x="171" y="6286"/>
                    </a:cubicBezTo>
                    <a:lnTo>
                      <a:pt x="203" y="6319"/>
                    </a:lnTo>
                    <a:cubicBezTo>
                      <a:pt x="243" y="6355"/>
                      <a:pt x="281" y="6382"/>
                      <a:pt x="323" y="6398"/>
                    </a:cubicBezTo>
                    <a:cubicBezTo>
                      <a:pt x="357" y="6412"/>
                      <a:pt x="396" y="6419"/>
                      <a:pt x="440" y="6422"/>
                    </a:cubicBezTo>
                    <a:cubicBezTo>
                      <a:pt x="447" y="6423"/>
                      <a:pt x="454" y="6423"/>
                      <a:pt x="461" y="6423"/>
                    </a:cubicBezTo>
                    <a:cubicBezTo>
                      <a:pt x="493" y="6423"/>
                      <a:pt x="524" y="6418"/>
                      <a:pt x="555" y="6411"/>
                    </a:cubicBezTo>
                    <a:lnTo>
                      <a:pt x="594" y="6404"/>
                    </a:lnTo>
                    <a:cubicBezTo>
                      <a:pt x="619" y="6398"/>
                      <a:pt x="647" y="6392"/>
                      <a:pt x="674" y="6389"/>
                    </a:cubicBezTo>
                    <a:cubicBezTo>
                      <a:pt x="681" y="6388"/>
                      <a:pt x="688" y="6388"/>
                      <a:pt x="695" y="6388"/>
                    </a:cubicBezTo>
                    <a:cubicBezTo>
                      <a:pt x="711" y="6388"/>
                      <a:pt x="727" y="6390"/>
                      <a:pt x="744" y="6391"/>
                    </a:cubicBezTo>
                    <a:cubicBezTo>
                      <a:pt x="770" y="6398"/>
                      <a:pt x="797" y="6405"/>
                      <a:pt x="823" y="6415"/>
                    </a:cubicBezTo>
                    <a:cubicBezTo>
                      <a:pt x="880" y="6447"/>
                      <a:pt x="933" y="6484"/>
                      <a:pt x="983" y="6520"/>
                    </a:cubicBezTo>
                    <a:lnTo>
                      <a:pt x="1013" y="6541"/>
                    </a:lnTo>
                    <a:cubicBezTo>
                      <a:pt x="1046" y="6564"/>
                      <a:pt x="1078" y="6583"/>
                      <a:pt x="1112" y="6598"/>
                    </a:cubicBezTo>
                    <a:cubicBezTo>
                      <a:pt x="1138" y="6608"/>
                      <a:pt x="1161" y="6620"/>
                      <a:pt x="1185" y="6628"/>
                    </a:cubicBezTo>
                    <a:lnTo>
                      <a:pt x="1248" y="6657"/>
                    </a:lnTo>
                    <a:cubicBezTo>
                      <a:pt x="1298" y="6683"/>
                      <a:pt x="1350" y="6707"/>
                      <a:pt x="1404" y="6723"/>
                    </a:cubicBezTo>
                    <a:cubicBezTo>
                      <a:pt x="1441" y="6736"/>
                      <a:pt x="1484" y="6740"/>
                      <a:pt x="1520" y="6742"/>
                    </a:cubicBezTo>
                    <a:cubicBezTo>
                      <a:pt x="1523" y="6742"/>
                      <a:pt x="1526" y="6742"/>
                      <a:pt x="1529" y="6742"/>
                    </a:cubicBezTo>
                    <a:cubicBezTo>
                      <a:pt x="1575" y="6742"/>
                      <a:pt x="1620" y="6732"/>
                      <a:pt x="1662" y="6720"/>
                    </a:cubicBezTo>
                    <a:cubicBezTo>
                      <a:pt x="1705" y="6709"/>
                      <a:pt x="1729" y="6693"/>
                      <a:pt x="1746" y="6670"/>
                    </a:cubicBezTo>
                    <a:cubicBezTo>
                      <a:pt x="1786" y="6661"/>
                      <a:pt x="1808" y="6641"/>
                      <a:pt x="1832" y="6613"/>
                    </a:cubicBezTo>
                    <a:cubicBezTo>
                      <a:pt x="1928" y="6490"/>
                      <a:pt x="2011" y="6376"/>
                      <a:pt x="2083" y="6269"/>
                    </a:cubicBezTo>
                    <a:cubicBezTo>
                      <a:pt x="2159" y="6154"/>
                      <a:pt x="2236" y="6027"/>
                      <a:pt x="2326" y="5871"/>
                    </a:cubicBezTo>
                    <a:cubicBezTo>
                      <a:pt x="2471" y="5613"/>
                      <a:pt x="2601" y="5344"/>
                      <a:pt x="2731" y="5066"/>
                    </a:cubicBezTo>
                    <a:cubicBezTo>
                      <a:pt x="2786" y="4953"/>
                      <a:pt x="2837" y="4840"/>
                      <a:pt x="2889" y="4728"/>
                    </a:cubicBezTo>
                    <a:cubicBezTo>
                      <a:pt x="2963" y="4571"/>
                      <a:pt x="3035" y="4413"/>
                      <a:pt x="3109" y="4257"/>
                    </a:cubicBezTo>
                    <a:cubicBezTo>
                      <a:pt x="3238" y="3987"/>
                      <a:pt x="3369" y="3719"/>
                      <a:pt x="3503" y="3451"/>
                    </a:cubicBezTo>
                    <a:cubicBezTo>
                      <a:pt x="3651" y="3160"/>
                      <a:pt x="3787" y="2897"/>
                      <a:pt x="3923" y="2646"/>
                    </a:cubicBezTo>
                    <a:cubicBezTo>
                      <a:pt x="4060" y="2390"/>
                      <a:pt x="4212" y="2124"/>
                      <a:pt x="4374" y="1853"/>
                    </a:cubicBezTo>
                    <a:cubicBezTo>
                      <a:pt x="4732" y="1252"/>
                      <a:pt x="5050" y="776"/>
                      <a:pt x="5373" y="355"/>
                    </a:cubicBezTo>
                    <a:cubicBezTo>
                      <a:pt x="5416" y="300"/>
                      <a:pt x="5462" y="244"/>
                      <a:pt x="5506" y="189"/>
                    </a:cubicBezTo>
                    <a:cubicBezTo>
                      <a:pt x="5544" y="171"/>
                      <a:pt x="5565" y="148"/>
                      <a:pt x="5565" y="119"/>
                    </a:cubicBezTo>
                    <a:cubicBezTo>
                      <a:pt x="5574" y="99"/>
                      <a:pt x="5566" y="83"/>
                      <a:pt x="5555" y="70"/>
                    </a:cubicBezTo>
                    <a:cubicBezTo>
                      <a:pt x="5544" y="59"/>
                      <a:pt x="5532" y="53"/>
                      <a:pt x="5520" y="53"/>
                    </a:cubicBezTo>
                    <a:cubicBezTo>
                      <a:pt x="5518" y="53"/>
                      <a:pt x="5516" y="53"/>
                      <a:pt x="5513" y="53"/>
                    </a:cubicBezTo>
                    <a:cubicBezTo>
                      <a:pt x="5474" y="56"/>
                      <a:pt x="5434" y="57"/>
                      <a:pt x="5396" y="57"/>
                    </a:cubicBezTo>
                    <a:cubicBezTo>
                      <a:pt x="5318" y="57"/>
                      <a:pt x="5244" y="53"/>
                      <a:pt x="5178" y="49"/>
                    </a:cubicBezTo>
                    <a:cubicBezTo>
                      <a:pt x="5108" y="43"/>
                      <a:pt x="5037" y="39"/>
                      <a:pt x="4968" y="32"/>
                    </a:cubicBezTo>
                    <a:lnTo>
                      <a:pt x="4779" y="15"/>
                    </a:lnTo>
                    <a:cubicBezTo>
                      <a:pt x="4679" y="7"/>
                      <a:pt x="4573" y="1"/>
                      <a:pt x="4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6"/>
              <p:cNvSpPr/>
              <p:nvPr/>
            </p:nvSpPr>
            <p:spPr>
              <a:xfrm>
                <a:off x="8739863" y="3698045"/>
                <a:ext cx="81612" cy="11046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92" extrusionOk="0">
                    <a:moveTo>
                      <a:pt x="1634" y="1"/>
                    </a:moveTo>
                    <a:cubicBezTo>
                      <a:pt x="1613" y="1"/>
                      <a:pt x="1592" y="8"/>
                      <a:pt x="1570" y="15"/>
                    </a:cubicBezTo>
                    <a:cubicBezTo>
                      <a:pt x="1523" y="35"/>
                      <a:pt x="1477" y="64"/>
                      <a:pt x="1441" y="88"/>
                    </a:cubicBezTo>
                    <a:cubicBezTo>
                      <a:pt x="1382" y="128"/>
                      <a:pt x="1325" y="173"/>
                      <a:pt x="1268" y="217"/>
                    </a:cubicBezTo>
                    <a:cubicBezTo>
                      <a:pt x="1156" y="307"/>
                      <a:pt x="1049" y="402"/>
                      <a:pt x="953" y="491"/>
                    </a:cubicBezTo>
                    <a:cubicBezTo>
                      <a:pt x="910" y="531"/>
                      <a:pt x="867" y="569"/>
                      <a:pt x="824" y="611"/>
                    </a:cubicBezTo>
                    <a:cubicBezTo>
                      <a:pt x="760" y="674"/>
                      <a:pt x="701" y="747"/>
                      <a:pt x="641" y="834"/>
                    </a:cubicBezTo>
                    <a:cubicBezTo>
                      <a:pt x="558" y="959"/>
                      <a:pt x="490" y="1111"/>
                      <a:pt x="436" y="1297"/>
                    </a:cubicBezTo>
                    <a:cubicBezTo>
                      <a:pt x="400" y="1420"/>
                      <a:pt x="373" y="1547"/>
                      <a:pt x="347" y="1671"/>
                    </a:cubicBezTo>
                    <a:lnTo>
                      <a:pt x="319" y="1808"/>
                    </a:lnTo>
                    <a:cubicBezTo>
                      <a:pt x="280" y="1984"/>
                      <a:pt x="240" y="2127"/>
                      <a:pt x="193" y="2258"/>
                    </a:cubicBezTo>
                    <a:cubicBezTo>
                      <a:pt x="175" y="2265"/>
                      <a:pt x="160" y="2279"/>
                      <a:pt x="152" y="2293"/>
                    </a:cubicBezTo>
                    <a:cubicBezTo>
                      <a:pt x="110" y="2384"/>
                      <a:pt x="74" y="2481"/>
                      <a:pt x="47" y="2584"/>
                    </a:cubicBezTo>
                    <a:cubicBezTo>
                      <a:pt x="16" y="2700"/>
                      <a:pt x="1" y="2815"/>
                      <a:pt x="1" y="2925"/>
                    </a:cubicBezTo>
                    <a:cubicBezTo>
                      <a:pt x="1" y="3042"/>
                      <a:pt x="25" y="3150"/>
                      <a:pt x="74" y="3243"/>
                    </a:cubicBezTo>
                    <a:cubicBezTo>
                      <a:pt x="85" y="3264"/>
                      <a:pt x="100" y="3281"/>
                      <a:pt x="114" y="3301"/>
                    </a:cubicBezTo>
                    <a:cubicBezTo>
                      <a:pt x="124" y="3316"/>
                      <a:pt x="135" y="3329"/>
                      <a:pt x="147" y="3340"/>
                    </a:cubicBezTo>
                    <a:cubicBezTo>
                      <a:pt x="154" y="3350"/>
                      <a:pt x="164" y="3357"/>
                      <a:pt x="173" y="3366"/>
                    </a:cubicBezTo>
                    <a:cubicBezTo>
                      <a:pt x="218" y="3409"/>
                      <a:pt x="276" y="3443"/>
                      <a:pt x="333" y="3465"/>
                    </a:cubicBezTo>
                    <a:cubicBezTo>
                      <a:pt x="374" y="3480"/>
                      <a:pt x="419" y="3489"/>
                      <a:pt x="466" y="3490"/>
                    </a:cubicBezTo>
                    <a:cubicBezTo>
                      <a:pt x="471" y="3491"/>
                      <a:pt x="476" y="3492"/>
                      <a:pt x="481" y="3492"/>
                    </a:cubicBezTo>
                    <a:cubicBezTo>
                      <a:pt x="493" y="3492"/>
                      <a:pt x="508" y="3490"/>
                      <a:pt x="525" y="3488"/>
                    </a:cubicBezTo>
                    <a:cubicBezTo>
                      <a:pt x="548" y="3483"/>
                      <a:pt x="568" y="3479"/>
                      <a:pt x="589" y="3472"/>
                    </a:cubicBezTo>
                    <a:cubicBezTo>
                      <a:pt x="665" y="3446"/>
                      <a:pt x="732" y="3397"/>
                      <a:pt x="805" y="3321"/>
                    </a:cubicBezTo>
                    <a:cubicBezTo>
                      <a:pt x="870" y="3253"/>
                      <a:pt x="926" y="3173"/>
                      <a:pt x="980" y="3092"/>
                    </a:cubicBezTo>
                    <a:lnTo>
                      <a:pt x="1017" y="3032"/>
                    </a:lnTo>
                    <a:lnTo>
                      <a:pt x="1055" y="2974"/>
                    </a:lnTo>
                    <a:cubicBezTo>
                      <a:pt x="1090" y="2921"/>
                      <a:pt x="1128" y="2868"/>
                      <a:pt x="1169" y="2817"/>
                    </a:cubicBezTo>
                    <a:cubicBezTo>
                      <a:pt x="1249" y="2722"/>
                      <a:pt x="1328" y="2643"/>
                      <a:pt x="1410" y="2581"/>
                    </a:cubicBezTo>
                    <a:cubicBezTo>
                      <a:pt x="1486" y="2528"/>
                      <a:pt x="1557" y="2488"/>
                      <a:pt x="1655" y="2444"/>
                    </a:cubicBezTo>
                    <a:cubicBezTo>
                      <a:pt x="1706" y="2419"/>
                      <a:pt x="1760" y="2398"/>
                      <a:pt x="1813" y="2374"/>
                    </a:cubicBezTo>
                    <a:cubicBezTo>
                      <a:pt x="1872" y="2349"/>
                      <a:pt x="1932" y="2323"/>
                      <a:pt x="1991" y="2295"/>
                    </a:cubicBezTo>
                    <a:cubicBezTo>
                      <a:pt x="2100" y="2243"/>
                      <a:pt x="2194" y="2185"/>
                      <a:pt x="2283" y="2114"/>
                    </a:cubicBezTo>
                    <a:cubicBezTo>
                      <a:pt x="2362" y="2050"/>
                      <a:pt x="2429" y="1968"/>
                      <a:pt x="2484" y="1878"/>
                    </a:cubicBezTo>
                    <a:cubicBezTo>
                      <a:pt x="2505" y="1842"/>
                      <a:pt x="2521" y="1804"/>
                      <a:pt x="2535" y="1764"/>
                    </a:cubicBezTo>
                    <a:cubicBezTo>
                      <a:pt x="2552" y="1715"/>
                      <a:pt x="2559" y="1668"/>
                      <a:pt x="2567" y="1620"/>
                    </a:cubicBezTo>
                    <a:cubicBezTo>
                      <a:pt x="2580" y="1526"/>
                      <a:pt x="2567" y="1417"/>
                      <a:pt x="2528" y="1305"/>
                    </a:cubicBezTo>
                    <a:cubicBezTo>
                      <a:pt x="2506" y="1242"/>
                      <a:pt x="2476" y="1185"/>
                      <a:pt x="2452" y="1142"/>
                    </a:cubicBezTo>
                    <a:cubicBezTo>
                      <a:pt x="2429" y="1104"/>
                      <a:pt x="2399" y="1063"/>
                      <a:pt x="2359" y="1020"/>
                    </a:cubicBezTo>
                    <a:lnTo>
                      <a:pt x="2322" y="983"/>
                    </a:lnTo>
                    <a:cubicBezTo>
                      <a:pt x="2286" y="947"/>
                      <a:pt x="2247" y="916"/>
                      <a:pt x="2207" y="883"/>
                    </a:cubicBezTo>
                    <a:lnTo>
                      <a:pt x="2149" y="833"/>
                    </a:lnTo>
                    <a:cubicBezTo>
                      <a:pt x="2116" y="806"/>
                      <a:pt x="2086" y="776"/>
                      <a:pt x="2055" y="746"/>
                    </a:cubicBezTo>
                    <a:cubicBezTo>
                      <a:pt x="2034" y="723"/>
                      <a:pt x="2012" y="697"/>
                      <a:pt x="1992" y="670"/>
                    </a:cubicBezTo>
                    <a:cubicBezTo>
                      <a:pt x="1975" y="645"/>
                      <a:pt x="1961" y="620"/>
                      <a:pt x="1951" y="595"/>
                    </a:cubicBezTo>
                    <a:cubicBezTo>
                      <a:pt x="1932" y="538"/>
                      <a:pt x="1921" y="475"/>
                      <a:pt x="1911" y="416"/>
                    </a:cubicBezTo>
                    <a:lnTo>
                      <a:pt x="1905" y="388"/>
                    </a:lnTo>
                    <a:cubicBezTo>
                      <a:pt x="1892" y="315"/>
                      <a:pt x="1875" y="230"/>
                      <a:pt x="1835" y="147"/>
                    </a:cubicBezTo>
                    <a:cubicBezTo>
                      <a:pt x="1826" y="124"/>
                      <a:pt x="1809" y="100"/>
                      <a:pt x="1789" y="78"/>
                    </a:cubicBezTo>
                    <a:cubicBezTo>
                      <a:pt x="1763" y="53"/>
                      <a:pt x="1735" y="31"/>
                      <a:pt x="1705" y="18"/>
                    </a:cubicBezTo>
                    <a:cubicBezTo>
                      <a:pt x="1683" y="10"/>
                      <a:pt x="1660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6"/>
              <p:cNvSpPr/>
              <p:nvPr/>
            </p:nvSpPr>
            <p:spPr>
              <a:xfrm>
                <a:off x="8668247" y="3826979"/>
                <a:ext cx="62411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459" extrusionOk="0">
                    <a:moveTo>
                      <a:pt x="1659" y="0"/>
                    </a:moveTo>
                    <a:cubicBezTo>
                      <a:pt x="1620" y="0"/>
                      <a:pt x="1580" y="7"/>
                      <a:pt x="1543" y="19"/>
                    </a:cubicBezTo>
                    <a:cubicBezTo>
                      <a:pt x="1513" y="27"/>
                      <a:pt x="1480" y="40"/>
                      <a:pt x="1443" y="57"/>
                    </a:cubicBezTo>
                    <a:cubicBezTo>
                      <a:pt x="1439" y="55"/>
                      <a:pt x="1434" y="54"/>
                      <a:pt x="1428" y="54"/>
                    </a:cubicBezTo>
                    <a:cubicBezTo>
                      <a:pt x="1420" y="54"/>
                      <a:pt x="1411" y="56"/>
                      <a:pt x="1404" y="59"/>
                    </a:cubicBezTo>
                    <a:cubicBezTo>
                      <a:pt x="1212" y="142"/>
                      <a:pt x="1032" y="266"/>
                      <a:pt x="847" y="438"/>
                    </a:cubicBezTo>
                    <a:cubicBezTo>
                      <a:pt x="675" y="601"/>
                      <a:pt x="518" y="802"/>
                      <a:pt x="376" y="1035"/>
                    </a:cubicBezTo>
                    <a:cubicBezTo>
                      <a:pt x="249" y="1246"/>
                      <a:pt x="151" y="1472"/>
                      <a:pt x="83" y="1705"/>
                    </a:cubicBezTo>
                    <a:cubicBezTo>
                      <a:pt x="52" y="1813"/>
                      <a:pt x="30" y="1930"/>
                      <a:pt x="15" y="2053"/>
                    </a:cubicBezTo>
                    <a:cubicBezTo>
                      <a:pt x="2" y="2155"/>
                      <a:pt x="1" y="2264"/>
                      <a:pt x="8" y="2396"/>
                    </a:cubicBezTo>
                    <a:cubicBezTo>
                      <a:pt x="10" y="2413"/>
                      <a:pt x="12" y="2426"/>
                      <a:pt x="25" y="2439"/>
                    </a:cubicBezTo>
                    <a:cubicBezTo>
                      <a:pt x="35" y="2450"/>
                      <a:pt x="53" y="2458"/>
                      <a:pt x="70" y="2458"/>
                    </a:cubicBezTo>
                    <a:cubicBezTo>
                      <a:pt x="75" y="2458"/>
                      <a:pt x="79" y="2457"/>
                      <a:pt x="84" y="2456"/>
                    </a:cubicBezTo>
                    <a:cubicBezTo>
                      <a:pt x="226" y="2413"/>
                      <a:pt x="349" y="2331"/>
                      <a:pt x="452" y="2257"/>
                    </a:cubicBezTo>
                    <a:cubicBezTo>
                      <a:pt x="597" y="2152"/>
                      <a:pt x="728" y="2025"/>
                      <a:pt x="841" y="1914"/>
                    </a:cubicBezTo>
                    <a:cubicBezTo>
                      <a:pt x="1005" y="1756"/>
                      <a:pt x="1158" y="1584"/>
                      <a:pt x="1307" y="1416"/>
                    </a:cubicBezTo>
                    <a:cubicBezTo>
                      <a:pt x="1393" y="1319"/>
                      <a:pt x="1480" y="1223"/>
                      <a:pt x="1570" y="1126"/>
                    </a:cubicBezTo>
                    <a:lnTo>
                      <a:pt x="1616" y="1078"/>
                    </a:lnTo>
                    <a:cubicBezTo>
                      <a:pt x="1648" y="1045"/>
                      <a:pt x="1678" y="1015"/>
                      <a:pt x="1708" y="981"/>
                    </a:cubicBezTo>
                    <a:cubicBezTo>
                      <a:pt x="1749" y="935"/>
                      <a:pt x="1786" y="879"/>
                      <a:pt x="1822" y="813"/>
                    </a:cubicBezTo>
                    <a:cubicBezTo>
                      <a:pt x="1855" y="758"/>
                      <a:pt x="1884" y="693"/>
                      <a:pt x="1914" y="614"/>
                    </a:cubicBezTo>
                    <a:cubicBezTo>
                      <a:pt x="1938" y="548"/>
                      <a:pt x="1955" y="474"/>
                      <a:pt x="1965" y="391"/>
                    </a:cubicBezTo>
                    <a:cubicBezTo>
                      <a:pt x="1973" y="329"/>
                      <a:pt x="1968" y="266"/>
                      <a:pt x="1951" y="212"/>
                    </a:cubicBezTo>
                    <a:cubicBezTo>
                      <a:pt x="1937" y="163"/>
                      <a:pt x="1912" y="122"/>
                      <a:pt x="1880" y="87"/>
                    </a:cubicBezTo>
                    <a:cubicBezTo>
                      <a:pt x="1867" y="76"/>
                      <a:pt x="1855" y="65"/>
                      <a:pt x="1841" y="54"/>
                    </a:cubicBezTo>
                    <a:cubicBezTo>
                      <a:pt x="1792" y="20"/>
                      <a:pt x="1729" y="2"/>
                      <a:pt x="1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6"/>
              <p:cNvSpPr/>
              <p:nvPr/>
            </p:nvSpPr>
            <p:spPr>
              <a:xfrm>
                <a:off x="8854183" y="3777980"/>
                <a:ext cx="39983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21" extrusionOk="0">
                    <a:moveTo>
                      <a:pt x="52" y="1"/>
                    </a:moveTo>
                    <a:cubicBezTo>
                      <a:pt x="35" y="1"/>
                      <a:pt x="18" y="11"/>
                      <a:pt x="9" y="24"/>
                    </a:cubicBezTo>
                    <a:cubicBezTo>
                      <a:pt x="4" y="36"/>
                      <a:pt x="1" y="47"/>
                      <a:pt x="4" y="60"/>
                    </a:cubicBezTo>
                    <a:cubicBezTo>
                      <a:pt x="8" y="74"/>
                      <a:pt x="15" y="81"/>
                      <a:pt x="25" y="90"/>
                    </a:cubicBezTo>
                    <a:cubicBezTo>
                      <a:pt x="108" y="152"/>
                      <a:pt x="194" y="207"/>
                      <a:pt x="283" y="259"/>
                    </a:cubicBezTo>
                    <a:cubicBezTo>
                      <a:pt x="379" y="312"/>
                      <a:pt x="476" y="359"/>
                      <a:pt x="576" y="402"/>
                    </a:cubicBezTo>
                    <a:cubicBezTo>
                      <a:pt x="777" y="489"/>
                      <a:pt x="989" y="558"/>
                      <a:pt x="1199" y="618"/>
                    </a:cubicBezTo>
                    <a:cubicBezTo>
                      <a:pt x="1204" y="620"/>
                      <a:pt x="1208" y="620"/>
                      <a:pt x="1213" y="620"/>
                    </a:cubicBezTo>
                    <a:cubicBezTo>
                      <a:pt x="1233" y="620"/>
                      <a:pt x="1251" y="607"/>
                      <a:pt x="1259" y="587"/>
                    </a:cubicBezTo>
                    <a:cubicBezTo>
                      <a:pt x="1264" y="570"/>
                      <a:pt x="1259" y="552"/>
                      <a:pt x="1248" y="540"/>
                    </a:cubicBezTo>
                    <a:cubicBezTo>
                      <a:pt x="1241" y="534"/>
                      <a:pt x="1234" y="531"/>
                      <a:pt x="1225" y="527"/>
                    </a:cubicBezTo>
                    <a:cubicBezTo>
                      <a:pt x="1003" y="462"/>
                      <a:pt x="783" y="389"/>
                      <a:pt x="569" y="296"/>
                    </a:cubicBezTo>
                    <a:lnTo>
                      <a:pt x="569" y="296"/>
                    </a:lnTo>
                    <a:lnTo>
                      <a:pt x="581" y="302"/>
                    </a:lnTo>
                    <a:cubicBezTo>
                      <a:pt x="495" y="262"/>
                      <a:pt x="412" y="222"/>
                      <a:pt x="330" y="176"/>
                    </a:cubicBezTo>
                    <a:cubicBezTo>
                      <a:pt x="240" y="129"/>
                      <a:pt x="154" y="71"/>
                      <a:pt x="74" y="8"/>
                    </a:cubicBezTo>
                    <a:cubicBezTo>
                      <a:pt x="67" y="3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6"/>
              <p:cNvSpPr/>
              <p:nvPr/>
            </p:nvSpPr>
            <p:spPr>
              <a:xfrm>
                <a:off x="8821570" y="3809233"/>
                <a:ext cx="44380" cy="25116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794" extrusionOk="0">
                    <a:moveTo>
                      <a:pt x="53" y="0"/>
                    </a:moveTo>
                    <a:cubicBezTo>
                      <a:pt x="42" y="0"/>
                      <a:pt x="32" y="4"/>
                      <a:pt x="22" y="13"/>
                    </a:cubicBezTo>
                    <a:cubicBezTo>
                      <a:pt x="4" y="30"/>
                      <a:pt x="1" y="63"/>
                      <a:pt x="21" y="80"/>
                    </a:cubicBezTo>
                    <a:cubicBezTo>
                      <a:pt x="107" y="156"/>
                      <a:pt x="197" y="230"/>
                      <a:pt x="294" y="295"/>
                    </a:cubicBezTo>
                    <a:cubicBezTo>
                      <a:pt x="402" y="368"/>
                      <a:pt x="516" y="432"/>
                      <a:pt x="632" y="489"/>
                    </a:cubicBezTo>
                    <a:cubicBezTo>
                      <a:pt x="861" y="604"/>
                      <a:pt x="1102" y="696"/>
                      <a:pt x="1340" y="792"/>
                    </a:cubicBezTo>
                    <a:cubicBezTo>
                      <a:pt x="1344" y="793"/>
                      <a:pt x="1348" y="794"/>
                      <a:pt x="1353" y="794"/>
                    </a:cubicBezTo>
                    <a:cubicBezTo>
                      <a:pt x="1373" y="794"/>
                      <a:pt x="1392" y="779"/>
                      <a:pt x="1398" y="760"/>
                    </a:cubicBezTo>
                    <a:cubicBezTo>
                      <a:pt x="1403" y="749"/>
                      <a:pt x="1400" y="734"/>
                      <a:pt x="1394" y="724"/>
                    </a:cubicBezTo>
                    <a:cubicBezTo>
                      <a:pt x="1393" y="720"/>
                      <a:pt x="1391" y="717"/>
                      <a:pt x="1387" y="714"/>
                    </a:cubicBezTo>
                    <a:cubicBezTo>
                      <a:pt x="1378" y="711"/>
                      <a:pt x="1371" y="709"/>
                      <a:pt x="1364" y="704"/>
                    </a:cubicBezTo>
                    <a:cubicBezTo>
                      <a:pt x="1202" y="638"/>
                      <a:pt x="1037" y="574"/>
                      <a:pt x="876" y="502"/>
                    </a:cubicBezTo>
                    <a:lnTo>
                      <a:pt x="876" y="502"/>
                    </a:lnTo>
                    <a:lnTo>
                      <a:pt x="887" y="508"/>
                    </a:lnTo>
                    <a:cubicBezTo>
                      <a:pt x="767" y="454"/>
                      <a:pt x="651" y="398"/>
                      <a:pt x="536" y="336"/>
                    </a:cubicBezTo>
                    <a:cubicBezTo>
                      <a:pt x="410" y="266"/>
                      <a:pt x="293" y="187"/>
                      <a:pt x="181" y="97"/>
                    </a:cubicBezTo>
                    <a:lnTo>
                      <a:pt x="181" y="97"/>
                    </a:lnTo>
                    <a:cubicBezTo>
                      <a:pt x="186" y="100"/>
                      <a:pt x="188" y="103"/>
                      <a:pt x="193" y="104"/>
                    </a:cubicBezTo>
                    <a:cubicBezTo>
                      <a:pt x="157" y="76"/>
                      <a:pt x="123" y="46"/>
                      <a:pt x="88" y="16"/>
                    </a:cubicBezTo>
                    <a:cubicBezTo>
                      <a:pt x="77" y="6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6"/>
              <p:cNvSpPr/>
              <p:nvPr/>
            </p:nvSpPr>
            <p:spPr>
              <a:xfrm>
                <a:off x="8784876" y="3844820"/>
                <a:ext cx="56432" cy="3239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024" extrusionOk="0">
                    <a:moveTo>
                      <a:pt x="325" y="242"/>
                    </a:moveTo>
                    <a:cubicBezTo>
                      <a:pt x="326" y="244"/>
                      <a:pt x="329" y="245"/>
                      <a:pt x="332" y="247"/>
                    </a:cubicBezTo>
                    <a:cubicBezTo>
                      <a:pt x="330" y="245"/>
                      <a:pt x="329" y="244"/>
                      <a:pt x="325" y="242"/>
                    </a:cubicBezTo>
                    <a:close/>
                    <a:moveTo>
                      <a:pt x="53" y="1"/>
                    </a:moveTo>
                    <a:cubicBezTo>
                      <a:pt x="41" y="1"/>
                      <a:pt x="29" y="5"/>
                      <a:pt x="21" y="15"/>
                    </a:cubicBezTo>
                    <a:cubicBezTo>
                      <a:pt x="1" y="32"/>
                      <a:pt x="1" y="63"/>
                      <a:pt x="18" y="80"/>
                    </a:cubicBezTo>
                    <a:cubicBezTo>
                      <a:pt x="73" y="139"/>
                      <a:pt x="128" y="195"/>
                      <a:pt x="184" y="249"/>
                    </a:cubicBezTo>
                    <a:cubicBezTo>
                      <a:pt x="239" y="297"/>
                      <a:pt x="295" y="342"/>
                      <a:pt x="352" y="387"/>
                    </a:cubicBezTo>
                    <a:cubicBezTo>
                      <a:pt x="488" y="490"/>
                      <a:pt x="634" y="577"/>
                      <a:pt x="786" y="657"/>
                    </a:cubicBezTo>
                    <a:cubicBezTo>
                      <a:pt x="933" y="732"/>
                      <a:pt x="1085" y="796"/>
                      <a:pt x="1237" y="858"/>
                    </a:cubicBezTo>
                    <a:cubicBezTo>
                      <a:pt x="1394" y="918"/>
                      <a:pt x="1556" y="971"/>
                      <a:pt x="1719" y="1023"/>
                    </a:cubicBezTo>
                    <a:cubicBezTo>
                      <a:pt x="1723" y="1023"/>
                      <a:pt x="1727" y="1024"/>
                      <a:pt x="1731" y="1024"/>
                    </a:cubicBezTo>
                    <a:cubicBezTo>
                      <a:pt x="1751" y="1024"/>
                      <a:pt x="1771" y="1011"/>
                      <a:pt x="1778" y="990"/>
                    </a:cubicBezTo>
                    <a:cubicBezTo>
                      <a:pt x="1784" y="974"/>
                      <a:pt x="1778" y="955"/>
                      <a:pt x="1767" y="942"/>
                    </a:cubicBezTo>
                    <a:cubicBezTo>
                      <a:pt x="1764" y="937"/>
                      <a:pt x="1756" y="931"/>
                      <a:pt x="1748" y="930"/>
                    </a:cubicBezTo>
                    <a:cubicBezTo>
                      <a:pt x="1510" y="854"/>
                      <a:pt x="1274" y="772"/>
                      <a:pt x="1045" y="672"/>
                    </a:cubicBezTo>
                    <a:lnTo>
                      <a:pt x="1045" y="672"/>
                    </a:lnTo>
                    <a:lnTo>
                      <a:pt x="1055" y="676"/>
                    </a:lnTo>
                    <a:cubicBezTo>
                      <a:pt x="930" y="622"/>
                      <a:pt x="806" y="560"/>
                      <a:pt x="687" y="490"/>
                    </a:cubicBezTo>
                    <a:cubicBezTo>
                      <a:pt x="561" y="418"/>
                      <a:pt x="443" y="337"/>
                      <a:pt x="330" y="247"/>
                    </a:cubicBezTo>
                    <a:lnTo>
                      <a:pt x="330" y="247"/>
                    </a:lnTo>
                    <a:lnTo>
                      <a:pt x="332" y="249"/>
                    </a:lnTo>
                    <a:cubicBezTo>
                      <a:pt x="329" y="247"/>
                      <a:pt x="326" y="244"/>
                      <a:pt x="323" y="242"/>
                    </a:cubicBezTo>
                    <a:lnTo>
                      <a:pt x="322" y="242"/>
                    </a:lnTo>
                    <a:cubicBezTo>
                      <a:pt x="282" y="208"/>
                      <a:pt x="243" y="173"/>
                      <a:pt x="204" y="138"/>
                    </a:cubicBezTo>
                    <a:cubicBezTo>
                      <a:pt x="164" y="100"/>
                      <a:pt x="124" y="58"/>
                      <a:pt x="87" y="16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6"/>
              <p:cNvSpPr/>
              <p:nvPr/>
            </p:nvSpPr>
            <p:spPr>
              <a:xfrm>
                <a:off x="8751567" y="3890624"/>
                <a:ext cx="59216" cy="27773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78" extrusionOk="0">
                    <a:moveTo>
                      <a:pt x="54" y="0"/>
                    </a:moveTo>
                    <a:cubicBezTo>
                      <a:pt x="41" y="0"/>
                      <a:pt x="28" y="5"/>
                      <a:pt x="19" y="13"/>
                    </a:cubicBezTo>
                    <a:cubicBezTo>
                      <a:pt x="0" y="30"/>
                      <a:pt x="2" y="59"/>
                      <a:pt x="17" y="79"/>
                    </a:cubicBezTo>
                    <a:cubicBezTo>
                      <a:pt x="66" y="137"/>
                      <a:pt x="119" y="190"/>
                      <a:pt x="176" y="240"/>
                    </a:cubicBezTo>
                    <a:cubicBezTo>
                      <a:pt x="234" y="291"/>
                      <a:pt x="297" y="333"/>
                      <a:pt x="361" y="376"/>
                    </a:cubicBezTo>
                    <a:cubicBezTo>
                      <a:pt x="510" y="472"/>
                      <a:pt x="672" y="550"/>
                      <a:pt x="838" y="616"/>
                    </a:cubicBezTo>
                    <a:cubicBezTo>
                      <a:pt x="1002" y="681"/>
                      <a:pt x="1171" y="736"/>
                      <a:pt x="1342" y="780"/>
                    </a:cubicBezTo>
                    <a:cubicBezTo>
                      <a:pt x="1499" y="822"/>
                      <a:pt x="1661" y="853"/>
                      <a:pt x="1823" y="878"/>
                    </a:cubicBezTo>
                    <a:cubicBezTo>
                      <a:pt x="1824" y="878"/>
                      <a:pt x="1825" y="878"/>
                      <a:pt x="1826" y="878"/>
                    </a:cubicBezTo>
                    <a:cubicBezTo>
                      <a:pt x="1838" y="878"/>
                      <a:pt x="1849" y="871"/>
                      <a:pt x="1857" y="865"/>
                    </a:cubicBezTo>
                    <a:cubicBezTo>
                      <a:pt x="1866" y="856"/>
                      <a:pt x="1872" y="843"/>
                      <a:pt x="1872" y="830"/>
                    </a:cubicBezTo>
                    <a:cubicBezTo>
                      <a:pt x="1872" y="817"/>
                      <a:pt x="1866" y="806"/>
                      <a:pt x="1859" y="796"/>
                    </a:cubicBezTo>
                    <a:cubicBezTo>
                      <a:pt x="1849" y="789"/>
                      <a:pt x="1837" y="786"/>
                      <a:pt x="1826" y="785"/>
                    </a:cubicBezTo>
                    <a:cubicBezTo>
                      <a:pt x="1811" y="782"/>
                      <a:pt x="1797" y="780"/>
                      <a:pt x="1783" y="777"/>
                    </a:cubicBezTo>
                    <a:lnTo>
                      <a:pt x="1786" y="777"/>
                    </a:lnTo>
                    <a:cubicBezTo>
                      <a:pt x="1432" y="720"/>
                      <a:pt x="1083" y="623"/>
                      <a:pt x="753" y="478"/>
                    </a:cubicBezTo>
                    <a:lnTo>
                      <a:pt x="753" y="478"/>
                    </a:lnTo>
                    <a:lnTo>
                      <a:pt x="763" y="484"/>
                    </a:lnTo>
                    <a:cubicBezTo>
                      <a:pt x="583" y="402"/>
                      <a:pt x="410" y="306"/>
                      <a:pt x="255" y="185"/>
                    </a:cubicBezTo>
                    <a:lnTo>
                      <a:pt x="255" y="185"/>
                    </a:lnTo>
                    <a:cubicBezTo>
                      <a:pt x="259" y="187"/>
                      <a:pt x="262" y="190"/>
                      <a:pt x="266" y="192"/>
                    </a:cubicBezTo>
                    <a:cubicBezTo>
                      <a:pt x="201" y="137"/>
                      <a:pt x="140" y="79"/>
                      <a:pt x="86" y="14"/>
                    </a:cubicBezTo>
                    <a:cubicBezTo>
                      <a:pt x="78" y="4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6"/>
              <p:cNvSpPr/>
              <p:nvPr/>
            </p:nvSpPr>
            <p:spPr>
              <a:xfrm>
                <a:off x="8716676" y="3935668"/>
                <a:ext cx="70003" cy="2875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909" extrusionOk="0">
                    <a:moveTo>
                      <a:pt x="55" y="1"/>
                    </a:moveTo>
                    <a:cubicBezTo>
                      <a:pt x="39" y="1"/>
                      <a:pt x="22" y="9"/>
                      <a:pt x="15" y="23"/>
                    </a:cubicBezTo>
                    <a:cubicBezTo>
                      <a:pt x="1" y="45"/>
                      <a:pt x="8" y="75"/>
                      <a:pt x="31" y="88"/>
                    </a:cubicBezTo>
                    <a:cubicBezTo>
                      <a:pt x="194" y="185"/>
                      <a:pt x="356" y="280"/>
                      <a:pt x="523" y="367"/>
                    </a:cubicBezTo>
                    <a:cubicBezTo>
                      <a:pt x="691" y="457"/>
                      <a:pt x="861" y="538"/>
                      <a:pt x="1036" y="613"/>
                    </a:cubicBezTo>
                    <a:cubicBezTo>
                      <a:pt x="1215" y="689"/>
                      <a:pt x="1401" y="752"/>
                      <a:pt x="1591" y="804"/>
                    </a:cubicBezTo>
                    <a:cubicBezTo>
                      <a:pt x="1779" y="854"/>
                      <a:pt x="1971" y="888"/>
                      <a:pt x="2164" y="908"/>
                    </a:cubicBezTo>
                    <a:cubicBezTo>
                      <a:pt x="2165" y="908"/>
                      <a:pt x="2166" y="908"/>
                      <a:pt x="2166" y="908"/>
                    </a:cubicBezTo>
                    <a:cubicBezTo>
                      <a:pt x="2190" y="908"/>
                      <a:pt x="2213" y="886"/>
                      <a:pt x="2213" y="861"/>
                    </a:cubicBezTo>
                    <a:cubicBezTo>
                      <a:pt x="2213" y="850"/>
                      <a:pt x="2209" y="837"/>
                      <a:pt x="2200" y="828"/>
                    </a:cubicBezTo>
                    <a:cubicBezTo>
                      <a:pt x="2193" y="818"/>
                      <a:pt x="2181" y="815"/>
                      <a:pt x="2170" y="814"/>
                    </a:cubicBezTo>
                    <a:cubicBezTo>
                      <a:pt x="2107" y="807"/>
                      <a:pt x="2044" y="800"/>
                      <a:pt x="1979" y="790"/>
                    </a:cubicBezTo>
                    <a:cubicBezTo>
                      <a:pt x="1806" y="761"/>
                      <a:pt x="1637" y="722"/>
                      <a:pt x="1470" y="671"/>
                    </a:cubicBezTo>
                    <a:cubicBezTo>
                      <a:pt x="1304" y="621"/>
                      <a:pt x="1139" y="556"/>
                      <a:pt x="979" y="486"/>
                    </a:cubicBezTo>
                    <a:lnTo>
                      <a:pt x="979" y="486"/>
                    </a:lnTo>
                    <a:lnTo>
                      <a:pt x="990" y="492"/>
                    </a:lnTo>
                    <a:cubicBezTo>
                      <a:pt x="675" y="351"/>
                      <a:pt x="374" y="184"/>
                      <a:pt x="79" y="8"/>
                    </a:cubicBezTo>
                    <a:cubicBezTo>
                      <a:pt x="72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6"/>
              <p:cNvSpPr/>
              <p:nvPr/>
            </p:nvSpPr>
            <p:spPr>
              <a:xfrm>
                <a:off x="8689093" y="3979922"/>
                <a:ext cx="71648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014" extrusionOk="0">
                    <a:moveTo>
                      <a:pt x="52" y="1"/>
                    </a:moveTo>
                    <a:cubicBezTo>
                      <a:pt x="40" y="1"/>
                      <a:pt x="29" y="5"/>
                      <a:pt x="21" y="13"/>
                    </a:cubicBezTo>
                    <a:cubicBezTo>
                      <a:pt x="1" y="32"/>
                      <a:pt x="1" y="62"/>
                      <a:pt x="18" y="81"/>
                    </a:cubicBezTo>
                    <a:cubicBezTo>
                      <a:pt x="79" y="147"/>
                      <a:pt x="144" y="210"/>
                      <a:pt x="211" y="268"/>
                    </a:cubicBezTo>
                    <a:cubicBezTo>
                      <a:pt x="283" y="328"/>
                      <a:pt x="364" y="384"/>
                      <a:pt x="444" y="436"/>
                    </a:cubicBezTo>
                    <a:cubicBezTo>
                      <a:pt x="616" y="546"/>
                      <a:pt x="804" y="629"/>
                      <a:pt x="994" y="704"/>
                    </a:cubicBezTo>
                    <a:cubicBezTo>
                      <a:pt x="1195" y="778"/>
                      <a:pt x="1400" y="837"/>
                      <a:pt x="1607" y="887"/>
                    </a:cubicBezTo>
                    <a:cubicBezTo>
                      <a:pt x="1803" y="936"/>
                      <a:pt x="2001" y="976"/>
                      <a:pt x="2200" y="1013"/>
                    </a:cubicBezTo>
                    <a:cubicBezTo>
                      <a:pt x="2205" y="1013"/>
                      <a:pt x="2210" y="1014"/>
                      <a:pt x="2215" y="1014"/>
                    </a:cubicBezTo>
                    <a:cubicBezTo>
                      <a:pt x="2221" y="1014"/>
                      <a:pt x="2228" y="1013"/>
                      <a:pt x="2236" y="1009"/>
                    </a:cubicBezTo>
                    <a:cubicBezTo>
                      <a:pt x="2247" y="1001"/>
                      <a:pt x="2256" y="993"/>
                      <a:pt x="2259" y="980"/>
                    </a:cubicBezTo>
                    <a:cubicBezTo>
                      <a:pt x="2264" y="964"/>
                      <a:pt x="2259" y="947"/>
                      <a:pt x="2246" y="934"/>
                    </a:cubicBezTo>
                    <a:cubicBezTo>
                      <a:pt x="2244" y="927"/>
                      <a:pt x="2237" y="923"/>
                      <a:pt x="2229" y="921"/>
                    </a:cubicBezTo>
                    <a:cubicBezTo>
                      <a:pt x="1757" y="834"/>
                      <a:pt x="1285" y="729"/>
                      <a:pt x="844" y="539"/>
                    </a:cubicBezTo>
                    <a:lnTo>
                      <a:pt x="844" y="539"/>
                    </a:lnTo>
                    <a:lnTo>
                      <a:pt x="854" y="543"/>
                    </a:lnTo>
                    <a:cubicBezTo>
                      <a:pt x="758" y="500"/>
                      <a:pt x="665" y="454"/>
                      <a:pt x="573" y="403"/>
                    </a:cubicBezTo>
                    <a:cubicBezTo>
                      <a:pt x="475" y="347"/>
                      <a:pt x="383" y="284"/>
                      <a:pt x="294" y="212"/>
                    </a:cubicBezTo>
                    <a:lnTo>
                      <a:pt x="294" y="212"/>
                    </a:lnTo>
                    <a:lnTo>
                      <a:pt x="296" y="214"/>
                    </a:lnTo>
                    <a:cubicBezTo>
                      <a:pt x="260" y="185"/>
                      <a:pt x="224" y="155"/>
                      <a:pt x="190" y="124"/>
                    </a:cubicBezTo>
                    <a:cubicBezTo>
                      <a:pt x="154" y="89"/>
                      <a:pt x="121" y="53"/>
                      <a:pt x="86" y="16"/>
                    </a:cubicBezTo>
                    <a:cubicBezTo>
                      <a:pt x="77" y="6"/>
                      <a:pt x="64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6"/>
              <p:cNvSpPr/>
              <p:nvPr/>
            </p:nvSpPr>
            <p:spPr>
              <a:xfrm>
                <a:off x="8765612" y="3697254"/>
                <a:ext cx="40237" cy="6358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010" extrusionOk="0">
                    <a:moveTo>
                      <a:pt x="191" y="464"/>
                    </a:moveTo>
                    <a:cubicBezTo>
                      <a:pt x="192" y="467"/>
                      <a:pt x="192" y="469"/>
                      <a:pt x="193" y="471"/>
                    </a:cubicBezTo>
                    <a:cubicBezTo>
                      <a:pt x="193" y="469"/>
                      <a:pt x="192" y="467"/>
                      <a:pt x="191" y="464"/>
                    </a:cubicBezTo>
                    <a:close/>
                    <a:moveTo>
                      <a:pt x="553" y="1113"/>
                    </a:moveTo>
                    <a:lnTo>
                      <a:pt x="553" y="1113"/>
                    </a:lnTo>
                    <a:cubicBezTo>
                      <a:pt x="553" y="1113"/>
                      <a:pt x="553" y="1114"/>
                      <a:pt x="554" y="1114"/>
                    </a:cubicBezTo>
                    <a:lnTo>
                      <a:pt x="554" y="1114"/>
                    </a:lnTo>
                    <a:cubicBezTo>
                      <a:pt x="553" y="1113"/>
                      <a:pt x="553" y="1113"/>
                      <a:pt x="553" y="1113"/>
                    </a:cubicBezTo>
                    <a:close/>
                    <a:moveTo>
                      <a:pt x="50" y="0"/>
                    </a:moveTo>
                    <a:cubicBezTo>
                      <a:pt x="37" y="0"/>
                      <a:pt x="24" y="6"/>
                      <a:pt x="16" y="13"/>
                    </a:cubicBezTo>
                    <a:cubicBezTo>
                      <a:pt x="7" y="20"/>
                      <a:pt x="0" y="35"/>
                      <a:pt x="1" y="46"/>
                    </a:cubicBezTo>
                    <a:cubicBezTo>
                      <a:pt x="3" y="82"/>
                      <a:pt x="7" y="118"/>
                      <a:pt x="11" y="153"/>
                    </a:cubicBezTo>
                    <a:cubicBezTo>
                      <a:pt x="19" y="204"/>
                      <a:pt x="30" y="251"/>
                      <a:pt x="40" y="298"/>
                    </a:cubicBezTo>
                    <a:cubicBezTo>
                      <a:pt x="62" y="385"/>
                      <a:pt x="93" y="470"/>
                      <a:pt x="126" y="551"/>
                    </a:cubicBezTo>
                    <a:cubicBezTo>
                      <a:pt x="203" y="745"/>
                      <a:pt x="312" y="927"/>
                      <a:pt x="430" y="1098"/>
                    </a:cubicBezTo>
                    <a:cubicBezTo>
                      <a:pt x="649" y="1422"/>
                      <a:pt x="914" y="1714"/>
                      <a:pt x="1186" y="1995"/>
                    </a:cubicBezTo>
                    <a:cubicBezTo>
                      <a:pt x="1195" y="2005"/>
                      <a:pt x="1208" y="2010"/>
                      <a:pt x="1220" y="2010"/>
                    </a:cubicBezTo>
                    <a:cubicBezTo>
                      <a:pt x="1232" y="2010"/>
                      <a:pt x="1244" y="2005"/>
                      <a:pt x="1253" y="1996"/>
                    </a:cubicBezTo>
                    <a:cubicBezTo>
                      <a:pt x="1272" y="1979"/>
                      <a:pt x="1272" y="1948"/>
                      <a:pt x="1254" y="1930"/>
                    </a:cubicBezTo>
                    <a:cubicBezTo>
                      <a:pt x="1004" y="1673"/>
                      <a:pt x="764" y="1404"/>
                      <a:pt x="554" y="1114"/>
                    </a:cubicBezTo>
                    <a:lnTo>
                      <a:pt x="554" y="1114"/>
                    </a:lnTo>
                    <a:cubicBezTo>
                      <a:pt x="554" y="1115"/>
                      <a:pt x="554" y="1115"/>
                      <a:pt x="554" y="1116"/>
                    </a:cubicBezTo>
                    <a:cubicBezTo>
                      <a:pt x="410" y="909"/>
                      <a:pt x="281" y="695"/>
                      <a:pt x="189" y="461"/>
                    </a:cubicBezTo>
                    <a:lnTo>
                      <a:pt x="189" y="461"/>
                    </a:lnTo>
                    <a:cubicBezTo>
                      <a:pt x="189" y="462"/>
                      <a:pt x="190" y="463"/>
                      <a:pt x="191" y="464"/>
                    </a:cubicBezTo>
                    <a:lnTo>
                      <a:pt x="191" y="464"/>
                    </a:lnTo>
                    <a:cubicBezTo>
                      <a:pt x="167" y="402"/>
                      <a:pt x="147" y="341"/>
                      <a:pt x="132" y="277"/>
                    </a:cubicBezTo>
                    <a:cubicBezTo>
                      <a:pt x="116" y="214"/>
                      <a:pt x="105" y="148"/>
                      <a:pt x="96" y="83"/>
                    </a:cubicBezTo>
                    <a:lnTo>
                      <a:pt x="96" y="93"/>
                    </a:lnTo>
                    <a:cubicBezTo>
                      <a:pt x="95" y="78"/>
                      <a:pt x="93" y="62"/>
                      <a:pt x="93" y="46"/>
                    </a:cubicBezTo>
                    <a:cubicBezTo>
                      <a:pt x="90" y="33"/>
                      <a:pt x="89" y="22"/>
                      <a:pt x="80" y="12"/>
                    </a:cubicBezTo>
                    <a:cubicBezTo>
                      <a:pt x="73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6"/>
              <p:cNvSpPr/>
              <p:nvPr/>
            </p:nvSpPr>
            <p:spPr>
              <a:xfrm>
                <a:off x="8733062" y="3749448"/>
                <a:ext cx="42672" cy="56432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784" extrusionOk="0">
                    <a:moveTo>
                      <a:pt x="141" y="204"/>
                    </a:moveTo>
                    <a:lnTo>
                      <a:pt x="143" y="209"/>
                    </a:lnTo>
                    <a:lnTo>
                      <a:pt x="143" y="209"/>
                    </a:lnTo>
                    <a:cubicBezTo>
                      <a:pt x="142" y="208"/>
                      <a:pt x="142" y="206"/>
                      <a:pt x="141" y="204"/>
                    </a:cubicBezTo>
                    <a:close/>
                    <a:moveTo>
                      <a:pt x="1265" y="1648"/>
                    </a:moveTo>
                    <a:lnTo>
                      <a:pt x="1267" y="1649"/>
                    </a:lnTo>
                    <a:cubicBezTo>
                      <a:pt x="1267" y="1649"/>
                      <a:pt x="1267" y="1648"/>
                      <a:pt x="1265" y="1648"/>
                    </a:cubicBezTo>
                    <a:close/>
                    <a:moveTo>
                      <a:pt x="47" y="1"/>
                    </a:moveTo>
                    <a:cubicBezTo>
                      <a:pt x="45" y="1"/>
                      <a:pt x="43" y="1"/>
                      <a:pt x="41" y="1"/>
                    </a:cubicBezTo>
                    <a:cubicBezTo>
                      <a:pt x="15" y="7"/>
                      <a:pt x="1" y="33"/>
                      <a:pt x="5" y="58"/>
                    </a:cubicBezTo>
                    <a:cubicBezTo>
                      <a:pt x="37" y="214"/>
                      <a:pt x="101" y="361"/>
                      <a:pt x="174" y="501"/>
                    </a:cubicBezTo>
                    <a:cubicBezTo>
                      <a:pt x="267" y="673"/>
                      <a:pt x="380" y="833"/>
                      <a:pt x="499" y="988"/>
                    </a:cubicBezTo>
                    <a:cubicBezTo>
                      <a:pt x="622" y="1148"/>
                      <a:pt x="758" y="1298"/>
                      <a:pt x="900" y="1443"/>
                    </a:cubicBezTo>
                    <a:cubicBezTo>
                      <a:pt x="1018" y="1562"/>
                      <a:pt x="1141" y="1676"/>
                      <a:pt x="1275" y="1777"/>
                    </a:cubicBezTo>
                    <a:cubicBezTo>
                      <a:pt x="1281" y="1782"/>
                      <a:pt x="1291" y="1783"/>
                      <a:pt x="1300" y="1783"/>
                    </a:cubicBezTo>
                    <a:cubicBezTo>
                      <a:pt x="1304" y="1783"/>
                      <a:pt x="1308" y="1783"/>
                      <a:pt x="1311" y="1782"/>
                    </a:cubicBezTo>
                    <a:cubicBezTo>
                      <a:pt x="1323" y="1778"/>
                      <a:pt x="1334" y="1771"/>
                      <a:pt x="1340" y="1761"/>
                    </a:cubicBezTo>
                    <a:cubicBezTo>
                      <a:pt x="1347" y="1749"/>
                      <a:pt x="1348" y="1737"/>
                      <a:pt x="1345" y="1727"/>
                    </a:cubicBezTo>
                    <a:cubicBezTo>
                      <a:pt x="1341" y="1712"/>
                      <a:pt x="1334" y="1705"/>
                      <a:pt x="1324" y="1696"/>
                    </a:cubicBezTo>
                    <a:cubicBezTo>
                      <a:pt x="1304" y="1682"/>
                      <a:pt x="1284" y="1665"/>
                      <a:pt x="1265" y="1649"/>
                    </a:cubicBezTo>
                    <a:lnTo>
                      <a:pt x="1265" y="1649"/>
                    </a:lnTo>
                    <a:lnTo>
                      <a:pt x="1268" y="1654"/>
                    </a:lnTo>
                    <a:cubicBezTo>
                      <a:pt x="1129" y="1540"/>
                      <a:pt x="1000" y="1417"/>
                      <a:pt x="879" y="1286"/>
                    </a:cubicBezTo>
                    <a:cubicBezTo>
                      <a:pt x="731" y="1132"/>
                      <a:pt x="597" y="969"/>
                      <a:pt x="472" y="797"/>
                    </a:cubicBezTo>
                    <a:lnTo>
                      <a:pt x="472" y="797"/>
                    </a:lnTo>
                    <a:cubicBezTo>
                      <a:pt x="473" y="799"/>
                      <a:pt x="475" y="802"/>
                      <a:pt x="478" y="804"/>
                    </a:cubicBezTo>
                    <a:cubicBezTo>
                      <a:pt x="345" y="621"/>
                      <a:pt x="224" y="424"/>
                      <a:pt x="144" y="212"/>
                    </a:cubicBezTo>
                    <a:lnTo>
                      <a:pt x="144" y="212"/>
                    </a:lnTo>
                    <a:cubicBezTo>
                      <a:pt x="123" y="156"/>
                      <a:pt x="108" y="99"/>
                      <a:pt x="95" y="38"/>
                    </a:cubicBezTo>
                    <a:cubicBezTo>
                      <a:pt x="94" y="30"/>
                      <a:pt x="91" y="23"/>
                      <a:pt x="85" y="17"/>
                    </a:cubicBezTo>
                    <a:cubicBezTo>
                      <a:pt x="75" y="6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6"/>
              <p:cNvSpPr/>
              <p:nvPr/>
            </p:nvSpPr>
            <p:spPr>
              <a:xfrm>
                <a:off x="8705036" y="3804425"/>
                <a:ext cx="3074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0" extrusionOk="0">
                    <a:moveTo>
                      <a:pt x="54" y="1"/>
                    </a:moveTo>
                    <a:cubicBezTo>
                      <a:pt x="47" y="1"/>
                      <a:pt x="40" y="2"/>
                      <a:pt x="34" y="6"/>
                    </a:cubicBezTo>
                    <a:cubicBezTo>
                      <a:pt x="12" y="19"/>
                      <a:pt x="1" y="47"/>
                      <a:pt x="13" y="70"/>
                    </a:cubicBezTo>
                    <a:cubicBezTo>
                      <a:pt x="135" y="292"/>
                      <a:pt x="257" y="513"/>
                      <a:pt x="402" y="722"/>
                    </a:cubicBezTo>
                    <a:cubicBezTo>
                      <a:pt x="472" y="822"/>
                      <a:pt x="548" y="918"/>
                      <a:pt x="629" y="1007"/>
                    </a:cubicBezTo>
                    <a:cubicBezTo>
                      <a:pt x="708" y="1093"/>
                      <a:pt x="795" y="1168"/>
                      <a:pt x="893" y="1233"/>
                    </a:cubicBezTo>
                    <a:cubicBezTo>
                      <a:pt x="900" y="1237"/>
                      <a:pt x="907" y="1240"/>
                      <a:pt x="915" y="1240"/>
                    </a:cubicBezTo>
                    <a:cubicBezTo>
                      <a:pt x="932" y="1240"/>
                      <a:pt x="948" y="1230"/>
                      <a:pt x="957" y="1216"/>
                    </a:cubicBezTo>
                    <a:cubicBezTo>
                      <a:pt x="971" y="1193"/>
                      <a:pt x="963" y="1166"/>
                      <a:pt x="941" y="1151"/>
                    </a:cubicBezTo>
                    <a:cubicBezTo>
                      <a:pt x="908" y="1130"/>
                      <a:pt x="877" y="1107"/>
                      <a:pt x="845" y="1082"/>
                    </a:cubicBezTo>
                    <a:cubicBezTo>
                      <a:pt x="787" y="1032"/>
                      <a:pt x="729" y="978"/>
                      <a:pt x="678" y="921"/>
                    </a:cubicBezTo>
                    <a:cubicBezTo>
                      <a:pt x="613" y="849"/>
                      <a:pt x="555" y="772"/>
                      <a:pt x="497" y="696"/>
                    </a:cubicBezTo>
                    <a:lnTo>
                      <a:pt x="497" y="696"/>
                    </a:lnTo>
                    <a:cubicBezTo>
                      <a:pt x="497" y="697"/>
                      <a:pt x="499" y="697"/>
                      <a:pt x="499" y="699"/>
                    </a:cubicBezTo>
                    <a:cubicBezTo>
                      <a:pt x="349" y="485"/>
                      <a:pt x="223" y="256"/>
                      <a:pt x="98" y="27"/>
                    </a:cubicBezTo>
                    <a:cubicBezTo>
                      <a:pt x="97" y="24"/>
                      <a:pt x="94" y="20"/>
                      <a:pt x="91" y="19"/>
                    </a:cubicBezTo>
                    <a:cubicBezTo>
                      <a:pt x="81" y="7"/>
                      <a:pt x="68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6"/>
              <p:cNvSpPr/>
              <p:nvPr/>
            </p:nvSpPr>
            <p:spPr>
              <a:xfrm>
                <a:off x="8675681" y="3859371"/>
                <a:ext cx="28406" cy="3666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59" extrusionOk="0">
                    <a:moveTo>
                      <a:pt x="134" y="176"/>
                    </a:moveTo>
                    <a:cubicBezTo>
                      <a:pt x="134" y="177"/>
                      <a:pt x="134" y="177"/>
                      <a:pt x="137" y="179"/>
                    </a:cubicBezTo>
                    <a:cubicBezTo>
                      <a:pt x="137" y="177"/>
                      <a:pt x="137" y="177"/>
                      <a:pt x="134" y="176"/>
                    </a:cubicBezTo>
                    <a:close/>
                    <a:moveTo>
                      <a:pt x="134" y="180"/>
                    </a:moveTo>
                    <a:cubicBezTo>
                      <a:pt x="135" y="182"/>
                      <a:pt x="136" y="185"/>
                      <a:pt x="137" y="187"/>
                    </a:cubicBezTo>
                    <a:lnTo>
                      <a:pt x="137" y="187"/>
                    </a:lnTo>
                    <a:cubicBezTo>
                      <a:pt x="137" y="184"/>
                      <a:pt x="136" y="182"/>
                      <a:pt x="134" y="180"/>
                    </a:cubicBezTo>
                    <a:close/>
                    <a:moveTo>
                      <a:pt x="49" y="0"/>
                    </a:moveTo>
                    <a:cubicBezTo>
                      <a:pt x="46" y="0"/>
                      <a:pt x="42" y="0"/>
                      <a:pt x="39" y="1"/>
                    </a:cubicBezTo>
                    <a:cubicBezTo>
                      <a:pt x="15" y="7"/>
                      <a:pt x="1" y="34"/>
                      <a:pt x="4" y="59"/>
                    </a:cubicBezTo>
                    <a:cubicBezTo>
                      <a:pt x="15" y="112"/>
                      <a:pt x="29" y="159"/>
                      <a:pt x="45" y="209"/>
                    </a:cubicBezTo>
                    <a:cubicBezTo>
                      <a:pt x="65" y="265"/>
                      <a:pt x="88" y="316"/>
                      <a:pt x="117" y="368"/>
                    </a:cubicBezTo>
                    <a:cubicBezTo>
                      <a:pt x="170" y="472"/>
                      <a:pt x="240" y="568"/>
                      <a:pt x="316" y="660"/>
                    </a:cubicBezTo>
                    <a:cubicBezTo>
                      <a:pt x="395" y="759"/>
                      <a:pt x="482" y="849"/>
                      <a:pt x="571" y="935"/>
                    </a:cubicBezTo>
                    <a:cubicBezTo>
                      <a:pt x="652" y="1011"/>
                      <a:pt x="737" y="1082"/>
                      <a:pt x="824" y="1153"/>
                    </a:cubicBezTo>
                    <a:cubicBezTo>
                      <a:pt x="830" y="1157"/>
                      <a:pt x="839" y="1159"/>
                      <a:pt x="848" y="1159"/>
                    </a:cubicBezTo>
                    <a:cubicBezTo>
                      <a:pt x="852" y="1159"/>
                      <a:pt x="856" y="1159"/>
                      <a:pt x="860" y="1158"/>
                    </a:cubicBezTo>
                    <a:cubicBezTo>
                      <a:pt x="871" y="1155"/>
                      <a:pt x="883" y="1147"/>
                      <a:pt x="889" y="1137"/>
                    </a:cubicBezTo>
                    <a:cubicBezTo>
                      <a:pt x="896" y="1125"/>
                      <a:pt x="897" y="1114"/>
                      <a:pt x="893" y="1102"/>
                    </a:cubicBezTo>
                    <a:cubicBezTo>
                      <a:pt x="890" y="1088"/>
                      <a:pt x="883" y="1081"/>
                      <a:pt x="871" y="1072"/>
                    </a:cubicBezTo>
                    <a:cubicBezTo>
                      <a:pt x="859" y="1062"/>
                      <a:pt x="847" y="1053"/>
                      <a:pt x="837" y="1044"/>
                    </a:cubicBezTo>
                    <a:lnTo>
                      <a:pt x="837" y="1044"/>
                    </a:lnTo>
                    <a:cubicBezTo>
                      <a:pt x="839" y="1045"/>
                      <a:pt x="841" y="1046"/>
                      <a:pt x="843" y="1047"/>
                    </a:cubicBezTo>
                    <a:cubicBezTo>
                      <a:pt x="649" y="889"/>
                      <a:pt x="469" y="714"/>
                      <a:pt x="319" y="514"/>
                    </a:cubicBezTo>
                    <a:cubicBezTo>
                      <a:pt x="281" y="459"/>
                      <a:pt x="246" y="407"/>
                      <a:pt x="213" y="349"/>
                    </a:cubicBezTo>
                    <a:cubicBezTo>
                      <a:pt x="184" y="297"/>
                      <a:pt x="160" y="242"/>
                      <a:pt x="137" y="187"/>
                    </a:cubicBezTo>
                    <a:lnTo>
                      <a:pt x="137" y="187"/>
                    </a:lnTo>
                    <a:cubicBezTo>
                      <a:pt x="137" y="188"/>
                      <a:pt x="137" y="189"/>
                      <a:pt x="137" y="190"/>
                    </a:cubicBezTo>
                    <a:cubicBezTo>
                      <a:pt x="118" y="140"/>
                      <a:pt x="105" y="91"/>
                      <a:pt x="95" y="40"/>
                    </a:cubicBezTo>
                    <a:cubicBezTo>
                      <a:pt x="94" y="30"/>
                      <a:pt x="90" y="23"/>
                      <a:pt x="84" y="18"/>
                    </a:cubicBezTo>
                    <a:cubicBezTo>
                      <a:pt x="76" y="7"/>
                      <a:pt x="62" y="0"/>
                      <a:pt x="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6"/>
              <p:cNvSpPr/>
              <p:nvPr/>
            </p:nvSpPr>
            <p:spPr>
              <a:xfrm>
                <a:off x="8649995" y="3909793"/>
                <a:ext cx="21415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7" extrusionOk="0">
                    <a:moveTo>
                      <a:pt x="51" y="1"/>
                    </a:moveTo>
                    <a:cubicBezTo>
                      <a:pt x="43" y="1"/>
                      <a:pt x="36" y="3"/>
                      <a:pt x="28" y="7"/>
                    </a:cubicBezTo>
                    <a:cubicBezTo>
                      <a:pt x="18" y="11"/>
                      <a:pt x="8" y="22"/>
                      <a:pt x="5" y="35"/>
                    </a:cubicBezTo>
                    <a:cubicBezTo>
                      <a:pt x="1" y="47"/>
                      <a:pt x="4" y="58"/>
                      <a:pt x="8" y="71"/>
                    </a:cubicBezTo>
                    <a:cubicBezTo>
                      <a:pt x="21" y="103"/>
                      <a:pt x="35" y="136"/>
                      <a:pt x="50" y="167"/>
                    </a:cubicBezTo>
                    <a:cubicBezTo>
                      <a:pt x="70" y="209"/>
                      <a:pt x="93" y="250"/>
                      <a:pt x="115" y="289"/>
                    </a:cubicBezTo>
                    <a:cubicBezTo>
                      <a:pt x="154" y="352"/>
                      <a:pt x="198" y="409"/>
                      <a:pt x="244" y="465"/>
                    </a:cubicBezTo>
                    <a:cubicBezTo>
                      <a:pt x="343" y="582"/>
                      <a:pt x="466" y="681"/>
                      <a:pt x="598" y="760"/>
                    </a:cubicBezTo>
                    <a:cubicBezTo>
                      <a:pt x="605" y="765"/>
                      <a:pt x="613" y="767"/>
                      <a:pt x="622" y="767"/>
                    </a:cubicBezTo>
                    <a:cubicBezTo>
                      <a:pt x="638" y="767"/>
                      <a:pt x="654" y="758"/>
                      <a:pt x="662" y="744"/>
                    </a:cubicBezTo>
                    <a:cubicBezTo>
                      <a:pt x="677" y="723"/>
                      <a:pt x="667" y="691"/>
                      <a:pt x="645" y="680"/>
                    </a:cubicBezTo>
                    <a:cubicBezTo>
                      <a:pt x="617" y="661"/>
                      <a:pt x="587" y="641"/>
                      <a:pt x="558" y="622"/>
                    </a:cubicBezTo>
                    <a:cubicBezTo>
                      <a:pt x="531" y="602"/>
                      <a:pt x="505" y="582"/>
                      <a:pt x="479" y="562"/>
                    </a:cubicBezTo>
                    <a:cubicBezTo>
                      <a:pt x="438" y="526"/>
                      <a:pt x="399" y="491"/>
                      <a:pt x="359" y="452"/>
                    </a:cubicBezTo>
                    <a:cubicBezTo>
                      <a:pt x="322" y="415"/>
                      <a:pt x="290" y="372"/>
                      <a:pt x="257" y="330"/>
                    </a:cubicBezTo>
                    <a:cubicBezTo>
                      <a:pt x="226" y="283"/>
                      <a:pt x="193" y="236"/>
                      <a:pt x="166" y="187"/>
                    </a:cubicBezTo>
                    <a:cubicBezTo>
                      <a:pt x="137" y="137"/>
                      <a:pt x="114" y="83"/>
                      <a:pt x="93" y="30"/>
                    </a:cubicBezTo>
                    <a:cubicBezTo>
                      <a:pt x="91" y="25"/>
                      <a:pt x="90" y="22"/>
                      <a:pt x="85" y="21"/>
                    </a:cubicBezTo>
                    <a:cubicBezTo>
                      <a:pt x="80" y="10"/>
                      <a:pt x="71" y="4"/>
                      <a:pt x="64" y="2"/>
                    </a:cubicBezTo>
                    <a:cubicBezTo>
                      <a:pt x="60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6"/>
              <p:cNvSpPr/>
              <p:nvPr/>
            </p:nvSpPr>
            <p:spPr>
              <a:xfrm>
                <a:off x="8622095" y="3969610"/>
                <a:ext cx="14076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6" extrusionOk="0">
                    <a:moveTo>
                      <a:pt x="49" y="1"/>
                    </a:moveTo>
                    <a:cubicBezTo>
                      <a:pt x="45" y="1"/>
                      <a:pt x="42" y="1"/>
                      <a:pt x="38" y="1"/>
                    </a:cubicBezTo>
                    <a:cubicBezTo>
                      <a:pt x="27" y="6"/>
                      <a:pt x="15" y="13"/>
                      <a:pt x="9" y="23"/>
                    </a:cubicBezTo>
                    <a:cubicBezTo>
                      <a:pt x="2" y="34"/>
                      <a:pt x="1" y="46"/>
                      <a:pt x="5" y="59"/>
                    </a:cubicBezTo>
                    <a:cubicBezTo>
                      <a:pt x="8" y="72"/>
                      <a:pt x="15" y="80"/>
                      <a:pt x="27" y="87"/>
                    </a:cubicBezTo>
                    <a:cubicBezTo>
                      <a:pt x="141" y="179"/>
                      <a:pt x="257" y="271"/>
                      <a:pt x="373" y="359"/>
                    </a:cubicBezTo>
                    <a:cubicBezTo>
                      <a:pt x="379" y="364"/>
                      <a:pt x="388" y="366"/>
                      <a:pt x="396" y="366"/>
                    </a:cubicBezTo>
                    <a:cubicBezTo>
                      <a:pt x="400" y="366"/>
                      <a:pt x="404" y="366"/>
                      <a:pt x="407" y="365"/>
                    </a:cubicBezTo>
                    <a:cubicBezTo>
                      <a:pt x="420" y="361"/>
                      <a:pt x="430" y="354"/>
                      <a:pt x="436" y="344"/>
                    </a:cubicBezTo>
                    <a:cubicBezTo>
                      <a:pt x="443" y="332"/>
                      <a:pt x="445" y="321"/>
                      <a:pt x="442" y="308"/>
                    </a:cubicBezTo>
                    <a:cubicBezTo>
                      <a:pt x="439" y="299"/>
                      <a:pt x="436" y="294"/>
                      <a:pt x="430" y="288"/>
                    </a:cubicBezTo>
                    <a:cubicBezTo>
                      <a:pt x="428" y="285"/>
                      <a:pt x="423" y="282"/>
                      <a:pt x="420" y="279"/>
                    </a:cubicBezTo>
                    <a:cubicBezTo>
                      <a:pt x="303" y="189"/>
                      <a:pt x="188" y="99"/>
                      <a:pt x="72" y="7"/>
                    </a:cubicBezTo>
                    <a:cubicBezTo>
                      <a:pt x="66" y="2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6"/>
              <p:cNvSpPr/>
              <p:nvPr/>
            </p:nvSpPr>
            <p:spPr>
              <a:xfrm>
                <a:off x="8711963" y="3771907"/>
                <a:ext cx="177079" cy="270837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8562" extrusionOk="0">
                    <a:moveTo>
                      <a:pt x="5545" y="0"/>
                    </a:moveTo>
                    <a:cubicBezTo>
                      <a:pt x="5533" y="0"/>
                      <a:pt x="5521" y="5"/>
                      <a:pt x="5512" y="14"/>
                    </a:cubicBezTo>
                    <a:cubicBezTo>
                      <a:pt x="5405" y="109"/>
                      <a:pt x="5304" y="208"/>
                      <a:pt x="5206" y="311"/>
                    </a:cubicBezTo>
                    <a:cubicBezTo>
                      <a:pt x="5100" y="424"/>
                      <a:pt x="4999" y="543"/>
                      <a:pt x="4901" y="664"/>
                    </a:cubicBezTo>
                    <a:cubicBezTo>
                      <a:pt x="4717" y="891"/>
                      <a:pt x="4545" y="1127"/>
                      <a:pt x="4371" y="1362"/>
                    </a:cubicBezTo>
                    <a:cubicBezTo>
                      <a:pt x="4286" y="1476"/>
                      <a:pt x="4202" y="1591"/>
                      <a:pt x="4116" y="1704"/>
                    </a:cubicBezTo>
                    <a:cubicBezTo>
                      <a:pt x="4019" y="1831"/>
                      <a:pt x="3918" y="1956"/>
                      <a:pt x="3822" y="2082"/>
                    </a:cubicBezTo>
                    <a:cubicBezTo>
                      <a:pt x="3632" y="2322"/>
                      <a:pt x="3440" y="2563"/>
                      <a:pt x="3251" y="2805"/>
                    </a:cubicBezTo>
                    <a:cubicBezTo>
                      <a:pt x="2872" y="3289"/>
                      <a:pt x="2502" y="3780"/>
                      <a:pt x="2173" y="4298"/>
                    </a:cubicBezTo>
                    <a:cubicBezTo>
                      <a:pt x="1862" y="4788"/>
                      <a:pt x="1597" y="5305"/>
                      <a:pt x="1347" y="5828"/>
                    </a:cubicBezTo>
                    <a:cubicBezTo>
                      <a:pt x="1129" y="6277"/>
                      <a:pt x="926" y="6730"/>
                      <a:pt x="709" y="7176"/>
                    </a:cubicBezTo>
                    <a:cubicBezTo>
                      <a:pt x="495" y="7625"/>
                      <a:pt x="268" y="8067"/>
                      <a:pt x="14" y="8491"/>
                    </a:cubicBezTo>
                    <a:cubicBezTo>
                      <a:pt x="1" y="8512"/>
                      <a:pt x="8" y="8542"/>
                      <a:pt x="29" y="8555"/>
                    </a:cubicBezTo>
                    <a:cubicBezTo>
                      <a:pt x="37" y="8560"/>
                      <a:pt x="45" y="8562"/>
                      <a:pt x="53" y="8562"/>
                    </a:cubicBezTo>
                    <a:cubicBezTo>
                      <a:pt x="69" y="8562"/>
                      <a:pt x="85" y="8554"/>
                      <a:pt x="94" y="8540"/>
                    </a:cubicBezTo>
                    <a:cubicBezTo>
                      <a:pt x="691" y="7547"/>
                      <a:pt x="1120" y="6472"/>
                      <a:pt x="1642" y="5440"/>
                    </a:cubicBezTo>
                    <a:cubicBezTo>
                      <a:pt x="1772" y="5182"/>
                      <a:pt x="1908" y="4926"/>
                      <a:pt x="2055" y="4675"/>
                    </a:cubicBezTo>
                    <a:cubicBezTo>
                      <a:pt x="2206" y="4416"/>
                      <a:pt x="2370" y="4165"/>
                      <a:pt x="2541" y="3918"/>
                    </a:cubicBezTo>
                    <a:cubicBezTo>
                      <a:pt x="2889" y="3413"/>
                      <a:pt x="3271" y="2930"/>
                      <a:pt x="3652" y="2448"/>
                    </a:cubicBezTo>
                    <a:cubicBezTo>
                      <a:pt x="3880" y="2162"/>
                      <a:pt x="4106" y="1876"/>
                      <a:pt x="4326" y="1582"/>
                    </a:cubicBezTo>
                    <a:cubicBezTo>
                      <a:pt x="4541" y="1294"/>
                      <a:pt x="4750" y="1002"/>
                      <a:pt x="4976" y="722"/>
                    </a:cubicBezTo>
                    <a:lnTo>
                      <a:pt x="4976" y="722"/>
                    </a:lnTo>
                    <a:lnTo>
                      <a:pt x="4975" y="723"/>
                    </a:lnTo>
                    <a:cubicBezTo>
                      <a:pt x="5062" y="614"/>
                      <a:pt x="5154" y="508"/>
                      <a:pt x="5249" y="404"/>
                    </a:cubicBezTo>
                    <a:cubicBezTo>
                      <a:pt x="5352" y="292"/>
                      <a:pt x="5463" y="185"/>
                      <a:pt x="5578" y="80"/>
                    </a:cubicBezTo>
                    <a:cubicBezTo>
                      <a:pt x="5598" y="63"/>
                      <a:pt x="5598" y="31"/>
                      <a:pt x="5579" y="14"/>
                    </a:cubicBezTo>
                    <a:cubicBezTo>
                      <a:pt x="5569" y="5"/>
                      <a:pt x="5557" y="0"/>
                      <a:pt x="55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6"/>
              <p:cNvSpPr/>
              <p:nvPr/>
            </p:nvSpPr>
            <p:spPr>
              <a:xfrm>
                <a:off x="8662680" y="3711932"/>
                <a:ext cx="143517" cy="193907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6130" extrusionOk="0">
                    <a:moveTo>
                      <a:pt x="2810" y="1976"/>
                    </a:moveTo>
                    <a:cubicBezTo>
                      <a:pt x="2806" y="1978"/>
                      <a:pt x="2804" y="1980"/>
                      <a:pt x="2803" y="1983"/>
                    </a:cubicBezTo>
                    <a:cubicBezTo>
                      <a:pt x="2804" y="1982"/>
                      <a:pt x="2806" y="1978"/>
                      <a:pt x="2810" y="1976"/>
                    </a:cubicBezTo>
                    <a:close/>
                    <a:moveTo>
                      <a:pt x="4484" y="0"/>
                    </a:moveTo>
                    <a:cubicBezTo>
                      <a:pt x="4473" y="0"/>
                      <a:pt x="4461" y="4"/>
                      <a:pt x="4452" y="13"/>
                    </a:cubicBezTo>
                    <a:cubicBezTo>
                      <a:pt x="4036" y="430"/>
                      <a:pt x="3633" y="861"/>
                      <a:pt x="3248" y="1305"/>
                    </a:cubicBezTo>
                    <a:cubicBezTo>
                      <a:pt x="2876" y="1734"/>
                      <a:pt x="2519" y="2177"/>
                      <a:pt x="2180" y="2632"/>
                    </a:cubicBezTo>
                    <a:cubicBezTo>
                      <a:pt x="1489" y="3553"/>
                      <a:pt x="867" y="4526"/>
                      <a:pt x="304" y="5531"/>
                    </a:cubicBezTo>
                    <a:cubicBezTo>
                      <a:pt x="206" y="5706"/>
                      <a:pt x="108" y="5882"/>
                      <a:pt x="14" y="6058"/>
                    </a:cubicBezTo>
                    <a:cubicBezTo>
                      <a:pt x="1" y="6083"/>
                      <a:pt x="7" y="6111"/>
                      <a:pt x="29" y="6123"/>
                    </a:cubicBezTo>
                    <a:cubicBezTo>
                      <a:pt x="37" y="6127"/>
                      <a:pt x="46" y="6130"/>
                      <a:pt x="55" y="6130"/>
                    </a:cubicBezTo>
                    <a:cubicBezTo>
                      <a:pt x="71" y="6130"/>
                      <a:pt x="87" y="6122"/>
                      <a:pt x="94" y="6107"/>
                    </a:cubicBezTo>
                    <a:cubicBezTo>
                      <a:pt x="485" y="5378"/>
                      <a:pt x="906" y="4665"/>
                      <a:pt x="1357" y="3972"/>
                    </a:cubicBezTo>
                    <a:cubicBezTo>
                      <a:pt x="1804" y="3285"/>
                      <a:pt x="2287" y="2620"/>
                      <a:pt x="2803" y="1982"/>
                    </a:cubicBezTo>
                    <a:lnTo>
                      <a:pt x="2803" y="1982"/>
                    </a:lnTo>
                    <a:lnTo>
                      <a:pt x="2800" y="1983"/>
                    </a:lnTo>
                    <a:cubicBezTo>
                      <a:pt x="3340" y="1319"/>
                      <a:pt x="3914" y="685"/>
                      <a:pt x="4517" y="79"/>
                    </a:cubicBezTo>
                    <a:cubicBezTo>
                      <a:pt x="4536" y="62"/>
                      <a:pt x="4537" y="30"/>
                      <a:pt x="4518" y="13"/>
                    </a:cubicBezTo>
                    <a:cubicBezTo>
                      <a:pt x="4509" y="5"/>
                      <a:pt x="4497" y="0"/>
                      <a:pt x="4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" name="Google Shape;1033;p6"/>
            <p:cNvGrpSpPr/>
            <p:nvPr/>
          </p:nvGrpSpPr>
          <p:grpSpPr>
            <a:xfrm>
              <a:off x="225700" y="1634876"/>
              <a:ext cx="282162" cy="368614"/>
              <a:chOff x="7792375" y="3990551"/>
              <a:chExt cx="282162" cy="368614"/>
            </a:xfrm>
          </p:grpSpPr>
          <p:sp>
            <p:nvSpPr>
              <p:cNvPr id="1034" name="Google Shape;1034;p6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6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6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6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6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6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6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6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6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6"/>
            <p:cNvGrpSpPr/>
            <p:nvPr/>
          </p:nvGrpSpPr>
          <p:grpSpPr>
            <a:xfrm>
              <a:off x="6832941" y="117261"/>
              <a:ext cx="505424" cy="321038"/>
              <a:chOff x="8553516" y="3053786"/>
              <a:chExt cx="505424" cy="321038"/>
            </a:xfrm>
          </p:grpSpPr>
          <p:sp>
            <p:nvSpPr>
              <p:cNvPr id="1060" name="Google Shape;1060;p6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6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6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6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6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6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6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6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6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6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6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6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6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6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6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6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6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6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6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6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6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6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6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6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6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6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6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6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6"/>
            <p:cNvGrpSpPr/>
            <p:nvPr/>
          </p:nvGrpSpPr>
          <p:grpSpPr>
            <a:xfrm flipH="1">
              <a:off x="215056" y="50387"/>
              <a:ext cx="737195" cy="610318"/>
              <a:chOff x="3762931" y="3194487"/>
              <a:chExt cx="737195" cy="610318"/>
            </a:xfrm>
          </p:grpSpPr>
          <p:sp>
            <p:nvSpPr>
              <p:cNvPr id="1089" name="Google Shape;1089;p6"/>
              <p:cNvSpPr/>
              <p:nvPr/>
            </p:nvSpPr>
            <p:spPr>
              <a:xfrm>
                <a:off x="3762931" y="3436033"/>
                <a:ext cx="737195" cy="368772"/>
              </a:xfrm>
              <a:custGeom>
                <a:avLst/>
                <a:gdLst/>
                <a:ahLst/>
                <a:cxnLst/>
                <a:rect l="l" t="t" r="r" b="b"/>
                <a:pathLst>
                  <a:path w="23305" h="11658" extrusionOk="0">
                    <a:moveTo>
                      <a:pt x="247" y="1"/>
                    </a:moveTo>
                    <a:cubicBezTo>
                      <a:pt x="247" y="1"/>
                      <a:pt x="0" y="3473"/>
                      <a:pt x="5578" y="5996"/>
                    </a:cubicBezTo>
                    <a:cubicBezTo>
                      <a:pt x="7133" y="6700"/>
                      <a:pt x="8571" y="6959"/>
                      <a:pt x="9893" y="6959"/>
                    </a:cubicBezTo>
                    <a:cubicBezTo>
                      <a:pt x="13581" y="6959"/>
                      <a:pt x="16370" y="4942"/>
                      <a:pt x="18310" y="4942"/>
                    </a:cubicBezTo>
                    <a:cubicBezTo>
                      <a:pt x="18671" y="4942"/>
                      <a:pt x="19002" y="5012"/>
                      <a:pt x="19305" y="5178"/>
                    </a:cubicBezTo>
                    <a:cubicBezTo>
                      <a:pt x="21471" y="6365"/>
                      <a:pt x="20219" y="8079"/>
                      <a:pt x="18602" y="8371"/>
                    </a:cubicBezTo>
                    <a:cubicBezTo>
                      <a:pt x="18459" y="8397"/>
                      <a:pt x="18315" y="8409"/>
                      <a:pt x="18170" y="8409"/>
                    </a:cubicBezTo>
                    <a:cubicBezTo>
                      <a:pt x="16953" y="8409"/>
                      <a:pt x="15687" y="7593"/>
                      <a:pt x="14552" y="7593"/>
                    </a:cubicBezTo>
                    <a:cubicBezTo>
                      <a:pt x="14296" y="7593"/>
                      <a:pt x="14047" y="7634"/>
                      <a:pt x="13807" y="7736"/>
                    </a:cubicBezTo>
                    <a:cubicBezTo>
                      <a:pt x="13807" y="7736"/>
                      <a:pt x="15201" y="9358"/>
                      <a:pt x="17351" y="9358"/>
                    </a:cubicBezTo>
                    <a:cubicBezTo>
                      <a:pt x="17486" y="9358"/>
                      <a:pt x="17625" y="9351"/>
                      <a:pt x="17766" y="9338"/>
                    </a:cubicBezTo>
                    <a:lnTo>
                      <a:pt x="17766" y="9338"/>
                    </a:lnTo>
                    <a:cubicBezTo>
                      <a:pt x="17765" y="9338"/>
                      <a:pt x="14199" y="9812"/>
                      <a:pt x="13857" y="11657"/>
                    </a:cubicBezTo>
                    <a:cubicBezTo>
                      <a:pt x="13857" y="11657"/>
                      <a:pt x="16584" y="10834"/>
                      <a:pt x="18220" y="10463"/>
                    </a:cubicBezTo>
                    <a:cubicBezTo>
                      <a:pt x="19962" y="10070"/>
                      <a:pt x="23304" y="8237"/>
                      <a:pt x="21961" y="3258"/>
                    </a:cubicBezTo>
                    <a:cubicBezTo>
                      <a:pt x="21081" y="1"/>
                      <a:pt x="14107" y="1"/>
                      <a:pt x="14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6"/>
              <p:cNvSpPr/>
              <p:nvPr/>
            </p:nvSpPr>
            <p:spPr>
              <a:xfrm>
                <a:off x="3770712" y="3436033"/>
                <a:ext cx="561856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7762" h="71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6" y="5655"/>
                      <a:pt x="5443" y="7121"/>
                      <a:pt x="9314" y="7121"/>
                    </a:cubicBezTo>
                    <a:cubicBezTo>
                      <a:pt x="10955" y="7121"/>
                      <a:pt x="12362" y="6858"/>
                      <a:pt x="13067" y="6539"/>
                    </a:cubicBezTo>
                    <a:cubicBezTo>
                      <a:pt x="14690" y="5801"/>
                      <a:pt x="17762" y="4929"/>
                      <a:pt x="17762" y="4929"/>
                    </a:cubicBezTo>
                    <a:cubicBezTo>
                      <a:pt x="16128" y="4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6"/>
              <p:cNvSpPr/>
              <p:nvPr/>
            </p:nvSpPr>
            <p:spPr>
              <a:xfrm>
                <a:off x="3888164" y="3194487"/>
                <a:ext cx="211210" cy="241577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7637" extrusionOk="0">
                    <a:moveTo>
                      <a:pt x="5021" y="0"/>
                    </a:moveTo>
                    <a:cubicBezTo>
                      <a:pt x="4825" y="0"/>
                      <a:pt x="4598" y="39"/>
                      <a:pt x="4346" y="134"/>
                    </a:cubicBezTo>
                    <a:cubicBezTo>
                      <a:pt x="3121" y="593"/>
                      <a:pt x="3237" y="2648"/>
                      <a:pt x="3237" y="2648"/>
                    </a:cubicBezTo>
                    <a:cubicBezTo>
                      <a:pt x="3237" y="2648"/>
                      <a:pt x="2536" y="879"/>
                      <a:pt x="1605" y="879"/>
                    </a:cubicBezTo>
                    <a:cubicBezTo>
                      <a:pt x="1460" y="879"/>
                      <a:pt x="1310" y="921"/>
                      <a:pt x="1156" y="1020"/>
                    </a:cubicBezTo>
                    <a:cubicBezTo>
                      <a:pt x="1" y="1760"/>
                      <a:pt x="2953" y="2234"/>
                      <a:pt x="2945" y="3378"/>
                    </a:cubicBezTo>
                    <a:cubicBezTo>
                      <a:pt x="2945" y="3378"/>
                      <a:pt x="2155" y="2700"/>
                      <a:pt x="1545" y="2700"/>
                    </a:cubicBezTo>
                    <a:cubicBezTo>
                      <a:pt x="1278" y="2700"/>
                      <a:pt x="1046" y="2831"/>
                      <a:pt x="930" y="3205"/>
                    </a:cubicBezTo>
                    <a:cubicBezTo>
                      <a:pt x="645" y="4124"/>
                      <a:pt x="3529" y="2649"/>
                      <a:pt x="3381" y="7637"/>
                    </a:cubicBezTo>
                    <a:lnTo>
                      <a:pt x="3818" y="7637"/>
                    </a:lnTo>
                    <a:cubicBezTo>
                      <a:pt x="3818" y="7637"/>
                      <a:pt x="3589" y="5227"/>
                      <a:pt x="4066" y="4518"/>
                    </a:cubicBezTo>
                    <a:cubicBezTo>
                      <a:pt x="4384" y="4045"/>
                      <a:pt x="4746" y="3975"/>
                      <a:pt x="5105" y="3975"/>
                    </a:cubicBezTo>
                    <a:cubicBezTo>
                      <a:pt x="5257" y="3975"/>
                      <a:pt x="5409" y="3988"/>
                      <a:pt x="5556" y="3988"/>
                    </a:cubicBezTo>
                    <a:cubicBezTo>
                      <a:pt x="5813" y="3988"/>
                      <a:pt x="6058" y="3949"/>
                      <a:pt x="6272" y="3740"/>
                    </a:cubicBezTo>
                    <a:cubicBezTo>
                      <a:pt x="6676" y="3345"/>
                      <a:pt x="6144" y="2970"/>
                      <a:pt x="5394" y="2970"/>
                    </a:cubicBezTo>
                    <a:cubicBezTo>
                      <a:pt x="4977" y="2970"/>
                      <a:pt x="4494" y="3086"/>
                      <a:pt x="4066" y="3378"/>
                    </a:cubicBezTo>
                    <a:cubicBezTo>
                      <a:pt x="4066" y="3378"/>
                      <a:pt x="3938" y="2654"/>
                      <a:pt x="5266" y="2556"/>
                    </a:cubicBezTo>
                    <a:cubicBezTo>
                      <a:pt x="6594" y="2462"/>
                      <a:pt x="6504" y="2370"/>
                      <a:pt x="6274" y="1948"/>
                    </a:cubicBezTo>
                    <a:cubicBezTo>
                      <a:pt x="6146" y="1716"/>
                      <a:pt x="5902" y="1602"/>
                      <a:pt x="5605" y="1602"/>
                    </a:cubicBezTo>
                    <a:cubicBezTo>
                      <a:pt x="5080" y="1602"/>
                      <a:pt x="4393" y="1958"/>
                      <a:pt x="3908" y="2648"/>
                    </a:cubicBezTo>
                    <a:cubicBezTo>
                      <a:pt x="3908" y="2648"/>
                      <a:pt x="4067" y="1306"/>
                      <a:pt x="5513" y="779"/>
                    </a:cubicBezTo>
                    <a:cubicBezTo>
                      <a:pt x="6059" y="580"/>
                      <a:pt x="5775" y="0"/>
                      <a:pt x="5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6"/>
              <p:cNvSpPr/>
              <p:nvPr/>
            </p:nvSpPr>
            <p:spPr>
              <a:xfrm>
                <a:off x="3897274" y="3462130"/>
                <a:ext cx="26287" cy="2628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31" extrusionOk="0">
                    <a:moveTo>
                      <a:pt x="416" y="0"/>
                    </a:moveTo>
                    <a:cubicBezTo>
                      <a:pt x="187" y="0"/>
                      <a:pt x="0" y="186"/>
                      <a:pt x="0" y="416"/>
                    </a:cubicBezTo>
                    <a:cubicBezTo>
                      <a:pt x="0" y="645"/>
                      <a:pt x="187" y="831"/>
                      <a:pt x="416" y="831"/>
                    </a:cubicBezTo>
                    <a:cubicBezTo>
                      <a:pt x="645" y="831"/>
                      <a:pt x="831" y="645"/>
                      <a:pt x="831" y="416"/>
                    </a:cubicBezTo>
                    <a:cubicBezTo>
                      <a:pt x="831" y="186"/>
                      <a:pt x="645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6"/>
              <p:cNvSpPr/>
              <p:nvPr/>
            </p:nvSpPr>
            <p:spPr>
              <a:xfrm>
                <a:off x="3783144" y="3462130"/>
                <a:ext cx="411918" cy="181033"/>
              </a:xfrm>
              <a:custGeom>
                <a:avLst/>
                <a:gdLst/>
                <a:ahLst/>
                <a:cxnLst/>
                <a:rect l="l" t="t" r="r" b="b"/>
                <a:pathLst>
                  <a:path w="13022" h="57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66" y="4332"/>
                      <a:pt x="4662" y="5350"/>
                      <a:pt x="7109" y="5605"/>
                    </a:cubicBezTo>
                    <a:cubicBezTo>
                      <a:pt x="7921" y="5689"/>
                      <a:pt x="8657" y="5722"/>
                      <a:pt x="9313" y="5722"/>
                    </a:cubicBezTo>
                    <a:cubicBezTo>
                      <a:pt x="11704" y="5722"/>
                      <a:pt x="13021" y="5281"/>
                      <a:pt x="13022" y="5281"/>
                    </a:cubicBezTo>
                    <a:lnTo>
                      <a:pt x="13022" y="5281"/>
                    </a:lnTo>
                    <a:cubicBezTo>
                      <a:pt x="13021" y="5281"/>
                      <a:pt x="11653" y="5523"/>
                      <a:pt x="9817" y="5523"/>
                    </a:cubicBezTo>
                    <a:cubicBezTo>
                      <a:pt x="8255" y="5523"/>
                      <a:pt x="6355" y="5348"/>
                      <a:pt x="4668" y="4701"/>
                    </a:cubicBezTo>
                    <a:cubicBezTo>
                      <a:pt x="1505" y="348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6"/>
              <p:cNvSpPr/>
              <p:nvPr/>
            </p:nvSpPr>
            <p:spPr>
              <a:xfrm>
                <a:off x="3810000" y="3480192"/>
                <a:ext cx="406541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55" y="2421"/>
                      <a:pt x="5317" y="3817"/>
                    </a:cubicBezTo>
                    <a:cubicBezTo>
                      <a:pt x="6410" y="4192"/>
                      <a:pt x="7712" y="4311"/>
                      <a:pt x="8922" y="4311"/>
                    </a:cubicBezTo>
                    <a:cubicBezTo>
                      <a:pt x="11023" y="4311"/>
                      <a:pt x="12851" y="3953"/>
                      <a:pt x="12851" y="3953"/>
                    </a:cubicBezTo>
                    <a:lnTo>
                      <a:pt x="12851" y="3953"/>
                    </a:lnTo>
                    <a:cubicBezTo>
                      <a:pt x="12851" y="3953"/>
                      <a:pt x="11511" y="4008"/>
                      <a:pt x="10073" y="4008"/>
                    </a:cubicBezTo>
                    <a:cubicBezTo>
                      <a:pt x="8992" y="4008"/>
                      <a:pt x="7857" y="3977"/>
                      <a:pt x="7195" y="3867"/>
                    </a:cubicBezTo>
                    <a:cubicBezTo>
                      <a:pt x="2579" y="30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6"/>
              <p:cNvSpPr/>
              <p:nvPr/>
            </p:nvSpPr>
            <p:spPr>
              <a:xfrm>
                <a:off x="4007323" y="3483640"/>
                <a:ext cx="298263" cy="189162"/>
              </a:xfrm>
              <a:custGeom>
                <a:avLst/>
                <a:gdLst/>
                <a:ahLst/>
                <a:cxnLst/>
                <a:rect l="l" t="t" r="r" b="b"/>
                <a:pathLst>
                  <a:path w="9429" h="598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012" y="1694"/>
                      <a:pt x="9428" y="5980"/>
                      <a:pt x="9428" y="5980"/>
                    </a:cubicBezTo>
                    <a:cubicBezTo>
                      <a:pt x="8435" y="2449"/>
                      <a:pt x="3155" y="835"/>
                      <a:pt x="3155" y="835"/>
                    </a:cubicBezTo>
                    <a:cubicBezTo>
                      <a:pt x="2633" y="715"/>
                      <a:pt x="8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6"/>
              <p:cNvSpPr/>
              <p:nvPr/>
            </p:nvSpPr>
            <p:spPr>
              <a:xfrm>
                <a:off x="3853558" y="3483608"/>
                <a:ext cx="288362" cy="106412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3364" extrusionOk="0">
                    <a:moveTo>
                      <a:pt x="1" y="0"/>
                    </a:moveTo>
                    <a:cubicBezTo>
                      <a:pt x="1" y="0"/>
                      <a:pt x="1768" y="1906"/>
                      <a:pt x="3940" y="2701"/>
                    </a:cubicBezTo>
                    <a:cubicBezTo>
                      <a:pt x="5542" y="3286"/>
                      <a:pt x="7594" y="3363"/>
                      <a:pt x="8563" y="3363"/>
                    </a:cubicBezTo>
                    <a:cubicBezTo>
                      <a:pt x="8908" y="3363"/>
                      <a:pt x="9116" y="3353"/>
                      <a:pt x="9116" y="3353"/>
                    </a:cubicBezTo>
                    <a:cubicBezTo>
                      <a:pt x="9116" y="3353"/>
                      <a:pt x="5655" y="3139"/>
                      <a:pt x="3888" y="2330"/>
                    </a:cubicBezTo>
                    <a:cubicBezTo>
                      <a:pt x="2319" y="16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6"/>
              <p:cNvSpPr/>
              <p:nvPr/>
            </p:nvSpPr>
            <p:spPr>
              <a:xfrm>
                <a:off x="4226758" y="3592266"/>
                <a:ext cx="12368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4" extrusionOk="0">
                    <a:moveTo>
                      <a:pt x="119" y="1"/>
                    </a:moveTo>
                    <a:cubicBezTo>
                      <a:pt x="0" y="1"/>
                      <a:pt x="316" y="253"/>
                      <a:pt x="378" y="253"/>
                    </a:cubicBezTo>
                    <a:cubicBezTo>
                      <a:pt x="387" y="253"/>
                      <a:pt x="390" y="248"/>
                      <a:pt x="386" y="236"/>
                    </a:cubicBezTo>
                    <a:cubicBezTo>
                      <a:pt x="366" y="168"/>
                      <a:pt x="132" y="2"/>
                      <a:pt x="132" y="2"/>
                    </a:cubicBezTo>
                    <a:cubicBezTo>
                      <a:pt x="127" y="1"/>
                      <a:pt x="123" y="1"/>
                      <a:pt x="1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6"/>
              <p:cNvSpPr/>
              <p:nvPr/>
            </p:nvSpPr>
            <p:spPr>
              <a:xfrm>
                <a:off x="4237576" y="3591791"/>
                <a:ext cx="12400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3" extrusionOk="0">
                    <a:moveTo>
                      <a:pt x="122" y="0"/>
                    </a:moveTo>
                    <a:cubicBezTo>
                      <a:pt x="1" y="0"/>
                      <a:pt x="315" y="252"/>
                      <a:pt x="379" y="252"/>
                    </a:cubicBezTo>
                    <a:cubicBezTo>
                      <a:pt x="388" y="252"/>
                      <a:pt x="392" y="247"/>
                      <a:pt x="388" y="234"/>
                    </a:cubicBezTo>
                    <a:cubicBezTo>
                      <a:pt x="368" y="167"/>
                      <a:pt x="133" y="1"/>
                      <a:pt x="133" y="1"/>
                    </a:cubicBezTo>
                    <a:cubicBezTo>
                      <a:pt x="129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6"/>
              <p:cNvSpPr/>
              <p:nvPr/>
            </p:nvSpPr>
            <p:spPr>
              <a:xfrm>
                <a:off x="4228308" y="3604001"/>
                <a:ext cx="12273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53" extrusionOk="0">
                    <a:moveTo>
                      <a:pt x="118" y="1"/>
                    </a:moveTo>
                    <a:cubicBezTo>
                      <a:pt x="0" y="1"/>
                      <a:pt x="313" y="253"/>
                      <a:pt x="374" y="253"/>
                    </a:cubicBezTo>
                    <a:cubicBezTo>
                      <a:pt x="384" y="253"/>
                      <a:pt x="387" y="247"/>
                      <a:pt x="383" y="235"/>
                    </a:cubicBezTo>
                    <a:cubicBezTo>
                      <a:pt x="365" y="167"/>
                      <a:pt x="130" y="1"/>
                      <a:pt x="130" y="1"/>
                    </a:cubicBezTo>
                    <a:cubicBezTo>
                      <a:pt x="125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6"/>
              <p:cNvSpPr/>
              <p:nvPr/>
            </p:nvSpPr>
            <p:spPr>
              <a:xfrm>
                <a:off x="4254595" y="3619217"/>
                <a:ext cx="12368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5" extrusionOk="0">
                    <a:moveTo>
                      <a:pt x="120" y="1"/>
                    </a:moveTo>
                    <a:cubicBezTo>
                      <a:pt x="1" y="1"/>
                      <a:pt x="314" y="254"/>
                      <a:pt x="377" y="254"/>
                    </a:cubicBezTo>
                    <a:cubicBezTo>
                      <a:pt x="387" y="254"/>
                      <a:pt x="391" y="249"/>
                      <a:pt x="387" y="236"/>
                    </a:cubicBezTo>
                    <a:cubicBezTo>
                      <a:pt x="367" y="168"/>
                      <a:pt x="132" y="2"/>
                      <a:pt x="132" y="2"/>
                    </a:cubicBezTo>
                    <a:cubicBezTo>
                      <a:pt x="128" y="1"/>
                      <a:pt x="124" y="1"/>
                      <a:pt x="1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6"/>
              <p:cNvSpPr/>
              <p:nvPr/>
            </p:nvSpPr>
            <p:spPr>
              <a:xfrm>
                <a:off x="4253519" y="3608651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2" y="0"/>
                    </a:moveTo>
                    <a:cubicBezTo>
                      <a:pt x="0" y="0"/>
                      <a:pt x="328" y="242"/>
                      <a:pt x="393" y="242"/>
                    </a:cubicBezTo>
                    <a:cubicBezTo>
                      <a:pt x="403" y="242"/>
                      <a:pt x="407" y="237"/>
                      <a:pt x="402" y="224"/>
                    </a:cubicBezTo>
                    <a:cubicBezTo>
                      <a:pt x="380" y="155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6"/>
              <p:cNvSpPr/>
              <p:nvPr/>
            </p:nvSpPr>
            <p:spPr>
              <a:xfrm>
                <a:off x="4241531" y="3604729"/>
                <a:ext cx="11103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78" extrusionOk="0">
                    <a:moveTo>
                      <a:pt x="101" y="0"/>
                    </a:moveTo>
                    <a:cubicBezTo>
                      <a:pt x="1" y="0"/>
                      <a:pt x="283" y="278"/>
                      <a:pt x="340" y="278"/>
                    </a:cubicBezTo>
                    <a:cubicBezTo>
                      <a:pt x="347" y="278"/>
                      <a:pt x="351" y="273"/>
                      <a:pt x="349" y="262"/>
                    </a:cubicBezTo>
                    <a:cubicBezTo>
                      <a:pt x="338" y="193"/>
                      <a:pt x="121" y="3"/>
                      <a:pt x="121" y="3"/>
                    </a:cubicBezTo>
                    <a:cubicBezTo>
                      <a:pt x="113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6"/>
              <p:cNvSpPr/>
              <p:nvPr/>
            </p:nvSpPr>
            <p:spPr>
              <a:xfrm>
                <a:off x="4179626" y="356076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0"/>
                    </a:moveTo>
                    <a:cubicBezTo>
                      <a:pt x="0" y="0"/>
                      <a:pt x="313" y="252"/>
                      <a:pt x="377" y="252"/>
                    </a:cubicBezTo>
                    <a:cubicBezTo>
                      <a:pt x="387" y="252"/>
                      <a:pt x="391" y="247"/>
                      <a:pt x="387" y="234"/>
                    </a:cubicBezTo>
                    <a:cubicBezTo>
                      <a:pt x="367" y="167"/>
                      <a:pt x="132" y="1"/>
                      <a:pt x="132" y="1"/>
                    </a:cubicBezTo>
                    <a:cubicBezTo>
                      <a:pt x="128" y="1"/>
                      <a:pt x="125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6"/>
              <p:cNvSpPr/>
              <p:nvPr/>
            </p:nvSpPr>
            <p:spPr>
              <a:xfrm>
                <a:off x="4197846" y="3560760"/>
                <a:ext cx="12337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53" extrusionOk="0">
                    <a:moveTo>
                      <a:pt x="121" y="0"/>
                    </a:moveTo>
                    <a:cubicBezTo>
                      <a:pt x="1" y="0"/>
                      <a:pt x="313" y="252"/>
                      <a:pt x="376" y="252"/>
                    </a:cubicBezTo>
                    <a:cubicBezTo>
                      <a:pt x="385" y="252"/>
                      <a:pt x="389" y="247"/>
                      <a:pt x="386" y="234"/>
                    </a:cubicBezTo>
                    <a:cubicBezTo>
                      <a:pt x="365" y="167"/>
                      <a:pt x="132" y="1"/>
                      <a:pt x="132" y="1"/>
                    </a:cubicBezTo>
                    <a:cubicBezTo>
                      <a:pt x="128" y="1"/>
                      <a:pt x="124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6"/>
              <p:cNvSpPr/>
              <p:nvPr/>
            </p:nvSpPr>
            <p:spPr>
              <a:xfrm>
                <a:off x="4181112" y="3575690"/>
                <a:ext cx="12368" cy="80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53" extrusionOk="0">
                    <a:moveTo>
                      <a:pt x="121" y="1"/>
                    </a:moveTo>
                    <a:cubicBezTo>
                      <a:pt x="0" y="1"/>
                      <a:pt x="315" y="253"/>
                      <a:pt x="377" y="253"/>
                    </a:cubicBezTo>
                    <a:cubicBezTo>
                      <a:pt x="386" y="253"/>
                      <a:pt x="390" y="247"/>
                      <a:pt x="386" y="235"/>
                    </a:cubicBezTo>
                    <a:cubicBezTo>
                      <a:pt x="368" y="168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6"/>
              <p:cNvSpPr/>
              <p:nvPr/>
            </p:nvSpPr>
            <p:spPr>
              <a:xfrm>
                <a:off x="4207431" y="3590241"/>
                <a:ext cx="12400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54" extrusionOk="0">
                    <a:moveTo>
                      <a:pt x="122" y="1"/>
                    </a:moveTo>
                    <a:cubicBezTo>
                      <a:pt x="0" y="1"/>
                      <a:pt x="315" y="254"/>
                      <a:pt x="378" y="254"/>
                    </a:cubicBezTo>
                    <a:cubicBezTo>
                      <a:pt x="387" y="254"/>
                      <a:pt x="391" y="248"/>
                      <a:pt x="388" y="236"/>
                    </a:cubicBezTo>
                    <a:cubicBezTo>
                      <a:pt x="367" y="167"/>
                      <a:pt x="133" y="1"/>
                      <a:pt x="133" y="1"/>
                    </a:cubicBezTo>
                    <a:cubicBezTo>
                      <a:pt x="129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6"/>
              <p:cNvSpPr/>
              <p:nvPr/>
            </p:nvSpPr>
            <p:spPr>
              <a:xfrm>
                <a:off x="4214738" y="3575722"/>
                <a:ext cx="12906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43" extrusionOk="0">
                    <a:moveTo>
                      <a:pt x="133" y="0"/>
                    </a:moveTo>
                    <a:cubicBezTo>
                      <a:pt x="1" y="0"/>
                      <a:pt x="328" y="242"/>
                      <a:pt x="394" y="242"/>
                    </a:cubicBezTo>
                    <a:cubicBezTo>
                      <a:pt x="404" y="242"/>
                      <a:pt x="407" y="237"/>
                      <a:pt x="403" y="224"/>
                    </a:cubicBezTo>
                    <a:cubicBezTo>
                      <a:pt x="380" y="154"/>
                      <a:pt x="138" y="0"/>
                      <a:pt x="138" y="0"/>
                    </a:cubicBezTo>
                    <a:cubicBezTo>
                      <a:pt x="136" y="0"/>
                      <a:pt x="134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6"/>
              <p:cNvSpPr/>
              <p:nvPr/>
            </p:nvSpPr>
            <p:spPr>
              <a:xfrm>
                <a:off x="4198257" y="3575089"/>
                <a:ext cx="11135" cy="888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1" extrusionOk="0">
                    <a:moveTo>
                      <a:pt x="102" y="1"/>
                    </a:moveTo>
                    <a:cubicBezTo>
                      <a:pt x="0" y="1"/>
                      <a:pt x="284" y="280"/>
                      <a:pt x="340" y="280"/>
                    </a:cubicBezTo>
                    <a:cubicBezTo>
                      <a:pt x="348" y="280"/>
                      <a:pt x="352" y="275"/>
                      <a:pt x="350" y="264"/>
                    </a:cubicBezTo>
                    <a:cubicBezTo>
                      <a:pt x="338" y="194"/>
                      <a:pt x="122" y="3"/>
                      <a:pt x="122" y="3"/>
                    </a:cubicBezTo>
                    <a:cubicBezTo>
                      <a:pt x="114" y="2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4123731" y="345210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0" y="59"/>
                      <a:pt x="78" y="76"/>
                      <a:pt x="177" y="76"/>
                    </a:cubicBezTo>
                    <a:cubicBezTo>
                      <a:pt x="301" y="76"/>
                      <a:pt x="457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4131513" y="3444510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5" y="1"/>
                    </a:moveTo>
                    <a:cubicBezTo>
                      <a:pt x="175" y="1"/>
                      <a:pt x="63" y="13"/>
                      <a:pt x="63" y="13"/>
                    </a:cubicBezTo>
                    <a:cubicBezTo>
                      <a:pt x="0" y="58"/>
                      <a:pt x="81" y="75"/>
                      <a:pt x="182" y="75"/>
                    </a:cubicBezTo>
                    <a:cubicBezTo>
                      <a:pt x="305" y="75"/>
                      <a:pt x="458" y="50"/>
                      <a:pt x="411" y="19"/>
                    </a:cubicBezTo>
                    <a:cubicBezTo>
                      <a:pt x="387" y="5"/>
                      <a:pt x="333" y="1"/>
                      <a:pt x="2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4132620" y="3459852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1"/>
                    </a:moveTo>
                    <a:cubicBezTo>
                      <a:pt x="175" y="1"/>
                      <a:pt x="62" y="14"/>
                      <a:pt x="62" y="14"/>
                    </a:cubicBezTo>
                    <a:cubicBezTo>
                      <a:pt x="1" y="59"/>
                      <a:pt x="80" y="76"/>
                      <a:pt x="180" y="76"/>
                    </a:cubicBezTo>
                    <a:cubicBezTo>
                      <a:pt x="303" y="76"/>
                      <a:pt x="458" y="50"/>
                      <a:pt x="409" y="19"/>
                    </a:cubicBezTo>
                    <a:cubicBezTo>
                      <a:pt x="386" y="5"/>
                      <a:pt x="332" y="1"/>
                      <a:pt x="2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4162449" y="3453684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3" y="14"/>
                      <a:pt x="63" y="14"/>
                    </a:cubicBezTo>
                    <a:cubicBezTo>
                      <a:pt x="0" y="59"/>
                      <a:pt x="79" y="76"/>
                      <a:pt x="178" y="76"/>
                    </a:cubicBezTo>
                    <a:cubicBezTo>
                      <a:pt x="301" y="76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4155079" y="3446029"/>
                <a:ext cx="14393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82" extrusionOk="0">
                    <a:moveTo>
                      <a:pt x="305" y="1"/>
                    </a:moveTo>
                    <a:cubicBezTo>
                      <a:pt x="199" y="1"/>
                      <a:pt x="52" y="24"/>
                      <a:pt x="52" y="24"/>
                    </a:cubicBezTo>
                    <a:cubicBezTo>
                      <a:pt x="1" y="66"/>
                      <a:pt x="57" y="81"/>
                      <a:pt x="138" y="81"/>
                    </a:cubicBezTo>
                    <a:cubicBezTo>
                      <a:pt x="265" y="81"/>
                      <a:pt x="454" y="44"/>
                      <a:pt x="399" y="14"/>
                    </a:cubicBezTo>
                    <a:cubicBezTo>
                      <a:pt x="381" y="4"/>
                      <a:pt x="346" y="1"/>
                      <a:pt x="30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4141856" y="3452197"/>
                <a:ext cx="14772" cy="2562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1" extrusionOk="0">
                    <a:moveTo>
                      <a:pt x="97" y="1"/>
                    </a:moveTo>
                    <a:cubicBezTo>
                      <a:pt x="95" y="1"/>
                      <a:pt x="94" y="1"/>
                      <a:pt x="94" y="1"/>
                    </a:cubicBezTo>
                    <a:cubicBezTo>
                      <a:pt x="1" y="53"/>
                      <a:pt x="174" y="81"/>
                      <a:pt x="308" y="81"/>
                    </a:cubicBezTo>
                    <a:cubicBezTo>
                      <a:pt x="396" y="81"/>
                      <a:pt x="467" y="69"/>
                      <a:pt x="436" y="44"/>
                    </a:cubicBezTo>
                    <a:cubicBezTo>
                      <a:pt x="385" y="2"/>
                      <a:pt x="128" y="1"/>
                      <a:pt x="9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4056227" y="3452608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4" y="0"/>
                    </a:moveTo>
                    <a:cubicBezTo>
                      <a:pt x="175" y="0"/>
                      <a:pt x="63" y="14"/>
                      <a:pt x="63" y="14"/>
                    </a:cubicBezTo>
                    <a:cubicBezTo>
                      <a:pt x="0" y="59"/>
                      <a:pt x="80" y="76"/>
                      <a:pt x="179" y="76"/>
                    </a:cubicBezTo>
                    <a:cubicBezTo>
                      <a:pt x="303" y="76"/>
                      <a:pt x="458" y="49"/>
                      <a:pt x="409" y="19"/>
                    </a:cubicBezTo>
                    <a:cubicBezTo>
                      <a:pt x="386" y="5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4071569" y="3443625"/>
                <a:ext cx="14488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5" extrusionOk="0">
                    <a:moveTo>
                      <a:pt x="274" y="0"/>
                    </a:moveTo>
                    <a:cubicBezTo>
                      <a:pt x="174" y="0"/>
                      <a:pt x="62" y="13"/>
                      <a:pt x="62" y="13"/>
                    </a:cubicBezTo>
                    <a:cubicBezTo>
                      <a:pt x="0" y="58"/>
                      <a:pt x="82" y="75"/>
                      <a:pt x="182" y="75"/>
                    </a:cubicBezTo>
                    <a:cubicBezTo>
                      <a:pt x="306" y="75"/>
                      <a:pt x="458" y="49"/>
                      <a:pt x="410" y="18"/>
                    </a:cubicBezTo>
                    <a:cubicBezTo>
                      <a:pt x="386" y="4"/>
                      <a:pt x="332" y="0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4073435" y="3461845"/>
                <a:ext cx="14519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6" extrusionOk="0">
                    <a:moveTo>
                      <a:pt x="279" y="0"/>
                    </a:moveTo>
                    <a:cubicBezTo>
                      <a:pt x="179" y="0"/>
                      <a:pt x="63" y="14"/>
                      <a:pt x="63" y="14"/>
                    </a:cubicBezTo>
                    <a:cubicBezTo>
                      <a:pt x="1" y="59"/>
                      <a:pt x="79" y="76"/>
                      <a:pt x="178" y="76"/>
                    </a:cubicBezTo>
                    <a:cubicBezTo>
                      <a:pt x="302" y="76"/>
                      <a:pt x="458" y="49"/>
                      <a:pt x="409" y="18"/>
                    </a:cubicBezTo>
                    <a:cubicBezTo>
                      <a:pt x="387" y="4"/>
                      <a:pt x="335" y="0"/>
                      <a:pt x="2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4105669" y="3459125"/>
                <a:ext cx="14488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6" extrusionOk="0">
                    <a:moveTo>
                      <a:pt x="278" y="0"/>
                    </a:moveTo>
                    <a:cubicBezTo>
                      <a:pt x="178" y="0"/>
                      <a:pt x="62" y="14"/>
                      <a:pt x="62" y="14"/>
                    </a:cubicBezTo>
                    <a:cubicBezTo>
                      <a:pt x="1" y="58"/>
                      <a:pt x="80" y="75"/>
                      <a:pt x="180" y="75"/>
                    </a:cubicBezTo>
                    <a:cubicBezTo>
                      <a:pt x="303" y="75"/>
                      <a:pt x="458" y="49"/>
                      <a:pt x="409" y="18"/>
                    </a:cubicBezTo>
                    <a:cubicBezTo>
                      <a:pt x="386" y="5"/>
                      <a:pt x="335" y="0"/>
                      <a:pt x="2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4102158" y="3444795"/>
                <a:ext cx="14361" cy="259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2" extrusionOk="0">
                    <a:moveTo>
                      <a:pt x="308" y="1"/>
                    </a:moveTo>
                    <a:cubicBezTo>
                      <a:pt x="201" y="1"/>
                      <a:pt x="51" y="24"/>
                      <a:pt x="51" y="24"/>
                    </a:cubicBezTo>
                    <a:cubicBezTo>
                      <a:pt x="1" y="66"/>
                      <a:pt x="55" y="81"/>
                      <a:pt x="136" y="81"/>
                    </a:cubicBezTo>
                    <a:cubicBezTo>
                      <a:pt x="263" y="81"/>
                      <a:pt x="454" y="43"/>
                      <a:pt x="398" y="13"/>
                    </a:cubicBezTo>
                    <a:cubicBezTo>
                      <a:pt x="380" y="4"/>
                      <a:pt x="347" y="1"/>
                      <a:pt x="3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4086278" y="3452672"/>
                <a:ext cx="14741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" extrusionOk="0">
                    <a:moveTo>
                      <a:pt x="97" y="0"/>
                    </a:moveTo>
                    <a:cubicBezTo>
                      <a:pt x="95" y="0"/>
                      <a:pt x="94" y="0"/>
                      <a:pt x="94" y="0"/>
                    </a:cubicBezTo>
                    <a:cubicBezTo>
                      <a:pt x="0" y="52"/>
                      <a:pt x="173" y="80"/>
                      <a:pt x="307" y="80"/>
                    </a:cubicBezTo>
                    <a:cubicBezTo>
                      <a:pt x="395" y="80"/>
                      <a:pt x="466" y="68"/>
                      <a:pt x="434" y="43"/>
                    </a:cubicBezTo>
                    <a:cubicBezTo>
                      <a:pt x="385" y="1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4173837" y="3461023"/>
                <a:ext cx="14424" cy="253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0" extrusionOk="0">
                    <a:moveTo>
                      <a:pt x="297" y="0"/>
                    </a:moveTo>
                    <a:cubicBezTo>
                      <a:pt x="192" y="0"/>
                      <a:pt x="56" y="20"/>
                      <a:pt x="56" y="20"/>
                    </a:cubicBezTo>
                    <a:cubicBezTo>
                      <a:pt x="0" y="63"/>
                      <a:pt x="64" y="79"/>
                      <a:pt x="152" y="79"/>
                    </a:cubicBezTo>
                    <a:cubicBezTo>
                      <a:pt x="279" y="79"/>
                      <a:pt x="456" y="46"/>
                      <a:pt x="404" y="15"/>
                    </a:cubicBezTo>
                    <a:cubicBezTo>
                      <a:pt x="385" y="4"/>
                      <a:pt x="344" y="0"/>
                      <a:pt x="29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4181682" y="3443308"/>
                <a:ext cx="14424" cy="246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8" extrusionOk="0">
                    <a:moveTo>
                      <a:pt x="296" y="1"/>
                    </a:moveTo>
                    <a:cubicBezTo>
                      <a:pt x="192" y="1"/>
                      <a:pt x="56" y="20"/>
                      <a:pt x="56" y="20"/>
                    </a:cubicBezTo>
                    <a:cubicBezTo>
                      <a:pt x="0" y="62"/>
                      <a:pt x="64" y="78"/>
                      <a:pt x="152" y="78"/>
                    </a:cubicBezTo>
                    <a:cubicBezTo>
                      <a:pt x="279" y="78"/>
                      <a:pt x="456" y="46"/>
                      <a:pt x="403" y="15"/>
                    </a:cubicBezTo>
                    <a:cubicBezTo>
                      <a:pt x="383" y="4"/>
                      <a:pt x="343" y="1"/>
                      <a:pt x="29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4194873" y="3461592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1" y="63"/>
                      <a:pt x="65" y="78"/>
                      <a:pt x="154" y="78"/>
                    </a:cubicBezTo>
                    <a:cubicBezTo>
                      <a:pt x="280" y="78"/>
                      <a:pt x="456" y="46"/>
                      <a:pt x="404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4224512" y="3454569"/>
                <a:ext cx="14424" cy="249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79" extrusionOk="0">
                    <a:moveTo>
                      <a:pt x="294" y="1"/>
                    </a:moveTo>
                    <a:cubicBezTo>
                      <a:pt x="190" y="1"/>
                      <a:pt x="57" y="19"/>
                      <a:pt x="57" y="19"/>
                    </a:cubicBezTo>
                    <a:cubicBezTo>
                      <a:pt x="0" y="63"/>
                      <a:pt x="65" y="78"/>
                      <a:pt x="153" y="78"/>
                    </a:cubicBezTo>
                    <a:cubicBezTo>
                      <a:pt x="280" y="78"/>
                      <a:pt x="455" y="46"/>
                      <a:pt x="403" y="16"/>
                    </a:cubicBezTo>
                    <a:cubicBezTo>
                      <a:pt x="384" y="5"/>
                      <a:pt x="342" y="1"/>
                      <a:pt x="2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4207051" y="3446029"/>
                <a:ext cx="14330" cy="275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7" extrusionOk="0">
                    <a:moveTo>
                      <a:pt x="316" y="0"/>
                    </a:moveTo>
                    <a:cubicBezTo>
                      <a:pt x="210" y="0"/>
                      <a:pt x="46" y="31"/>
                      <a:pt x="46" y="31"/>
                    </a:cubicBezTo>
                    <a:cubicBezTo>
                      <a:pt x="0" y="72"/>
                      <a:pt x="46" y="86"/>
                      <a:pt x="118" y="86"/>
                    </a:cubicBezTo>
                    <a:cubicBezTo>
                      <a:pt x="244" y="86"/>
                      <a:pt x="453" y="41"/>
                      <a:pt x="392" y="11"/>
                    </a:cubicBezTo>
                    <a:cubicBezTo>
                      <a:pt x="377" y="3"/>
                      <a:pt x="350" y="0"/>
                      <a:pt x="31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4191266" y="3452134"/>
                <a:ext cx="14709" cy="237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5" extrusionOk="0">
                    <a:moveTo>
                      <a:pt x="156" y="0"/>
                    </a:moveTo>
                    <a:cubicBezTo>
                      <a:pt x="114" y="0"/>
                      <a:pt x="85" y="1"/>
                      <a:pt x="85" y="1"/>
                    </a:cubicBezTo>
                    <a:cubicBezTo>
                      <a:pt x="1" y="52"/>
                      <a:pt x="144" y="75"/>
                      <a:pt x="272" y="75"/>
                    </a:cubicBezTo>
                    <a:cubicBezTo>
                      <a:pt x="373" y="75"/>
                      <a:pt x="464" y="61"/>
                      <a:pt x="429" y="34"/>
                    </a:cubicBezTo>
                    <a:cubicBezTo>
                      <a:pt x="391" y="5"/>
                      <a:pt x="245" y="0"/>
                      <a:pt x="15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7" name="Google Shape;1127;p6"/>
            <p:cNvSpPr/>
            <p:nvPr/>
          </p:nvSpPr>
          <p:spPr>
            <a:xfrm>
              <a:off x="1690675" y="-184000"/>
              <a:ext cx="2414500" cy="653875"/>
            </a:xfrm>
            <a:custGeom>
              <a:avLst/>
              <a:gdLst/>
              <a:ahLst/>
              <a:cxnLst/>
              <a:rect l="l" t="t" r="r" b="b"/>
              <a:pathLst>
                <a:path w="96580" h="26155" extrusionOk="0">
                  <a:moveTo>
                    <a:pt x="0" y="0"/>
                  </a:moveTo>
                  <a:cubicBezTo>
                    <a:pt x="4877" y="4877"/>
                    <a:pt x="4430" y="14237"/>
                    <a:pt x="10214" y="17996"/>
                  </a:cubicBezTo>
                  <a:cubicBezTo>
                    <a:pt x="15165" y="21213"/>
                    <a:pt x="21996" y="22104"/>
                    <a:pt x="27724" y="20671"/>
                  </a:cubicBezTo>
                  <a:cubicBezTo>
                    <a:pt x="33156" y="19312"/>
                    <a:pt x="37695" y="14082"/>
                    <a:pt x="43288" y="14348"/>
                  </a:cubicBezTo>
                  <a:cubicBezTo>
                    <a:pt x="47580" y="14552"/>
                    <a:pt x="50633" y="18810"/>
                    <a:pt x="54232" y="21157"/>
                  </a:cubicBezTo>
                  <a:cubicBezTo>
                    <a:pt x="58850" y="24168"/>
                    <a:pt x="64538" y="25666"/>
                    <a:pt x="70039" y="26021"/>
                  </a:cubicBezTo>
                  <a:cubicBezTo>
                    <a:pt x="78346" y="26557"/>
                    <a:pt x="88148" y="23197"/>
                    <a:pt x="93142" y="16537"/>
                  </a:cubicBezTo>
                  <a:cubicBezTo>
                    <a:pt x="96500" y="12059"/>
                    <a:pt x="97158" y="5489"/>
                    <a:pt x="96061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128" name="Google Shape;1128;p6"/>
            <p:cNvSpPr/>
            <p:nvPr/>
          </p:nvSpPr>
          <p:spPr>
            <a:xfrm>
              <a:off x="7723434" y="-75800"/>
              <a:ext cx="1609050" cy="2079300"/>
            </a:xfrm>
            <a:custGeom>
              <a:avLst/>
              <a:gdLst/>
              <a:ahLst/>
              <a:cxnLst/>
              <a:rect l="l" t="t" r="r" b="b"/>
              <a:pathLst>
                <a:path w="64362" h="83172" extrusionOk="0">
                  <a:moveTo>
                    <a:pt x="403" y="0"/>
                  </a:moveTo>
                  <a:cubicBezTo>
                    <a:pt x="403" y="3904"/>
                    <a:pt x="-934" y="8524"/>
                    <a:pt x="1375" y="11673"/>
                  </a:cubicBezTo>
                  <a:cubicBezTo>
                    <a:pt x="3242" y="14219"/>
                    <a:pt x="6537" y="15729"/>
                    <a:pt x="9644" y="16294"/>
                  </a:cubicBezTo>
                  <a:cubicBezTo>
                    <a:pt x="22752" y="18678"/>
                    <a:pt x="41944" y="12895"/>
                    <a:pt x="48798" y="24319"/>
                  </a:cubicBezTo>
                  <a:cubicBezTo>
                    <a:pt x="54281" y="33458"/>
                    <a:pt x="38251" y="44793"/>
                    <a:pt x="40529" y="55205"/>
                  </a:cubicBezTo>
                  <a:cubicBezTo>
                    <a:pt x="43147" y="67170"/>
                    <a:pt x="52741" y="79304"/>
                    <a:pt x="64362" y="8317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129" name="Google Shape;1129;p6"/>
            <p:cNvSpPr/>
            <p:nvPr/>
          </p:nvSpPr>
          <p:spPr>
            <a:xfrm>
              <a:off x="-212800" y="2003500"/>
              <a:ext cx="1592900" cy="3204050"/>
            </a:xfrm>
            <a:custGeom>
              <a:avLst/>
              <a:gdLst/>
              <a:ahLst/>
              <a:cxnLst/>
              <a:rect l="l" t="t" r="r" b="b"/>
              <a:pathLst>
                <a:path w="63716" h="128162" extrusionOk="0">
                  <a:moveTo>
                    <a:pt x="0" y="0"/>
                  </a:moveTo>
                  <a:cubicBezTo>
                    <a:pt x="10318" y="0"/>
                    <a:pt x="21491" y="11578"/>
                    <a:pt x="21887" y="21888"/>
                  </a:cubicBezTo>
                  <a:cubicBezTo>
                    <a:pt x="22075" y="26772"/>
                    <a:pt x="22495" y="32049"/>
                    <a:pt x="20428" y="36479"/>
                  </a:cubicBezTo>
                  <a:cubicBezTo>
                    <a:pt x="17729" y="42264"/>
                    <a:pt x="12465" y="48699"/>
                    <a:pt x="14591" y="54718"/>
                  </a:cubicBezTo>
                  <a:cubicBezTo>
                    <a:pt x="16710" y="60718"/>
                    <a:pt x="24716" y="64189"/>
                    <a:pt x="25292" y="70526"/>
                  </a:cubicBezTo>
                  <a:cubicBezTo>
                    <a:pt x="26082" y="79220"/>
                    <a:pt x="16766" y="88496"/>
                    <a:pt x="20671" y="96304"/>
                  </a:cubicBezTo>
                  <a:cubicBezTo>
                    <a:pt x="22320" y="99602"/>
                    <a:pt x="23976" y="103117"/>
                    <a:pt x="26751" y="105545"/>
                  </a:cubicBezTo>
                  <a:cubicBezTo>
                    <a:pt x="33833" y="111743"/>
                    <a:pt x="44934" y="110510"/>
                    <a:pt x="53745" y="113814"/>
                  </a:cubicBezTo>
                  <a:cubicBezTo>
                    <a:pt x="59198" y="115859"/>
                    <a:pt x="63716" y="122338"/>
                    <a:pt x="63716" y="12816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130" name="Google Shape;1130;p6"/>
            <p:cNvSpPr/>
            <p:nvPr/>
          </p:nvSpPr>
          <p:spPr>
            <a:xfrm>
              <a:off x="7818600" y="4385807"/>
              <a:ext cx="1538200" cy="809575"/>
            </a:xfrm>
            <a:custGeom>
              <a:avLst/>
              <a:gdLst/>
              <a:ahLst/>
              <a:cxnLst/>
              <a:rect l="l" t="t" r="r" b="b"/>
              <a:pathLst>
                <a:path w="61528" h="32383" extrusionOk="0">
                  <a:moveTo>
                    <a:pt x="61528" y="5146"/>
                  </a:moveTo>
                  <a:cubicBezTo>
                    <a:pt x="56052" y="-330"/>
                    <a:pt x="44687" y="-1841"/>
                    <a:pt x="38425" y="2714"/>
                  </a:cubicBezTo>
                  <a:cubicBezTo>
                    <a:pt x="32961" y="6689"/>
                    <a:pt x="34253" y="17201"/>
                    <a:pt x="28210" y="20224"/>
                  </a:cubicBezTo>
                  <a:cubicBezTo>
                    <a:pt x="21464" y="23599"/>
                    <a:pt x="13015" y="18146"/>
                    <a:pt x="5594" y="19494"/>
                  </a:cubicBezTo>
                  <a:cubicBezTo>
                    <a:pt x="986" y="20331"/>
                    <a:pt x="1481" y="27940"/>
                    <a:pt x="0" y="3238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131" name="Google Shape;1131;p6"/>
            <p:cNvGrpSpPr/>
            <p:nvPr/>
          </p:nvGrpSpPr>
          <p:grpSpPr>
            <a:xfrm>
              <a:off x="-60426" y="3333331"/>
              <a:ext cx="854393" cy="1810000"/>
              <a:chOff x="2516072" y="2505974"/>
              <a:chExt cx="542782" cy="1149937"/>
            </a:xfrm>
          </p:grpSpPr>
          <p:sp>
            <p:nvSpPr>
              <p:cNvPr id="1132" name="Google Shape;1132;p6"/>
              <p:cNvSpPr/>
              <p:nvPr/>
            </p:nvSpPr>
            <p:spPr>
              <a:xfrm>
                <a:off x="2693594" y="2505974"/>
                <a:ext cx="187359" cy="252807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7992" extrusionOk="0">
                    <a:moveTo>
                      <a:pt x="2840" y="1"/>
                    </a:moveTo>
                    <a:lnTo>
                      <a:pt x="0" y="4837"/>
                    </a:lnTo>
                    <a:lnTo>
                      <a:pt x="0" y="7992"/>
                    </a:lnTo>
                    <a:lnTo>
                      <a:pt x="5922" y="7992"/>
                    </a:lnTo>
                    <a:lnTo>
                      <a:pt x="5922" y="4346"/>
                    </a:lnTo>
                    <a:lnTo>
                      <a:pt x="28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2516072" y="3445491"/>
                <a:ext cx="542782" cy="210419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6652" extrusionOk="0">
                    <a:moveTo>
                      <a:pt x="9211" y="0"/>
                    </a:moveTo>
                    <a:cubicBezTo>
                      <a:pt x="9097" y="0"/>
                      <a:pt x="8981" y="3"/>
                      <a:pt x="8864" y="9"/>
                    </a:cubicBezTo>
                    <a:cubicBezTo>
                      <a:pt x="3298" y="306"/>
                      <a:pt x="1" y="6652"/>
                      <a:pt x="1" y="6652"/>
                    </a:cubicBezTo>
                    <a:lnTo>
                      <a:pt x="17159" y="6652"/>
                    </a:lnTo>
                    <a:cubicBezTo>
                      <a:pt x="17159" y="6652"/>
                      <a:pt x="14543" y="0"/>
                      <a:pt x="92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2650732" y="2737682"/>
                <a:ext cx="273463" cy="82453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26066" extrusionOk="0">
                    <a:moveTo>
                      <a:pt x="7448" y="1"/>
                    </a:moveTo>
                    <a:lnTo>
                      <a:pt x="1198" y="95"/>
                    </a:lnTo>
                    <a:lnTo>
                      <a:pt x="1" y="25843"/>
                    </a:lnTo>
                    <a:lnTo>
                      <a:pt x="8645" y="26065"/>
                    </a:lnTo>
                    <a:lnTo>
                      <a:pt x="7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2668731" y="2731956"/>
                <a:ext cx="237086" cy="128301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056" extrusionOk="0">
                    <a:moveTo>
                      <a:pt x="0" y="0"/>
                    </a:moveTo>
                    <a:lnTo>
                      <a:pt x="0" y="4055"/>
                    </a:lnTo>
                    <a:lnTo>
                      <a:pt x="7495" y="4055"/>
                    </a:ln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F0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2675690" y="2908403"/>
                <a:ext cx="223547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3463" extrusionOk="0">
                    <a:moveTo>
                      <a:pt x="162" y="1"/>
                    </a:moveTo>
                    <a:lnTo>
                      <a:pt x="1" y="3463"/>
                    </a:lnTo>
                    <a:lnTo>
                      <a:pt x="7067" y="3463"/>
                    </a:lnTo>
                    <a:lnTo>
                      <a:pt x="6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2668731" y="3095193"/>
                <a:ext cx="239078" cy="109512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462" extrusionOk="0">
                    <a:moveTo>
                      <a:pt x="106" y="1"/>
                    </a:moveTo>
                    <a:lnTo>
                      <a:pt x="0" y="3462"/>
                    </a:lnTo>
                    <a:lnTo>
                      <a:pt x="7558" y="3462"/>
                    </a:lnTo>
                    <a:lnTo>
                      <a:pt x="73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2650732" y="3452672"/>
                <a:ext cx="273463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3463" extrusionOk="0">
                    <a:moveTo>
                      <a:pt x="8486" y="0"/>
                    </a:moveTo>
                    <a:lnTo>
                      <a:pt x="150" y="34"/>
                    </a:lnTo>
                    <a:lnTo>
                      <a:pt x="1" y="3462"/>
                    </a:lnTo>
                    <a:lnTo>
                      <a:pt x="8645" y="3462"/>
                    </a:lnTo>
                    <a:lnTo>
                      <a:pt x="8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2659114" y="3265091"/>
                <a:ext cx="256476" cy="109543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463" extrusionOk="0">
                    <a:moveTo>
                      <a:pt x="161" y="1"/>
                    </a:moveTo>
                    <a:lnTo>
                      <a:pt x="1" y="3463"/>
                    </a:lnTo>
                    <a:lnTo>
                      <a:pt x="8108" y="3463"/>
                    </a:lnTo>
                    <a:lnTo>
                      <a:pt x="7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2720007" y="3386718"/>
                <a:ext cx="119729" cy="175497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5548" extrusionOk="0">
                    <a:moveTo>
                      <a:pt x="2139" y="0"/>
                    </a:moveTo>
                    <a:cubicBezTo>
                      <a:pt x="2137" y="0"/>
                      <a:pt x="2134" y="0"/>
                      <a:pt x="2132" y="0"/>
                    </a:cubicBezTo>
                    <a:cubicBezTo>
                      <a:pt x="306" y="22"/>
                      <a:pt x="0" y="5547"/>
                      <a:pt x="0" y="5547"/>
                    </a:cubicBezTo>
                    <a:lnTo>
                      <a:pt x="3784" y="5547"/>
                    </a:lnTo>
                    <a:cubicBezTo>
                      <a:pt x="3784" y="5547"/>
                      <a:pt x="3627" y="0"/>
                      <a:pt x="2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2704444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272918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275290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277761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1" y="2189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2803295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0" y="1"/>
                    </a:moveTo>
                    <a:lnTo>
                      <a:pt x="0" y="2189"/>
                    </a:lnTo>
                    <a:lnTo>
                      <a:pt x="483" y="2189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2827020" y="2662681"/>
                <a:ext cx="1524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2851693" y="2662681"/>
                <a:ext cx="15278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189" extrusionOk="0">
                    <a:moveTo>
                      <a:pt x="1" y="1"/>
                    </a:moveTo>
                    <a:lnTo>
                      <a:pt x="1" y="2189"/>
                    </a:lnTo>
                    <a:lnTo>
                      <a:pt x="482" y="2189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6"/>
              <p:cNvSpPr/>
              <p:nvPr/>
            </p:nvSpPr>
            <p:spPr>
              <a:xfrm>
                <a:off x="2700743" y="298087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1"/>
                      <a:pt x="36" y="601"/>
                    </a:cubicBezTo>
                    <a:cubicBezTo>
                      <a:pt x="58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6"/>
              <p:cNvSpPr/>
              <p:nvPr/>
            </p:nvSpPr>
            <p:spPr>
              <a:xfrm>
                <a:off x="2685622" y="2966796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2718077" y="2966796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2708429" y="2915615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6"/>
              <p:cNvSpPr/>
              <p:nvPr/>
            </p:nvSpPr>
            <p:spPr>
              <a:xfrm>
                <a:off x="2691285" y="2927572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1"/>
                    </a:moveTo>
                    <a:cubicBezTo>
                      <a:pt x="98" y="1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1"/>
                      <a:pt x="10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6"/>
              <p:cNvSpPr/>
              <p:nvPr/>
            </p:nvSpPr>
            <p:spPr>
              <a:xfrm>
                <a:off x="2703463" y="2948987"/>
                <a:ext cx="7655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5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20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6"/>
              <p:cNvSpPr/>
              <p:nvPr/>
            </p:nvSpPr>
            <p:spPr>
              <a:xfrm>
                <a:off x="2748444" y="2603750"/>
                <a:ext cx="14614" cy="17588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6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2" y="47"/>
                      <a:pt x="0" y="486"/>
                      <a:pt x="0" y="486"/>
                    </a:cubicBezTo>
                    <a:cubicBezTo>
                      <a:pt x="8" y="535"/>
                      <a:pt x="25" y="555"/>
                      <a:pt x="49" y="555"/>
                    </a:cubicBezTo>
                    <a:cubicBezTo>
                      <a:pt x="172" y="555"/>
                      <a:pt x="462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6"/>
              <p:cNvSpPr/>
              <p:nvPr/>
            </p:nvSpPr>
            <p:spPr>
              <a:xfrm>
                <a:off x="2742308" y="2584011"/>
                <a:ext cx="14677" cy="17524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4" extrusionOk="0">
                    <a:moveTo>
                      <a:pt x="354" y="0"/>
                    </a:moveTo>
                    <a:cubicBezTo>
                      <a:pt x="349" y="0"/>
                      <a:pt x="344" y="1"/>
                      <a:pt x="337" y="3"/>
                    </a:cubicBezTo>
                    <a:cubicBezTo>
                      <a:pt x="213" y="46"/>
                      <a:pt x="1" y="485"/>
                      <a:pt x="1" y="485"/>
                    </a:cubicBezTo>
                    <a:cubicBezTo>
                      <a:pt x="8" y="533"/>
                      <a:pt x="26" y="554"/>
                      <a:pt x="50" y="554"/>
                    </a:cubicBezTo>
                    <a:cubicBezTo>
                      <a:pt x="174" y="554"/>
                      <a:pt x="463" y="0"/>
                      <a:pt x="3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6"/>
              <p:cNvSpPr/>
              <p:nvPr/>
            </p:nvSpPr>
            <p:spPr>
              <a:xfrm>
                <a:off x="2770524" y="2600207"/>
                <a:ext cx="14677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5" extrusionOk="0">
                    <a:moveTo>
                      <a:pt x="354" y="1"/>
                    </a:moveTo>
                    <a:cubicBezTo>
                      <a:pt x="349" y="1"/>
                      <a:pt x="344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6" y="554"/>
                      <a:pt x="49" y="554"/>
                    </a:cubicBezTo>
                    <a:cubicBezTo>
                      <a:pt x="172" y="554"/>
                      <a:pt x="463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6"/>
              <p:cNvSpPr/>
              <p:nvPr/>
            </p:nvSpPr>
            <p:spPr>
              <a:xfrm>
                <a:off x="2787700" y="2550987"/>
                <a:ext cx="14614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55" extrusionOk="0">
                    <a:moveTo>
                      <a:pt x="353" y="1"/>
                    </a:moveTo>
                    <a:cubicBezTo>
                      <a:pt x="348" y="1"/>
                      <a:pt x="343" y="2"/>
                      <a:pt x="337" y="4"/>
                    </a:cubicBezTo>
                    <a:cubicBezTo>
                      <a:pt x="211" y="47"/>
                      <a:pt x="1" y="485"/>
                      <a:pt x="1" y="485"/>
                    </a:cubicBezTo>
                    <a:cubicBezTo>
                      <a:pt x="8" y="534"/>
                      <a:pt x="25" y="554"/>
                      <a:pt x="49" y="554"/>
                    </a:cubicBezTo>
                    <a:cubicBezTo>
                      <a:pt x="171" y="554"/>
                      <a:pt x="461" y="1"/>
                      <a:pt x="35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6"/>
              <p:cNvSpPr/>
              <p:nvPr/>
            </p:nvSpPr>
            <p:spPr>
              <a:xfrm>
                <a:off x="2767551" y="2552727"/>
                <a:ext cx="1366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72" extrusionOk="0">
                    <a:moveTo>
                      <a:pt x="325" y="0"/>
                    </a:moveTo>
                    <a:cubicBezTo>
                      <a:pt x="320" y="0"/>
                      <a:pt x="314" y="2"/>
                      <a:pt x="307" y="4"/>
                    </a:cubicBezTo>
                    <a:cubicBezTo>
                      <a:pt x="184" y="55"/>
                      <a:pt x="0" y="506"/>
                      <a:pt x="0" y="506"/>
                    </a:cubicBezTo>
                    <a:cubicBezTo>
                      <a:pt x="10" y="552"/>
                      <a:pt x="28" y="572"/>
                      <a:pt x="51" y="572"/>
                    </a:cubicBezTo>
                    <a:cubicBezTo>
                      <a:pt x="172" y="572"/>
                      <a:pt x="431" y="0"/>
                      <a:pt x="3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6"/>
              <p:cNvSpPr/>
              <p:nvPr/>
            </p:nvSpPr>
            <p:spPr>
              <a:xfrm>
                <a:off x="2765906" y="2578096"/>
                <a:ext cx="16765" cy="161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10" extrusionOk="0">
                    <a:moveTo>
                      <a:pt x="410" y="0"/>
                    </a:moveTo>
                    <a:cubicBezTo>
                      <a:pt x="406" y="0"/>
                      <a:pt x="402" y="1"/>
                      <a:pt x="398" y="1"/>
                    </a:cubicBezTo>
                    <a:cubicBezTo>
                      <a:pt x="269" y="27"/>
                      <a:pt x="1" y="435"/>
                      <a:pt x="1" y="435"/>
                    </a:cubicBezTo>
                    <a:cubicBezTo>
                      <a:pt x="2" y="488"/>
                      <a:pt x="19" y="510"/>
                      <a:pt x="45" y="510"/>
                    </a:cubicBezTo>
                    <a:cubicBezTo>
                      <a:pt x="174" y="510"/>
                      <a:pt x="530" y="0"/>
                      <a:pt x="41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6"/>
              <p:cNvSpPr/>
              <p:nvPr/>
            </p:nvSpPr>
            <p:spPr>
              <a:xfrm>
                <a:off x="2700743" y="3172471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8" y="628"/>
                      <a:pt x="78" y="641"/>
                      <a:pt x="95" y="641"/>
                    </a:cubicBezTo>
                    <a:cubicBezTo>
                      <a:pt x="216" y="641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6"/>
              <p:cNvSpPr/>
              <p:nvPr/>
            </p:nvSpPr>
            <p:spPr>
              <a:xfrm>
                <a:off x="2685622" y="3158331"/>
                <a:ext cx="6864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0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8" y="627"/>
                      <a:pt x="78" y="640"/>
                      <a:pt x="95" y="640"/>
                    </a:cubicBezTo>
                    <a:cubicBezTo>
                      <a:pt x="216" y="640"/>
                      <a:pt x="201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6"/>
              <p:cNvSpPr/>
              <p:nvPr/>
            </p:nvSpPr>
            <p:spPr>
              <a:xfrm>
                <a:off x="2718077" y="3158331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6"/>
              <p:cNvSpPr/>
              <p:nvPr/>
            </p:nvSpPr>
            <p:spPr>
              <a:xfrm>
                <a:off x="2708429" y="3107150"/>
                <a:ext cx="6896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2"/>
                      <a:pt x="37" y="599"/>
                      <a:pt x="37" y="599"/>
                    </a:cubicBezTo>
                    <a:cubicBezTo>
                      <a:pt x="59" y="627"/>
                      <a:pt x="79" y="640"/>
                      <a:pt x="96" y="640"/>
                    </a:cubicBezTo>
                    <a:cubicBezTo>
                      <a:pt x="218" y="640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6"/>
              <p:cNvSpPr/>
              <p:nvPr/>
            </p:nvSpPr>
            <p:spPr>
              <a:xfrm>
                <a:off x="2691285" y="3119170"/>
                <a:ext cx="78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0" extrusionOk="0">
                    <a:moveTo>
                      <a:pt x="107" y="0"/>
                    </a:moveTo>
                    <a:cubicBezTo>
                      <a:pt x="99" y="0"/>
                      <a:pt x="90" y="5"/>
                      <a:pt x="82" y="16"/>
                    </a:cubicBezTo>
                    <a:cubicBezTo>
                      <a:pt x="0" y="119"/>
                      <a:pt x="65" y="603"/>
                      <a:pt x="65" y="603"/>
                    </a:cubicBezTo>
                    <a:cubicBezTo>
                      <a:pt x="87" y="629"/>
                      <a:pt x="107" y="640"/>
                      <a:pt x="123" y="640"/>
                    </a:cubicBezTo>
                    <a:cubicBezTo>
                      <a:pt x="247" y="640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6"/>
              <p:cNvSpPr/>
              <p:nvPr/>
            </p:nvSpPr>
            <p:spPr>
              <a:xfrm>
                <a:off x="2703463" y="3140554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0"/>
                    </a:moveTo>
                    <a:cubicBezTo>
                      <a:pt x="143" y="0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0"/>
                      <a:pt x="15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6"/>
              <p:cNvSpPr/>
              <p:nvPr/>
            </p:nvSpPr>
            <p:spPr>
              <a:xfrm>
                <a:off x="2700743" y="3342369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4" y="1"/>
                      <a:pt x="96" y="5"/>
                      <a:pt x="88" y="15"/>
                    </a:cubicBezTo>
                    <a:cubicBezTo>
                      <a:pt x="0" y="114"/>
                      <a:pt x="36" y="600"/>
                      <a:pt x="36" y="600"/>
                    </a:cubicBezTo>
                    <a:cubicBezTo>
                      <a:pt x="59" y="629"/>
                      <a:pt x="78" y="641"/>
                      <a:pt x="95" y="641"/>
                    </a:cubicBezTo>
                    <a:cubicBezTo>
                      <a:pt x="216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6"/>
              <p:cNvSpPr/>
              <p:nvPr/>
            </p:nvSpPr>
            <p:spPr>
              <a:xfrm>
                <a:off x="2685622" y="3328293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8" y="14"/>
                    </a:cubicBezTo>
                    <a:cubicBezTo>
                      <a:pt x="0" y="113"/>
                      <a:pt x="36" y="600"/>
                      <a:pt x="36" y="600"/>
                    </a:cubicBezTo>
                    <a:cubicBezTo>
                      <a:pt x="58" y="628"/>
                      <a:pt x="78" y="640"/>
                      <a:pt x="94" y="640"/>
                    </a:cubicBezTo>
                    <a:cubicBezTo>
                      <a:pt x="216" y="640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6"/>
              <p:cNvSpPr/>
              <p:nvPr/>
            </p:nvSpPr>
            <p:spPr>
              <a:xfrm>
                <a:off x="2718077" y="3328293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6"/>
              <p:cNvSpPr/>
              <p:nvPr/>
            </p:nvSpPr>
            <p:spPr>
              <a:xfrm>
                <a:off x="2708429" y="3277111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5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6"/>
              <p:cNvSpPr/>
              <p:nvPr/>
            </p:nvSpPr>
            <p:spPr>
              <a:xfrm>
                <a:off x="2691285" y="3289068"/>
                <a:ext cx="7845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1" extrusionOk="0">
                    <a:moveTo>
                      <a:pt x="106" y="0"/>
                    </a:moveTo>
                    <a:cubicBezTo>
                      <a:pt x="98" y="0"/>
                      <a:pt x="90" y="5"/>
                      <a:pt x="82" y="16"/>
                    </a:cubicBezTo>
                    <a:cubicBezTo>
                      <a:pt x="0" y="120"/>
                      <a:pt x="65" y="603"/>
                      <a:pt x="65" y="603"/>
                    </a:cubicBezTo>
                    <a:cubicBezTo>
                      <a:pt x="88" y="629"/>
                      <a:pt x="107" y="640"/>
                      <a:pt x="124" y="640"/>
                    </a:cubicBezTo>
                    <a:cubicBezTo>
                      <a:pt x="247" y="640"/>
                      <a:pt x="197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6"/>
              <p:cNvSpPr/>
              <p:nvPr/>
            </p:nvSpPr>
            <p:spPr>
              <a:xfrm>
                <a:off x="2703463" y="3310483"/>
                <a:ext cx="7655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634" extrusionOk="0">
                    <a:moveTo>
                      <a:pt x="150" y="1"/>
                    </a:moveTo>
                    <a:cubicBezTo>
                      <a:pt x="143" y="1"/>
                      <a:pt x="135" y="4"/>
                      <a:pt x="126" y="12"/>
                    </a:cubicBezTo>
                    <a:cubicBezTo>
                      <a:pt x="26" y="99"/>
                      <a:pt x="0" y="586"/>
                      <a:pt x="0" y="586"/>
                    </a:cubicBezTo>
                    <a:cubicBezTo>
                      <a:pt x="21" y="619"/>
                      <a:pt x="40" y="634"/>
                      <a:pt x="58" y="634"/>
                    </a:cubicBezTo>
                    <a:cubicBezTo>
                      <a:pt x="178" y="634"/>
                      <a:pt x="241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6"/>
              <p:cNvSpPr/>
              <p:nvPr/>
            </p:nvSpPr>
            <p:spPr>
              <a:xfrm>
                <a:off x="2682048" y="3529981"/>
                <a:ext cx="6928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0" extrusionOk="0">
                    <a:moveTo>
                      <a:pt x="112" y="0"/>
                    </a:moveTo>
                    <a:cubicBezTo>
                      <a:pt x="104" y="0"/>
                      <a:pt x="96" y="5"/>
                      <a:pt x="87" y="15"/>
                    </a:cubicBezTo>
                    <a:cubicBezTo>
                      <a:pt x="0" y="112"/>
                      <a:pt x="36" y="599"/>
                      <a:pt x="36" y="599"/>
                    </a:cubicBezTo>
                    <a:cubicBezTo>
                      <a:pt x="59" y="627"/>
                      <a:pt x="78" y="639"/>
                      <a:pt x="95" y="639"/>
                    </a:cubicBezTo>
                    <a:cubicBezTo>
                      <a:pt x="218" y="639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6"/>
              <p:cNvSpPr/>
              <p:nvPr/>
            </p:nvSpPr>
            <p:spPr>
              <a:xfrm>
                <a:off x="2666896" y="3515810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6"/>
              <p:cNvSpPr/>
              <p:nvPr/>
            </p:nvSpPr>
            <p:spPr>
              <a:xfrm>
                <a:off x="2699414" y="3515810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3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7" y="641"/>
                      <a:pt x="203" y="0"/>
                      <a:pt x="11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6"/>
              <p:cNvSpPr/>
              <p:nvPr/>
            </p:nvSpPr>
            <p:spPr>
              <a:xfrm>
                <a:off x="2689766" y="3464629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8" y="640"/>
                      <a:pt x="202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6"/>
              <p:cNvSpPr/>
              <p:nvPr/>
            </p:nvSpPr>
            <p:spPr>
              <a:xfrm>
                <a:off x="2672558" y="3476617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0"/>
                    </a:moveTo>
                    <a:cubicBezTo>
                      <a:pt x="100" y="0"/>
                      <a:pt x="92" y="5"/>
                      <a:pt x="84" y="16"/>
                    </a:cubicBezTo>
                    <a:cubicBezTo>
                      <a:pt x="1" y="121"/>
                      <a:pt x="65" y="603"/>
                      <a:pt x="65" y="603"/>
                    </a:cubicBezTo>
                    <a:cubicBezTo>
                      <a:pt x="88" y="629"/>
                      <a:pt x="108" y="640"/>
                      <a:pt x="125" y="640"/>
                    </a:cubicBezTo>
                    <a:cubicBezTo>
                      <a:pt x="250" y="640"/>
                      <a:pt x="198" y="0"/>
                      <a:pt x="10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6"/>
              <p:cNvSpPr/>
              <p:nvPr/>
            </p:nvSpPr>
            <p:spPr>
              <a:xfrm>
                <a:off x="2684737" y="349800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1"/>
                    </a:moveTo>
                    <a:cubicBezTo>
                      <a:pt x="145" y="1"/>
                      <a:pt x="137" y="4"/>
                      <a:pt x="128" y="12"/>
                    </a:cubicBezTo>
                    <a:cubicBezTo>
                      <a:pt x="28" y="99"/>
                      <a:pt x="1" y="586"/>
                      <a:pt x="1" y="586"/>
                    </a:cubicBezTo>
                    <a:cubicBezTo>
                      <a:pt x="21" y="619"/>
                      <a:pt x="41" y="634"/>
                      <a:pt x="59" y="634"/>
                    </a:cubicBezTo>
                    <a:cubicBezTo>
                      <a:pt x="179" y="634"/>
                      <a:pt x="245" y="1"/>
                      <a:pt x="1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6"/>
              <p:cNvSpPr/>
              <p:nvPr/>
            </p:nvSpPr>
            <p:spPr>
              <a:xfrm>
                <a:off x="2705076" y="2818566"/>
                <a:ext cx="6959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4"/>
                    </a:cubicBezTo>
                    <a:cubicBezTo>
                      <a:pt x="1" y="113"/>
                      <a:pt x="37" y="600"/>
                      <a:pt x="37" y="600"/>
                    </a:cubicBezTo>
                    <a:cubicBezTo>
                      <a:pt x="59" y="628"/>
                      <a:pt x="79" y="640"/>
                      <a:pt x="96" y="640"/>
                    </a:cubicBezTo>
                    <a:cubicBezTo>
                      <a:pt x="219" y="640"/>
                      <a:pt x="203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6"/>
              <p:cNvSpPr/>
              <p:nvPr/>
            </p:nvSpPr>
            <p:spPr>
              <a:xfrm>
                <a:off x="2689956" y="2804458"/>
                <a:ext cx="692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6" y="601"/>
                      <a:pt x="36" y="601"/>
                    </a:cubicBezTo>
                    <a:cubicBezTo>
                      <a:pt x="59" y="628"/>
                      <a:pt x="79" y="641"/>
                      <a:pt x="96" y="641"/>
                    </a:cubicBezTo>
                    <a:cubicBezTo>
                      <a:pt x="219" y="641"/>
                      <a:pt x="203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6"/>
              <p:cNvSpPr/>
              <p:nvPr/>
            </p:nvSpPr>
            <p:spPr>
              <a:xfrm>
                <a:off x="2722474" y="2804458"/>
                <a:ext cx="6864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1" extrusionOk="0">
                    <a:moveTo>
                      <a:pt x="112" y="1"/>
                    </a:moveTo>
                    <a:cubicBezTo>
                      <a:pt x="105" y="1"/>
                      <a:pt x="97" y="5"/>
                      <a:pt x="88" y="15"/>
                    </a:cubicBezTo>
                    <a:cubicBezTo>
                      <a:pt x="1" y="114"/>
                      <a:pt x="37" y="601"/>
                      <a:pt x="37" y="601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2" y="1"/>
                      <a:pt x="1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6"/>
              <p:cNvSpPr/>
              <p:nvPr/>
            </p:nvSpPr>
            <p:spPr>
              <a:xfrm>
                <a:off x="2712826" y="2753277"/>
                <a:ext cx="6896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112" y="0"/>
                    </a:moveTo>
                    <a:cubicBezTo>
                      <a:pt x="105" y="0"/>
                      <a:pt x="97" y="5"/>
                      <a:pt x="88" y="15"/>
                    </a:cubicBezTo>
                    <a:cubicBezTo>
                      <a:pt x="1" y="114"/>
                      <a:pt x="37" y="600"/>
                      <a:pt x="37" y="600"/>
                    </a:cubicBezTo>
                    <a:cubicBezTo>
                      <a:pt x="59" y="628"/>
                      <a:pt x="78" y="641"/>
                      <a:pt x="95" y="641"/>
                    </a:cubicBezTo>
                    <a:cubicBezTo>
                      <a:pt x="217" y="641"/>
                      <a:pt x="201" y="0"/>
                      <a:pt x="11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6"/>
              <p:cNvSpPr/>
              <p:nvPr/>
            </p:nvSpPr>
            <p:spPr>
              <a:xfrm>
                <a:off x="2695618" y="2765234"/>
                <a:ext cx="7908" cy="2027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1" extrusionOk="0">
                    <a:moveTo>
                      <a:pt x="108" y="1"/>
                    </a:moveTo>
                    <a:cubicBezTo>
                      <a:pt x="100" y="1"/>
                      <a:pt x="92" y="6"/>
                      <a:pt x="84" y="16"/>
                    </a:cubicBezTo>
                    <a:cubicBezTo>
                      <a:pt x="1" y="119"/>
                      <a:pt x="65" y="603"/>
                      <a:pt x="65" y="603"/>
                    </a:cubicBezTo>
                    <a:cubicBezTo>
                      <a:pt x="88" y="629"/>
                      <a:pt x="108" y="641"/>
                      <a:pt x="125" y="641"/>
                    </a:cubicBezTo>
                    <a:cubicBezTo>
                      <a:pt x="250" y="641"/>
                      <a:pt x="198" y="1"/>
                      <a:pt x="10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6"/>
              <p:cNvSpPr/>
              <p:nvPr/>
            </p:nvSpPr>
            <p:spPr>
              <a:xfrm>
                <a:off x="2707797" y="2786681"/>
                <a:ext cx="775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34" extrusionOk="0">
                    <a:moveTo>
                      <a:pt x="152" y="0"/>
                    </a:moveTo>
                    <a:cubicBezTo>
                      <a:pt x="145" y="0"/>
                      <a:pt x="137" y="4"/>
                      <a:pt x="128" y="11"/>
                    </a:cubicBezTo>
                    <a:cubicBezTo>
                      <a:pt x="28" y="99"/>
                      <a:pt x="1" y="585"/>
                      <a:pt x="1" y="585"/>
                    </a:cubicBezTo>
                    <a:cubicBezTo>
                      <a:pt x="21" y="619"/>
                      <a:pt x="41" y="633"/>
                      <a:pt x="59" y="633"/>
                    </a:cubicBezTo>
                    <a:cubicBezTo>
                      <a:pt x="179" y="633"/>
                      <a:pt x="244" y="0"/>
                      <a:pt x="15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6"/>
            <p:cNvGrpSpPr/>
            <p:nvPr/>
          </p:nvGrpSpPr>
          <p:grpSpPr>
            <a:xfrm>
              <a:off x="8398299" y="3945575"/>
              <a:ext cx="1155776" cy="1197935"/>
              <a:chOff x="1855649" y="4139983"/>
              <a:chExt cx="417549" cy="432764"/>
            </a:xfrm>
          </p:grpSpPr>
          <p:sp>
            <p:nvSpPr>
              <p:cNvPr id="1185" name="Google Shape;1185;p6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6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6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6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6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6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6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6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6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6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6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6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7" name="Google Shape;1197;p6"/>
          <p:cNvGrpSpPr/>
          <p:nvPr/>
        </p:nvGrpSpPr>
        <p:grpSpPr>
          <a:xfrm>
            <a:off x="8669502" y="2571756"/>
            <a:ext cx="147945" cy="134470"/>
            <a:chOff x="3477352" y="993181"/>
            <a:chExt cx="147945" cy="134470"/>
          </a:xfrm>
        </p:grpSpPr>
        <p:sp>
          <p:nvSpPr>
            <p:cNvPr id="1198" name="Google Shape;1198;p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6"/>
          <p:cNvGrpSpPr/>
          <p:nvPr/>
        </p:nvGrpSpPr>
        <p:grpSpPr>
          <a:xfrm>
            <a:off x="8817453" y="2358181"/>
            <a:ext cx="83763" cy="83541"/>
            <a:chOff x="3317703" y="1099656"/>
            <a:chExt cx="83763" cy="83541"/>
          </a:xfrm>
        </p:grpSpPr>
        <p:sp>
          <p:nvSpPr>
            <p:cNvPr id="1201" name="Google Shape;1201;p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6"/>
          <p:cNvGrpSpPr/>
          <p:nvPr/>
        </p:nvGrpSpPr>
        <p:grpSpPr>
          <a:xfrm>
            <a:off x="194677" y="1291481"/>
            <a:ext cx="147945" cy="134470"/>
            <a:chOff x="3477352" y="993181"/>
            <a:chExt cx="147945" cy="134470"/>
          </a:xfrm>
        </p:grpSpPr>
        <p:sp>
          <p:nvSpPr>
            <p:cNvPr id="1204" name="Google Shape;1204;p6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6"/>
          <p:cNvGrpSpPr/>
          <p:nvPr/>
        </p:nvGrpSpPr>
        <p:grpSpPr>
          <a:xfrm>
            <a:off x="375503" y="1099656"/>
            <a:ext cx="83763" cy="83541"/>
            <a:chOff x="3317703" y="1099656"/>
            <a:chExt cx="83763" cy="83541"/>
          </a:xfrm>
        </p:grpSpPr>
        <p:sp>
          <p:nvSpPr>
            <p:cNvPr id="1207" name="Google Shape;1207;p6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0" name="Google Shape;1840;p11"/>
          <p:cNvGrpSpPr/>
          <p:nvPr/>
        </p:nvGrpSpPr>
        <p:grpSpPr>
          <a:xfrm>
            <a:off x="-127675" y="-44175"/>
            <a:ext cx="9381093" cy="5230225"/>
            <a:chOff x="-127675" y="-44175"/>
            <a:chExt cx="9381093" cy="5230225"/>
          </a:xfrm>
        </p:grpSpPr>
        <p:sp>
          <p:nvSpPr>
            <p:cNvPr id="1841" name="Google Shape;1841;p11"/>
            <p:cNvSpPr/>
            <p:nvPr/>
          </p:nvSpPr>
          <p:spPr>
            <a:xfrm>
              <a:off x="2017460" y="-44175"/>
              <a:ext cx="2378225" cy="510125"/>
            </a:xfrm>
            <a:custGeom>
              <a:avLst/>
              <a:gdLst/>
              <a:ahLst/>
              <a:cxnLst/>
              <a:rect l="l" t="t" r="r" b="b"/>
              <a:pathLst>
                <a:path w="95129" h="20405" extrusionOk="0">
                  <a:moveTo>
                    <a:pt x="42" y="486"/>
                  </a:moveTo>
                  <a:cubicBezTo>
                    <a:pt x="42" y="3907"/>
                    <a:pt x="-124" y="8231"/>
                    <a:pt x="2473" y="10457"/>
                  </a:cubicBezTo>
                  <a:cubicBezTo>
                    <a:pt x="7774" y="15001"/>
                    <a:pt x="15771" y="17197"/>
                    <a:pt x="22658" y="16050"/>
                  </a:cubicBezTo>
                  <a:cubicBezTo>
                    <a:pt x="31133" y="14639"/>
                    <a:pt x="39115" y="9971"/>
                    <a:pt x="47707" y="9971"/>
                  </a:cubicBezTo>
                  <a:cubicBezTo>
                    <a:pt x="59377" y="9971"/>
                    <a:pt x="69946" y="22772"/>
                    <a:pt x="81268" y="19942"/>
                  </a:cubicBezTo>
                  <a:cubicBezTo>
                    <a:pt x="89122" y="17979"/>
                    <a:pt x="95129" y="8095"/>
                    <a:pt x="951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842" name="Google Shape;1842;p11"/>
            <p:cNvSpPr/>
            <p:nvPr/>
          </p:nvSpPr>
          <p:spPr>
            <a:xfrm>
              <a:off x="8669793" y="569724"/>
              <a:ext cx="583625" cy="4087800"/>
            </a:xfrm>
            <a:custGeom>
              <a:avLst/>
              <a:gdLst/>
              <a:ahLst/>
              <a:cxnLst/>
              <a:rect l="l" t="t" r="r" b="b"/>
              <a:pathLst>
                <a:path w="23345" h="163512" extrusionOk="0">
                  <a:moveTo>
                    <a:pt x="23345" y="87"/>
                  </a:moveTo>
                  <a:cubicBezTo>
                    <a:pt x="13592" y="-609"/>
                    <a:pt x="2578" y="9411"/>
                    <a:pt x="972" y="19056"/>
                  </a:cubicBezTo>
                  <a:cubicBezTo>
                    <a:pt x="-2603" y="40520"/>
                    <a:pt x="4952" y="62516"/>
                    <a:pt x="9727" y="83745"/>
                  </a:cubicBezTo>
                  <a:cubicBezTo>
                    <a:pt x="14087" y="103129"/>
                    <a:pt x="3473" y="123986"/>
                    <a:pt x="8024" y="143327"/>
                  </a:cubicBezTo>
                  <a:cubicBezTo>
                    <a:pt x="9873" y="151184"/>
                    <a:pt x="14944" y="158668"/>
                    <a:pt x="21400" y="16351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843" name="Google Shape;1843;p11"/>
            <p:cNvSpPr/>
            <p:nvPr/>
          </p:nvSpPr>
          <p:spPr>
            <a:xfrm>
              <a:off x="-127675" y="2936525"/>
              <a:ext cx="1367950" cy="2249525"/>
            </a:xfrm>
            <a:custGeom>
              <a:avLst/>
              <a:gdLst/>
              <a:ahLst/>
              <a:cxnLst/>
              <a:rect l="l" t="t" r="r" b="b"/>
              <a:pathLst>
                <a:path w="54718" h="89981" extrusionOk="0">
                  <a:moveTo>
                    <a:pt x="0" y="0"/>
                  </a:moveTo>
                  <a:cubicBezTo>
                    <a:pt x="8192" y="9217"/>
                    <a:pt x="18096" y="19334"/>
                    <a:pt x="19212" y="31615"/>
                  </a:cubicBezTo>
                  <a:cubicBezTo>
                    <a:pt x="20495" y="45743"/>
                    <a:pt x="12486" y="61683"/>
                    <a:pt x="19212" y="74174"/>
                  </a:cubicBezTo>
                  <a:cubicBezTo>
                    <a:pt x="25354" y="85581"/>
                    <a:pt x="44350" y="82213"/>
                    <a:pt x="54718" y="8998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1844" name="Google Shape;1844;p11"/>
            <p:cNvGrpSpPr/>
            <p:nvPr/>
          </p:nvGrpSpPr>
          <p:grpSpPr>
            <a:xfrm>
              <a:off x="8485629" y="4033626"/>
              <a:ext cx="457912" cy="846581"/>
              <a:chOff x="6600904" y="2246176"/>
              <a:chExt cx="457912" cy="846581"/>
            </a:xfrm>
          </p:grpSpPr>
          <p:sp>
            <p:nvSpPr>
              <p:cNvPr id="1845" name="Google Shape;1845;p11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1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1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1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1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1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1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1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1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1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1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3" name="Google Shape;1863;p11"/>
            <p:cNvGrpSpPr/>
            <p:nvPr/>
          </p:nvGrpSpPr>
          <p:grpSpPr>
            <a:xfrm>
              <a:off x="182286" y="1749310"/>
              <a:ext cx="186410" cy="619807"/>
              <a:chOff x="4912361" y="3048535"/>
              <a:chExt cx="186410" cy="619807"/>
            </a:xfrm>
          </p:grpSpPr>
          <p:sp>
            <p:nvSpPr>
              <p:cNvPr id="1864" name="Google Shape;1864;p11"/>
              <p:cNvSpPr/>
              <p:nvPr/>
            </p:nvSpPr>
            <p:spPr>
              <a:xfrm>
                <a:off x="4919637" y="3048535"/>
                <a:ext cx="152627" cy="474266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4993" extrusionOk="0">
                    <a:moveTo>
                      <a:pt x="4694" y="1"/>
                    </a:moveTo>
                    <a:cubicBezTo>
                      <a:pt x="4674" y="1"/>
                      <a:pt x="4657" y="7"/>
                      <a:pt x="4639" y="15"/>
                    </a:cubicBezTo>
                    <a:cubicBezTo>
                      <a:pt x="4629" y="21"/>
                      <a:pt x="4620" y="25"/>
                      <a:pt x="4613" y="32"/>
                    </a:cubicBezTo>
                    <a:cubicBezTo>
                      <a:pt x="4583" y="30"/>
                      <a:pt x="4553" y="29"/>
                      <a:pt x="4524" y="29"/>
                    </a:cubicBezTo>
                    <a:cubicBezTo>
                      <a:pt x="4513" y="29"/>
                      <a:pt x="4503" y="29"/>
                      <a:pt x="4493" y="30"/>
                    </a:cubicBezTo>
                    <a:cubicBezTo>
                      <a:pt x="4394" y="31"/>
                      <a:pt x="4294" y="42"/>
                      <a:pt x="4195" y="64"/>
                    </a:cubicBezTo>
                    <a:cubicBezTo>
                      <a:pt x="4036" y="97"/>
                      <a:pt x="3870" y="160"/>
                      <a:pt x="3691" y="257"/>
                    </a:cubicBezTo>
                    <a:cubicBezTo>
                      <a:pt x="3386" y="422"/>
                      <a:pt x="3091" y="662"/>
                      <a:pt x="2761" y="1019"/>
                    </a:cubicBezTo>
                    <a:cubicBezTo>
                      <a:pt x="2507" y="1295"/>
                      <a:pt x="2255" y="1617"/>
                      <a:pt x="1990" y="2006"/>
                    </a:cubicBezTo>
                    <a:cubicBezTo>
                      <a:pt x="1791" y="2298"/>
                      <a:pt x="1593" y="2613"/>
                      <a:pt x="1403" y="2939"/>
                    </a:cubicBezTo>
                    <a:cubicBezTo>
                      <a:pt x="866" y="3866"/>
                      <a:pt x="476" y="4892"/>
                      <a:pt x="247" y="5993"/>
                    </a:cubicBezTo>
                    <a:cubicBezTo>
                      <a:pt x="137" y="6523"/>
                      <a:pt x="64" y="7070"/>
                      <a:pt x="32" y="7626"/>
                    </a:cubicBezTo>
                    <a:cubicBezTo>
                      <a:pt x="1" y="8148"/>
                      <a:pt x="8" y="8702"/>
                      <a:pt x="54" y="9271"/>
                    </a:cubicBezTo>
                    <a:cubicBezTo>
                      <a:pt x="92" y="9769"/>
                      <a:pt x="165" y="10276"/>
                      <a:pt x="269" y="10777"/>
                    </a:cubicBezTo>
                    <a:cubicBezTo>
                      <a:pt x="366" y="11254"/>
                      <a:pt x="503" y="11737"/>
                      <a:pt x="675" y="12216"/>
                    </a:cubicBezTo>
                    <a:cubicBezTo>
                      <a:pt x="848" y="12697"/>
                      <a:pt x="1050" y="13151"/>
                      <a:pt x="1278" y="13562"/>
                    </a:cubicBezTo>
                    <a:cubicBezTo>
                      <a:pt x="1393" y="13770"/>
                      <a:pt x="1524" y="13982"/>
                      <a:pt x="1682" y="14211"/>
                    </a:cubicBezTo>
                    <a:cubicBezTo>
                      <a:pt x="1753" y="14314"/>
                      <a:pt x="1828" y="14414"/>
                      <a:pt x="1907" y="14513"/>
                    </a:cubicBezTo>
                    <a:cubicBezTo>
                      <a:pt x="1990" y="14622"/>
                      <a:pt x="2074" y="14731"/>
                      <a:pt x="2171" y="14828"/>
                    </a:cubicBezTo>
                    <a:cubicBezTo>
                      <a:pt x="2209" y="14865"/>
                      <a:pt x="2257" y="14885"/>
                      <a:pt x="2305" y="14885"/>
                    </a:cubicBezTo>
                    <a:cubicBezTo>
                      <a:pt x="2315" y="14885"/>
                      <a:pt x="2323" y="14884"/>
                      <a:pt x="2332" y="14884"/>
                    </a:cubicBezTo>
                    <a:cubicBezTo>
                      <a:pt x="2350" y="14894"/>
                      <a:pt x="2369" y="14900"/>
                      <a:pt x="2388" y="14900"/>
                    </a:cubicBezTo>
                    <a:lnTo>
                      <a:pt x="2436" y="14897"/>
                    </a:lnTo>
                    <a:cubicBezTo>
                      <a:pt x="2444" y="14897"/>
                      <a:pt x="2452" y="14897"/>
                      <a:pt x="2459" y="14897"/>
                    </a:cubicBezTo>
                    <a:cubicBezTo>
                      <a:pt x="2622" y="14897"/>
                      <a:pt x="2793" y="14911"/>
                      <a:pt x="3012" y="14942"/>
                    </a:cubicBezTo>
                    <a:lnTo>
                      <a:pt x="3098" y="14954"/>
                    </a:lnTo>
                    <a:cubicBezTo>
                      <a:pt x="3225" y="14974"/>
                      <a:pt x="3357" y="14993"/>
                      <a:pt x="3486" y="14993"/>
                    </a:cubicBezTo>
                    <a:cubicBezTo>
                      <a:pt x="3539" y="14993"/>
                      <a:pt x="3589" y="14988"/>
                      <a:pt x="3639" y="14980"/>
                    </a:cubicBezTo>
                    <a:cubicBezTo>
                      <a:pt x="3706" y="14968"/>
                      <a:pt x="3764" y="14902"/>
                      <a:pt x="3768" y="14829"/>
                    </a:cubicBezTo>
                    <a:cubicBezTo>
                      <a:pt x="3771" y="14765"/>
                      <a:pt x="3732" y="14698"/>
                      <a:pt x="3678" y="14672"/>
                    </a:cubicBezTo>
                    <a:cubicBezTo>
                      <a:pt x="3619" y="13449"/>
                      <a:pt x="3576" y="12334"/>
                      <a:pt x="3549" y="11247"/>
                    </a:cubicBezTo>
                    <a:cubicBezTo>
                      <a:pt x="3519" y="10033"/>
                      <a:pt x="3522" y="8854"/>
                      <a:pt x="3560" y="7744"/>
                    </a:cubicBezTo>
                    <a:cubicBezTo>
                      <a:pt x="3586" y="6891"/>
                      <a:pt x="3642" y="6038"/>
                      <a:pt x="3725" y="5210"/>
                    </a:cubicBezTo>
                    <a:cubicBezTo>
                      <a:pt x="3811" y="4355"/>
                      <a:pt x="3927" y="3530"/>
                      <a:pt x="4073" y="2760"/>
                    </a:cubicBezTo>
                    <a:lnTo>
                      <a:pt x="4079" y="2731"/>
                    </a:lnTo>
                    <a:lnTo>
                      <a:pt x="4080" y="2726"/>
                    </a:lnTo>
                    <a:cubicBezTo>
                      <a:pt x="4159" y="2331"/>
                      <a:pt x="4263" y="1915"/>
                      <a:pt x="4402" y="1457"/>
                    </a:cubicBezTo>
                    <a:cubicBezTo>
                      <a:pt x="4465" y="1247"/>
                      <a:pt x="4534" y="1036"/>
                      <a:pt x="4601" y="827"/>
                    </a:cubicBezTo>
                    <a:lnTo>
                      <a:pt x="4674" y="601"/>
                    </a:lnTo>
                    <a:cubicBezTo>
                      <a:pt x="4720" y="458"/>
                      <a:pt x="4766" y="312"/>
                      <a:pt x="4815" y="171"/>
                    </a:cubicBezTo>
                    <a:cubicBezTo>
                      <a:pt x="4825" y="138"/>
                      <a:pt x="4823" y="104"/>
                      <a:pt x="4808" y="74"/>
                    </a:cubicBezTo>
                    <a:cubicBezTo>
                      <a:pt x="4792" y="44"/>
                      <a:pt x="4766" y="21"/>
                      <a:pt x="4735" y="10"/>
                    </a:cubicBezTo>
                    <a:cubicBezTo>
                      <a:pt x="4722" y="2"/>
                      <a:pt x="4707" y="1"/>
                      <a:pt x="46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>
                <a:off x="4972273" y="3531215"/>
                <a:ext cx="94075" cy="13712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4335" extrusionOk="0">
                    <a:moveTo>
                      <a:pt x="1914" y="1"/>
                    </a:moveTo>
                    <a:cubicBezTo>
                      <a:pt x="1905" y="1"/>
                      <a:pt x="1664" y="3"/>
                      <a:pt x="1411" y="6"/>
                    </a:cubicBezTo>
                    <a:lnTo>
                      <a:pt x="1411" y="6"/>
                    </a:lnTo>
                    <a:cubicBezTo>
                      <a:pt x="1408" y="6"/>
                      <a:pt x="1406" y="6"/>
                      <a:pt x="1403" y="6"/>
                    </a:cubicBezTo>
                    <a:cubicBezTo>
                      <a:pt x="1396" y="6"/>
                      <a:pt x="1389" y="6"/>
                      <a:pt x="1382" y="6"/>
                    </a:cubicBezTo>
                    <a:lnTo>
                      <a:pt x="1382" y="6"/>
                    </a:lnTo>
                    <a:cubicBezTo>
                      <a:pt x="1099" y="10"/>
                      <a:pt x="811" y="13"/>
                      <a:pt x="822" y="13"/>
                    </a:cubicBezTo>
                    <a:cubicBezTo>
                      <a:pt x="830" y="13"/>
                      <a:pt x="979" y="11"/>
                      <a:pt x="1368" y="7"/>
                    </a:cubicBezTo>
                    <a:lnTo>
                      <a:pt x="1368" y="7"/>
                    </a:lnTo>
                    <a:cubicBezTo>
                      <a:pt x="960" y="13"/>
                      <a:pt x="496" y="180"/>
                      <a:pt x="171" y="534"/>
                    </a:cubicBezTo>
                    <a:cubicBezTo>
                      <a:pt x="171" y="500"/>
                      <a:pt x="132" y="477"/>
                      <a:pt x="101" y="477"/>
                    </a:cubicBezTo>
                    <a:cubicBezTo>
                      <a:pt x="51" y="485"/>
                      <a:pt x="28" y="513"/>
                      <a:pt x="31" y="564"/>
                    </a:cubicBezTo>
                    <a:cubicBezTo>
                      <a:pt x="31" y="564"/>
                      <a:pt x="38" y="581"/>
                      <a:pt x="36" y="581"/>
                    </a:cubicBezTo>
                    <a:cubicBezTo>
                      <a:pt x="65" y="581"/>
                      <a:pt x="18" y="1924"/>
                      <a:pt x="18" y="1952"/>
                    </a:cubicBezTo>
                    <a:cubicBezTo>
                      <a:pt x="1" y="2713"/>
                      <a:pt x="18" y="3651"/>
                      <a:pt x="618" y="4078"/>
                    </a:cubicBezTo>
                    <a:cubicBezTo>
                      <a:pt x="826" y="4226"/>
                      <a:pt x="1114" y="4335"/>
                      <a:pt x="1423" y="4335"/>
                    </a:cubicBezTo>
                    <a:cubicBezTo>
                      <a:pt x="1460" y="4335"/>
                      <a:pt x="1497" y="4333"/>
                      <a:pt x="1534" y="4330"/>
                    </a:cubicBezTo>
                    <a:cubicBezTo>
                      <a:pt x="2973" y="4214"/>
                      <a:pt x="2615" y="1201"/>
                      <a:pt x="2624" y="493"/>
                    </a:cubicBezTo>
                    <a:cubicBezTo>
                      <a:pt x="2626" y="406"/>
                      <a:pt x="2558" y="345"/>
                      <a:pt x="2485" y="345"/>
                    </a:cubicBezTo>
                    <a:cubicBezTo>
                      <a:pt x="2450" y="345"/>
                      <a:pt x="2414" y="358"/>
                      <a:pt x="2383" y="388"/>
                    </a:cubicBezTo>
                    <a:cubicBezTo>
                      <a:pt x="2147" y="137"/>
                      <a:pt x="1785" y="21"/>
                      <a:pt x="1438" y="7"/>
                    </a:cubicBezTo>
                    <a:cubicBezTo>
                      <a:pt x="1434" y="7"/>
                      <a:pt x="1429" y="7"/>
                      <a:pt x="1425" y="6"/>
                    </a:cubicBezTo>
                    <a:lnTo>
                      <a:pt x="1425" y="6"/>
                    </a:lnTo>
                    <a:cubicBezTo>
                      <a:pt x="1792" y="2"/>
                      <a:pt x="1922" y="1"/>
                      <a:pt x="1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>
                <a:off x="4912361" y="3513754"/>
                <a:ext cx="186410" cy="4362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1379" extrusionOk="0">
                    <a:moveTo>
                      <a:pt x="487" y="1"/>
                    </a:moveTo>
                    <a:cubicBezTo>
                      <a:pt x="438" y="1"/>
                      <a:pt x="423" y="51"/>
                      <a:pt x="447" y="79"/>
                    </a:cubicBezTo>
                    <a:cubicBezTo>
                      <a:pt x="182" y="207"/>
                      <a:pt x="0" y="949"/>
                      <a:pt x="530" y="1126"/>
                    </a:cubicBezTo>
                    <a:cubicBezTo>
                      <a:pt x="537" y="1142"/>
                      <a:pt x="554" y="1152"/>
                      <a:pt x="570" y="1153"/>
                    </a:cubicBezTo>
                    <a:cubicBezTo>
                      <a:pt x="1237" y="1175"/>
                      <a:pt x="2477" y="1256"/>
                      <a:pt x="3024" y="1302"/>
                    </a:cubicBezTo>
                    <a:lnTo>
                      <a:pt x="3092" y="1307"/>
                    </a:lnTo>
                    <a:cubicBezTo>
                      <a:pt x="3364" y="1330"/>
                      <a:pt x="3600" y="1336"/>
                      <a:pt x="3818" y="1336"/>
                    </a:cubicBezTo>
                    <a:cubicBezTo>
                      <a:pt x="4076" y="1336"/>
                      <a:pt x="4309" y="1327"/>
                      <a:pt x="4548" y="1327"/>
                    </a:cubicBezTo>
                    <a:cubicBezTo>
                      <a:pt x="4724" y="1327"/>
                      <a:pt x="4903" y="1332"/>
                      <a:pt x="5098" y="1348"/>
                    </a:cubicBezTo>
                    <a:cubicBezTo>
                      <a:pt x="5216" y="1356"/>
                      <a:pt x="5310" y="1378"/>
                      <a:pt x="5378" y="1378"/>
                    </a:cubicBezTo>
                    <a:cubicBezTo>
                      <a:pt x="5432" y="1378"/>
                      <a:pt x="5469" y="1364"/>
                      <a:pt x="5487" y="1317"/>
                    </a:cubicBezTo>
                    <a:cubicBezTo>
                      <a:pt x="5884" y="1176"/>
                      <a:pt x="5892" y="614"/>
                      <a:pt x="5590" y="258"/>
                    </a:cubicBezTo>
                    <a:cubicBezTo>
                      <a:pt x="5599" y="210"/>
                      <a:pt x="5572" y="148"/>
                      <a:pt x="5517" y="134"/>
                    </a:cubicBezTo>
                    <a:cubicBezTo>
                      <a:pt x="5087" y="22"/>
                      <a:pt x="4325" y="4"/>
                      <a:pt x="3764" y="4"/>
                    </a:cubicBezTo>
                    <a:cubicBezTo>
                      <a:pt x="3619" y="4"/>
                      <a:pt x="3487" y="5"/>
                      <a:pt x="3378" y="6"/>
                    </a:cubicBezTo>
                    <a:cubicBezTo>
                      <a:pt x="2467" y="16"/>
                      <a:pt x="1842" y="20"/>
                      <a:pt x="1414" y="20"/>
                    </a:cubicBezTo>
                    <a:cubicBezTo>
                      <a:pt x="408" y="20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>
                <a:off x="4976164" y="3571388"/>
                <a:ext cx="7357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560" extrusionOk="0">
                    <a:moveTo>
                      <a:pt x="2134" y="1"/>
                    </a:moveTo>
                    <a:cubicBezTo>
                      <a:pt x="2128" y="1"/>
                      <a:pt x="2123" y="1"/>
                      <a:pt x="2117" y="1"/>
                    </a:cubicBezTo>
                    <a:cubicBezTo>
                      <a:pt x="2043" y="9"/>
                      <a:pt x="1875" y="60"/>
                      <a:pt x="1803" y="82"/>
                    </a:cubicBezTo>
                    <a:cubicBezTo>
                      <a:pt x="1454" y="187"/>
                      <a:pt x="1004" y="334"/>
                      <a:pt x="554" y="334"/>
                    </a:cubicBezTo>
                    <a:cubicBezTo>
                      <a:pt x="428" y="334"/>
                      <a:pt x="301" y="323"/>
                      <a:pt x="177" y="295"/>
                    </a:cubicBezTo>
                    <a:cubicBezTo>
                      <a:pt x="165" y="292"/>
                      <a:pt x="154" y="291"/>
                      <a:pt x="143" y="291"/>
                    </a:cubicBezTo>
                    <a:cubicBezTo>
                      <a:pt x="24" y="291"/>
                      <a:pt x="0" y="462"/>
                      <a:pt x="110" y="490"/>
                    </a:cubicBezTo>
                    <a:cubicBezTo>
                      <a:pt x="313" y="540"/>
                      <a:pt x="528" y="560"/>
                      <a:pt x="741" y="560"/>
                    </a:cubicBezTo>
                    <a:cubicBezTo>
                      <a:pt x="1409" y="560"/>
                      <a:pt x="2052" y="361"/>
                      <a:pt x="2206" y="255"/>
                    </a:cubicBezTo>
                    <a:cubicBezTo>
                      <a:pt x="2325" y="190"/>
                      <a:pt x="2302" y="1"/>
                      <a:pt x="213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>
                <a:off x="4975658" y="3589071"/>
                <a:ext cx="7266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524" extrusionOk="0">
                    <a:moveTo>
                      <a:pt x="2076" y="1"/>
                    </a:moveTo>
                    <a:cubicBezTo>
                      <a:pt x="1798" y="1"/>
                      <a:pt x="1215" y="310"/>
                      <a:pt x="621" y="310"/>
                    </a:cubicBezTo>
                    <a:cubicBezTo>
                      <a:pt x="471" y="310"/>
                      <a:pt x="320" y="290"/>
                      <a:pt x="173" y="240"/>
                    </a:cubicBezTo>
                    <a:cubicBezTo>
                      <a:pt x="160" y="236"/>
                      <a:pt x="149" y="234"/>
                      <a:pt x="138" y="234"/>
                    </a:cubicBezTo>
                    <a:cubicBezTo>
                      <a:pt x="37" y="234"/>
                      <a:pt x="0" y="391"/>
                      <a:pt x="110" y="426"/>
                    </a:cubicBezTo>
                    <a:cubicBezTo>
                      <a:pt x="305" y="492"/>
                      <a:pt x="599" y="524"/>
                      <a:pt x="907" y="524"/>
                    </a:cubicBezTo>
                    <a:cubicBezTo>
                      <a:pt x="1570" y="524"/>
                      <a:pt x="2296" y="377"/>
                      <a:pt x="2238" y="113"/>
                    </a:cubicBezTo>
                    <a:cubicBezTo>
                      <a:pt x="2220" y="32"/>
                      <a:pt x="2163" y="1"/>
                      <a:pt x="207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>
                <a:off x="5006246" y="3616180"/>
                <a:ext cx="25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lnTo>
                      <a:pt x="4" y="0"/>
                    </a:lnTo>
                    <a:cubicBezTo>
                      <a:pt x="4" y="0"/>
                      <a:pt x="4" y="0"/>
                      <a:pt x="3" y="0"/>
                    </a:cubicBezTo>
                    <a:close/>
                    <a:moveTo>
                      <a:pt x="4" y="0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7" y="1"/>
                      <a:pt x="4" y="0"/>
                    </a:cubicBezTo>
                    <a:close/>
                  </a:path>
                </a:pathLst>
              </a:custGeom>
              <a:solidFill>
                <a:srgbClr val="6836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>
                <a:off x="4984230" y="3609379"/>
                <a:ext cx="59944" cy="1983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627" extrusionOk="0">
                    <a:moveTo>
                      <a:pt x="704" y="218"/>
                    </a:moveTo>
                    <a:cubicBezTo>
                      <a:pt x="705" y="218"/>
                      <a:pt x="706" y="218"/>
                      <a:pt x="708" y="219"/>
                    </a:cubicBezTo>
                    <a:lnTo>
                      <a:pt x="708" y="219"/>
                    </a:lnTo>
                    <a:cubicBezTo>
                      <a:pt x="706" y="218"/>
                      <a:pt x="705" y="218"/>
                      <a:pt x="704" y="218"/>
                    </a:cubicBezTo>
                    <a:close/>
                    <a:moveTo>
                      <a:pt x="1239" y="538"/>
                    </a:moveTo>
                    <a:cubicBezTo>
                      <a:pt x="1246" y="539"/>
                      <a:pt x="1252" y="541"/>
                      <a:pt x="1258" y="542"/>
                    </a:cubicBezTo>
                    <a:cubicBezTo>
                      <a:pt x="1252" y="540"/>
                      <a:pt x="1245" y="539"/>
                      <a:pt x="1239" y="538"/>
                    </a:cubicBezTo>
                    <a:close/>
                    <a:moveTo>
                      <a:pt x="148" y="1"/>
                    </a:moveTo>
                    <a:cubicBezTo>
                      <a:pt x="124" y="1"/>
                      <a:pt x="100" y="12"/>
                      <a:pt x="85" y="33"/>
                    </a:cubicBezTo>
                    <a:cubicBezTo>
                      <a:pt x="1" y="162"/>
                      <a:pt x="499" y="357"/>
                      <a:pt x="646" y="404"/>
                    </a:cubicBezTo>
                    <a:cubicBezTo>
                      <a:pt x="841" y="467"/>
                      <a:pt x="1039" y="499"/>
                      <a:pt x="1239" y="538"/>
                    </a:cubicBezTo>
                    <a:lnTo>
                      <a:pt x="1239" y="538"/>
                    </a:lnTo>
                    <a:cubicBezTo>
                      <a:pt x="1234" y="537"/>
                      <a:pt x="1229" y="536"/>
                      <a:pt x="1223" y="534"/>
                    </a:cubicBezTo>
                    <a:lnTo>
                      <a:pt x="1223" y="534"/>
                    </a:lnTo>
                    <a:cubicBezTo>
                      <a:pt x="1304" y="549"/>
                      <a:pt x="1643" y="622"/>
                      <a:pt x="1689" y="626"/>
                    </a:cubicBezTo>
                    <a:cubicBezTo>
                      <a:pt x="1691" y="626"/>
                      <a:pt x="1694" y="626"/>
                      <a:pt x="1696" y="626"/>
                    </a:cubicBezTo>
                    <a:cubicBezTo>
                      <a:pt x="1823" y="626"/>
                      <a:pt x="1895" y="449"/>
                      <a:pt x="1737" y="376"/>
                    </a:cubicBezTo>
                    <a:cubicBezTo>
                      <a:pt x="1591" y="306"/>
                      <a:pt x="1006" y="271"/>
                      <a:pt x="708" y="219"/>
                    </a:cubicBezTo>
                    <a:lnTo>
                      <a:pt x="708" y="219"/>
                    </a:lnTo>
                    <a:cubicBezTo>
                      <a:pt x="708" y="219"/>
                      <a:pt x="709" y="219"/>
                      <a:pt x="709" y="219"/>
                    </a:cubicBezTo>
                    <a:cubicBezTo>
                      <a:pt x="430" y="162"/>
                      <a:pt x="298" y="92"/>
                      <a:pt x="188" y="13"/>
                    </a:cubicBezTo>
                    <a:cubicBezTo>
                      <a:pt x="176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>
                <a:off x="4980023" y="3627504"/>
                <a:ext cx="64815" cy="1670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28" extrusionOk="0">
                    <a:moveTo>
                      <a:pt x="114" y="0"/>
                    </a:moveTo>
                    <a:cubicBezTo>
                      <a:pt x="81" y="0"/>
                      <a:pt x="49" y="17"/>
                      <a:pt x="31" y="46"/>
                    </a:cubicBezTo>
                    <a:cubicBezTo>
                      <a:pt x="0" y="90"/>
                      <a:pt x="13" y="155"/>
                      <a:pt x="59" y="185"/>
                    </a:cubicBezTo>
                    <a:cubicBezTo>
                      <a:pt x="115" y="221"/>
                      <a:pt x="172" y="254"/>
                      <a:pt x="230" y="285"/>
                    </a:cubicBezTo>
                    <a:cubicBezTo>
                      <a:pt x="264" y="304"/>
                      <a:pt x="295" y="319"/>
                      <a:pt x="330" y="337"/>
                    </a:cubicBezTo>
                    <a:cubicBezTo>
                      <a:pt x="364" y="354"/>
                      <a:pt x="403" y="362"/>
                      <a:pt x="439" y="375"/>
                    </a:cubicBezTo>
                    <a:cubicBezTo>
                      <a:pt x="580" y="420"/>
                      <a:pt x="728" y="443"/>
                      <a:pt x="874" y="458"/>
                    </a:cubicBezTo>
                    <a:cubicBezTo>
                      <a:pt x="1064" y="480"/>
                      <a:pt x="1126" y="471"/>
                      <a:pt x="1325" y="501"/>
                    </a:cubicBezTo>
                    <a:cubicBezTo>
                      <a:pt x="1417" y="517"/>
                      <a:pt x="1615" y="527"/>
                      <a:pt x="1747" y="527"/>
                    </a:cubicBezTo>
                    <a:cubicBezTo>
                      <a:pt x="1763" y="527"/>
                      <a:pt x="1777" y="527"/>
                      <a:pt x="1790" y="527"/>
                    </a:cubicBezTo>
                    <a:cubicBezTo>
                      <a:pt x="2048" y="518"/>
                      <a:pt x="2018" y="179"/>
                      <a:pt x="1810" y="176"/>
                    </a:cubicBezTo>
                    <a:cubicBezTo>
                      <a:pt x="1806" y="176"/>
                      <a:pt x="1802" y="176"/>
                      <a:pt x="1798" y="176"/>
                    </a:cubicBezTo>
                    <a:cubicBezTo>
                      <a:pt x="1605" y="176"/>
                      <a:pt x="1346" y="227"/>
                      <a:pt x="1048" y="227"/>
                    </a:cubicBezTo>
                    <a:cubicBezTo>
                      <a:pt x="805" y="227"/>
                      <a:pt x="537" y="193"/>
                      <a:pt x="260" y="69"/>
                    </a:cubicBezTo>
                    <a:cubicBezTo>
                      <a:pt x="230" y="53"/>
                      <a:pt x="199" y="34"/>
                      <a:pt x="171" y="17"/>
                    </a:cubicBezTo>
                    <a:cubicBezTo>
                      <a:pt x="152" y="6"/>
                      <a:pt x="134" y="0"/>
                      <a:pt x="114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>
                <a:off x="4916663" y="3067103"/>
                <a:ext cx="127194" cy="41979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3271" extrusionOk="0">
                    <a:moveTo>
                      <a:pt x="2129" y="2729"/>
                    </a:move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9" y="2730"/>
                      <a:pt x="2129" y="2730"/>
                      <a:pt x="2129" y="2729"/>
                    </a:cubicBezTo>
                    <a:close/>
                    <a:moveTo>
                      <a:pt x="3958" y="1"/>
                    </a:moveTo>
                    <a:cubicBezTo>
                      <a:pt x="3945" y="1"/>
                      <a:pt x="3935" y="4"/>
                      <a:pt x="3926" y="14"/>
                    </a:cubicBezTo>
                    <a:cubicBezTo>
                      <a:pt x="1008" y="3037"/>
                      <a:pt x="0" y="6911"/>
                      <a:pt x="1466" y="11343"/>
                    </a:cubicBezTo>
                    <a:cubicBezTo>
                      <a:pt x="1674" y="11971"/>
                      <a:pt x="1916" y="12951"/>
                      <a:pt x="2359" y="13243"/>
                    </a:cubicBezTo>
                    <a:cubicBezTo>
                      <a:pt x="2386" y="13261"/>
                      <a:pt x="2417" y="13270"/>
                      <a:pt x="2447" y="13270"/>
                    </a:cubicBezTo>
                    <a:cubicBezTo>
                      <a:pt x="2525" y="13270"/>
                      <a:pt x="2600" y="13211"/>
                      <a:pt x="2605" y="13120"/>
                    </a:cubicBezTo>
                    <a:cubicBezTo>
                      <a:pt x="2609" y="13022"/>
                      <a:pt x="2530" y="12981"/>
                      <a:pt x="2466" y="12889"/>
                    </a:cubicBezTo>
                    <a:cubicBezTo>
                      <a:pt x="2230" y="12536"/>
                      <a:pt x="1958" y="11768"/>
                      <a:pt x="1963" y="11768"/>
                    </a:cubicBezTo>
                    <a:lnTo>
                      <a:pt x="1963" y="11768"/>
                    </a:lnTo>
                    <a:cubicBezTo>
                      <a:pt x="1963" y="11768"/>
                      <a:pt x="1967" y="11776"/>
                      <a:pt x="1973" y="11794"/>
                    </a:cubicBezTo>
                    <a:cubicBezTo>
                      <a:pt x="1203" y="9640"/>
                      <a:pt x="785" y="7813"/>
                      <a:pt x="1249" y="5369"/>
                    </a:cubicBezTo>
                    <a:lnTo>
                      <a:pt x="1249" y="5369"/>
                    </a:lnTo>
                    <a:lnTo>
                      <a:pt x="1249" y="5372"/>
                    </a:lnTo>
                    <a:cubicBezTo>
                      <a:pt x="1449" y="4355"/>
                      <a:pt x="1736" y="3539"/>
                      <a:pt x="2118" y="2749"/>
                    </a:cubicBezTo>
                    <a:lnTo>
                      <a:pt x="2118" y="2750"/>
                    </a:lnTo>
                    <a:lnTo>
                      <a:pt x="2128" y="2731"/>
                    </a:lnTo>
                    <a:lnTo>
                      <a:pt x="2128" y="2731"/>
                    </a:lnTo>
                    <a:cubicBezTo>
                      <a:pt x="2128" y="2731"/>
                      <a:pt x="2127" y="2731"/>
                      <a:pt x="2127" y="2732"/>
                    </a:cubicBezTo>
                    <a:cubicBezTo>
                      <a:pt x="2523" y="1933"/>
                      <a:pt x="3029" y="1189"/>
                      <a:pt x="3613" y="515"/>
                    </a:cubicBezTo>
                    <a:lnTo>
                      <a:pt x="3613" y="515"/>
                    </a:lnTo>
                    <a:cubicBezTo>
                      <a:pt x="3611" y="516"/>
                      <a:pt x="3609" y="519"/>
                      <a:pt x="3606" y="522"/>
                    </a:cubicBezTo>
                    <a:cubicBezTo>
                      <a:pt x="3733" y="375"/>
                      <a:pt x="3865" y="233"/>
                      <a:pt x="3999" y="94"/>
                    </a:cubicBezTo>
                    <a:cubicBezTo>
                      <a:pt x="4017" y="73"/>
                      <a:pt x="4021" y="43"/>
                      <a:pt x="4001" y="18"/>
                    </a:cubicBezTo>
                    <a:cubicBezTo>
                      <a:pt x="3991" y="8"/>
                      <a:pt x="3974" y="1"/>
                      <a:pt x="39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11"/>
            <p:cNvGrpSpPr/>
            <p:nvPr/>
          </p:nvGrpSpPr>
          <p:grpSpPr>
            <a:xfrm>
              <a:off x="85005" y="144832"/>
              <a:ext cx="717520" cy="678074"/>
              <a:chOff x="8426480" y="2078207"/>
              <a:chExt cx="717520" cy="678074"/>
            </a:xfrm>
          </p:grpSpPr>
          <p:sp>
            <p:nvSpPr>
              <p:cNvPr id="1874" name="Google Shape;1874;p11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1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1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1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1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1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1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1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1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1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1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1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1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1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1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1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1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1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1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1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1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1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1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1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1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1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1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1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1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1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1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1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1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11"/>
            <p:cNvGrpSpPr/>
            <p:nvPr/>
          </p:nvGrpSpPr>
          <p:grpSpPr>
            <a:xfrm>
              <a:off x="5610609" y="230474"/>
              <a:ext cx="310220" cy="298990"/>
              <a:chOff x="2049809" y="3045624"/>
              <a:chExt cx="310220" cy="298990"/>
            </a:xfrm>
          </p:grpSpPr>
          <p:sp>
            <p:nvSpPr>
              <p:cNvPr id="1946" name="Google Shape;1946;p11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2" name="Google Shape;1952;p11"/>
            <p:cNvSpPr/>
            <p:nvPr/>
          </p:nvSpPr>
          <p:spPr>
            <a:xfrm>
              <a:off x="5112587" y="465753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3" name="Google Shape;1953;p11"/>
            <p:cNvGrpSpPr/>
            <p:nvPr/>
          </p:nvGrpSpPr>
          <p:grpSpPr>
            <a:xfrm>
              <a:off x="7806177" y="189506"/>
              <a:ext cx="147945" cy="134470"/>
              <a:chOff x="3477352" y="993181"/>
              <a:chExt cx="147945" cy="134470"/>
            </a:xfrm>
          </p:grpSpPr>
          <p:sp>
            <p:nvSpPr>
              <p:cNvPr id="1954" name="Google Shape;1954;p1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6" name="Google Shape;1956;p11"/>
            <p:cNvGrpSpPr/>
            <p:nvPr/>
          </p:nvGrpSpPr>
          <p:grpSpPr>
            <a:xfrm>
              <a:off x="8492028" y="257206"/>
              <a:ext cx="83763" cy="83541"/>
              <a:chOff x="3317703" y="1099656"/>
              <a:chExt cx="83763" cy="83541"/>
            </a:xfrm>
          </p:grpSpPr>
          <p:sp>
            <p:nvSpPr>
              <p:cNvPr id="1957" name="Google Shape;1957;p1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9" name="Google Shape;1959;p11"/>
            <p:cNvGrpSpPr/>
            <p:nvPr/>
          </p:nvGrpSpPr>
          <p:grpSpPr>
            <a:xfrm>
              <a:off x="4363049" y="4710733"/>
              <a:ext cx="417549" cy="432764"/>
              <a:chOff x="1855649" y="4139983"/>
              <a:chExt cx="417549" cy="432764"/>
            </a:xfrm>
          </p:grpSpPr>
          <p:sp>
            <p:nvSpPr>
              <p:cNvPr id="1960" name="Google Shape;1960;p11"/>
              <p:cNvSpPr/>
              <p:nvPr/>
            </p:nvSpPr>
            <p:spPr>
              <a:xfrm>
                <a:off x="2093114" y="4267272"/>
                <a:ext cx="61778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452" extrusionOk="0">
                    <a:moveTo>
                      <a:pt x="1685" y="0"/>
                    </a:moveTo>
                    <a:cubicBezTo>
                      <a:pt x="452" y="1809"/>
                      <a:pt x="1" y="7241"/>
                      <a:pt x="1" y="7241"/>
                    </a:cubicBezTo>
                    <a:lnTo>
                      <a:pt x="1499" y="7452"/>
                    </a:lnTo>
                    <a:cubicBezTo>
                      <a:pt x="1169" y="5232"/>
                      <a:pt x="1952" y="298"/>
                      <a:pt x="1952" y="298"/>
                    </a:cubicBez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1956430" y="4213497"/>
                <a:ext cx="146458" cy="289501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9152" extrusionOk="0">
                    <a:moveTo>
                      <a:pt x="156" y="1"/>
                    </a:moveTo>
                    <a:lnTo>
                      <a:pt x="0" y="422"/>
                    </a:lnTo>
                    <a:cubicBezTo>
                      <a:pt x="0" y="422"/>
                      <a:pt x="3348" y="6932"/>
                      <a:pt x="3020" y="9152"/>
                    </a:cubicBezTo>
                    <a:lnTo>
                      <a:pt x="4630" y="8880"/>
                    </a:lnTo>
                    <a:cubicBezTo>
                      <a:pt x="4630" y="8880"/>
                      <a:pt x="4081" y="4102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1981008" y="4463393"/>
                <a:ext cx="223673" cy="88571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00" extrusionOk="0">
                    <a:moveTo>
                      <a:pt x="3750" y="1"/>
                    </a:moveTo>
                    <a:cubicBezTo>
                      <a:pt x="3680" y="1"/>
                      <a:pt x="3608" y="3"/>
                      <a:pt x="3535" y="7"/>
                    </a:cubicBezTo>
                    <a:cubicBezTo>
                      <a:pt x="1988" y="105"/>
                      <a:pt x="1" y="2800"/>
                      <a:pt x="1" y="2800"/>
                    </a:cubicBezTo>
                    <a:lnTo>
                      <a:pt x="7070" y="2800"/>
                    </a:lnTo>
                    <a:cubicBezTo>
                      <a:pt x="7070" y="2800"/>
                      <a:pt x="6257" y="1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1918597" y="4209163"/>
                <a:ext cx="67251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246" extrusionOk="0">
                    <a:moveTo>
                      <a:pt x="1196" y="0"/>
                    </a:moveTo>
                    <a:cubicBezTo>
                      <a:pt x="1196" y="0"/>
                      <a:pt x="1" y="1943"/>
                      <a:pt x="332" y="2737"/>
                    </a:cubicBezTo>
                    <a:cubicBezTo>
                      <a:pt x="665" y="3531"/>
                      <a:pt x="1968" y="5245"/>
                      <a:pt x="1968" y="5245"/>
                    </a:cubicBezTo>
                    <a:cubicBezTo>
                      <a:pt x="1968" y="5245"/>
                      <a:pt x="2078" y="4415"/>
                      <a:pt x="2103" y="3504"/>
                    </a:cubicBezTo>
                    <a:cubicBezTo>
                      <a:pt x="2126" y="2593"/>
                      <a:pt x="2000" y="2167"/>
                      <a:pt x="2000" y="2167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1952349" y="4200148"/>
                <a:ext cx="172207" cy="53301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685" extrusionOk="0">
                    <a:moveTo>
                      <a:pt x="2059" y="0"/>
                    </a:moveTo>
                    <a:cubicBezTo>
                      <a:pt x="968" y="0"/>
                      <a:pt x="1" y="503"/>
                      <a:pt x="1" y="503"/>
                    </a:cubicBezTo>
                    <a:cubicBezTo>
                      <a:pt x="1" y="503"/>
                      <a:pt x="2163" y="1684"/>
                      <a:pt x="3182" y="1684"/>
                    </a:cubicBezTo>
                    <a:cubicBezTo>
                      <a:pt x="3222" y="1684"/>
                      <a:pt x="3260" y="1682"/>
                      <a:pt x="3297" y="1678"/>
                    </a:cubicBezTo>
                    <a:cubicBezTo>
                      <a:pt x="4259" y="1578"/>
                      <a:pt x="5443" y="1176"/>
                      <a:pt x="5443" y="1176"/>
                    </a:cubicBezTo>
                    <a:lnTo>
                      <a:pt x="3897" y="378"/>
                    </a:lnTo>
                    <a:cubicBezTo>
                      <a:pt x="3897" y="378"/>
                      <a:pt x="3460" y="85"/>
                      <a:pt x="2282" y="7"/>
                    </a:cubicBezTo>
                    <a:cubicBezTo>
                      <a:pt x="2207" y="3"/>
                      <a:pt x="2133" y="0"/>
                      <a:pt x="2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1952349" y="4139983"/>
                <a:ext cx="119666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2405" extrusionOk="0">
                    <a:moveTo>
                      <a:pt x="3550" y="0"/>
                    </a:moveTo>
                    <a:cubicBezTo>
                      <a:pt x="3127" y="0"/>
                      <a:pt x="2206" y="42"/>
                      <a:pt x="1462" y="370"/>
                    </a:cubicBezTo>
                    <a:cubicBezTo>
                      <a:pt x="464" y="810"/>
                      <a:pt x="1" y="2405"/>
                      <a:pt x="1" y="2405"/>
                    </a:cubicBezTo>
                    <a:cubicBezTo>
                      <a:pt x="1" y="2405"/>
                      <a:pt x="2539" y="1801"/>
                      <a:pt x="3782" y="5"/>
                    </a:cubicBezTo>
                    <a:cubicBezTo>
                      <a:pt x="3782" y="5"/>
                      <a:pt x="3696" y="0"/>
                      <a:pt x="3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1855649" y="4209163"/>
                <a:ext cx="100813" cy="12263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3877" extrusionOk="0">
                    <a:moveTo>
                      <a:pt x="3161" y="0"/>
                    </a:moveTo>
                    <a:cubicBezTo>
                      <a:pt x="1333" y="0"/>
                      <a:pt x="600" y="1557"/>
                      <a:pt x="600" y="1557"/>
                    </a:cubicBezTo>
                    <a:cubicBezTo>
                      <a:pt x="0" y="2550"/>
                      <a:pt x="775" y="3875"/>
                      <a:pt x="778" y="3876"/>
                    </a:cubicBezTo>
                    <a:cubicBezTo>
                      <a:pt x="1703" y="2059"/>
                      <a:pt x="3186" y="0"/>
                      <a:pt x="3186" y="0"/>
                    </a:cubicBezTo>
                    <a:cubicBezTo>
                      <a:pt x="3178" y="0"/>
                      <a:pt x="3170" y="0"/>
                      <a:pt x="3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2068440" y="4267272"/>
                <a:ext cx="77974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149" extrusionOk="0">
                    <a:moveTo>
                      <a:pt x="2465" y="0"/>
                    </a:moveTo>
                    <a:cubicBezTo>
                      <a:pt x="2465" y="0"/>
                      <a:pt x="782" y="357"/>
                      <a:pt x="520" y="951"/>
                    </a:cubicBezTo>
                    <a:cubicBezTo>
                      <a:pt x="260" y="1545"/>
                      <a:pt x="0" y="3149"/>
                      <a:pt x="0" y="3149"/>
                    </a:cubicBezTo>
                    <a:cubicBezTo>
                      <a:pt x="0" y="3149"/>
                      <a:pt x="512" y="2778"/>
                      <a:pt x="1021" y="2317"/>
                    </a:cubicBezTo>
                    <a:cubicBezTo>
                      <a:pt x="1533" y="1855"/>
                      <a:pt x="1699" y="1567"/>
                      <a:pt x="1699" y="1567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2140499" y="4268632"/>
                <a:ext cx="77879" cy="10514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3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16" y="1940"/>
                      <a:pt x="1070" y="2413"/>
                    </a:cubicBezTo>
                    <a:cubicBezTo>
                      <a:pt x="1626" y="2885"/>
                      <a:pt x="2462" y="3324"/>
                      <a:pt x="2462" y="3324"/>
                    </a:cubicBezTo>
                    <a:lnTo>
                      <a:pt x="2093" y="2065"/>
                    </a:lnTo>
                    <a:cubicBezTo>
                      <a:pt x="2093" y="2065"/>
                      <a:pt x="2027" y="1674"/>
                      <a:pt x="1455" y="988"/>
                    </a:cubicBezTo>
                    <a:cubicBezTo>
                      <a:pt x="887" y="3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2140499" y="4257529"/>
                <a:ext cx="10362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212" extrusionOk="0">
                    <a:moveTo>
                      <a:pt x="1345" y="1"/>
                    </a:moveTo>
                    <a:cubicBezTo>
                      <a:pt x="684" y="1"/>
                      <a:pt x="1" y="354"/>
                      <a:pt x="1" y="354"/>
                    </a:cubicBezTo>
                    <a:cubicBezTo>
                      <a:pt x="1" y="354"/>
                      <a:pt x="1320" y="1212"/>
                      <a:pt x="2763" y="1212"/>
                    </a:cubicBezTo>
                    <a:cubicBezTo>
                      <a:pt x="2933" y="1212"/>
                      <a:pt x="3104" y="1200"/>
                      <a:pt x="3275" y="1173"/>
                    </a:cubicBezTo>
                    <a:cubicBezTo>
                      <a:pt x="3275" y="1173"/>
                      <a:pt x="2631" y="413"/>
                      <a:pt x="1872" y="96"/>
                    </a:cubicBezTo>
                    <a:cubicBezTo>
                      <a:pt x="1708" y="28"/>
                      <a:pt x="1527" y="1"/>
                      <a:pt x="1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2039781" y="4245572"/>
                <a:ext cx="106633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386" extrusionOk="0">
                    <a:moveTo>
                      <a:pt x="1788" y="0"/>
                    </a:moveTo>
                    <a:cubicBezTo>
                      <a:pt x="1426" y="0"/>
                      <a:pt x="1176" y="83"/>
                      <a:pt x="1176" y="83"/>
                    </a:cubicBezTo>
                    <a:cubicBezTo>
                      <a:pt x="322" y="274"/>
                      <a:pt x="1" y="1385"/>
                      <a:pt x="0" y="1385"/>
                    </a:cubicBezTo>
                    <a:cubicBezTo>
                      <a:pt x="1475" y="947"/>
                      <a:pt x="3371" y="686"/>
                      <a:pt x="3371" y="686"/>
                    </a:cubicBezTo>
                    <a:cubicBezTo>
                      <a:pt x="2846" y="126"/>
                      <a:pt x="2233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1913093" y="4516378"/>
                <a:ext cx="360104" cy="56369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782" extrusionOk="0">
                    <a:moveTo>
                      <a:pt x="9913" y="1"/>
                    </a:moveTo>
                    <a:cubicBezTo>
                      <a:pt x="9913" y="1"/>
                      <a:pt x="8643" y="1002"/>
                      <a:pt x="7616" y="1002"/>
                    </a:cubicBezTo>
                    <a:cubicBezTo>
                      <a:pt x="7392" y="1002"/>
                      <a:pt x="7180" y="954"/>
                      <a:pt x="6995" y="838"/>
                    </a:cubicBezTo>
                    <a:cubicBezTo>
                      <a:pt x="5960" y="191"/>
                      <a:pt x="5975" y="1"/>
                      <a:pt x="5975" y="1"/>
                    </a:cubicBezTo>
                    <a:lnTo>
                      <a:pt x="5975" y="1"/>
                    </a:lnTo>
                    <a:cubicBezTo>
                      <a:pt x="5975" y="1"/>
                      <a:pt x="5410" y="856"/>
                      <a:pt x="4242" y="856"/>
                    </a:cubicBezTo>
                    <a:cubicBezTo>
                      <a:pt x="4147" y="856"/>
                      <a:pt x="4049" y="850"/>
                      <a:pt x="3946" y="838"/>
                    </a:cubicBezTo>
                    <a:cubicBezTo>
                      <a:pt x="2577" y="678"/>
                      <a:pt x="2191" y="207"/>
                      <a:pt x="2191" y="207"/>
                    </a:cubicBezTo>
                    <a:cubicBezTo>
                      <a:pt x="2191" y="207"/>
                      <a:pt x="853" y="1672"/>
                      <a:pt x="0" y="1782"/>
                    </a:cubicBezTo>
                    <a:lnTo>
                      <a:pt x="11384" y="1782"/>
                    </a:lnTo>
                    <a:lnTo>
                      <a:pt x="99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2" name="Google Shape;1972;p11"/>
            <p:cNvGrpSpPr/>
            <p:nvPr/>
          </p:nvGrpSpPr>
          <p:grpSpPr>
            <a:xfrm>
              <a:off x="6171027" y="78550"/>
              <a:ext cx="580235" cy="387403"/>
              <a:chOff x="2699477" y="4217925"/>
              <a:chExt cx="580235" cy="387403"/>
            </a:xfrm>
          </p:grpSpPr>
          <p:sp>
            <p:nvSpPr>
              <p:cNvPr id="1973" name="Google Shape;1973;p11"/>
              <p:cNvSpPr/>
              <p:nvPr/>
            </p:nvSpPr>
            <p:spPr>
              <a:xfrm>
                <a:off x="2730193" y="4234121"/>
                <a:ext cx="494985" cy="356530"/>
              </a:xfrm>
              <a:custGeom>
                <a:avLst/>
                <a:gdLst/>
                <a:ahLst/>
                <a:cxnLst/>
                <a:rect l="l" t="t" r="r" b="b"/>
                <a:pathLst>
                  <a:path w="15648" h="11271" extrusionOk="0">
                    <a:moveTo>
                      <a:pt x="0" y="0"/>
                    </a:moveTo>
                    <a:cubicBezTo>
                      <a:pt x="0" y="0"/>
                      <a:pt x="261" y="10877"/>
                      <a:pt x="593" y="11149"/>
                    </a:cubicBezTo>
                    <a:cubicBezTo>
                      <a:pt x="705" y="11240"/>
                      <a:pt x="2420" y="11270"/>
                      <a:pt x="4657" y="11270"/>
                    </a:cubicBezTo>
                    <a:cubicBezTo>
                      <a:pt x="6145" y="11270"/>
                      <a:pt x="7865" y="11257"/>
                      <a:pt x="9495" y="11239"/>
                    </a:cubicBezTo>
                    <a:lnTo>
                      <a:pt x="9864" y="10570"/>
                    </a:lnTo>
                    <a:lnTo>
                      <a:pt x="9996" y="11233"/>
                    </a:lnTo>
                    <a:cubicBezTo>
                      <a:pt x="13040" y="11197"/>
                      <a:pt x="15648" y="11149"/>
                      <a:pt x="15648" y="11149"/>
                    </a:cubicBezTo>
                    <a:lnTo>
                      <a:pt x="15648" y="0"/>
                    </a:lnTo>
                    <a:lnTo>
                      <a:pt x="14021" y="0"/>
                    </a:lnTo>
                    <a:lnTo>
                      <a:pt x="13554" y="1442"/>
                    </a:lnTo>
                    <a:lnTo>
                      <a:pt x="13224" y="0"/>
                    </a:lnTo>
                    <a:lnTo>
                      <a:pt x="12848" y="0"/>
                    </a:lnTo>
                    <a:lnTo>
                      <a:pt x="12632" y="508"/>
                    </a:lnTo>
                    <a:lnTo>
                      <a:pt x="12478" y="0"/>
                    </a:lnTo>
                    <a:lnTo>
                      <a:pt x="3289" y="0"/>
                    </a:lnTo>
                    <a:lnTo>
                      <a:pt x="2875" y="961"/>
                    </a:lnTo>
                    <a:lnTo>
                      <a:pt x="2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1"/>
              <p:cNvSpPr/>
              <p:nvPr/>
            </p:nvSpPr>
            <p:spPr>
              <a:xfrm>
                <a:off x="2992299" y="4260123"/>
                <a:ext cx="86673" cy="53807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01" extrusionOk="0">
                    <a:moveTo>
                      <a:pt x="1471" y="0"/>
                    </a:moveTo>
                    <a:cubicBezTo>
                      <a:pt x="1267" y="0"/>
                      <a:pt x="1050" y="56"/>
                      <a:pt x="835" y="186"/>
                    </a:cubicBezTo>
                    <a:cubicBezTo>
                      <a:pt x="835" y="186"/>
                      <a:pt x="477" y="518"/>
                      <a:pt x="188" y="1012"/>
                    </a:cubicBezTo>
                    <a:cubicBezTo>
                      <a:pt x="1" y="1334"/>
                      <a:pt x="768" y="1700"/>
                      <a:pt x="1462" y="1700"/>
                    </a:cubicBezTo>
                    <a:cubicBezTo>
                      <a:pt x="1833" y="1700"/>
                      <a:pt x="2183" y="1596"/>
                      <a:pt x="2354" y="1323"/>
                    </a:cubicBezTo>
                    <a:cubicBezTo>
                      <a:pt x="2739" y="711"/>
                      <a:pt x="2195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1"/>
              <p:cNvSpPr/>
              <p:nvPr/>
            </p:nvSpPr>
            <p:spPr>
              <a:xfrm>
                <a:off x="3032093" y="4477755"/>
                <a:ext cx="134312" cy="795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516" extrusionOk="0">
                    <a:moveTo>
                      <a:pt x="2188" y="1"/>
                    </a:moveTo>
                    <a:cubicBezTo>
                      <a:pt x="2041" y="1"/>
                      <a:pt x="1886" y="19"/>
                      <a:pt x="1726" y="59"/>
                    </a:cubicBezTo>
                    <a:cubicBezTo>
                      <a:pt x="1726" y="59"/>
                      <a:pt x="1092" y="367"/>
                      <a:pt x="485" y="921"/>
                    </a:cubicBezTo>
                    <a:cubicBezTo>
                      <a:pt x="1" y="1365"/>
                      <a:pt x="1467" y="2516"/>
                      <a:pt x="2590" y="2516"/>
                    </a:cubicBezTo>
                    <a:cubicBezTo>
                      <a:pt x="2872" y="2516"/>
                      <a:pt x="3132" y="2444"/>
                      <a:pt x="3334" y="2270"/>
                    </a:cubicBezTo>
                    <a:cubicBezTo>
                      <a:pt x="4246" y="1490"/>
                      <a:pt x="3510" y="1"/>
                      <a:pt x="2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2961331" y="4333004"/>
                <a:ext cx="216872" cy="150760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4766" extrusionOk="0">
                    <a:moveTo>
                      <a:pt x="3489" y="1"/>
                    </a:moveTo>
                    <a:cubicBezTo>
                      <a:pt x="3143" y="1"/>
                      <a:pt x="2769" y="48"/>
                      <a:pt x="2426" y="189"/>
                    </a:cubicBezTo>
                    <a:cubicBezTo>
                      <a:pt x="1395" y="613"/>
                      <a:pt x="1760" y="2188"/>
                      <a:pt x="879" y="2825"/>
                    </a:cubicBezTo>
                    <a:cubicBezTo>
                      <a:pt x="0" y="3462"/>
                      <a:pt x="394" y="4765"/>
                      <a:pt x="1303" y="4765"/>
                    </a:cubicBezTo>
                    <a:cubicBezTo>
                      <a:pt x="2033" y="4765"/>
                      <a:pt x="2744" y="3593"/>
                      <a:pt x="3607" y="3593"/>
                    </a:cubicBezTo>
                    <a:cubicBezTo>
                      <a:pt x="3819" y="3593"/>
                      <a:pt x="4040" y="3664"/>
                      <a:pt x="4273" y="3840"/>
                    </a:cubicBezTo>
                    <a:cubicBezTo>
                      <a:pt x="4466" y="3986"/>
                      <a:pt x="4667" y="4050"/>
                      <a:pt x="4867" y="4050"/>
                    </a:cubicBezTo>
                    <a:cubicBezTo>
                      <a:pt x="5887" y="4050"/>
                      <a:pt x="6856" y="2379"/>
                      <a:pt x="6423" y="1492"/>
                    </a:cubicBezTo>
                    <a:cubicBezTo>
                      <a:pt x="5912" y="432"/>
                      <a:pt x="4760" y="189"/>
                      <a:pt x="4760" y="189"/>
                    </a:cubicBezTo>
                    <a:cubicBezTo>
                      <a:pt x="4760" y="189"/>
                      <a:pt x="4181" y="1"/>
                      <a:pt x="3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2814715" y="4264457"/>
                <a:ext cx="182741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6634" extrusionOk="0">
                    <a:moveTo>
                      <a:pt x="3219" y="0"/>
                    </a:moveTo>
                    <a:cubicBezTo>
                      <a:pt x="2731" y="0"/>
                      <a:pt x="2366" y="165"/>
                      <a:pt x="2366" y="165"/>
                    </a:cubicBezTo>
                    <a:cubicBezTo>
                      <a:pt x="2363" y="165"/>
                      <a:pt x="2360" y="165"/>
                      <a:pt x="2358" y="165"/>
                    </a:cubicBezTo>
                    <a:cubicBezTo>
                      <a:pt x="1844" y="165"/>
                      <a:pt x="366" y="1432"/>
                      <a:pt x="172" y="3559"/>
                    </a:cubicBezTo>
                    <a:cubicBezTo>
                      <a:pt x="0" y="5443"/>
                      <a:pt x="1564" y="6634"/>
                      <a:pt x="2514" y="6634"/>
                    </a:cubicBezTo>
                    <a:cubicBezTo>
                      <a:pt x="2643" y="6634"/>
                      <a:pt x="2761" y="6612"/>
                      <a:pt x="2861" y="6567"/>
                    </a:cubicBezTo>
                    <a:cubicBezTo>
                      <a:pt x="3706" y="6192"/>
                      <a:pt x="2573" y="5261"/>
                      <a:pt x="2759" y="4306"/>
                    </a:cubicBezTo>
                    <a:cubicBezTo>
                      <a:pt x="2945" y="3353"/>
                      <a:pt x="5776" y="2535"/>
                      <a:pt x="5025" y="1163"/>
                    </a:cubicBezTo>
                    <a:cubicBezTo>
                      <a:pt x="4507" y="219"/>
                      <a:pt x="3781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3093017" y="4266228"/>
                <a:ext cx="48967" cy="53839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02" extrusionOk="0">
                    <a:moveTo>
                      <a:pt x="1032" y="0"/>
                    </a:moveTo>
                    <a:lnTo>
                      <a:pt x="1" y="1339"/>
                    </a:lnTo>
                    <a:lnTo>
                      <a:pt x="516" y="1701"/>
                    </a:lnTo>
                    <a:lnTo>
                      <a:pt x="1547" y="308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3090044" y="4269676"/>
                <a:ext cx="54914" cy="465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71" extrusionOk="0">
                    <a:moveTo>
                      <a:pt x="327" y="0"/>
                    </a:moveTo>
                    <a:lnTo>
                      <a:pt x="0" y="540"/>
                    </a:lnTo>
                    <a:lnTo>
                      <a:pt x="1462" y="1471"/>
                    </a:lnTo>
                    <a:lnTo>
                      <a:pt x="1736" y="937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2834864" y="4496861"/>
                <a:ext cx="32645" cy="3264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2" extrusionOk="0">
                    <a:moveTo>
                      <a:pt x="516" y="0"/>
                    </a:moveTo>
                    <a:cubicBezTo>
                      <a:pt x="231" y="0"/>
                      <a:pt x="0" y="231"/>
                      <a:pt x="0" y="516"/>
                    </a:cubicBezTo>
                    <a:cubicBezTo>
                      <a:pt x="0" y="801"/>
                      <a:pt x="231" y="1031"/>
                      <a:pt x="516" y="1031"/>
                    </a:cubicBezTo>
                    <a:cubicBezTo>
                      <a:pt x="801" y="1031"/>
                      <a:pt x="1031" y="801"/>
                      <a:pt x="1031" y="516"/>
                    </a:cubicBezTo>
                    <a:cubicBezTo>
                      <a:pt x="1031" y="231"/>
                      <a:pt x="801" y="0"/>
                      <a:pt x="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2866370" y="4502365"/>
                <a:ext cx="150760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922" extrusionOk="0">
                    <a:moveTo>
                      <a:pt x="2218" y="1"/>
                    </a:moveTo>
                    <a:cubicBezTo>
                      <a:pt x="1546" y="1"/>
                      <a:pt x="216" y="1592"/>
                      <a:pt x="216" y="1592"/>
                    </a:cubicBezTo>
                    <a:cubicBezTo>
                      <a:pt x="0" y="1826"/>
                      <a:pt x="617" y="1922"/>
                      <a:pt x="1455" y="1922"/>
                    </a:cubicBezTo>
                    <a:cubicBezTo>
                      <a:pt x="2817" y="1922"/>
                      <a:pt x="4765" y="1669"/>
                      <a:pt x="4670" y="1350"/>
                    </a:cubicBezTo>
                    <a:cubicBezTo>
                      <a:pt x="4518" y="836"/>
                      <a:pt x="2943" y="169"/>
                      <a:pt x="2306" y="11"/>
                    </a:cubicBezTo>
                    <a:cubicBezTo>
                      <a:pt x="2278" y="4"/>
                      <a:pt x="2249" y="1"/>
                      <a:pt x="2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2849858" y="4497746"/>
                <a:ext cx="9774" cy="1382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37" extrusionOk="0">
                    <a:moveTo>
                      <a:pt x="105" y="1"/>
                    </a:moveTo>
                    <a:cubicBezTo>
                      <a:pt x="94" y="1"/>
                      <a:pt x="84" y="3"/>
                      <a:pt x="73" y="7"/>
                    </a:cubicBezTo>
                    <a:cubicBezTo>
                      <a:pt x="25" y="23"/>
                      <a:pt x="0" y="77"/>
                      <a:pt x="17" y="123"/>
                    </a:cubicBezTo>
                    <a:cubicBezTo>
                      <a:pt x="78" y="287"/>
                      <a:pt x="120" y="382"/>
                      <a:pt x="120" y="382"/>
                    </a:cubicBezTo>
                    <a:cubicBezTo>
                      <a:pt x="135" y="416"/>
                      <a:pt x="169" y="436"/>
                      <a:pt x="202" y="436"/>
                    </a:cubicBezTo>
                    <a:cubicBezTo>
                      <a:pt x="215" y="436"/>
                      <a:pt x="228" y="432"/>
                      <a:pt x="242" y="429"/>
                    </a:cubicBezTo>
                    <a:cubicBezTo>
                      <a:pt x="287" y="409"/>
                      <a:pt x="308" y="356"/>
                      <a:pt x="287" y="309"/>
                    </a:cubicBezTo>
                    <a:cubicBezTo>
                      <a:pt x="287" y="308"/>
                      <a:pt x="245" y="217"/>
                      <a:pt x="191" y="63"/>
                    </a:cubicBezTo>
                    <a:cubicBezTo>
                      <a:pt x="177" y="25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2839198" y="4315100"/>
                <a:ext cx="302691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9569" h="6199" extrusionOk="0">
                    <a:moveTo>
                      <a:pt x="9092" y="1"/>
                    </a:moveTo>
                    <a:cubicBezTo>
                      <a:pt x="9083" y="1"/>
                      <a:pt x="9074" y="2"/>
                      <a:pt x="9064" y="5"/>
                    </a:cubicBezTo>
                    <a:cubicBezTo>
                      <a:pt x="9016" y="20"/>
                      <a:pt x="8991" y="71"/>
                      <a:pt x="9006" y="119"/>
                    </a:cubicBezTo>
                    <a:cubicBezTo>
                      <a:pt x="9062" y="295"/>
                      <a:pt x="9112" y="474"/>
                      <a:pt x="9156" y="650"/>
                    </a:cubicBezTo>
                    <a:cubicBezTo>
                      <a:pt x="9165" y="693"/>
                      <a:pt x="9202" y="721"/>
                      <a:pt x="9243" y="721"/>
                    </a:cubicBezTo>
                    <a:cubicBezTo>
                      <a:pt x="9251" y="721"/>
                      <a:pt x="9258" y="719"/>
                      <a:pt x="9266" y="718"/>
                    </a:cubicBezTo>
                    <a:cubicBezTo>
                      <a:pt x="9315" y="705"/>
                      <a:pt x="9345" y="655"/>
                      <a:pt x="9334" y="606"/>
                    </a:cubicBezTo>
                    <a:cubicBezTo>
                      <a:pt x="9286" y="426"/>
                      <a:pt x="9236" y="242"/>
                      <a:pt x="9179" y="63"/>
                    </a:cubicBezTo>
                    <a:cubicBezTo>
                      <a:pt x="9166" y="25"/>
                      <a:pt x="9131" y="1"/>
                      <a:pt x="9092" y="1"/>
                    </a:cubicBezTo>
                    <a:close/>
                    <a:moveTo>
                      <a:pt x="2037" y="1118"/>
                    </a:moveTo>
                    <a:cubicBezTo>
                      <a:pt x="2033" y="1118"/>
                      <a:pt x="2028" y="1118"/>
                      <a:pt x="2024" y="1119"/>
                    </a:cubicBezTo>
                    <a:cubicBezTo>
                      <a:pt x="1868" y="1142"/>
                      <a:pt x="1709" y="1197"/>
                      <a:pt x="1549" y="1283"/>
                    </a:cubicBezTo>
                    <a:cubicBezTo>
                      <a:pt x="1523" y="1298"/>
                      <a:pt x="1497" y="1312"/>
                      <a:pt x="1473" y="1326"/>
                    </a:cubicBezTo>
                    <a:cubicBezTo>
                      <a:pt x="1427" y="1351"/>
                      <a:pt x="1413" y="1406"/>
                      <a:pt x="1438" y="1449"/>
                    </a:cubicBezTo>
                    <a:cubicBezTo>
                      <a:pt x="1454" y="1478"/>
                      <a:pt x="1484" y="1494"/>
                      <a:pt x="1517" y="1494"/>
                    </a:cubicBezTo>
                    <a:cubicBezTo>
                      <a:pt x="1533" y="1494"/>
                      <a:pt x="1547" y="1491"/>
                      <a:pt x="1563" y="1485"/>
                    </a:cubicBezTo>
                    <a:cubicBezTo>
                      <a:pt x="1589" y="1471"/>
                      <a:pt x="1612" y="1457"/>
                      <a:pt x="1637" y="1444"/>
                    </a:cubicBezTo>
                    <a:cubicBezTo>
                      <a:pt x="1776" y="1366"/>
                      <a:pt x="1917" y="1319"/>
                      <a:pt x="2050" y="1299"/>
                    </a:cubicBezTo>
                    <a:cubicBezTo>
                      <a:pt x="2100" y="1292"/>
                      <a:pt x="2134" y="1245"/>
                      <a:pt x="2127" y="1195"/>
                    </a:cubicBezTo>
                    <a:cubicBezTo>
                      <a:pt x="2121" y="1149"/>
                      <a:pt x="2080" y="1118"/>
                      <a:pt x="2037" y="1118"/>
                    </a:cubicBezTo>
                    <a:close/>
                    <a:moveTo>
                      <a:pt x="2581" y="1177"/>
                    </a:moveTo>
                    <a:cubicBezTo>
                      <a:pt x="2544" y="1177"/>
                      <a:pt x="2510" y="1200"/>
                      <a:pt x="2496" y="1236"/>
                    </a:cubicBezTo>
                    <a:cubicBezTo>
                      <a:pt x="2479" y="1283"/>
                      <a:pt x="2502" y="1335"/>
                      <a:pt x="2549" y="1352"/>
                    </a:cubicBezTo>
                    <a:cubicBezTo>
                      <a:pt x="2698" y="1408"/>
                      <a:pt x="2843" y="1498"/>
                      <a:pt x="2995" y="1627"/>
                    </a:cubicBezTo>
                    <a:cubicBezTo>
                      <a:pt x="3013" y="1641"/>
                      <a:pt x="3033" y="1648"/>
                      <a:pt x="3053" y="1648"/>
                    </a:cubicBezTo>
                    <a:cubicBezTo>
                      <a:pt x="3079" y="1648"/>
                      <a:pt x="3106" y="1637"/>
                      <a:pt x="3122" y="1616"/>
                    </a:cubicBezTo>
                    <a:cubicBezTo>
                      <a:pt x="3154" y="1577"/>
                      <a:pt x="3149" y="1520"/>
                      <a:pt x="3111" y="1487"/>
                    </a:cubicBezTo>
                    <a:cubicBezTo>
                      <a:pt x="2943" y="1345"/>
                      <a:pt x="2780" y="1245"/>
                      <a:pt x="2612" y="1183"/>
                    </a:cubicBezTo>
                    <a:cubicBezTo>
                      <a:pt x="2602" y="1179"/>
                      <a:pt x="2591" y="1177"/>
                      <a:pt x="2581" y="1177"/>
                    </a:cubicBezTo>
                    <a:close/>
                    <a:moveTo>
                      <a:pt x="9361" y="1084"/>
                    </a:moveTo>
                    <a:cubicBezTo>
                      <a:pt x="9356" y="1084"/>
                      <a:pt x="9351" y="1085"/>
                      <a:pt x="9345" y="1086"/>
                    </a:cubicBezTo>
                    <a:cubicBezTo>
                      <a:pt x="9295" y="1094"/>
                      <a:pt x="9264" y="1142"/>
                      <a:pt x="9272" y="1192"/>
                    </a:cubicBezTo>
                    <a:cubicBezTo>
                      <a:pt x="9306" y="1376"/>
                      <a:pt x="9331" y="1560"/>
                      <a:pt x="9351" y="1737"/>
                    </a:cubicBezTo>
                    <a:cubicBezTo>
                      <a:pt x="9354" y="1784"/>
                      <a:pt x="9394" y="1817"/>
                      <a:pt x="9441" y="1817"/>
                    </a:cubicBezTo>
                    <a:lnTo>
                      <a:pt x="9451" y="1817"/>
                    </a:lnTo>
                    <a:cubicBezTo>
                      <a:pt x="9501" y="1813"/>
                      <a:pt x="9537" y="1767"/>
                      <a:pt x="9531" y="1717"/>
                    </a:cubicBezTo>
                    <a:cubicBezTo>
                      <a:pt x="9513" y="1537"/>
                      <a:pt x="9485" y="1348"/>
                      <a:pt x="9451" y="1159"/>
                    </a:cubicBezTo>
                    <a:cubicBezTo>
                      <a:pt x="9443" y="1114"/>
                      <a:pt x="9404" y="1084"/>
                      <a:pt x="9361" y="1084"/>
                    </a:cubicBezTo>
                    <a:close/>
                    <a:moveTo>
                      <a:pt x="1059" y="1632"/>
                    </a:moveTo>
                    <a:cubicBezTo>
                      <a:pt x="1039" y="1632"/>
                      <a:pt x="1018" y="1639"/>
                      <a:pt x="1002" y="1653"/>
                    </a:cubicBezTo>
                    <a:cubicBezTo>
                      <a:pt x="853" y="1779"/>
                      <a:pt x="718" y="1918"/>
                      <a:pt x="602" y="2068"/>
                    </a:cubicBezTo>
                    <a:cubicBezTo>
                      <a:pt x="572" y="2108"/>
                      <a:pt x="579" y="2165"/>
                      <a:pt x="618" y="2195"/>
                    </a:cubicBezTo>
                    <a:cubicBezTo>
                      <a:pt x="635" y="2210"/>
                      <a:pt x="654" y="2215"/>
                      <a:pt x="674" y="2215"/>
                    </a:cubicBezTo>
                    <a:cubicBezTo>
                      <a:pt x="701" y="2215"/>
                      <a:pt x="727" y="2203"/>
                      <a:pt x="747" y="2181"/>
                    </a:cubicBezTo>
                    <a:cubicBezTo>
                      <a:pt x="854" y="2041"/>
                      <a:pt x="980" y="1910"/>
                      <a:pt x="1119" y="1793"/>
                    </a:cubicBezTo>
                    <a:cubicBezTo>
                      <a:pt x="1159" y="1759"/>
                      <a:pt x="1162" y="1701"/>
                      <a:pt x="1130" y="1664"/>
                    </a:cubicBezTo>
                    <a:cubicBezTo>
                      <a:pt x="1111" y="1643"/>
                      <a:pt x="1085" y="1632"/>
                      <a:pt x="1059" y="1632"/>
                    </a:cubicBezTo>
                    <a:close/>
                    <a:moveTo>
                      <a:pt x="3443" y="1863"/>
                    </a:moveTo>
                    <a:cubicBezTo>
                      <a:pt x="3422" y="1863"/>
                      <a:pt x="3401" y="1870"/>
                      <a:pt x="3384" y="1885"/>
                    </a:cubicBezTo>
                    <a:cubicBezTo>
                      <a:pt x="3346" y="1916"/>
                      <a:pt x="3340" y="1973"/>
                      <a:pt x="3373" y="2014"/>
                    </a:cubicBezTo>
                    <a:cubicBezTo>
                      <a:pt x="3480" y="2140"/>
                      <a:pt x="3588" y="2286"/>
                      <a:pt x="3704" y="2453"/>
                    </a:cubicBezTo>
                    <a:cubicBezTo>
                      <a:pt x="3722" y="2479"/>
                      <a:pt x="3751" y="2493"/>
                      <a:pt x="3779" y="2493"/>
                    </a:cubicBezTo>
                    <a:cubicBezTo>
                      <a:pt x="3797" y="2493"/>
                      <a:pt x="3815" y="2489"/>
                      <a:pt x="3830" y="2475"/>
                    </a:cubicBezTo>
                    <a:cubicBezTo>
                      <a:pt x="3871" y="2446"/>
                      <a:pt x="3881" y="2389"/>
                      <a:pt x="3852" y="2347"/>
                    </a:cubicBezTo>
                    <a:cubicBezTo>
                      <a:pt x="3734" y="2175"/>
                      <a:pt x="3623" y="2028"/>
                      <a:pt x="3513" y="1895"/>
                    </a:cubicBezTo>
                    <a:cubicBezTo>
                      <a:pt x="3495" y="1874"/>
                      <a:pt x="3469" y="1863"/>
                      <a:pt x="3443" y="1863"/>
                    </a:cubicBezTo>
                    <a:close/>
                    <a:moveTo>
                      <a:pt x="9478" y="2192"/>
                    </a:moveTo>
                    <a:cubicBezTo>
                      <a:pt x="9477" y="2192"/>
                      <a:pt x="9475" y="2192"/>
                      <a:pt x="9474" y="2193"/>
                    </a:cubicBezTo>
                    <a:cubicBezTo>
                      <a:pt x="9424" y="2194"/>
                      <a:pt x="9382" y="2236"/>
                      <a:pt x="9385" y="2286"/>
                    </a:cubicBezTo>
                    <a:cubicBezTo>
                      <a:pt x="9387" y="2329"/>
                      <a:pt x="9387" y="2373"/>
                      <a:pt x="9387" y="2416"/>
                    </a:cubicBezTo>
                    <a:cubicBezTo>
                      <a:pt x="9387" y="2559"/>
                      <a:pt x="9381" y="2698"/>
                      <a:pt x="9371" y="2834"/>
                    </a:cubicBezTo>
                    <a:cubicBezTo>
                      <a:pt x="9367" y="2884"/>
                      <a:pt x="9405" y="2930"/>
                      <a:pt x="9455" y="2933"/>
                    </a:cubicBezTo>
                    <a:lnTo>
                      <a:pt x="9461" y="2933"/>
                    </a:lnTo>
                    <a:cubicBezTo>
                      <a:pt x="9510" y="2933"/>
                      <a:pt x="9550" y="2897"/>
                      <a:pt x="9553" y="2848"/>
                    </a:cubicBezTo>
                    <a:cubicBezTo>
                      <a:pt x="9564" y="2708"/>
                      <a:pt x="9569" y="2562"/>
                      <a:pt x="9569" y="2416"/>
                    </a:cubicBezTo>
                    <a:cubicBezTo>
                      <a:pt x="9569" y="2372"/>
                      <a:pt x="9567" y="2326"/>
                      <a:pt x="9567" y="2281"/>
                    </a:cubicBezTo>
                    <a:cubicBezTo>
                      <a:pt x="9566" y="2233"/>
                      <a:pt x="9521" y="2192"/>
                      <a:pt x="9478" y="2192"/>
                    </a:cubicBezTo>
                    <a:close/>
                    <a:moveTo>
                      <a:pt x="383" y="2506"/>
                    </a:moveTo>
                    <a:cubicBezTo>
                      <a:pt x="349" y="2506"/>
                      <a:pt x="317" y="2525"/>
                      <a:pt x="301" y="2558"/>
                    </a:cubicBezTo>
                    <a:cubicBezTo>
                      <a:pt x="221" y="2727"/>
                      <a:pt x="157" y="2910"/>
                      <a:pt x="108" y="3099"/>
                    </a:cubicBezTo>
                    <a:cubicBezTo>
                      <a:pt x="95" y="3149"/>
                      <a:pt x="127" y="3198"/>
                      <a:pt x="174" y="3211"/>
                    </a:cubicBezTo>
                    <a:cubicBezTo>
                      <a:pt x="181" y="3213"/>
                      <a:pt x="188" y="3213"/>
                      <a:pt x="195" y="3213"/>
                    </a:cubicBezTo>
                    <a:cubicBezTo>
                      <a:pt x="237" y="3213"/>
                      <a:pt x="273" y="3188"/>
                      <a:pt x="286" y="3145"/>
                    </a:cubicBezTo>
                    <a:cubicBezTo>
                      <a:pt x="330" y="2966"/>
                      <a:pt x="392" y="2794"/>
                      <a:pt x="466" y="2636"/>
                    </a:cubicBezTo>
                    <a:cubicBezTo>
                      <a:pt x="488" y="2589"/>
                      <a:pt x="467" y="2536"/>
                      <a:pt x="423" y="2515"/>
                    </a:cubicBezTo>
                    <a:cubicBezTo>
                      <a:pt x="410" y="2509"/>
                      <a:pt x="397" y="2506"/>
                      <a:pt x="383" y="2506"/>
                    </a:cubicBezTo>
                    <a:close/>
                    <a:moveTo>
                      <a:pt x="4081" y="2780"/>
                    </a:moveTo>
                    <a:cubicBezTo>
                      <a:pt x="4064" y="2780"/>
                      <a:pt x="4048" y="2784"/>
                      <a:pt x="4033" y="2794"/>
                    </a:cubicBezTo>
                    <a:cubicBezTo>
                      <a:pt x="3993" y="2820"/>
                      <a:pt x="3978" y="2876"/>
                      <a:pt x="4004" y="2919"/>
                    </a:cubicBezTo>
                    <a:cubicBezTo>
                      <a:pt x="4102" y="3075"/>
                      <a:pt x="4198" y="3235"/>
                      <a:pt x="4293" y="3397"/>
                    </a:cubicBezTo>
                    <a:cubicBezTo>
                      <a:pt x="4311" y="3425"/>
                      <a:pt x="4341" y="3441"/>
                      <a:pt x="4372" y="3441"/>
                    </a:cubicBezTo>
                    <a:cubicBezTo>
                      <a:pt x="4388" y="3441"/>
                      <a:pt x="4404" y="3438"/>
                      <a:pt x="4417" y="3428"/>
                    </a:cubicBezTo>
                    <a:cubicBezTo>
                      <a:pt x="4460" y="3402"/>
                      <a:pt x="4474" y="3347"/>
                      <a:pt x="4448" y="3304"/>
                    </a:cubicBezTo>
                    <a:cubicBezTo>
                      <a:pt x="4352" y="3140"/>
                      <a:pt x="4255" y="2977"/>
                      <a:pt x="4159" y="2823"/>
                    </a:cubicBezTo>
                    <a:cubicBezTo>
                      <a:pt x="4141" y="2796"/>
                      <a:pt x="4111" y="2780"/>
                      <a:pt x="4081" y="2780"/>
                    </a:cubicBezTo>
                    <a:close/>
                    <a:moveTo>
                      <a:pt x="9389" y="3305"/>
                    </a:moveTo>
                    <a:cubicBezTo>
                      <a:pt x="9346" y="3305"/>
                      <a:pt x="9308" y="3334"/>
                      <a:pt x="9301" y="3378"/>
                    </a:cubicBezTo>
                    <a:cubicBezTo>
                      <a:pt x="9265" y="3560"/>
                      <a:pt x="9219" y="3739"/>
                      <a:pt x="9163" y="3907"/>
                    </a:cubicBezTo>
                    <a:cubicBezTo>
                      <a:pt x="9146" y="3954"/>
                      <a:pt x="9172" y="4005"/>
                      <a:pt x="9221" y="4021"/>
                    </a:cubicBezTo>
                    <a:cubicBezTo>
                      <a:pt x="9229" y="4025"/>
                      <a:pt x="9241" y="4027"/>
                      <a:pt x="9249" y="4027"/>
                    </a:cubicBezTo>
                    <a:cubicBezTo>
                      <a:pt x="9286" y="4027"/>
                      <a:pt x="9322" y="4004"/>
                      <a:pt x="9335" y="3964"/>
                    </a:cubicBezTo>
                    <a:cubicBezTo>
                      <a:pt x="9394" y="3789"/>
                      <a:pt x="9443" y="3603"/>
                      <a:pt x="9478" y="3413"/>
                    </a:cubicBezTo>
                    <a:cubicBezTo>
                      <a:pt x="9488" y="3364"/>
                      <a:pt x="9457" y="3317"/>
                      <a:pt x="9407" y="3307"/>
                    </a:cubicBezTo>
                    <a:cubicBezTo>
                      <a:pt x="9401" y="3305"/>
                      <a:pt x="9395" y="3305"/>
                      <a:pt x="9389" y="3305"/>
                    </a:cubicBezTo>
                    <a:close/>
                    <a:moveTo>
                      <a:pt x="106" y="3585"/>
                    </a:moveTo>
                    <a:cubicBezTo>
                      <a:pt x="59" y="3585"/>
                      <a:pt x="18" y="3621"/>
                      <a:pt x="15" y="3669"/>
                    </a:cubicBezTo>
                    <a:cubicBezTo>
                      <a:pt x="6" y="3778"/>
                      <a:pt x="1" y="3892"/>
                      <a:pt x="1" y="4007"/>
                    </a:cubicBezTo>
                    <a:cubicBezTo>
                      <a:pt x="1" y="4084"/>
                      <a:pt x="2" y="4161"/>
                      <a:pt x="6" y="4237"/>
                    </a:cubicBezTo>
                    <a:cubicBezTo>
                      <a:pt x="9" y="4286"/>
                      <a:pt x="49" y="4323"/>
                      <a:pt x="98" y="4323"/>
                    </a:cubicBezTo>
                    <a:cubicBezTo>
                      <a:pt x="100" y="4323"/>
                      <a:pt x="101" y="4323"/>
                      <a:pt x="102" y="4326"/>
                    </a:cubicBezTo>
                    <a:cubicBezTo>
                      <a:pt x="152" y="4323"/>
                      <a:pt x="191" y="4280"/>
                      <a:pt x="188" y="4230"/>
                    </a:cubicBezTo>
                    <a:cubicBezTo>
                      <a:pt x="185" y="4157"/>
                      <a:pt x="184" y="4084"/>
                      <a:pt x="184" y="4008"/>
                    </a:cubicBezTo>
                    <a:cubicBezTo>
                      <a:pt x="184" y="3898"/>
                      <a:pt x="187" y="3789"/>
                      <a:pt x="195" y="3685"/>
                    </a:cubicBezTo>
                    <a:cubicBezTo>
                      <a:pt x="201" y="3634"/>
                      <a:pt x="164" y="3590"/>
                      <a:pt x="114" y="3586"/>
                    </a:cubicBezTo>
                    <a:cubicBezTo>
                      <a:pt x="111" y="3586"/>
                      <a:pt x="109" y="3585"/>
                      <a:pt x="106" y="3585"/>
                    </a:cubicBezTo>
                    <a:close/>
                    <a:moveTo>
                      <a:pt x="4656" y="3740"/>
                    </a:moveTo>
                    <a:cubicBezTo>
                      <a:pt x="4640" y="3740"/>
                      <a:pt x="4624" y="3745"/>
                      <a:pt x="4610" y="3753"/>
                    </a:cubicBezTo>
                    <a:cubicBezTo>
                      <a:pt x="4567" y="3779"/>
                      <a:pt x="4553" y="3835"/>
                      <a:pt x="4577" y="3878"/>
                    </a:cubicBezTo>
                    <a:cubicBezTo>
                      <a:pt x="4671" y="4041"/>
                      <a:pt x="4769" y="4201"/>
                      <a:pt x="4865" y="4359"/>
                    </a:cubicBezTo>
                    <a:cubicBezTo>
                      <a:pt x="4882" y="4386"/>
                      <a:pt x="4912" y="4402"/>
                      <a:pt x="4942" y="4402"/>
                    </a:cubicBezTo>
                    <a:cubicBezTo>
                      <a:pt x="4959" y="4402"/>
                      <a:pt x="4976" y="4399"/>
                      <a:pt x="4991" y="4388"/>
                    </a:cubicBezTo>
                    <a:cubicBezTo>
                      <a:pt x="5034" y="4362"/>
                      <a:pt x="5048" y="4306"/>
                      <a:pt x="5021" y="4263"/>
                    </a:cubicBezTo>
                    <a:cubicBezTo>
                      <a:pt x="4925" y="4107"/>
                      <a:pt x="4829" y="3947"/>
                      <a:pt x="4734" y="3785"/>
                    </a:cubicBezTo>
                    <a:cubicBezTo>
                      <a:pt x="4716" y="3756"/>
                      <a:pt x="4687" y="3740"/>
                      <a:pt x="4656" y="3740"/>
                    </a:cubicBezTo>
                    <a:close/>
                    <a:moveTo>
                      <a:pt x="9034" y="4360"/>
                    </a:moveTo>
                    <a:cubicBezTo>
                      <a:pt x="9001" y="4360"/>
                      <a:pt x="8970" y="4378"/>
                      <a:pt x="8954" y="4409"/>
                    </a:cubicBezTo>
                    <a:cubicBezTo>
                      <a:pt x="8871" y="4572"/>
                      <a:pt x="8777" y="4730"/>
                      <a:pt x="8671" y="4874"/>
                    </a:cubicBezTo>
                    <a:cubicBezTo>
                      <a:pt x="8642" y="4916"/>
                      <a:pt x="8651" y="4973"/>
                      <a:pt x="8692" y="5002"/>
                    </a:cubicBezTo>
                    <a:cubicBezTo>
                      <a:pt x="8708" y="5015"/>
                      <a:pt x="8728" y="5021"/>
                      <a:pt x="8745" y="5021"/>
                    </a:cubicBezTo>
                    <a:cubicBezTo>
                      <a:pt x="8775" y="5021"/>
                      <a:pt x="8801" y="5006"/>
                      <a:pt x="8817" y="4980"/>
                    </a:cubicBezTo>
                    <a:cubicBezTo>
                      <a:pt x="8928" y="4827"/>
                      <a:pt x="9029" y="4664"/>
                      <a:pt x="9115" y="4492"/>
                    </a:cubicBezTo>
                    <a:cubicBezTo>
                      <a:pt x="9138" y="4448"/>
                      <a:pt x="9120" y="4393"/>
                      <a:pt x="9076" y="4370"/>
                    </a:cubicBezTo>
                    <a:cubicBezTo>
                      <a:pt x="9062" y="4364"/>
                      <a:pt x="9048" y="4360"/>
                      <a:pt x="9034" y="4360"/>
                    </a:cubicBezTo>
                    <a:close/>
                    <a:moveTo>
                      <a:pt x="5247" y="4689"/>
                    </a:moveTo>
                    <a:cubicBezTo>
                      <a:pt x="5229" y="4689"/>
                      <a:pt x="5211" y="4694"/>
                      <a:pt x="5196" y="4705"/>
                    </a:cubicBezTo>
                    <a:cubicBezTo>
                      <a:pt x="5154" y="4734"/>
                      <a:pt x="5143" y="4791"/>
                      <a:pt x="5171" y="4831"/>
                    </a:cubicBezTo>
                    <a:cubicBezTo>
                      <a:pt x="5290" y="5006"/>
                      <a:pt x="5399" y="5154"/>
                      <a:pt x="5508" y="5288"/>
                    </a:cubicBezTo>
                    <a:cubicBezTo>
                      <a:pt x="5526" y="5311"/>
                      <a:pt x="5551" y="5323"/>
                      <a:pt x="5578" y="5323"/>
                    </a:cubicBezTo>
                    <a:cubicBezTo>
                      <a:pt x="5598" y="5323"/>
                      <a:pt x="5618" y="5317"/>
                      <a:pt x="5635" y="5300"/>
                    </a:cubicBezTo>
                    <a:cubicBezTo>
                      <a:pt x="5675" y="5268"/>
                      <a:pt x="5682" y="5211"/>
                      <a:pt x="5649" y="5172"/>
                    </a:cubicBezTo>
                    <a:cubicBezTo>
                      <a:pt x="5544" y="5042"/>
                      <a:pt x="5436" y="4896"/>
                      <a:pt x="5322" y="4728"/>
                    </a:cubicBezTo>
                    <a:cubicBezTo>
                      <a:pt x="5304" y="4703"/>
                      <a:pt x="5275" y="4689"/>
                      <a:pt x="5247" y="4689"/>
                    </a:cubicBezTo>
                    <a:close/>
                    <a:moveTo>
                      <a:pt x="161" y="4697"/>
                    </a:moveTo>
                    <a:cubicBezTo>
                      <a:pt x="156" y="4697"/>
                      <a:pt x="150" y="4697"/>
                      <a:pt x="144" y="4698"/>
                    </a:cubicBezTo>
                    <a:cubicBezTo>
                      <a:pt x="94" y="4705"/>
                      <a:pt x="59" y="4751"/>
                      <a:pt x="69" y="4801"/>
                    </a:cubicBezTo>
                    <a:cubicBezTo>
                      <a:pt x="100" y="4985"/>
                      <a:pt x="138" y="5171"/>
                      <a:pt x="187" y="5357"/>
                    </a:cubicBezTo>
                    <a:cubicBezTo>
                      <a:pt x="198" y="5397"/>
                      <a:pt x="234" y="5424"/>
                      <a:pt x="274" y="5424"/>
                    </a:cubicBezTo>
                    <a:cubicBezTo>
                      <a:pt x="281" y="5424"/>
                      <a:pt x="289" y="5423"/>
                      <a:pt x="297" y="5420"/>
                    </a:cubicBezTo>
                    <a:cubicBezTo>
                      <a:pt x="346" y="5409"/>
                      <a:pt x="374" y="5358"/>
                      <a:pt x="363" y="5310"/>
                    </a:cubicBezTo>
                    <a:cubicBezTo>
                      <a:pt x="316" y="5131"/>
                      <a:pt x="277" y="4950"/>
                      <a:pt x="248" y="4773"/>
                    </a:cubicBezTo>
                    <a:cubicBezTo>
                      <a:pt x="242" y="4729"/>
                      <a:pt x="205" y="4697"/>
                      <a:pt x="161" y="4697"/>
                    </a:cubicBezTo>
                    <a:close/>
                    <a:moveTo>
                      <a:pt x="8384" y="5263"/>
                    </a:moveTo>
                    <a:cubicBezTo>
                      <a:pt x="8361" y="5263"/>
                      <a:pt x="8338" y="5272"/>
                      <a:pt x="8320" y="5290"/>
                    </a:cubicBezTo>
                    <a:cubicBezTo>
                      <a:pt x="8194" y="5417"/>
                      <a:pt x="8056" y="5537"/>
                      <a:pt x="7910" y="5648"/>
                    </a:cubicBezTo>
                    <a:cubicBezTo>
                      <a:pt x="7870" y="5679"/>
                      <a:pt x="7862" y="5736"/>
                      <a:pt x="7892" y="5775"/>
                    </a:cubicBezTo>
                    <a:cubicBezTo>
                      <a:pt x="7910" y="5798"/>
                      <a:pt x="7939" y="5811"/>
                      <a:pt x="7966" y="5811"/>
                    </a:cubicBezTo>
                    <a:cubicBezTo>
                      <a:pt x="7985" y="5811"/>
                      <a:pt x="8003" y="5805"/>
                      <a:pt x="8019" y="5792"/>
                    </a:cubicBezTo>
                    <a:cubicBezTo>
                      <a:pt x="8172" y="5679"/>
                      <a:pt x="8318" y="5552"/>
                      <a:pt x="8449" y="5419"/>
                    </a:cubicBezTo>
                    <a:cubicBezTo>
                      <a:pt x="8485" y="5383"/>
                      <a:pt x="8485" y="5325"/>
                      <a:pt x="8449" y="5290"/>
                    </a:cubicBezTo>
                    <a:cubicBezTo>
                      <a:pt x="8431" y="5272"/>
                      <a:pt x="8408" y="5263"/>
                      <a:pt x="8384" y="5263"/>
                    </a:cubicBezTo>
                    <a:close/>
                    <a:moveTo>
                      <a:pt x="5955" y="5548"/>
                    </a:moveTo>
                    <a:cubicBezTo>
                      <a:pt x="5931" y="5548"/>
                      <a:pt x="5907" y="5558"/>
                      <a:pt x="5890" y="5577"/>
                    </a:cubicBezTo>
                    <a:cubicBezTo>
                      <a:pt x="5856" y="5616"/>
                      <a:pt x="5857" y="5673"/>
                      <a:pt x="5894" y="5706"/>
                    </a:cubicBezTo>
                    <a:cubicBezTo>
                      <a:pt x="6052" y="5850"/>
                      <a:pt x="6209" y="5966"/>
                      <a:pt x="6367" y="6043"/>
                    </a:cubicBezTo>
                    <a:cubicBezTo>
                      <a:pt x="6380" y="6051"/>
                      <a:pt x="6394" y="6054"/>
                      <a:pt x="6408" y="6054"/>
                    </a:cubicBezTo>
                    <a:cubicBezTo>
                      <a:pt x="6443" y="6054"/>
                      <a:pt x="6474" y="6037"/>
                      <a:pt x="6489" y="6003"/>
                    </a:cubicBezTo>
                    <a:cubicBezTo>
                      <a:pt x="6513" y="5957"/>
                      <a:pt x="6494" y="5904"/>
                      <a:pt x="6450" y="5881"/>
                    </a:cubicBezTo>
                    <a:cubicBezTo>
                      <a:pt x="6308" y="5809"/>
                      <a:pt x="6164" y="5705"/>
                      <a:pt x="6019" y="5573"/>
                    </a:cubicBezTo>
                    <a:cubicBezTo>
                      <a:pt x="6000" y="5557"/>
                      <a:pt x="5977" y="5548"/>
                      <a:pt x="5955" y="5548"/>
                    </a:cubicBezTo>
                    <a:close/>
                    <a:moveTo>
                      <a:pt x="7484" y="5913"/>
                    </a:moveTo>
                    <a:cubicBezTo>
                      <a:pt x="7473" y="5913"/>
                      <a:pt x="7462" y="5915"/>
                      <a:pt x="7451" y="5920"/>
                    </a:cubicBezTo>
                    <a:cubicBezTo>
                      <a:pt x="7290" y="5984"/>
                      <a:pt x="7133" y="6019"/>
                      <a:pt x="6980" y="6019"/>
                    </a:cubicBezTo>
                    <a:lnTo>
                      <a:pt x="6944" y="6019"/>
                    </a:lnTo>
                    <a:cubicBezTo>
                      <a:pt x="6942" y="6018"/>
                      <a:pt x="6941" y="6018"/>
                      <a:pt x="6939" y="6018"/>
                    </a:cubicBezTo>
                    <a:cubicBezTo>
                      <a:pt x="6892" y="6018"/>
                      <a:pt x="6852" y="6057"/>
                      <a:pt x="6851" y="6106"/>
                    </a:cubicBezTo>
                    <a:cubicBezTo>
                      <a:pt x="6849" y="6156"/>
                      <a:pt x="6888" y="6197"/>
                      <a:pt x="6938" y="6199"/>
                    </a:cubicBezTo>
                    <a:lnTo>
                      <a:pt x="6981" y="6199"/>
                    </a:lnTo>
                    <a:cubicBezTo>
                      <a:pt x="7157" y="6199"/>
                      <a:pt x="7339" y="6162"/>
                      <a:pt x="7518" y="6089"/>
                    </a:cubicBezTo>
                    <a:cubicBezTo>
                      <a:pt x="7565" y="6070"/>
                      <a:pt x="7588" y="6017"/>
                      <a:pt x="7568" y="5970"/>
                    </a:cubicBezTo>
                    <a:cubicBezTo>
                      <a:pt x="7555" y="5935"/>
                      <a:pt x="7520" y="5913"/>
                      <a:pt x="7484" y="59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3114180" y="4290079"/>
                <a:ext cx="9901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32" extrusionOk="0">
                    <a:moveTo>
                      <a:pt x="106" y="1"/>
                    </a:moveTo>
                    <a:cubicBezTo>
                      <a:pt x="93" y="1"/>
                      <a:pt x="80" y="4"/>
                      <a:pt x="68" y="10"/>
                    </a:cubicBezTo>
                    <a:cubicBezTo>
                      <a:pt x="21" y="30"/>
                      <a:pt x="1" y="85"/>
                      <a:pt x="22" y="130"/>
                    </a:cubicBezTo>
                    <a:cubicBezTo>
                      <a:pt x="22" y="130"/>
                      <a:pt x="64" y="220"/>
                      <a:pt x="125" y="375"/>
                    </a:cubicBezTo>
                    <a:cubicBezTo>
                      <a:pt x="140" y="410"/>
                      <a:pt x="172" y="432"/>
                      <a:pt x="208" y="432"/>
                    </a:cubicBezTo>
                    <a:cubicBezTo>
                      <a:pt x="220" y="432"/>
                      <a:pt x="231" y="431"/>
                      <a:pt x="243" y="429"/>
                    </a:cubicBezTo>
                    <a:cubicBezTo>
                      <a:pt x="290" y="410"/>
                      <a:pt x="313" y="357"/>
                      <a:pt x="294" y="310"/>
                    </a:cubicBezTo>
                    <a:cubicBezTo>
                      <a:pt x="230" y="146"/>
                      <a:pt x="187" y="55"/>
                      <a:pt x="187" y="55"/>
                    </a:cubicBezTo>
                    <a:cubicBezTo>
                      <a:pt x="173" y="21"/>
                      <a:pt x="141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2699477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2040" y="1"/>
                    </a:moveTo>
                    <a:cubicBezTo>
                      <a:pt x="1391" y="1"/>
                      <a:pt x="328" y="239"/>
                      <a:pt x="194" y="512"/>
                    </a:cubicBezTo>
                    <a:cubicBezTo>
                      <a:pt x="0" y="906"/>
                      <a:pt x="851" y="11825"/>
                      <a:pt x="968" y="12096"/>
                    </a:cubicBezTo>
                    <a:cubicBezTo>
                      <a:pt x="1018" y="12207"/>
                      <a:pt x="1247" y="12246"/>
                      <a:pt x="1552" y="12246"/>
                    </a:cubicBezTo>
                    <a:cubicBezTo>
                      <a:pt x="1992" y="12246"/>
                      <a:pt x="2590" y="12164"/>
                      <a:pt x="3037" y="12096"/>
                    </a:cubicBezTo>
                    <a:cubicBezTo>
                      <a:pt x="3796" y="11979"/>
                      <a:pt x="2542" y="156"/>
                      <a:pt x="2542" y="156"/>
                    </a:cubicBezTo>
                    <a:cubicBezTo>
                      <a:pt x="2531" y="47"/>
                      <a:pt x="2325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3159604" y="4217925"/>
                <a:ext cx="120109" cy="387403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12247" extrusionOk="0">
                    <a:moveTo>
                      <a:pt x="1756" y="1"/>
                    </a:moveTo>
                    <a:cubicBezTo>
                      <a:pt x="1471" y="1"/>
                      <a:pt x="1266" y="47"/>
                      <a:pt x="1255" y="156"/>
                    </a:cubicBezTo>
                    <a:cubicBezTo>
                      <a:pt x="1255" y="156"/>
                      <a:pt x="1" y="11979"/>
                      <a:pt x="760" y="12096"/>
                    </a:cubicBezTo>
                    <a:cubicBezTo>
                      <a:pt x="1207" y="12164"/>
                      <a:pt x="1805" y="12246"/>
                      <a:pt x="2245" y="12246"/>
                    </a:cubicBezTo>
                    <a:cubicBezTo>
                      <a:pt x="2550" y="12246"/>
                      <a:pt x="2779" y="12207"/>
                      <a:pt x="2829" y="12096"/>
                    </a:cubicBezTo>
                    <a:cubicBezTo>
                      <a:pt x="2946" y="11825"/>
                      <a:pt x="3797" y="906"/>
                      <a:pt x="3603" y="512"/>
                    </a:cubicBezTo>
                    <a:cubicBezTo>
                      <a:pt x="3469" y="239"/>
                      <a:pt x="2405" y="1"/>
                      <a:pt x="1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7" name="Google Shape;1987;p11"/>
            <p:cNvGrpSpPr/>
            <p:nvPr/>
          </p:nvGrpSpPr>
          <p:grpSpPr>
            <a:xfrm>
              <a:off x="960727" y="122731"/>
              <a:ext cx="147945" cy="134470"/>
              <a:chOff x="3477352" y="993181"/>
              <a:chExt cx="147945" cy="134470"/>
            </a:xfrm>
          </p:grpSpPr>
          <p:sp>
            <p:nvSpPr>
              <p:cNvPr id="1988" name="Google Shape;1988;p1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0" name="Google Shape;1990;p11"/>
            <p:cNvGrpSpPr/>
            <p:nvPr/>
          </p:nvGrpSpPr>
          <p:grpSpPr>
            <a:xfrm>
              <a:off x="1342128" y="230481"/>
              <a:ext cx="83763" cy="83541"/>
              <a:chOff x="3317703" y="1099656"/>
              <a:chExt cx="83763" cy="83541"/>
            </a:xfrm>
          </p:grpSpPr>
          <p:sp>
            <p:nvSpPr>
              <p:cNvPr id="1991" name="Google Shape;1991;p1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11"/>
            <p:cNvGrpSpPr/>
            <p:nvPr/>
          </p:nvGrpSpPr>
          <p:grpSpPr>
            <a:xfrm>
              <a:off x="420052" y="2664781"/>
              <a:ext cx="147945" cy="134470"/>
              <a:chOff x="3477352" y="993181"/>
              <a:chExt cx="147945" cy="134470"/>
            </a:xfrm>
          </p:grpSpPr>
          <p:sp>
            <p:nvSpPr>
              <p:cNvPr id="1994" name="Google Shape;1994;p1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11"/>
            <p:cNvGrpSpPr/>
            <p:nvPr/>
          </p:nvGrpSpPr>
          <p:grpSpPr>
            <a:xfrm>
              <a:off x="336291" y="1379131"/>
              <a:ext cx="83763" cy="83541"/>
              <a:chOff x="3317703" y="1099656"/>
              <a:chExt cx="83763" cy="83541"/>
            </a:xfrm>
          </p:grpSpPr>
          <p:sp>
            <p:nvSpPr>
              <p:cNvPr id="1997" name="Google Shape;1997;p1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9" name="Google Shape;1999;p11"/>
            <p:cNvGrpSpPr/>
            <p:nvPr/>
          </p:nvGrpSpPr>
          <p:grpSpPr>
            <a:xfrm>
              <a:off x="5625102" y="4845006"/>
              <a:ext cx="147945" cy="134470"/>
              <a:chOff x="3477352" y="993181"/>
              <a:chExt cx="147945" cy="134470"/>
            </a:xfrm>
          </p:grpSpPr>
          <p:sp>
            <p:nvSpPr>
              <p:cNvPr id="2000" name="Google Shape;2000;p11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1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2" name="Google Shape;2002;p11"/>
            <p:cNvGrpSpPr/>
            <p:nvPr/>
          </p:nvGrpSpPr>
          <p:grpSpPr>
            <a:xfrm>
              <a:off x="4069203" y="4761456"/>
              <a:ext cx="83763" cy="83541"/>
              <a:chOff x="3317703" y="1099656"/>
              <a:chExt cx="83763" cy="83541"/>
            </a:xfrm>
          </p:grpSpPr>
          <p:sp>
            <p:nvSpPr>
              <p:cNvPr id="2003" name="Google Shape;2003;p11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1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5" name="Google Shape;2005;p11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6" name="Google Shape;2006;p11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14"/>
          <p:cNvSpPr txBox="1">
            <a:spLocks noGrp="1"/>
          </p:cNvSpPr>
          <p:nvPr>
            <p:ph type="title" hasCustomPrompt="1"/>
          </p:nvPr>
        </p:nvSpPr>
        <p:spPr>
          <a:xfrm>
            <a:off x="2038613" y="1250454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83" name="Google Shape;2183;p14"/>
          <p:cNvSpPr txBox="1">
            <a:spLocks noGrp="1"/>
          </p:cNvSpPr>
          <p:nvPr>
            <p:ph type="subTitle" idx="1"/>
          </p:nvPr>
        </p:nvSpPr>
        <p:spPr>
          <a:xfrm rot="246">
            <a:off x="720000" y="3485188"/>
            <a:ext cx="4187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4" name="Google Shape;2184;p14"/>
          <p:cNvSpPr txBox="1">
            <a:spLocks noGrp="1"/>
          </p:cNvSpPr>
          <p:nvPr>
            <p:ph type="title" idx="2"/>
          </p:nvPr>
        </p:nvSpPr>
        <p:spPr>
          <a:xfrm>
            <a:off x="720000" y="2634963"/>
            <a:ext cx="4187400" cy="8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85" name="Google Shape;2185;p14"/>
          <p:cNvGrpSpPr/>
          <p:nvPr/>
        </p:nvGrpSpPr>
        <p:grpSpPr>
          <a:xfrm>
            <a:off x="-292000" y="-73150"/>
            <a:ext cx="9904540" cy="5487481"/>
            <a:chOff x="-292000" y="-73150"/>
            <a:chExt cx="9904540" cy="5487481"/>
          </a:xfrm>
        </p:grpSpPr>
        <p:grpSp>
          <p:nvGrpSpPr>
            <p:cNvPr id="2186" name="Google Shape;2186;p14"/>
            <p:cNvGrpSpPr/>
            <p:nvPr/>
          </p:nvGrpSpPr>
          <p:grpSpPr>
            <a:xfrm>
              <a:off x="430616" y="1676412"/>
              <a:ext cx="477493" cy="336159"/>
              <a:chOff x="6463366" y="1152387"/>
              <a:chExt cx="477493" cy="336159"/>
            </a:xfrm>
          </p:grpSpPr>
          <p:sp>
            <p:nvSpPr>
              <p:cNvPr id="2187" name="Google Shape;2187;p14"/>
              <p:cNvSpPr/>
              <p:nvPr/>
            </p:nvSpPr>
            <p:spPr>
              <a:xfrm>
                <a:off x="6549944" y="1170829"/>
                <a:ext cx="88792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351" extrusionOk="0">
                    <a:moveTo>
                      <a:pt x="2728" y="0"/>
                    </a:moveTo>
                    <a:cubicBezTo>
                      <a:pt x="2725" y="0"/>
                      <a:pt x="2591" y="9"/>
                      <a:pt x="2232" y="34"/>
                    </a:cubicBezTo>
                    <a:cubicBezTo>
                      <a:pt x="2242" y="33"/>
                      <a:pt x="2253" y="33"/>
                      <a:pt x="2264" y="33"/>
                    </a:cubicBezTo>
                    <a:lnTo>
                      <a:pt x="2264" y="33"/>
                    </a:lnTo>
                    <a:cubicBezTo>
                      <a:pt x="2243" y="34"/>
                      <a:pt x="2222" y="36"/>
                      <a:pt x="2202" y="37"/>
                    </a:cubicBezTo>
                    <a:lnTo>
                      <a:pt x="2202" y="37"/>
                    </a:lnTo>
                    <a:cubicBezTo>
                      <a:pt x="2212" y="36"/>
                      <a:pt x="2222" y="35"/>
                      <a:pt x="2232" y="34"/>
                    </a:cubicBezTo>
                    <a:lnTo>
                      <a:pt x="2232" y="34"/>
                    </a:lnTo>
                    <a:cubicBezTo>
                      <a:pt x="1865" y="60"/>
                      <a:pt x="1733" y="70"/>
                      <a:pt x="1735" y="70"/>
                    </a:cubicBezTo>
                    <a:cubicBezTo>
                      <a:pt x="1738" y="70"/>
                      <a:pt x="1965" y="54"/>
                      <a:pt x="2202" y="37"/>
                    </a:cubicBezTo>
                    <a:lnTo>
                      <a:pt x="2202" y="37"/>
                    </a:lnTo>
                    <a:cubicBezTo>
                      <a:pt x="1834" y="87"/>
                      <a:pt x="1441" y="562"/>
                      <a:pt x="1221" y="857"/>
                    </a:cubicBezTo>
                    <a:cubicBezTo>
                      <a:pt x="1266" y="559"/>
                      <a:pt x="1155" y="382"/>
                      <a:pt x="982" y="382"/>
                    </a:cubicBezTo>
                    <a:cubicBezTo>
                      <a:pt x="745" y="382"/>
                      <a:pt x="391" y="711"/>
                      <a:pt x="155" y="1508"/>
                    </a:cubicBezTo>
                    <a:cubicBezTo>
                      <a:pt x="90" y="1731"/>
                      <a:pt x="47" y="1963"/>
                      <a:pt x="34" y="2099"/>
                    </a:cubicBezTo>
                    <a:cubicBezTo>
                      <a:pt x="5" y="2129"/>
                      <a:pt x="1" y="2178"/>
                      <a:pt x="25" y="2211"/>
                    </a:cubicBezTo>
                    <a:cubicBezTo>
                      <a:pt x="22" y="2244"/>
                      <a:pt x="18" y="2317"/>
                      <a:pt x="39" y="2338"/>
                    </a:cubicBezTo>
                    <a:cubicBezTo>
                      <a:pt x="49" y="2347"/>
                      <a:pt x="60" y="2351"/>
                      <a:pt x="70" y="2351"/>
                    </a:cubicBezTo>
                    <a:cubicBezTo>
                      <a:pt x="95" y="2351"/>
                      <a:pt x="117" y="2331"/>
                      <a:pt x="115" y="2301"/>
                    </a:cubicBezTo>
                    <a:lnTo>
                      <a:pt x="115" y="2249"/>
                    </a:lnTo>
                    <a:cubicBezTo>
                      <a:pt x="157" y="2251"/>
                      <a:pt x="200" y="2251"/>
                      <a:pt x="242" y="2251"/>
                    </a:cubicBezTo>
                    <a:cubicBezTo>
                      <a:pt x="335" y="2251"/>
                      <a:pt x="429" y="2248"/>
                      <a:pt x="521" y="2242"/>
                    </a:cubicBezTo>
                    <a:cubicBezTo>
                      <a:pt x="813" y="2222"/>
                      <a:pt x="1118" y="2170"/>
                      <a:pt x="1395" y="2075"/>
                    </a:cubicBezTo>
                    <a:cubicBezTo>
                      <a:pt x="1912" y="1900"/>
                      <a:pt x="2269" y="1622"/>
                      <a:pt x="2541" y="955"/>
                    </a:cubicBezTo>
                    <a:cubicBezTo>
                      <a:pt x="2807" y="299"/>
                      <a:pt x="2574" y="33"/>
                      <a:pt x="2268" y="33"/>
                    </a:cubicBezTo>
                    <a:cubicBezTo>
                      <a:pt x="2267" y="33"/>
                      <a:pt x="2265" y="33"/>
                      <a:pt x="2264" y="33"/>
                    </a:cubicBezTo>
                    <a:lnTo>
                      <a:pt x="2264" y="33"/>
                    </a:lnTo>
                    <a:cubicBezTo>
                      <a:pt x="2502" y="16"/>
                      <a:pt x="2731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6787758" y="1152387"/>
                <a:ext cx="153101" cy="152437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19" extrusionOk="0">
                    <a:moveTo>
                      <a:pt x="3005" y="1"/>
                    </a:moveTo>
                    <a:cubicBezTo>
                      <a:pt x="3001" y="1"/>
                      <a:pt x="2008" y="70"/>
                      <a:pt x="2012" y="70"/>
                    </a:cubicBezTo>
                    <a:cubicBezTo>
                      <a:pt x="2013" y="70"/>
                      <a:pt x="2147" y="61"/>
                      <a:pt x="2509" y="36"/>
                    </a:cubicBezTo>
                    <a:lnTo>
                      <a:pt x="2509" y="36"/>
                    </a:lnTo>
                    <a:cubicBezTo>
                      <a:pt x="1635" y="97"/>
                      <a:pt x="341" y="1864"/>
                      <a:pt x="47" y="2479"/>
                    </a:cubicBezTo>
                    <a:cubicBezTo>
                      <a:pt x="29" y="2486"/>
                      <a:pt x="17" y="2507"/>
                      <a:pt x="17" y="2529"/>
                    </a:cubicBezTo>
                    <a:lnTo>
                      <a:pt x="12" y="2556"/>
                    </a:lnTo>
                    <a:cubicBezTo>
                      <a:pt x="0" y="2579"/>
                      <a:pt x="6" y="2606"/>
                      <a:pt x="22" y="2622"/>
                    </a:cubicBezTo>
                    <a:cubicBezTo>
                      <a:pt x="98" y="3621"/>
                      <a:pt x="715" y="4624"/>
                      <a:pt x="888" y="4638"/>
                    </a:cubicBezTo>
                    <a:cubicBezTo>
                      <a:pt x="1545" y="4706"/>
                      <a:pt x="2049" y="4818"/>
                      <a:pt x="2624" y="4818"/>
                    </a:cubicBezTo>
                    <a:cubicBezTo>
                      <a:pt x="2899" y="4818"/>
                      <a:pt x="3190" y="4792"/>
                      <a:pt x="3523" y="4724"/>
                    </a:cubicBezTo>
                    <a:cubicBezTo>
                      <a:pt x="3971" y="4629"/>
                      <a:pt x="4492" y="4422"/>
                      <a:pt x="4596" y="3979"/>
                    </a:cubicBezTo>
                    <a:cubicBezTo>
                      <a:pt x="4840" y="2915"/>
                      <a:pt x="2248" y="3312"/>
                      <a:pt x="1960" y="2805"/>
                    </a:cubicBezTo>
                    <a:cubicBezTo>
                      <a:pt x="1993" y="2784"/>
                      <a:pt x="2016" y="2758"/>
                      <a:pt x="2023" y="2722"/>
                    </a:cubicBezTo>
                    <a:cubicBezTo>
                      <a:pt x="2069" y="2586"/>
                      <a:pt x="2168" y="2212"/>
                      <a:pt x="2260" y="1944"/>
                    </a:cubicBezTo>
                    <a:cubicBezTo>
                      <a:pt x="2489" y="1283"/>
                      <a:pt x="2719" y="1164"/>
                      <a:pt x="2900" y="629"/>
                    </a:cubicBezTo>
                    <a:cubicBezTo>
                      <a:pt x="2963" y="448"/>
                      <a:pt x="2977" y="242"/>
                      <a:pt x="2832" y="119"/>
                    </a:cubicBezTo>
                    <a:cubicBezTo>
                      <a:pt x="2788" y="80"/>
                      <a:pt x="2726" y="56"/>
                      <a:pt x="2648" y="43"/>
                    </a:cubicBezTo>
                    <a:cubicBezTo>
                      <a:pt x="2617" y="37"/>
                      <a:pt x="2584" y="34"/>
                      <a:pt x="2552" y="34"/>
                    </a:cubicBezTo>
                    <a:cubicBezTo>
                      <a:pt x="2537" y="34"/>
                      <a:pt x="2523" y="35"/>
                      <a:pt x="2509" y="36"/>
                    </a:cubicBezTo>
                    <a:cubicBezTo>
                      <a:pt x="2874" y="10"/>
                      <a:pt x="3006" y="1"/>
                      <a:pt x="3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6661829" y="1441983"/>
                <a:ext cx="62664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72" extrusionOk="0">
                    <a:moveTo>
                      <a:pt x="1283" y="0"/>
                    </a:moveTo>
                    <a:cubicBezTo>
                      <a:pt x="1281" y="0"/>
                      <a:pt x="1148" y="9"/>
                      <a:pt x="787" y="35"/>
                    </a:cubicBezTo>
                    <a:cubicBezTo>
                      <a:pt x="795" y="34"/>
                      <a:pt x="803" y="34"/>
                      <a:pt x="811" y="34"/>
                    </a:cubicBezTo>
                    <a:lnTo>
                      <a:pt x="811" y="34"/>
                    </a:lnTo>
                    <a:cubicBezTo>
                      <a:pt x="794" y="35"/>
                      <a:pt x="777" y="36"/>
                      <a:pt x="759" y="37"/>
                    </a:cubicBezTo>
                    <a:lnTo>
                      <a:pt x="759" y="37"/>
                    </a:lnTo>
                    <a:cubicBezTo>
                      <a:pt x="768" y="36"/>
                      <a:pt x="778" y="35"/>
                      <a:pt x="787" y="35"/>
                    </a:cubicBezTo>
                    <a:lnTo>
                      <a:pt x="787" y="35"/>
                    </a:lnTo>
                    <a:cubicBezTo>
                      <a:pt x="422" y="61"/>
                      <a:pt x="289" y="70"/>
                      <a:pt x="290" y="70"/>
                    </a:cubicBezTo>
                    <a:cubicBezTo>
                      <a:pt x="292" y="70"/>
                      <a:pt x="521" y="54"/>
                      <a:pt x="759" y="37"/>
                    </a:cubicBezTo>
                    <a:lnTo>
                      <a:pt x="759" y="37"/>
                    </a:lnTo>
                    <a:cubicBezTo>
                      <a:pt x="448" y="70"/>
                      <a:pt x="163" y="289"/>
                      <a:pt x="98" y="595"/>
                    </a:cubicBezTo>
                    <a:cubicBezTo>
                      <a:pt x="1" y="625"/>
                      <a:pt x="76" y="709"/>
                      <a:pt x="89" y="804"/>
                    </a:cubicBezTo>
                    <a:cubicBezTo>
                      <a:pt x="94" y="839"/>
                      <a:pt x="114" y="872"/>
                      <a:pt x="144" y="888"/>
                    </a:cubicBezTo>
                    <a:cubicBezTo>
                      <a:pt x="157" y="911"/>
                      <a:pt x="171" y="934"/>
                      <a:pt x="187" y="958"/>
                    </a:cubicBezTo>
                    <a:cubicBezTo>
                      <a:pt x="308" y="1149"/>
                      <a:pt x="493" y="1334"/>
                      <a:pt x="657" y="1334"/>
                    </a:cubicBezTo>
                    <a:cubicBezTo>
                      <a:pt x="724" y="1334"/>
                      <a:pt x="787" y="1304"/>
                      <a:pt x="841" y="1233"/>
                    </a:cubicBezTo>
                    <a:cubicBezTo>
                      <a:pt x="1037" y="1399"/>
                      <a:pt x="1243" y="1472"/>
                      <a:pt x="1423" y="1472"/>
                    </a:cubicBezTo>
                    <a:cubicBezTo>
                      <a:pt x="1723" y="1472"/>
                      <a:pt x="1955" y="1271"/>
                      <a:pt x="1967" y="963"/>
                    </a:cubicBezTo>
                    <a:cubicBezTo>
                      <a:pt x="1981" y="562"/>
                      <a:pt x="1493" y="288"/>
                      <a:pt x="1251" y="108"/>
                    </a:cubicBezTo>
                    <a:cubicBezTo>
                      <a:pt x="1218" y="84"/>
                      <a:pt x="1186" y="70"/>
                      <a:pt x="1150" y="70"/>
                    </a:cubicBezTo>
                    <a:cubicBezTo>
                      <a:pt x="1134" y="70"/>
                      <a:pt x="1117" y="73"/>
                      <a:pt x="1099" y="79"/>
                    </a:cubicBezTo>
                    <a:cubicBezTo>
                      <a:pt x="1018" y="49"/>
                      <a:pt x="929" y="33"/>
                      <a:pt x="838" y="33"/>
                    </a:cubicBezTo>
                    <a:cubicBezTo>
                      <a:pt x="829" y="33"/>
                      <a:pt x="820" y="33"/>
                      <a:pt x="811" y="34"/>
                    </a:cubicBezTo>
                    <a:lnTo>
                      <a:pt x="811" y="34"/>
                    </a:lnTo>
                    <a:cubicBezTo>
                      <a:pt x="1052" y="17"/>
                      <a:pt x="1284" y="0"/>
                      <a:pt x="1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6463366" y="1198887"/>
                <a:ext cx="352165" cy="285863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9037" extrusionOk="0">
                    <a:moveTo>
                      <a:pt x="7277" y="0"/>
                    </a:moveTo>
                    <a:cubicBezTo>
                      <a:pt x="6724" y="0"/>
                      <a:pt x="6100" y="60"/>
                      <a:pt x="5405" y="207"/>
                    </a:cubicBezTo>
                    <a:cubicBezTo>
                      <a:pt x="3349" y="643"/>
                      <a:pt x="1735" y="1783"/>
                      <a:pt x="1004" y="2856"/>
                    </a:cubicBezTo>
                    <a:cubicBezTo>
                      <a:pt x="729" y="3258"/>
                      <a:pt x="493" y="3867"/>
                      <a:pt x="357" y="4341"/>
                    </a:cubicBezTo>
                    <a:cubicBezTo>
                      <a:pt x="63" y="5360"/>
                      <a:pt x="0" y="6623"/>
                      <a:pt x="1030" y="6876"/>
                    </a:cubicBezTo>
                    <a:cubicBezTo>
                      <a:pt x="396" y="7746"/>
                      <a:pt x="2386" y="9036"/>
                      <a:pt x="4512" y="9036"/>
                    </a:cubicBezTo>
                    <a:cubicBezTo>
                      <a:pt x="4928" y="9036"/>
                      <a:pt x="5349" y="8987"/>
                      <a:pt x="5756" y="8875"/>
                    </a:cubicBezTo>
                    <a:cubicBezTo>
                      <a:pt x="7009" y="8535"/>
                      <a:pt x="9070" y="7379"/>
                      <a:pt x="10373" y="5147"/>
                    </a:cubicBezTo>
                    <a:cubicBezTo>
                      <a:pt x="10444" y="5025"/>
                      <a:pt x="10513" y="4895"/>
                      <a:pt x="10589" y="4747"/>
                    </a:cubicBezTo>
                    <a:cubicBezTo>
                      <a:pt x="10662" y="4603"/>
                      <a:pt x="10735" y="4439"/>
                      <a:pt x="10804" y="4289"/>
                    </a:cubicBezTo>
                    <a:cubicBezTo>
                      <a:pt x="10904" y="4070"/>
                      <a:pt x="10950" y="3964"/>
                      <a:pt x="11024" y="3749"/>
                    </a:cubicBezTo>
                    <a:cubicBezTo>
                      <a:pt x="11083" y="3576"/>
                      <a:pt x="11110" y="3391"/>
                      <a:pt x="11063" y="3214"/>
                    </a:cubicBezTo>
                    <a:cubicBezTo>
                      <a:pt x="11133" y="2460"/>
                      <a:pt x="10950" y="1673"/>
                      <a:pt x="10448" y="1156"/>
                    </a:cubicBezTo>
                    <a:cubicBezTo>
                      <a:pt x="10425" y="846"/>
                      <a:pt x="9352" y="0"/>
                      <a:pt x="7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6540107" y="1365306"/>
                <a:ext cx="33689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45" extrusionOk="0">
                    <a:moveTo>
                      <a:pt x="419" y="1"/>
                    </a:moveTo>
                    <a:cubicBezTo>
                      <a:pt x="409" y="1"/>
                      <a:pt x="399" y="1"/>
                      <a:pt x="389" y="2"/>
                    </a:cubicBez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89" y="2"/>
                      <a:pt x="389" y="2"/>
                      <a:pt x="389" y="2"/>
                    </a:cubicBezTo>
                    <a:lnTo>
                      <a:pt x="389" y="2"/>
                    </a:lnTo>
                    <a:cubicBezTo>
                      <a:pt x="332" y="6"/>
                      <a:pt x="273" y="23"/>
                      <a:pt x="216" y="56"/>
                    </a:cubicBezTo>
                    <a:cubicBezTo>
                      <a:pt x="174" y="79"/>
                      <a:pt x="118" y="122"/>
                      <a:pt x="94" y="165"/>
                    </a:cubicBezTo>
                    <a:cubicBezTo>
                      <a:pt x="44" y="240"/>
                      <a:pt x="15" y="349"/>
                      <a:pt x="16" y="349"/>
                    </a:cubicBezTo>
                    <a:cubicBezTo>
                      <a:pt x="17" y="349"/>
                      <a:pt x="17" y="348"/>
                      <a:pt x="18" y="344"/>
                    </a:cubicBezTo>
                    <a:lnTo>
                      <a:pt x="18" y="344"/>
                    </a:lnTo>
                    <a:cubicBezTo>
                      <a:pt x="14" y="363"/>
                      <a:pt x="15" y="381"/>
                      <a:pt x="24" y="401"/>
                    </a:cubicBezTo>
                    <a:cubicBezTo>
                      <a:pt x="17" y="430"/>
                      <a:pt x="14" y="460"/>
                      <a:pt x="11" y="493"/>
                    </a:cubicBezTo>
                    <a:cubicBezTo>
                      <a:pt x="1" y="796"/>
                      <a:pt x="241" y="1045"/>
                      <a:pt x="497" y="1045"/>
                    </a:cubicBezTo>
                    <a:cubicBezTo>
                      <a:pt x="633" y="1045"/>
                      <a:pt x="774" y="974"/>
                      <a:pt x="883" y="802"/>
                    </a:cubicBezTo>
                    <a:cubicBezTo>
                      <a:pt x="1065" y="521"/>
                      <a:pt x="81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6525145" y="1409338"/>
                <a:ext cx="50391" cy="33973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074" extrusionOk="0">
                    <a:moveTo>
                      <a:pt x="1361" y="1"/>
                    </a:moveTo>
                    <a:cubicBezTo>
                      <a:pt x="1358" y="1"/>
                      <a:pt x="365" y="70"/>
                      <a:pt x="368" y="70"/>
                    </a:cubicBezTo>
                    <a:cubicBezTo>
                      <a:pt x="369" y="70"/>
                      <a:pt x="502" y="61"/>
                      <a:pt x="864" y="36"/>
                    </a:cubicBezTo>
                    <a:lnTo>
                      <a:pt x="864" y="36"/>
                    </a:lnTo>
                    <a:cubicBezTo>
                      <a:pt x="413" y="67"/>
                      <a:pt x="0" y="411"/>
                      <a:pt x="311" y="783"/>
                    </a:cubicBezTo>
                    <a:cubicBezTo>
                      <a:pt x="316" y="795"/>
                      <a:pt x="332" y="824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334" y="828"/>
                      <a:pt x="334" y="829"/>
                      <a:pt x="334" y="829"/>
                    </a:cubicBezTo>
                    <a:cubicBezTo>
                      <a:pt x="334" y="829"/>
                      <a:pt x="334" y="828"/>
                      <a:pt x="334" y="828"/>
                    </a:cubicBezTo>
                    <a:lnTo>
                      <a:pt x="334" y="828"/>
                    </a:lnTo>
                    <a:cubicBezTo>
                      <a:pt x="448" y="967"/>
                      <a:pt x="721" y="1073"/>
                      <a:pt x="984" y="1073"/>
                    </a:cubicBezTo>
                    <a:cubicBezTo>
                      <a:pt x="1196" y="1073"/>
                      <a:pt x="1401" y="1004"/>
                      <a:pt x="1512" y="828"/>
                    </a:cubicBezTo>
                    <a:cubicBezTo>
                      <a:pt x="1578" y="720"/>
                      <a:pt x="1592" y="517"/>
                      <a:pt x="1495" y="329"/>
                    </a:cubicBezTo>
                    <a:cubicBezTo>
                      <a:pt x="1385" y="123"/>
                      <a:pt x="1162" y="33"/>
                      <a:pt x="931" y="33"/>
                    </a:cubicBezTo>
                    <a:cubicBezTo>
                      <a:pt x="910" y="33"/>
                      <a:pt x="890" y="34"/>
                      <a:pt x="869" y="35"/>
                    </a:cubicBezTo>
                    <a:lnTo>
                      <a:pt x="869" y="35"/>
                    </a:lnTo>
                    <a:cubicBezTo>
                      <a:pt x="1230" y="10"/>
                      <a:pt x="1362" y="1"/>
                      <a:pt x="1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6574649" y="1231721"/>
                <a:ext cx="138234" cy="217442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874" extrusionOk="0">
                    <a:moveTo>
                      <a:pt x="966" y="1"/>
                    </a:moveTo>
                    <a:cubicBezTo>
                      <a:pt x="667" y="1"/>
                      <a:pt x="324" y="105"/>
                      <a:pt x="40" y="316"/>
                    </a:cubicBezTo>
                    <a:cubicBezTo>
                      <a:pt x="1" y="347"/>
                      <a:pt x="29" y="396"/>
                      <a:pt x="64" y="396"/>
                    </a:cubicBezTo>
                    <a:cubicBezTo>
                      <a:pt x="72" y="396"/>
                      <a:pt x="81" y="393"/>
                      <a:pt x="89" y="387"/>
                    </a:cubicBezTo>
                    <a:cubicBezTo>
                      <a:pt x="338" y="201"/>
                      <a:pt x="668" y="101"/>
                      <a:pt x="950" y="101"/>
                    </a:cubicBezTo>
                    <a:cubicBezTo>
                      <a:pt x="1336" y="101"/>
                      <a:pt x="1631" y="290"/>
                      <a:pt x="1502" y="707"/>
                    </a:cubicBezTo>
                    <a:cubicBezTo>
                      <a:pt x="1456" y="837"/>
                      <a:pt x="1385" y="956"/>
                      <a:pt x="1300" y="1066"/>
                    </a:cubicBezTo>
                    <a:cubicBezTo>
                      <a:pt x="1252" y="1132"/>
                      <a:pt x="1300" y="1204"/>
                      <a:pt x="1361" y="1204"/>
                    </a:cubicBezTo>
                    <a:cubicBezTo>
                      <a:pt x="1382" y="1204"/>
                      <a:pt x="1404" y="1195"/>
                      <a:pt x="1425" y="1175"/>
                    </a:cubicBezTo>
                    <a:cubicBezTo>
                      <a:pt x="1432" y="1168"/>
                      <a:pt x="1439" y="1160"/>
                      <a:pt x="1446" y="1156"/>
                    </a:cubicBezTo>
                    <a:cubicBezTo>
                      <a:pt x="1471" y="1135"/>
                      <a:pt x="1496" y="1116"/>
                      <a:pt x="1522" y="1095"/>
                    </a:cubicBezTo>
                    <a:cubicBezTo>
                      <a:pt x="1545" y="1077"/>
                      <a:pt x="1568" y="1059"/>
                      <a:pt x="1594" y="1042"/>
                    </a:cubicBezTo>
                    <a:cubicBezTo>
                      <a:pt x="1738" y="939"/>
                      <a:pt x="1865" y="895"/>
                      <a:pt x="1976" y="895"/>
                    </a:cubicBezTo>
                    <a:cubicBezTo>
                      <a:pt x="2472" y="895"/>
                      <a:pt x="2617" y="1787"/>
                      <a:pt x="2261" y="2326"/>
                    </a:cubicBezTo>
                    <a:cubicBezTo>
                      <a:pt x="2266" y="2319"/>
                      <a:pt x="2270" y="2314"/>
                      <a:pt x="2270" y="2314"/>
                    </a:cubicBezTo>
                    <a:lnTo>
                      <a:pt x="2270" y="2314"/>
                    </a:lnTo>
                    <a:cubicBezTo>
                      <a:pt x="2271" y="2314"/>
                      <a:pt x="2266" y="2321"/>
                      <a:pt x="2253" y="2340"/>
                    </a:cubicBezTo>
                    <a:cubicBezTo>
                      <a:pt x="2241" y="2352"/>
                      <a:pt x="2234" y="2366"/>
                      <a:pt x="2232" y="2380"/>
                    </a:cubicBezTo>
                    <a:cubicBezTo>
                      <a:pt x="2230" y="2403"/>
                      <a:pt x="2232" y="2426"/>
                      <a:pt x="2247" y="2446"/>
                    </a:cubicBezTo>
                    <a:cubicBezTo>
                      <a:pt x="2263" y="2470"/>
                      <a:pt x="2293" y="2485"/>
                      <a:pt x="2322" y="2485"/>
                    </a:cubicBezTo>
                    <a:cubicBezTo>
                      <a:pt x="2339" y="2485"/>
                      <a:pt x="2355" y="2480"/>
                      <a:pt x="2369" y="2469"/>
                    </a:cubicBezTo>
                    <a:cubicBezTo>
                      <a:pt x="2583" y="2288"/>
                      <a:pt x="2767" y="2212"/>
                      <a:pt x="2916" y="2212"/>
                    </a:cubicBezTo>
                    <a:cubicBezTo>
                      <a:pt x="3507" y="2212"/>
                      <a:pt x="3556" y="3404"/>
                      <a:pt x="2875" y="3905"/>
                    </a:cubicBezTo>
                    <a:cubicBezTo>
                      <a:pt x="2820" y="3931"/>
                      <a:pt x="2768" y="3964"/>
                      <a:pt x="2719" y="4003"/>
                    </a:cubicBezTo>
                    <a:cubicBezTo>
                      <a:pt x="2663" y="4049"/>
                      <a:pt x="2661" y="4109"/>
                      <a:pt x="2691" y="4156"/>
                    </a:cubicBezTo>
                    <a:cubicBezTo>
                      <a:pt x="2710" y="4185"/>
                      <a:pt x="2741" y="4203"/>
                      <a:pt x="2777" y="4203"/>
                    </a:cubicBezTo>
                    <a:cubicBezTo>
                      <a:pt x="2797" y="4203"/>
                      <a:pt x="2819" y="4197"/>
                      <a:pt x="2842" y="4185"/>
                    </a:cubicBezTo>
                    <a:cubicBezTo>
                      <a:pt x="2881" y="4163"/>
                      <a:pt x="2917" y="4139"/>
                      <a:pt x="2953" y="4114"/>
                    </a:cubicBezTo>
                    <a:cubicBezTo>
                      <a:pt x="3057" y="4067"/>
                      <a:pt x="3159" y="4046"/>
                      <a:pt x="3253" y="4046"/>
                    </a:cubicBezTo>
                    <a:cubicBezTo>
                      <a:pt x="3629" y="4046"/>
                      <a:pt x="3873" y="4390"/>
                      <a:pt x="3613" y="4809"/>
                    </a:cubicBezTo>
                    <a:cubicBezTo>
                      <a:pt x="3462" y="5029"/>
                      <a:pt x="3272" y="5181"/>
                      <a:pt x="3090" y="5310"/>
                    </a:cubicBezTo>
                    <a:cubicBezTo>
                      <a:pt x="3003" y="5373"/>
                      <a:pt x="3059" y="5494"/>
                      <a:pt x="3142" y="5494"/>
                    </a:cubicBezTo>
                    <a:cubicBezTo>
                      <a:pt x="3154" y="5494"/>
                      <a:pt x="3166" y="5492"/>
                      <a:pt x="3179" y="5486"/>
                    </a:cubicBezTo>
                    <a:cubicBezTo>
                      <a:pt x="3262" y="5450"/>
                      <a:pt x="3305" y="5442"/>
                      <a:pt x="3389" y="5442"/>
                    </a:cubicBezTo>
                    <a:cubicBezTo>
                      <a:pt x="3411" y="5446"/>
                      <a:pt x="3432" y="5452"/>
                      <a:pt x="3454" y="5458"/>
                    </a:cubicBezTo>
                    <a:cubicBezTo>
                      <a:pt x="3480" y="5468"/>
                      <a:pt x="3505" y="5480"/>
                      <a:pt x="3530" y="5495"/>
                    </a:cubicBezTo>
                    <a:cubicBezTo>
                      <a:pt x="3561" y="5516"/>
                      <a:pt x="3588" y="5539"/>
                      <a:pt x="3614" y="5566"/>
                    </a:cubicBezTo>
                    <a:cubicBezTo>
                      <a:pt x="3677" y="5641"/>
                      <a:pt x="3702" y="5697"/>
                      <a:pt x="3723" y="5780"/>
                    </a:cubicBezTo>
                    <a:cubicBezTo>
                      <a:pt x="3793" y="6153"/>
                      <a:pt x="3382" y="6443"/>
                      <a:pt x="3041" y="6620"/>
                    </a:cubicBezTo>
                    <a:cubicBezTo>
                      <a:pt x="2921" y="6702"/>
                      <a:pt x="3002" y="6874"/>
                      <a:pt x="3112" y="6874"/>
                    </a:cubicBezTo>
                    <a:cubicBezTo>
                      <a:pt x="3128" y="6874"/>
                      <a:pt x="3146" y="6870"/>
                      <a:pt x="3163" y="6861"/>
                    </a:cubicBezTo>
                    <a:cubicBezTo>
                      <a:pt x="4300" y="6295"/>
                      <a:pt x="4007" y="5425"/>
                      <a:pt x="3470" y="5281"/>
                    </a:cubicBezTo>
                    <a:cubicBezTo>
                      <a:pt x="4369" y="4552"/>
                      <a:pt x="3879" y="3804"/>
                      <a:pt x="3274" y="3804"/>
                    </a:cubicBezTo>
                    <a:cubicBezTo>
                      <a:pt x="3273" y="3804"/>
                      <a:pt x="3271" y="3804"/>
                      <a:pt x="3269" y="3804"/>
                    </a:cubicBezTo>
                    <a:cubicBezTo>
                      <a:pt x="3798" y="3094"/>
                      <a:pt x="3579" y="2037"/>
                      <a:pt x="2929" y="2037"/>
                    </a:cubicBezTo>
                    <a:cubicBezTo>
                      <a:pt x="2819" y="2037"/>
                      <a:pt x="2698" y="2066"/>
                      <a:pt x="2566" y="2133"/>
                    </a:cubicBezTo>
                    <a:cubicBezTo>
                      <a:pt x="2836" y="1454"/>
                      <a:pt x="2526" y="693"/>
                      <a:pt x="1986" y="693"/>
                    </a:cubicBezTo>
                    <a:cubicBezTo>
                      <a:pt x="1874" y="693"/>
                      <a:pt x="1753" y="725"/>
                      <a:pt x="1625" y="797"/>
                    </a:cubicBezTo>
                    <a:cubicBezTo>
                      <a:pt x="1809" y="269"/>
                      <a:pt x="1445" y="1"/>
                      <a:pt x="9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6672173" y="1248297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4"/>
              <p:cNvSpPr/>
              <p:nvPr/>
            </p:nvSpPr>
            <p:spPr>
              <a:xfrm>
                <a:off x="6732274" y="1351672"/>
                <a:ext cx="32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0"/>
                      <a:pt x="0" y="2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6641869" y="1209547"/>
                <a:ext cx="109543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3" extrusionOk="0">
                    <a:moveTo>
                      <a:pt x="2866" y="4500"/>
                    </a:moveTo>
                    <a:lnTo>
                      <a:pt x="2866" y="4500"/>
                    </a:lnTo>
                    <a:cubicBezTo>
                      <a:pt x="2866" y="4501"/>
                      <a:pt x="2866" y="4501"/>
                      <a:pt x="2866" y="4501"/>
                    </a:cubicBezTo>
                    <a:cubicBezTo>
                      <a:pt x="2866" y="4501"/>
                      <a:pt x="2866" y="4501"/>
                      <a:pt x="2866" y="4500"/>
                    </a:cubicBezTo>
                    <a:close/>
                    <a:moveTo>
                      <a:pt x="483" y="0"/>
                    </a:moveTo>
                    <a:cubicBezTo>
                      <a:pt x="435" y="0"/>
                      <a:pt x="386" y="6"/>
                      <a:pt x="335" y="17"/>
                    </a:cubicBezTo>
                    <a:cubicBezTo>
                      <a:pt x="238" y="39"/>
                      <a:pt x="0" y="139"/>
                      <a:pt x="57" y="221"/>
                    </a:cubicBezTo>
                    <a:cubicBezTo>
                      <a:pt x="67" y="236"/>
                      <a:pt x="86" y="245"/>
                      <a:pt x="104" y="245"/>
                    </a:cubicBezTo>
                    <a:cubicBezTo>
                      <a:pt x="115" y="245"/>
                      <a:pt x="127" y="242"/>
                      <a:pt x="136" y="235"/>
                    </a:cubicBezTo>
                    <a:cubicBezTo>
                      <a:pt x="256" y="152"/>
                      <a:pt x="374" y="116"/>
                      <a:pt x="481" y="116"/>
                    </a:cubicBezTo>
                    <a:cubicBezTo>
                      <a:pt x="915" y="116"/>
                      <a:pt x="1191" y="697"/>
                      <a:pt x="851" y="1115"/>
                    </a:cubicBezTo>
                    <a:cubicBezTo>
                      <a:pt x="812" y="1158"/>
                      <a:pt x="835" y="1229"/>
                      <a:pt x="894" y="1241"/>
                    </a:cubicBezTo>
                    <a:cubicBezTo>
                      <a:pt x="898" y="1243"/>
                      <a:pt x="903" y="1243"/>
                      <a:pt x="908" y="1243"/>
                    </a:cubicBezTo>
                    <a:cubicBezTo>
                      <a:pt x="926" y="1243"/>
                      <a:pt x="941" y="1235"/>
                      <a:pt x="959" y="1226"/>
                    </a:cubicBezTo>
                    <a:lnTo>
                      <a:pt x="965" y="1223"/>
                    </a:lnTo>
                    <a:lnTo>
                      <a:pt x="965" y="1223"/>
                    </a:lnTo>
                    <a:cubicBezTo>
                      <a:pt x="964" y="1224"/>
                      <a:pt x="962" y="1225"/>
                      <a:pt x="961" y="1226"/>
                    </a:cubicBezTo>
                    <a:cubicBezTo>
                      <a:pt x="1064" y="1180"/>
                      <a:pt x="1141" y="1150"/>
                      <a:pt x="1247" y="1150"/>
                    </a:cubicBezTo>
                    <a:cubicBezTo>
                      <a:pt x="1249" y="1150"/>
                      <a:pt x="1252" y="1150"/>
                      <a:pt x="1254" y="1150"/>
                    </a:cubicBezTo>
                    <a:cubicBezTo>
                      <a:pt x="1325" y="1157"/>
                      <a:pt x="1366" y="1171"/>
                      <a:pt x="1425" y="1207"/>
                    </a:cubicBezTo>
                    <a:cubicBezTo>
                      <a:pt x="1482" y="1250"/>
                      <a:pt x="1524" y="1294"/>
                      <a:pt x="1572" y="1383"/>
                    </a:cubicBezTo>
                    <a:cubicBezTo>
                      <a:pt x="1644" y="1531"/>
                      <a:pt x="1667" y="1688"/>
                      <a:pt x="1660" y="1856"/>
                    </a:cubicBezTo>
                    <a:cubicBezTo>
                      <a:pt x="1647" y="2018"/>
                      <a:pt x="1604" y="2182"/>
                      <a:pt x="1509" y="2314"/>
                    </a:cubicBezTo>
                    <a:cubicBezTo>
                      <a:pt x="1468" y="2374"/>
                      <a:pt x="1512" y="2433"/>
                      <a:pt x="1564" y="2433"/>
                    </a:cubicBezTo>
                    <a:cubicBezTo>
                      <a:pt x="1577" y="2433"/>
                      <a:pt x="1591" y="2429"/>
                      <a:pt x="1604" y="2421"/>
                    </a:cubicBezTo>
                    <a:cubicBezTo>
                      <a:pt x="1625" y="2407"/>
                      <a:pt x="1648" y="2393"/>
                      <a:pt x="1671" y="2380"/>
                    </a:cubicBezTo>
                    <a:cubicBezTo>
                      <a:pt x="1763" y="2334"/>
                      <a:pt x="1839" y="2318"/>
                      <a:pt x="1919" y="2318"/>
                    </a:cubicBezTo>
                    <a:cubicBezTo>
                      <a:pt x="1922" y="2318"/>
                      <a:pt x="1925" y="2318"/>
                      <a:pt x="1929" y="2318"/>
                    </a:cubicBezTo>
                    <a:cubicBezTo>
                      <a:pt x="2000" y="2324"/>
                      <a:pt x="2069" y="2348"/>
                      <a:pt x="2131" y="2388"/>
                    </a:cubicBezTo>
                    <a:cubicBezTo>
                      <a:pt x="2218" y="2453"/>
                      <a:pt x="2280" y="2533"/>
                      <a:pt x="2331" y="2630"/>
                    </a:cubicBezTo>
                    <a:cubicBezTo>
                      <a:pt x="2446" y="2867"/>
                      <a:pt x="2479" y="3170"/>
                      <a:pt x="2388" y="3457"/>
                    </a:cubicBezTo>
                    <a:cubicBezTo>
                      <a:pt x="2367" y="3520"/>
                      <a:pt x="2338" y="3578"/>
                      <a:pt x="2304" y="3634"/>
                    </a:cubicBezTo>
                    <a:cubicBezTo>
                      <a:pt x="2260" y="3699"/>
                      <a:pt x="2182" y="3750"/>
                      <a:pt x="2224" y="3810"/>
                    </a:cubicBezTo>
                    <a:cubicBezTo>
                      <a:pt x="2238" y="3832"/>
                      <a:pt x="2255" y="3839"/>
                      <a:pt x="2273" y="3839"/>
                    </a:cubicBezTo>
                    <a:cubicBezTo>
                      <a:pt x="2293" y="3839"/>
                      <a:pt x="2315" y="3831"/>
                      <a:pt x="2341" y="3826"/>
                    </a:cubicBezTo>
                    <a:cubicBezTo>
                      <a:pt x="2382" y="3818"/>
                      <a:pt x="2424" y="3814"/>
                      <a:pt x="2466" y="3814"/>
                    </a:cubicBezTo>
                    <a:cubicBezTo>
                      <a:pt x="2472" y="3814"/>
                      <a:pt x="2478" y="3814"/>
                      <a:pt x="2484" y="3815"/>
                    </a:cubicBezTo>
                    <a:cubicBezTo>
                      <a:pt x="2555" y="3825"/>
                      <a:pt x="2593" y="3839"/>
                      <a:pt x="2640" y="3865"/>
                    </a:cubicBezTo>
                    <a:cubicBezTo>
                      <a:pt x="2698" y="3905"/>
                      <a:pt x="2741" y="3951"/>
                      <a:pt x="2787" y="4036"/>
                    </a:cubicBezTo>
                    <a:cubicBezTo>
                      <a:pt x="2884" y="4241"/>
                      <a:pt x="2868" y="4479"/>
                      <a:pt x="2866" y="4500"/>
                    </a:cubicBezTo>
                    <a:lnTo>
                      <a:pt x="2866" y="4500"/>
                    </a:lnTo>
                    <a:cubicBezTo>
                      <a:pt x="2867" y="4497"/>
                      <a:pt x="2867" y="4492"/>
                      <a:pt x="2868" y="4483"/>
                    </a:cubicBezTo>
                    <a:lnTo>
                      <a:pt x="2868" y="4483"/>
                    </a:lnTo>
                    <a:cubicBezTo>
                      <a:pt x="2868" y="4491"/>
                      <a:pt x="2866" y="4505"/>
                      <a:pt x="2866" y="4505"/>
                    </a:cubicBezTo>
                    <a:cubicBezTo>
                      <a:pt x="2865" y="4505"/>
                      <a:pt x="2865" y="4504"/>
                      <a:pt x="2865" y="4502"/>
                    </a:cubicBezTo>
                    <a:cubicBezTo>
                      <a:pt x="2850" y="4685"/>
                      <a:pt x="2805" y="4813"/>
                      <a:pt x="2734" y="4929"/>
                    </a:cubicBezTo>
                    <a:cubicBezTo>
                      <a:pt x="2706" y="4967"/>
                      <a:pt x="2675" y="5006"/>
                      <a:pt x="2639" y="5037"/>
                    </a:cubicBezTo>
                    <a:cubicBezTo>
                      <a:pt x="2606" y="5066"/>
                      <a:pt x="2603" y="5136"/>
                      <a:pt x="2648" y="5175"/>
                    </a:cubicBezTo>
                    <a:cubicBezTo>
                      <a:pt x="2671" y="5195"/>
                      <a:pt x="2693" y="5199"/>
                      <a:pt x="2725" y="5201"/>
                    </a:cubicBezTo>
                    <a:cubicBezTo>
                      <a:pt x="2855" y="5215"/>
                      <a:pt x="2918" y="5261"/>
                      <a:pt x="2968" y="5350"/>
                    </a:cubicBezTo>
                    <a:cubicBezTo>
                      <a:pt x="3054" y="5539"/>
                      <a:pt x="2970" y="5773"/>
                      <a:pt x="2825" y="5924"/>
                    </a:cubicBezTo>
                    <a:cubicBezTo>
                      <a:pt x="2775" y="5975"/>
                      <a:pt x="2785" y="6063"/>
                      <a:pt x="2837" y="6108"/>
                    </a:cubicBezTo>
                    <a:cubicBezTo>
                      <a:pt x="2863" y="6132"/>
                      <a:pt x="2890" y="6142"/>
                      <a:pt x="2918" y="6142"/>
                    </a:cubicBezTo>
                    <a:cubicBezTo>
                      <a:pt x="3178" y="6142"/>
                      <a:pt x="3462" y="5216"/>
                      <a:pt x="2887" y="5027"/>
                    </a:cubicBezTo>
                    <a:cubicBezTo>
                      <a:pt x="3184" y="4539"/>
                      <a:pt x="3027" y="3666"/>
                      <a:pt x="2472" y="3666"/>
                    </a:cubicBezTo>
                    <a:cubicBezTo>
                      <a:pt x="2459" y="3666"/>
                      <a:pt x="2446" y="3666"/>
                      <a:pt x="2433" y="3667"/>
                    </a:cubicBezTo>
                    <a:cubicBezTo>
                      <a:pt x="2744" y="3117"/>
                      <a:pt x="2480" y="2186"/>
                      <a:pt x="1897" y="2186"/>
                    </a:cubicBezTo>
                    <a:cubicBezTo>
                      <a:pt x="1844" y="2186"/>
                      <a:pt x="1789" y="2193"/>
                      <a:pt x="1731" y="2209"/>
                    </a:cubicBezTo>
                    <a:cubicBezTo>
                      <a:pt x="1947" y="1699"/>
                      <a:pt x="1737" y="987"/>
                      <a:pt x="1236" y="987"/>
                    </a:cubicBezTo>
                    <a:cubicBezTo>
                      <a:pt x="1189" y="987"/>
                      <a:pt x="1140" y="994"/>
                      <a:pt x="1088" y="1007"/>
                    </a:cubicBezTo>
                    <a:cubicBezTo>
                      <a:pt x="1282" y="537"/>
                      <a:pt x="957" y="0"/>
                      <a:pt x="48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6715224" y="1218278"/>
                <a:ext cx="69686" cy="12564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72" extrusionOk="0">
                    <a:moveTo>
                      <a:pt x="332" y="0"/>
                    </a:moveTo>
                    <a:cubicBezTo>
                      <a:pt x="329" y="0"/>
                      <a:pt x="327" y="0"/>
                      <a:pt x="324" y="0"/>
                    </a:cubicBezTo>
                    <a:lnTo>
                      <a:pt x="303" y="0"/>
                    </a:lnTo>
                    <a:cubicBezTo>
                      <a:pt x="267" y="2"/>
                      <a:pt x="234" y="12"/>
                      <a:pt x="198" y="19"/>
                    </a:cubicBezTo>
                    <a:cubicBezTo>
                      <a:pt x="144" y="30"/>
                      <a:pt x="94" y="50"/>
                      <a:pt x="42" y="71"/>
                    </a:cubicBezTo>
                    <a:cubicBezTo>
                      <a:pt x="15" y="81"/>
                      <a:pt x="1" y="109"/>
                      <a:pt x="9" y="138"/>
                    </a:cubicBezTo>
                    <a:cubicBezTo>
                      <a:pt x="17" y="159"/>
                      <a:pt x="39" y="174"/>
                      <a:pt x="61" y="174"/>
                    </a:cubicBezTo>
                    <a:cubicBezTo>
                      <a:pt x="66" y="174"/>
                      <a:pt x="72" y="173"/>
                      <a:pt x="77" y="171"/>
                    </a:cubicBezTo>
                    <a:cubicBezTo>
                      <a:pt x="131" y="148"/>
                      <a:pt x="188" y="128"/>
                      <a:pt x="248" y="115"/>
                    </a:cubicBezTo>
                    <a:cubicBezTo>
                      <a:pt x="279" y="109"/>
                      <a:pt x="310" y="106"/>
                      <a:pt x="343" y="106"/>
                    </a:cubicBezTo>
                    <a:cubicBezTo>
                      <a:pt x="350" y="106"/>
                      <a:pt x="356" y="106"/>
                      <a:pt x="363" y="106"/>
                    </a:cubicBezTo>
                    <a:cubicBezTo>
                      <a:pt x="384" y="108"/>
                      <a:pt x="403" y="114"/>
                      <a:pt x="425" y="119"/>
                    </a:cubicBezTo>
                    <a:cubicBezTo>
                      <a:pt x="442" y="124"/>
                      <a:pt x="456" y="131"/>
                      <a:pt x="470" y="141"/>
                    </a:cubicBezTo>
                    <a:cubicBezTo>
                      <a:pt x="482" y="149"/>
                      <a:pt x="493" y="159"/>
                      <a:pt x="506" y="171"/>
                    </a:cubicBezTo>
                    <a:cubicBezTo>
                      <a:pt x="520" y="188"/>
                      <a:pt x="532" y="208"/>
                      <a:pt x="545" y="228"/>
                    </a:cubicBezTo>
                    <a:cubicBezTo>
                      <a:pt x="559" y="258"/>
                      <a:pt x="571" y="291"/>
                      <a:pt x="578" y="323"/>
                    </a:cubicBezTo>
                    <a:cubicBezTo>
                      <a:pt x="592" y="400"/>
                      <a:pt x="594" y="479"/>
                      <a:pt x="589" y="557"/>
                    </a:cubicBezTo>
                    <a:cubicBezTo>
                      <a:pt x="578" y="723"/>
                      <a:pt x="539" y="887"/>
                      <a:pt x="486" y="1044"/>
                    </a:cubicBezTo>
                    <a:cubicBezTo>
                      <a:pt x="468" y="1096"/>
                      <a:pt x="449" y="1146"/>
                      <a:pt x="425" y="1196"/>
                    </a:cubicBezTo>
                    <a:cubicBezTo>
                      <a:pt x="416" y="1216"/>
                      <a:pt x="417" y="1238"/>
                      <a:pt x="429" y="1253"/>
                    </a:cubicBezTo>
                    <a:cubicBezTo>
                      <a:pt x="438" y="1267"/>
                      <a:pt x="455" y="1278"/>
                      <a:pt x="472" y="1278"/>
                    </a:cubicBezTo>
                    <a:cubicBezTo>
                      <a:pt x="475" y="1278"/>
                      <a:pt x="478" y="1278"/>
                      <a:pt x="480" y="1278"/>
                    </a:cubicBezTo>
                    <a:cubicBezTo>
                      <a:pt x="545" y="1266"/>
                      <a:pt x="609" y="1260"/>
                      <a:pt x="675" y="1260"/>
                    </a:cubicBezTo>
                    <a:cubicBezTo>
                      <a:pt x="688" y="1260"/>
                      <a:pt x="701" y="1260"/>
                      <a:pt x="714" y="1260"/>
                    </a:cubicBezTo>
                    <a:cubicBezTo>
                      <a:pt x="783" y="1266"/>
                      <a:pt x="853" y="1280"/>
                      <a:pt x="921" y="1302"/>
                    </a:cubicBezTo>
                    <a:cubicBezTo>
                      <a:pt x="983" y="1323"/>
                      <a:pt x="1043" y="1354"/>
                      <a:pt x="1100" y="1389"/>
                    </a:cubicBezTo>
                    <a:cubicBezTo>
                      <a:pt x="1155" y="1427"/>
                      <a:pt x="1205" y="1472"/>
                      <a:pt x="1252" y="1522"/>
                    </a:cubicBezTo>
                    <a:cubicBezTo>
                      <a:pt x="1288" y="1565"/>
                      <a:pt x="1319" y="1611"/>
                      <a:pt x="1345" y="1661"/>
                    </a:cubicBezTo>
                    <a:cubicBezTo>
                      <a:pt x="1391" y="1763"/>
                      <a:pt x="1411" y="1847"/>
                      <a:pt x="1408" y="1961"/>
                    </a:cubicBezTo>
                    <a:cubicBezTo>
                      <a:pt x="1404" y="2011"/>
                      <a:pt x="1394" y="2061"/>
                      <a:pt x="1380" y="2110"/>
                    </a:cubicBezTo>
                    <a:cubicBezTo>
                      <a:pt x="1360" y="2164"/>
                      <a:pt x="1334" y="2214"/>
                      <a:pt x="1302" y="2263"/>
                    </a:cubicBezTo>
                    <a:cubicBezTo>
                      <a:pt x="1272" y="2306"/>
                      <a:pt x="1239" y="2346"/>
                      <a:pt x="1202" y="2383"/>
                    </a:cubicBezTo>
                    <a:cubicBezTo>
                      <a:pt x="1155" y="2431"/>
                      <a:pt x="1197" y="2512"/>
                      <a:pt x="1259" y="2512"/>
                    </a:cubicBezTo>
                    <a:cubicBezTo>
                      <a:pt x="1261" y="2512"/>
                      <a:pt x="1264" y="2512"/>
                      <a:pt x="1267" y="2512"/>
                    </a:cubicBezTo>
                    <a:cubicBezTo>
                      <a:pt x="1293" y="2510"/>
                      <a:pt x="1319" y="2508"/>
                      <a:pt x="1345" y="2508"/>
                    </a:cubicBezTo>
                    <a:cubicBezTo>
                      <a:pt x="1367" y="2508"/>
                      <a:pt x="1388" y="2509"/>
                      <a:pt x="1410" y="2510"/>
                    </a:cubicBezTo>
                    <a:cubicBezTo>
                      <a:pt x="1458" y="2513"/>
                      <a:pt x="1506" y="2522"/>
                      <a:pt x="1553" y="2536"/>
                    </a:cubicBezTo>
                    <a:cubicBezTo>
                      <a:pt x="1584" y="2549"/>
                      <a:pt x="1617" y="2563"/>
                      <a:pt x="1647" y="2582"/>
                    </a:cubicBezTo>
                    <a:cubicBezTo>
                      <a:pt x="1676" y="2601"/>
                      <a:pt x="1703" y="2625"/>
                      <a:pt x="1726" y="2649"/>
                    </a:cubicBezTo>
                    <a:cubicBezTo>
                      <a:pt x="1748" y="2678"/>
                      <a:pt x="1768" y="2707"/>
                      <a:pt x="1785" y="2737"/>
                    </a:cubicBezTo>
                    <a:cubicBezTo>
                      <a:pt x="1839" y="2856"/>
                      <a:pt x="1854" y="2983"/>
                      <a:pt x="1846" y="3116"/>
                    </a:cubicBezTo>
                    <a:cubicBezTo>
                      <a:pt x="1825" y="3348"/>
                      <a:pt x="1735" y="3594"/>
                      <a:pt x="1570" y="3771"/>
                    </a:cubicBezTo>
                    <a:cubicBezTo>
                      <a:pt x="1489" y="3854"/>
                      <a:pt x="1575" y="3971"/>
                      <a:pt x="1667" y="3971"/>
                    </a:cubicBezTo>
                    <a:cubicBezTo>
                      <a:pt x="1697" y="3971"/>
                      <a:pt x="1728" y="3959"/>
                      <a:pt x="1753" y="3928"/>
                    </a:cubicBezTo>
                    <a:cubicBezTo>
                      <a:pt x="2184" y="3397"/>
                      <a:pt x="2203" y="2372"/>
                      <a:pt x="1430" y="2343"/>
                    </a:cubicBezTo>
                    <a:cubicBezTo>
                      <a:pt x="1784" y="1773"/>
                      <a:pt x="1300" y="1140"/>
                      <a:pt x="686" y="1140"/>
                    </a:cubicBezTo>
                    <a:cubicBezTo>
                      <a:pt x="648" y="1140"/>
                      <a:pt x="609" y="1142"/>
                      <a:pt x="571" y="1147"/>
                    </a:cubicBezTo>
                    <a:cubicBezTo>
                      <a:pt x="739" y="684"/>
                      <a:pt x="820" y="0"/>
                      <a:pt x="33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4"/>
              <p:cNvSpPr/>
              <p:nvPr/>
            </p:nvSpPr>
            <p:spPr>
              <a:xfrm>
                <a:off x="6803226" y="1182723"/>
                <a:ext cx="42767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525" extrusionOk="0">
                    <a:moveTo>
                      <a:pt x="1233" y="1"/>
                    </a:moveTo>
                    <a:cubicBezTo>
                      <a:pt x="1218" y="1"/>
                      <a:pt x="1202" y="5"/>
                      <a:pt x="1185" y="15"/>
                    </a:cubicBezTo>
                    <a:cubicBezTo>
                      <a:pt x="1128" y="48"/>
                      <a:pt x="1081" y="91"/>
                      <a:pt x="1033" y="135"/>
                    </a:cubicBezTo>
                    <a:cubicBezTo>
                      <a:pt x="705" y="431"/>
                      <a:pt x="310" y="1059"/>
                      <a:pt x="41" y="1418"/>
                    </a:cubicBezTo>
                    <a:cubicBezTo>
                      <a:pt x="0" y="1470"/>
                      <a:pt x="45" y="1524"/>
                      <a:pt x="90" y="1524"/>
                    </a:cubicBezTo>
                    <a:cubicBezTo>
                      <a:pt x="107" y="1524"/>
                      <a:pt x="123" y="1517"/>
                      <a:pt x="135" y="1500"/>
                    </a:cubicBezTo>
                    <a:cubicBezTo>
                      <a:pt x="509" y="1011"/>
                      <a:pt x="750" y="649"/>
                      <a:pt x="1129" y="292"/>
                    </a:cubicBezTo>
                    <a:cubicBezTo>
                      <a:pt x="1208" y="217"/>
                      <a:pt x="1351" y="119"/>
                      <a:pt x="1295" y="36"/>
                    </a:cubicBezTo>
                    <a:cubicBezTo>
                      <a:pt x="1281" y="15"/>
                      <a:pt x="1260" y="1"/>
                      <a:pt x="12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4"/>
              <p:cNvSpPr/>
              <p:nvPr/>
            </p:nvSpPr>
            <p:spPr>
              <a:xfrm>
                <a:off x="6827710" y="1221219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0"/>
                    </a:moveTo>
                    <a:lnTo>
                      <a:pt x="0" y="6"/>
                    </a:lnTo>
                    <a:cubicBezTo>
                      <a:pt x="2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6820529" y="1198318"/>
                <a:ext cx="24262" cy="2884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2" extrusionOk="0">
                    <a:moveTo>
                      <a:pt x="684" y="1"/>
                    </a:moveTo>
                    <a:cubicBezTo>
                      <a:pt x="670" y="1"/>
                      <a:pt x="654" y="7"/>
                      <a:pt x="639" y="21"/>
                    </a:cubicBezTo>
                    <a:cubicBezTo>
                      <a:pt x="406" y="265"/>
                      <a:pt x="196" y="534"/>
                      <a:pt x="27" y="826"/>
                    </a:cubicBezTo>
                    <a:cubicBezTo>
                      <a:pt x="0" y="869"/>
                      <a:pt x="38" y="911"/>
                      <a:pt x="78" y="911"/>
                    </a:cubicBezTo>
                    <a:cubicBezTo>
                      <a:pt x="97" y="911"/>
                      <a:pt x="117" y="902"/>
                      <a:pt x="131" y="878"/>
                    </a:cubicBezTo>
                    <a:cubicBezTo>
                      <a:pt x="162" y="828"/>
                      <a:pt x="191" y="779"/>
                      <a:pt x="221" y="732"/>
                    </a:cubicBezTo>
                    <a:lnTo>
                      <a:pt x="221" y="732"/>
                    </a:lnTo>
                    <a:cubicBezTo>
                      <a:pt x="221" y="732"/>
                      <a:pt x="221" y="732"/>
                      <a:pt x="221" y="732"/>
                    </a:cubicBezTo>
                    <a:cubicBezTo>
                      <a:pt x="222" y="732"/>
                      <a:pt x="226" y="726"/>
                      <a:pt x="230" y="719"/>
                    </a:cubicBezTo>
                    <a:lnTo>
                      <a:pt x="230" y="719"/>
                    </a:lnTo>
                    <a:lnTo>
                      <a:pt x="229" y="720"/>
                    </a:lnTo>
                    <a:cubicBezTo>
                      <a:pt x="410" y="458"/>
                      <a:pt x="574" y="282"/>
                      <a:pt x="730" y="99"/>
                    </a:cubicBezTo>
                    <a:cubicBezTo>
                      <a:pt x="766" y="56"/>
                      <a:pt x="729" y="1"/>
                      <a:pt x="6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4"/>
              <p:cNvSpPr/>
              <p:nvPr/>
            </p:nvSpPr>
            <p:spPr>
              <a:xfrm>
                <a:off x="6818536" y="1269997"/>
                <a:ext cx="63107" cy="19043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602" extrusionOk="0">
                    <a:moveTo>
                      <a:pt x="71" y="1"/>
                    </a:moveTo>
                    <a:cubicBezTo>
                      <a:pt x="50" y="3"/>
                      <a:pt x="28" y="18"/>
                      <a:pt x="18" y="36"/>
                    </a:cubicBezTo>
                    <a:cubicBezTo>
                      <a:pt x="1" y="69"/>
                      <a:pt x="18" y="104"/>
                      <a:pt x="47" y="119"/>
                    </a:cubicBezTo>
                    <a:cubicBezTo>
                      <a:pt x="495" y="383"/>
                      <a:pt x="859" y="434"/>
                      <a:pt x="1403" y="519"/>
                    </a:cubicBezTo>
                    <a:cubicBezTo>
                      <a:pt x="1658" y="558"/>
                      <a:pt x="1813" y="601"/>
                      <a:pt x="1899" y="601"/>
                    </a:cubicBezTo>
                    <a:cubicBezTo>
                      <a:pt x="1951" y="601"/>
                      <a:pt x="1978" y="586"/>
                      <a:pt x="1987" y="545"/>
                    </a:cubicBezTo>
                    <a:cubicBezTo>
                      <a:pt x="1994" y="513"/>
                      <a:pt x="1977" y="479"/>
                      <a:pt x="1931" y="463"/>
                    </a:cubicBezTo>
                    <a:cubicBezTo>
                      <a:pt x="1808" y="424"/>
                      <a:pt x="1680" y="400"/>
                      <a:pt x="1552" y="377"/>
                    </a:cubicBezTo>
                    <a:cubicBezTo>
                      <a:pt x="1185" y="316"/>
                      <a:pt x="735" y="291"/>
                      <a:pt x="293" y="105"/>
                    </a:cubicBezTo>
                    <a:cubicBezTo>
                      <a:pt x="227" y="76"/>
                      <a:pt x="164" y="42"/>
                      <a:pt x="101" y="8"/>
                    </a:cubicBezTo>
                    <a:cubicBezTo>
                      <a:pt x="92" y="3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4"/>
              <p:cNvSpPr/>
              <p:nvPr/>
            </p:nvSpPr>
            <p:spPr>
              <a:xfrm>
                <a:off x="6833815" y="1260317"/>
                <a:ext cx="31601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34" extrusionOk="0">
                    <a:moveTo>
                      <a:pt x="62" y="0"/>
                    </a:moveTo>
                    <a:cubicBezTo>
                      <a:pt x="10" y="3"/>
                      <a:pt x="0" y="75"/>
                      <a:pt x="45" y="92"/>
                    </a:cubicBezTo>
                    <a:cubicBezTo>
                      <a:pt x="324" y="206"/>
                      <a:pt x="596" y="275"/>
                      <a:pt x="897" y="332"/>
                    </a:cubicBezTo>
                    <a:cubicBezTo>
                      <a:pt x="901" y="333"/>
                      <a:pt x="906" y="333"/>
                      <a:pt x="910" y="333"/>
                    </a:cubicBezTo>
                    <a:cubicBezTo>
                      <a:pt x="985" y="333"/>
                      <a:pt x="998" y="221"/>
                      <a:pt x="921" y="206"/>
                    </a:cubicBezTo>
                    <a:cubicBezTo>
                      <a:pt x="798" y="186"/>
                      <a:pt x="675" y="163"/>
                      <a:pt x="553" y="139"/>
                    </a:cubicBezTo>
                    <a:cubicBezTo>
                      <a:pt x="305" y="89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6545642" y="1263164"/>
                <a:ext cx="123019" cy="197735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6251" extrusionOk="0">
                    <a:moveTo>
                      <a:pt x="1374" y="514"/>
                    </a:moveTo>
                    <a:cubicBezTo>
                      <a:pt x="1374" y="515"/>
                      <a:pt x="1375" y="515"/>
                      <a:pt x="1376" y="515"/>
                    </a:cubicBezTo>
                    <a:lnTo>
                      <a:pt x="1376" y="515"/>
                    </a:lnTo>
                    <a:cubicBezTo>
                      <a:pt x="1375" y="515"/>
                      <a:pt x="1375" y="515"/>
                      <a:pt x="1374" y="514"/>
                    </a:cubicBezTo>
                    <a:close/>
                    <a:moveTo>
                      <a:pt x="1385" y="522"/>
                    </a:moveTo>
                    <a:cubicBezTo>
                      <a:pt x="1386" y="523"/>
                      <a:pt x="1387" y="523"/>
                      <a:pt x="1387" y="523"/>
                    </a:cubicBezTo>
                    <a:cubicBezTo>
                      <a:pt x="1386" y="523"/>
                      <a:pt x="1386" y="522"/>
                      <a:pt x="1385" y="522"/>
                    </a:cubicBezTo>
                    <a:close/>
                    <a:moveTo>
                      <a:pt x="2945" y="3131"/>
                    </a:moveTo>
                    <a:cubicBezTo>
                      <a:pt x="2945" y="3131"/>
                      <a:pt x="2946" y="3136"/>
                      <a:pt x="2948" y="3145"/>
                    </a:cubicBezTo>
                    <a:lnTo>
                      <a:pt x="2948" y="3145"/>
                    </a:lnTo>
                    <a:cubicBezTo>
                      <a:pt x="2946" y="3136"/>
                      <a:pt x="2945" y="3131"/>
                      <a:pt x="2945" y="3131"/>
                    </a:cubicBezTo>
                    <a:close/>
                    <a:moveTo>
                      <a:pt x="39" y="0"/>
                    </a:moveTo>
                    <a:cubicBezTo>
                      <a:pt x="18" y="2"/>
                      <a:pt x="1" y="26"/>
                      <a:pt x="4" y="48"/>
                    </a:cubicBezTo>
                    <a:cubicBezTo>
                      <a:pt x="5" y="72"/>
                      <a:pt x="25" y="85"/>
                      <a:pt x="49" y="86"/>
                    </a:cubicBezTo>
                    <a:cubicBezTo>
                      <a:pt x="64" y="86"/>
                      <a:pt x="78" y="88"/>
                      <a:pt x="92" y="88"/>
                    </a:cubicBezTo>
                    <a:lnTo>
                      <a:pt x="87" y="88"/>
                    </a:lnTo>
                    <a:cubicBezTo>
                      <a:pt x="327" y="105"/>
                      <a:pt x="566" y="151"/>
                      <a:pt x="801" y="229"/>
                    </a:cubicBezTo>
                    <a:lnTo>
                      <a:pt x="798" y="229"/>
                    </a:lnTo>
                    <a:cubicBezTo>
                      <a:pt x="1001" y="301"/>
                      <a:pt x="1195" y="398"/>
                      <a:pt x="1378" y="516"/>
                    </a:cubicBezTo>
                    <a:lnTo>
                      <a:pt x="1378" y="516"/>
                    </a:lnTo>
                    <a:cubicBezTo>
                      <a:pt x="1377" y="516"/>
                      <a:pt x="1377" y="516"/>
                      <a:pt x="1376" y="515"/>
                    </a:cubicBezTo>
                    <a:lnTo>
                      <a:pt x="1376" y="515"/>
                    </a:lnTo>
                    <a:cubicBezTo>
                      <a:pt x="1380" y="518"/>
                      <a:pt x="1380" y="518"/>
                      <a:pt x="1380" y="518"/>
                    </a:cubicBezTo>
                    <a:cubicBezTo>
                      <a:pt x="1380" y="518"/>
                      <a:pt x="1380" y="518"/>
                      <a:pt x="1380" y="518"/>
                    </a:cubicBezTo>
                    <a:lnTo>
                      <a:pt x="1380" y="518"/>
                    </a:lnTo>
                    <a:cubicBezTo>
                      <a:pt x="1379" y="518"/>
                      <a:pt x="1380" y="519"/>
                      <a:pt x="1385" y="522"/>
                    </a:cubicBezTo>
                    <a:lnTo>
                      <a:pt x="1385" y="522"/>
                    </a:lnTo>
                    <a:cubicBezTo>
                      <a:pt x="1385" y="522"/>
                      <a:pt x="1385" y="522"/>
                      <a:pt x="1385" y="522"/>
                    </a:cubicBezTo>
                    <a:lnTo>
                      <a:pt x="1385" y="522"/>
                    </a:lnTo>
                    <a:cubicBezTo>
                      <a:pt x="2266" y="1117"/>
                      <a:pt x="2733" y="2111"/>
                      <a:pt x="2949" y="3148"/>
                    </a:cubicBezTo>
                    <a:cubicBezTo>
                      <a:pt x="2949" y="3147"/>
                      <a:pt x="2949" y="3146"/>
                      <a:pt x="2948" y="3145"/>
                    </a:cubicBezTo>
                    <a:lnTo>
                      <a:pt x="2948" y="3145"/>
                    </a:lnTo>
                    <a:cubicBezTo>
                      <a:pt x="2978" y="3275"/>
                      <a:pt x="3194" y="4306"/>
                      <a:pt x="2955" y="5399"/>
                    </a:cubicBezTo>
                    <a:cubicBezTo>
                      <a:pt x="2905" y="5623"/>
                      <a:pt x="2846" y="5845"/>
                      <a:pt x="2812" y="6072"/>
                    </a:cubicBezTo>
                    <a:cubicBezTo>
                      <a:pt x="2800" y="6137"/>
                      <a:pt x="2829" y="6205"/>
                      <a:pt x="2892" y="6235"/>
                    </a:cubicBezTo>
                    <a:cubicBezTo>
                      <a:pt x="2913" y="6245"/>
                      <a:pt x="2936" y="6251"/>
                      <a:pt x="2960" y="6251"/>
                    </a:cubicBezTo>
                    <a:cubicBezTo>
                      <a:pt x="2976" y="6251"/>
                      <a:pt x="2992" y="6248"/>
                      <a:pt x="3008" y="6242"/>
                    </a:cubicBezTo>
                    <a:cubicBezTo>
                      <a:pt x="3042" y="6229"/>
                      <a:pt x="3079" y="6203"/>
                      <a:pt x="3092" y="6167"/>
                    </a:cubicBezTo>
                    <a:cubicBezTo>
                      <a:pt x="3888" y="4113"/>
                      <a:pt x="3029" y="155"/>
                      <a:pt x="4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6638737" y="1361858"/>
                <a:ext cx="158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8"/>
                      <a:pt x="5" y="19"/>
                    </a:cubicBezTo>
                    <a:cubicBezTo>
                      <a:pt x="5" y="15"/>
                      <a:pt x="3" y="12"/>
                      <a:pt x="3" y="9"/>
                    </a:cubicBezTo>
                    <a:cubicBezTo>
                      <a:pt x="2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4"/>
              <p:cNvSpPr/>
              <p:nvPr/>
            </p:nvSpPr>
            <p:spPr>
              <a:xfrm>
                <a:off x="6589200" y="1279487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" y="1"/>
                      <a:pt x="4" y="2"/>
                    </a:cubicBezTo>
                    <a:lnTo>
                      <a:pt x="4" y="2"/>
                    </a:lnTo>
                    <a:cubicBezTo>
                      <a:pt x="2" y="1"/>
                      <a:pt x="1" y="0"/>
                      <a:pt x="1" y="0"/>
                    </a:cubicBezTo>
                    <a:close/>
                    <a:moveTo>
                      <a:pt x="4" y="2"/>
                    </a:moveTo>
                    <a:cubicBezTo>
                      <a:pt x="4" y="3"/>
                      <a:pt x="5" y="4"/>
                      <a:pt x="6" y="4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14"/>
            <p:cNvGrpSpPr/>
            <p:nvPr/>
          </p:nvGrpSpPr>
          <p:grpSpPr>
            <a:xfrm>
              <a:off x="3880680" y="369057"/>
              <a:ext cx="717520" cy="678074"/>
              <a:chOff x="8426480" y="2078207"/>
              <a:chExt cx="717520" cy="678074"/>
            </a:xfrm>
          </p:grpSpPr>
          <p:sp>
            <p:nvSpPr>
              <p:cNvPr id="2207" name="Google Shape;2207;p14"/>
              <p:cNvSpPr/>
              <p:nvPr/>
            </p:nvSpPr>
            <p:spPr>
              <a:xfrm>
                <a:off x="8686183" y="2078207"/>
                <a:ext cx="235757" cy="203207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6424" extrusionOk="0">
                    <a:moveTo>
                      <a:pt x="3308" y="0"/>
                    </a:moveTo>
                    <a:cubicBezTo>
                      <a:pt x="1881" y="0"/>
                      <a:pt x="461" y="871"/>
                      <a:pt x="107" y="2618"/>
                    </a:cubicBezTo>
                    <a:cubicBezTo>
                      <a:pt x="14" y="3082"/>
                      <a:pt x="1" y="3548"/>
                      <a:pt x="1" y="3943"/>
                    </a:cubicBezTo>
                    <a:cubicBezTo>
                      <a:pt x="1" y="4178"/>
                      <a:pt x="8" y="4411"/>
                      <a:pt x="14" y="4644"/>
                    </a:cubicBezTo>
                    <a:cubicBezTo>
                      <a:pt x="20" y="4869"/>
                      <a:pt x="27" y="5096"/>
                      <a:pt x="27" y="5323"/>
                    </a:cubicBezTo>
                    <a:cubicBezTo>
                      <a:pt x="27" y="5364"/>
                      <a:pt x="58" y="5385"/>
                      <a:pt x="90" y="5385"/>
                    </a:cubicBezTo>
                    <a:cubicBezTo>
                      <a:pt x="123" y="5385"/>
                      <a:pt x="156" y="5363"/>
                      <a:pt x="156" y="5320"/>
                    </a:cubicBezTo>
                    <a:lnTo>
                      <a:pt x="153" y="5140"/>
                    </a:lnTo>
                    <a:lnTo>
                      <a:pt x="153" y="5140"/>
                    </a:lnTo>
                    <a:cubicBezTo>
                      <a:pt x="627" y="6043"/>
                      <a:pt x="1818" y="6423"/>
                      <a:pt x="3035" y="6423"/>
                    </a:cubicBezTo>
                    <a:cubicBezTo>
                      <a:pt x="4112" y="6423"/>
                      <a:pt x="5210" y="6125"/>
                      <a:pt x="5850" y="5628"/>
                    </a:cubicBezTo>
                    <a:lnTo>
                      <a:pt x="5850" y="5628"/>
                    </a:lnTo>
                    <a:cubicBezTo>
                      <a:pt x="5816" y="5741"/>
                      <a:pt x="5929" y="5842"/>
                      <a:pt x="6043" y="5842"/>
                    </a:cubicBezTo>
                    <a:cubicBezTo>
                      <a:pt x="6102" y="5842"/>
                      <a:pt x="6161" y="5815"/>
                      <a:pt x="6201" y="5750"/>
                    </a:cubicBezTo>
                    <a:cubicBezTo>
                      <a:pt x="6255" y="5661"/>
                      <a:pt x="6287" y="5557"/>
                      <a:pt x="6320" y="5459"/>
                    </a:cubicBezTo>
                    <a:cubicBezTo>
                      <a:pt x="7452" y="1826"/>
                      <a:pt x="5374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4"/>
              <p:cNvSpPr/>
              <p:nvPr/>
            </p:nvSpPr>
            <p:spPr>
              <a:xfrm>
                <a:off x="8426480" y="2178261"/>
                <a:ext cx="213709" cy="144244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4560" extrusionOk="0">
                    <a:moveTo>
                      <a:pt x="3993" y="1"/>
                    </a:moveTo>
                    <a:cubicBezTo>
                      <a:pt x="2448" y="1"/>
                      <a:pt x="1" y="1355"/>
                      <a:pt x="234" y="2900"/>
                    </a:cubicBezTo>
                    <a:cubicBezTo>
                      <a:pt x="275" y="3182"/>
                      <a:pt x="406" y="3304"/>
                      <a:pt x="600" y="3304"/>
                    </a:cubicBezTo>
                    <a:cubicBezTo>
                      <a:pt x="710" y="3304"/>
                      <a:pt x="839" y="3265"/>
                      <a:pt x="984" y="3194"/>
                    </a:cubicBezTo>
                    <a:cubicBezTo>
                      <a:pt x="1096" y="3496"/>
                      <a:pt x="1333" y="3642"/>
                      <a:pt x="1585" y="3642"/>
                    </a:cubicBezTo>
                    <a:cubicBezTo>
                      <a:pt x="1756" y="3642"/>
                      <a:pt x="1933" y="3575"/>
                      <a:pt x="2082" y="3446"/>
                    </a:cubicBezTo>
                    <a:lnTo>
                      <a:pt x="2082" y="3446"/>
                    </a:lnTo>
                    <a:cubicBezTo>
                      <a:pt x="2028" y="3809"/>
                      <a:pt x="2241" y="4051"/>
                      <a:pt x="2526" y="4051"/>
                    </a:cubicBezTo>
                    <a:cubicBezTo>
                      <a:pt x="2647" y="4051"/>
                      <a:pt x="2781" y="4007"/>
                      <a:pt x="2913" y="3910"/>
                    </a:cubicBezTo>
                    <a:lnTo>
                      <a:pt x="2913" y="3910"/>
                    </a:lnTo>
                    <a:cubicBezTo>
                      <a:pt x="2897" y="4102"/>
                      <a:pt x="3022" y="4279"/>
                      <a:pt x="3311" y="4304"/>
                    </a:cubicBezTo>
                    <a:cubicBezTo>
                      <a:pt x="3330" y="4305"/>
                      <a:pt x="3350" y="4306"/>
                      <a:pt x="3371" y="4306"/>
                    </a:cubicBezTo>
                    <a:cubicBezTo>
                      <a:pt x="3492" y="4306"/>
                      <a:pt x="3638" y="4280"/>
                      <a:pt x="3748" y="4259"/>
                    </a:cubicBezTo>
                    <a:cubicBezTo>
                      <a:pt x="4106" y="4193"/>
                      <a:pt x="4322" y="4142"/>
                      <a:pt x="4501" y="4142"/>
                    </a:cubicBezTo>
                    <a:cubicBezTo>
                      <a:pt x="4690" y="4142"/>
                      <a:pt x="4837" y="4199"/>
                      <a:pt x="5065" y="4357"/>
                    </a:cubicBezTo>
                    <a:cubicBezTo>
                      <a:pt x="5188" y="4444"/>
                      <a:pt x="5253" y="4481"/>
                      <a:pt x="5363" y="4521"/>
                    </a:cubicBezTo>
                    <a:cubicBezTo>
                      <a:pt x="5431" y="4547"/>
                      <a:pt x="5510" y="4560"/>
                      <a:pt x="5594" y="4560"/>
                    </a:cubicBezTo>
                    <a:cubicBezTo>
                      <a:pt x="6041" y="4560"/>
                      <a:pt x="6645" y="4199"/>
                      <a:pt x="6728" y="3551"/>
                    </a:cubicBezTo>
                    <a:cubicBezTo>
                      <a:pt x="6756" y="3317"/>
                      <a:pt x="6710" y="2786"/>
                      <a:pt x="6466" y="2786"/>
                    </a:cubicBezTo>
                    <a:cubicBezTo>
                      <a:pt x="6464" y="2786"/>
                      <a:pt x="6463" y="2786"/>
                      <a:pt x="6461" y="2786"/>
                    </a:cubicBezTo>
                    <a:cubicBezTo>
                      <a:pt x="6196" y="1706"/>
                      <a:pt x="5477" y="246"/>
                      <a:pt x="4396" y="37"/>
                    </a:cubicBezTo>
                    <a:cubicBezTo>
                      <a:pt x="4272" y="13"/>
                      <a:pt x="4136" y="1"/>
                      <a:pt x="3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4"/>
              <p:cNvSpPr/>
              <p:nvPr/>
            </p:nvSpPr>
            <p:spPr>
              <a:xfrm>
                <a:off x="8923300" y="2203852"/>
                <a:ext cx="220700" cy="128681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068" extrusionOk="0">
                    <a:moveTo>
                      <a:pt x="3406" y="0"/>
                    </a:moveTo>
                    <a:cubicBezTo>
                      <a:pt x="2958" y="0"/>
                      <a:pt x="2474" y="127"/>
                      <a:pt x="1964" y="430"/>
                    </a:cubicBezTo>
                    <a:cubicBezTo>
                      <a:pt x="1446" y="740"/>
                      <a:pt x="944" y="1232"/>
                      <a:pt x="561" y="1888"/>
                    </a:cubicBezTo>
                    <a:cubicBezTo>
                      <a:pt x="446" y="1920"/>
                      <a:pt x="188" y="2342"/>
                      <a:pt x="134" y="2462"/>
                    </a:cubicBezTo>
                    <a:cubicBezTo>
                      <a:pt x="55" y="2633"/>
                      <a:pt x="7" y="2802"/>
                      <a:pt x="5" y="2986"/>
                    </a:cubicBezTo>
                    <a:cubicBezTo>
                      <a:pt x="1" y="3167"/>
                      <a:pt x="94" y="3506"/>
                      <a:pt x="271" y="3731"/>
                    </a:cubicBezTo>
                    <a:cubicBezTo>
                      <a:pt x="436" y="3946"/>
                      <a:pt x="656" y="4025"/>
                      <a:pt x="897" y="4025"/>
                    </a:cubicBezTo>
                    <a:cubicBezTo>
                      <a:pt x="1126" y="4025"/>
                      <a:pt x="1375" y="3953"/>
                      <a:pt x="1612" y="3858"/>
                    </a:cubicBezTo>
                    <a:cubicBezTo>
                      <a:pt x="2040" y="3690"/>
                      <a:pt x="2308" y="3548"/>
                      <a:pt x="2563" y="3548"/>
                    </a:cubicBezTo>
                    <a:cubicBezTo>
                      <a:pt x="2588" y="3548"/>
                      <a:pt x="2612" y="3549"/>
                      <a:pt x="2637" y="3552"/>
                    </a:cubicBezTo>
                    <a:cubicBezTo>
                      <a:pt x="2737" y="3571"/>
                      <a:pt x="2822" y="3589"/>
                      <a:pt x="2952" y="3642"/>
                    </a:cubicBezTo>
                    <a:cubicBezTo>
                      <a:pt x="3278" y="3779"/>
                      <a:pt x="3658" y="4027"/>
                      <a:pt x="3926" y="4027"/>
                    </a:cubicBezTo>
                    <a:cubicBezTo>
                      <a:pt x="4045" y="4027"/>
                      <a:pt x="4142" y="3979"/>
                      <a:pt x="4202" y="3850"/>
                    </a:cubicBezTo>
                    <a:cubicBezTo>
                      <a:pt x="4315" y="3975"/>
                      <a:pt x="4488" y="4067"/>
                      <a:pt x="4658" y="4067"/>
                    </a:cubicBezTo>
                    <a:cubicBezTo>
                      <a:pt x="4836" y="4067"/>
                      <a:pt x="5010" y="3966"/>
                      <a:pt x="5105" y="3695"/>
                    </a:cubicBezTo>
                    <a:cubicBezTo>
                      <a:pt x="5223" y="3775"/>
                      <a:pt x="5341" y="3811"/>
                      <a:pt x="5451" y="3811"/>
                    </a:cubicBezTo>
                    <a:cubicBezTo>
                      <a:pt x="5764" y="3811"/>
                      <a:pt x="6006" y="3523"/>
                      <a:pt x="5945" y="3145"/>
                    </a:cubicBezTo>
                    <a:lnTo>
                      <a:pt x="5945" y="3145"/>
                    </a:lnTo>
                    <a:cubicBezTo>
                      <a:pt x="5983" y="3154"/>
                      <a:pt x="6019" y="3157"/>
                      <a:pt x="6052" y="3157"/>
                    </a:cubicBezTo>
                    <a:cubicBezTo>
                      <a:pt x="6977" y="3157"/>
                      <a:pt x="5645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4"/>
              <p:cNvSpPr/>
              <p:nvPr/>
            </p:nvSpPr>
            <p:spPr>
              <a:xfrm>
                <a:off x="8566580" y="2625829"/>
                <a:ext cx="89583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611" extrusionOk="0">
                    <a:moveTo>
                      <a:pt x="2000" y="1"/>
                    </a:moveTo>
                    <a:cubicBezTo>
                      <a:pt x="1988" y="1"/>
                      <a:pt x="1975" y="4"/>
                      <a:pt x="1965" y="9"/>
                    </a:cubicBezTo>
                    <a:cubicBezTo>
                      <a:pt x="776" y="699"/>
                      <a:pt x="0" y="2586"/>
                      <a:pt x="1124" y="3581"/>
                    </a:cubicBezTo>
                    <a:cubicBezTo>
                      <a:pt x="1146" y="3601"/>
                      <a:pt x="1171" y="3611"/>
                      <a:pt x="1195" y="3611"/>
                    </a:cubicBezTo>
                    <a:cubicBezTo>
                      <a:pt x="1233" y="3611"/>
                      <a:pt x="1269" y="3588"/>
                      <a:pt x="1288" y="3540"/>
                    </a:cubicBezTo>
                    <a:cubicBezTo>
                      <a:pt x="1339" y="3422"/>
                      <a:pt x="1441" y="3306"/>
                      <a:pt x="1510" y="3176"/>
                    </a:cubicBezTo>
                    <a:cubicBezTo>
                      <a:pt x="1576" y="3268"/>
                      <a:pt x="1624" y="3326"/>
                      <a:pt x="1682" y="3326"/>
                    </a:cubicBezTo>
                    <a:cubicBezTo>
                      <a:pt x="1737" y="3326"/>
                      <a:pt x="1802" y="3272"/>
                      <a:pt x="1900" y="3142"/>
                    </a:cubicBezTo>
                    <a:cubicBezTo>
                      <a:pt x="1983" y="3223"/>
                      <a:pt x="2054" y="3262"/>
                      <a:pt x="2116" y="3262"/>
                    </a:cubicBezTo>
                    <a:cubicBezTo>
                      <a:pt x="2209" y="3262"/>
                      <a:pt x="2283" y="3176"/>
                      <a:pt x="2347" y="3021"/>
                    </a:cubicBezTo>
                    <a:cubicBezTo>
                      <a:pt x="2357" y="3029"/>
                      <a:pt x="2372" y="3034"/>
                      <a:pt x="2386" y="3036"/>
                    </a:cubicBezTo>
                    <a:cubicBezTo>
                      <a:pt x="2400" y="3040"/>
                      <a:pt x="2416" y="3040"/>
                      <a:pt x="2433" y="3040"/>
                    </a:cubicBezTo>
                    <a:cubicBezTo>
                      <a:pt x="2470" y="3039"/>
                      <a:pt x="2522" y="3019"/>
                      <a:pt x="2542" y="2976"/>
                    </a:cubicBezTo>
                    <a:cubicBezTo>
                      <a:pt x="2717" y="2609"/>
                      <a:pt x="2798" y="1973"/>
                      <a:pt x="2814" y="1568"/>
                    </a:cubicBezTo>
                    <a:cubicBezTo>
                      <a:pt x="2831" y="1110"/>
                      <a:pt x="2780" y="477"/>
                      <a:pt x="2379" y="249"/>
                    </a:cubicBezTo>
                    <a:cubicBezTo>
                      <a:pt x="2327" y="219"/>
                      <a:pt x="2268" y="198"/>
                      <a:pt x="2204" y="185"/>
                    </a:cubicBezTo>
                    <a:cubicBezTo>
                      <a:pt x="2165" y="177"/>
                      <a:pt x="2125" y="173"/>
                      <a:pt x="2084" y="173"/>
                    </a:cubicBezTo>
                    <a:cubicBezTo>
                      <a:pt x="2061" y="173"/>
                      <a:pt x="2038" y="174"/>
                      <a:pt x="2015" y="176"/>
                    </a:cubicBezTo>
                    <a:cubicBezTo>
                      <a:pt x="1983" y="179"/>
                      <a:pt x="1951" y="184"/>
                      <a:pt x="1920" y="191"/>
                    </a:cubicBezTo>
                    <a:cubicBezTo>
                      <a:pt x="1958" y="169"/>
                      <a:pt x="1996" y="145"/>
                      <a:pt x="2034" y="123"/>
                    </a:cubicBezTo>
                    <a:cubicBezTo>
                      <a:pt x="2048" y="115"/>
                      <a:pt x="2058" y="100"/>
                      <a:pt x="2064" y="83"/>
                    </a:cubicBezTo>
                    <a:cubicBezTo>
                      <a:pt x="2069" y="65"/>
                      <a:pt x="2065" y="47"/>
                      <a:pt x="2057" y="33"/>
                    </a:cubicBezTo>
                    <a:cubicBezTo>
                      <a:pt x="2048" y="16"/>
                      <a:pt x="2032" y="6"/>
                      <a:pt x="2012" y="2"/>
                    </a:cubicBezTo>
                    <a:cubicBezTo>
                      <a:pt x="2008" y="1"/>
                      <a:pt x="2004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8849470" y="2638735"/>
                <a:ext cx="93474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3243" extrusionOk="0">
                    <a:moveTo>
                      <a:pt x="1152" y="0"/>
                    </a:moveTo>
                    <a:cubicBezTo>
                      <a:pt x="1014" y="0"/>
                      <a:pt x="872" y="32"/>
                      <a:pt x="731" y="99"/>
                    </a:cubicBezTo>
                    <a:cubicBezTo>
                      <a:pt x="141" y="383"/>
                      <a:pt x="1" y="1343"/>
                      <a:pt x="230" y="1431"/>
                    </a:cubicBezTo>
                    <a:cubicBezTo>
                      <a:pt x="294" y="2197"/>
                      <a:pt x="263" y="2448"/>
                      <a:pt x="370" y="2448"/>
                    </a:cubicBezTo>
                    <a:cubicBezTo>
                      <a:pt x="409" y="2448"/>
                      <a:pt x="467" y="2414"/>
                      <a:pt x="554" y="2360"/>
                    </a:cubicBezTo>
                    <a:cubicBezTo>
                      <a:pt x="597" y="2568"/>
                      <a:pt x="731" y="2679"/>
                      <a:pt x="768" y="2959"/>
                    </a:cubicBezTo>
                    <a:cubicBezTo>
                      <a:pt x="773" y="3004"/>
                      <a:pt x="797" y="3027"/>
                      <a:pt x="831" y="3034"/>
                    </a:cubicBezTo>
                    <a:cubicBezTo>
                      <a:pt x="836" y="3035"/>
                      <a:pt x="841" y="3036"/>
                      <a:pt x="846" y="3036"/>
                    </a:cubicBezTo>
                    <a:cubicBezTo>
                      <a:pt x="861" y="3036"/>
                      <a:pt x="875" y="3032"/>
                      <a:pt x="886" y="3026"/>
                    </a:cubicBezTo>
                    <a:cubicBezTo>
                      <a:pt x="954" y="2977"/>
                      <a:pt x="1029" y="2934"/>
                      <a:pt x="1098" y="2887"/>
                    </a:cubicBezTo>
                    <a:cubicBezTo>
                      <a:pt x="1100" y="3011"/>
                      <a:pt x="1158" y="3121"/>
                      <a:pt x="1245" y="3121"/>
                    </a:cubicBezTo>
                    <a:cubicBezTo>
                      <a:pt x="1271" y="3121"/>
                      <a:pt x="1299" y="3112"/>
                      <a:pt x="1330" y="3090"/>
                    </a:cubicBezTo>
                    <a:cubicBezTo>
                      <a:pt x="1378" y="3231"/>
                      <a:pt x="1418" y="3241"/>
                      <a:pt x="1428" y="3241"/>
                    </a:cubicBezTo>
                    <a:cubicBezTo>
                      <a:pt x="1430" y="3241"/>
                      <a:pt x="1431" y="3241"/>
                      <a:pt x="1431" y="3241"/>
                    </a:cubicBezTo>
                    <a:cubicBezTo>
                      <a:pt x="1439" y="3242"/>
                      <a:pt x="1446" y="3243"/>
                      <a:pt x="1454" y="3243"/>
                    </a:cubicBezTo>
                    <a:cubicBezTo>
                      <a:pt x="1482" y="3243"/>
                      <a:pt x="1508" y="3232"/>
                      <a:pt x="1524" y="3215"/>
                    </a:cubicBezTo>
                    <a:cubicBezTo>
                      <a:pt x="2954" y="1661"/>
                      <a:pt x="2155" y="0"/>
                      <a:pt x="1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8740875" y="2698521"/>
                <a:ext cx="51340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826" extrusionOk="0">
                    <a:moveTo>
                      <a:pt x="911" y="0"/>
                    </a:moveTo>
                    <a:cubicBezTo>
                      <a:pt x="805" y="0"/>
                      <a:pt x="674" y="41"/>
                      <a:pt x="517" y="134"/>
                    </a:cubicBezTo>
                    <a:cubicBezTo>
                      <a:pt x="345" y="146"/>
                      <a:pt x="199" y="234"/>
                      <a:pt x="128" y="401"/>
                    </a:cubicBezTo>
                    <a:cubicBezTo>
                      <a:pt x="120" y="398"/>
                      <a:pt x="113" y="394"/>
                      <a:pt x="103" y="393"/>
                    </a:cubicBezTo>
                    <a:cubicBezTo>
                      <a:pt x="101" y="393"/>
                      <a:pt x="99" y="393"/>
                      <a:pt x="97" y="393"/>
                    </a:cubicBezTo>
                    <a:cubicBezTo>
                      <a:pt x="60" y="393"/>
                      <a:pt x="35" y="405"/>
                      <a:pt x="20" y="423"/>
                    </a:cubicBezTo>
                    <a:cubicBezTo>
                      <a:pt x="6" y="439"/>
                      <a:pt x="0" y="457"/>
                      <a:pt x="3" y="477"/>
                    </a:cubicBezTo>
                    <a:cubicBezTo>
                      <a:pt x="47" y="815"/>
                      <a:pt x="123" y="1295"/>
                      <a:pt x="292" y="1593"/>
                    </a:cubicBezTo>
                    <a:cubicBezTo>
                      <a:pt x="381" y="1743"/>
                      <a:pt x="481" y="1805"/>
                      <a:pt x="560" y="1822"/>
                    </a:cubicBezTo>
                    <a:cubicBezTo>
                      <a:pt x="576" y="1824"/>
                      <a:pt x="592" y="1825"/>
                      <a:pt x="608" y="1825"/>
                    </a:cubicBezTo>
                    <a:cubicBezTo>
                      <a:pt x="1246" y="1825"/>
                      <a:pt x="1623" y="0"/>
                      <a:pt x="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4"/>
              <p:cNvSpPr/>
              <p:nvPr/>
            </p:nvSpPr>
            <p:spPr>
              <a:xfrm>
                <a:off x="8715759" y="2136981"/>
                <a:ext cx="27077" cy="3482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01" extrusionOk="0">
                    <a:moveTo>
                      <a:pt x="488" y="0"/>
                    </a:moveTo>
                    <a:cubicBezTo>
                      <a:pt x="471" y="0"/>
                      <a:pt x="456" y="1"/>
                      <a:pt x="441" y="4"/>
                    </a:cubicBezTo>
                    <a:cubicBezTo>
                      <a:pt x="399" y="12"/>
                      <a:pt x="375" y="23"/>
                      <a:pt x="349" y="36"/>
                    </a:cubicBezTo>
                    <a:cubicBezTo>
                      <a:pt x="299" y="59"/>
                      <a:pt x="267" y="86"/>
                      <a:pt x="234" y="110"/>
                    </a:cubicBezTo>
                    <a:cubicBezTo>
                      <a:pt x="197" y="143"/>
                      <a:pt x="196" y="193"/>
                      <a:pt x="213" y="226"/>
                    </a:cubicBezTo>
                    <a:cubicBezTo>
                      <a:pt x="201" y="238"/>
                      <a:pt x="189" y="251"/>
                      <a:pt x="177" y="262"/>
                    </a:cubicBezTo>
                    <a:cubicBezTo>
                      <a:pt x="134" y="311"/>
                      <a:pt x="98" y="369"/>
                      <a:pt x="68" y="435"/>
                    </a:cubicBezTo>
                    <a:cubicBezTo>
                      <a:pt x="18" y="548"/>
                      <a:pt x="1" y="674"/>
                      <a:pt x="17" y="789"/>
                    </a:cubicBezTo>
                    <a:cubicBezTo>
                      <a:pt x="27" y="872"/>
                      <a:pt x="61" y="985"/>
                      <a:pt x="156" y="1051"/>
                    </a:cubicBezTo>
                    <a:cubicBezTo>
                      <a:pt x="180" y="1065"/>
                      <a:pt x="199" y="1077"/>
                      <a:pt x="219" y="1084"/>
                    </a:cubicBezTo>
                    <a:cubicBezTo>
                      <a:pt x="231" y="1087"/>
                      <a:pt x="242" y="1091"/>
                      <a:pt x="254" y="1093"/>
                    </a:cubicBezTo>
                    <a:cubicBezTo>
                      <a:pt x="273" y="1097"/>
                      <a:pt x="289" y="1098"/>
                      <a:pt x="306" y="1100"/>
                    </a:cubicBezTo>
                    <a:cubicBezTo>
                      <a:pt x="310" y="1100"/>
                      <a:pt x="314" y="1100"/>
                      <a:pt x="318" y="1100"/>
                    </a:cubicBezTo>
                    <a:cubicBezTo>
                      <a:pt x="336" y="1100"/>
                      <a:pt x="356" y="1098"/>
                      <a:pt x="375" y="1094"/>
                    </a:cubicBezTo>
                    <a:cubicBezTo>
                      <a:pt x="425" y="1085"/>
                      <a:pt x="459" y="1071"/>
                      <a:pt x="491" y="1057"/>
                    </a:cubicBezTo>
                    <a:cubicBezTo>
                      <a:pt x="531" y="1040"/>
                      <a:pt x="562" y="1020"/>
                      <a:pt x="592" y="998"/>
                    </a:cubicBezTo>
                    <a:cubicBezTo>
                      <a:pt x="624" y="977"/>
                      <a:pt x="654" y="954"/>
                      <a:pt x="681" y="928"/>
                    </a:cubicBezTo>
                    <a:cubicBezTo>
                      <a:pt x="703" y="908"/>
                      <a:pt x="721" y="884"/>
                      <a:pt x="740" y="858"/>
                    </a:cubicBezTo>
                    <a:cubicBezTo>
                      <a:pt x="766" y="822"/>
                      <a:pt x="783" y="789"/>
                      <a:pt x="794" y="756"/>
                    </a:cubicBezTo>
                    <a:cubicBezTo>
                      <a:pt x="809" y="725"/>
                      <a:pt x="820" y="692"/>
                      <a:pt x="829" y="660"/>
                    </a:cubicBezTo>
                    <a:cubicBezTo>
                      <a:pt x="840" y="620"/>
                      <a:pt x="844" y="579"/>
                      <a:pt x="849" y="538"/>
                    </a:cubicBezTo>
                    <a:cubicBezTo>
                      <a:pt x="856" y="478"/>
                      <a:pt x="853" y="412"/>
                      <a:pt x="836" y="328"/>
                    </a:cubicBezTo>
                    <a:cubicBezTo>
                      <a:pt x="826" y="275"/>
                      <a:pt x="801" y="218"/>
                      <a:pt x="770" y="163"/>
                    </a:cubicBezTo>
                    <a:cubicBezTo>
                      <a:pt x="734" y="106"/>
                      <a:pt x="685" y="60"/>
                      <a:pt x="630" y="33"/>
                    </a:cubicBezTo>
                    <a:cubicBezTo>
                      <a:pt x="609" y="22"/>
                      <a:pt x="584" y="12"/>
                      <a:pt x="555" y="7"/>
                    </a:cubicBezTo>
                    <a:lnTo>
                      <a:pt x="548" y="4"/>
                    </a:lnTo>
                    <a:cubicBezTo>
                      <a:pt x="526" y="1"/>
                      <a:pt x="509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4"/>
              <p:cNvSpPr/>
              <p:nvPr/>
            </p:nvSpPr>
            <p:spPr>
              <a:xfrm>
                <a:off x="8843871" y="2144572"/>
                <a:ext cx="2666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73" extrusionOk="0">
                    <a:moveTo>
                      <a:pt x="347" y="0"/>
                    </a:moveTo>
                    <a:cubicBezTo>
                      <a:pt x="333" y="0"/>
                      <a:pt x="320" y="1"/>
                      <a:pt x="307" y="3"/>
                    </a:cubicBezTo>
                    <a:cubicBezTo>
                      <a:pt x="269" y="6"/>
                      <a:pt x="234" y="18"/>
                      <a:pt x="194" y="32"/>
                    </a:cubicBezTo>
                    <a:cubicBezTo>
                      <a:pt x="176" y="39"/>
                      <a:pt x="158" y="48"/>
                      <a:pt x="146" y="69"/>
                    </a:cubicBezTo>
                    <a:cubicBezTo>
                      <a:pt x="135" y="87"/>
                      <a:pt x="132" y="111"/>
                      <a:pt x="136" y="132"/>
                    </a:cubicBezTo>
                    <a:cubicBezTo>
                      <a:pt x="139" y="142"/>
                      <a:pt x="143" y="151"/>
                      <a:pt x="154" y="162"/>
                    </a:cubicBezTo>
                    <a:cubicBezTo>
                      <a:pt x="139" y="172"/>
                      <a:pt x="125" y="190"/>
                      <a:pt x="112" y="204"/>
                    </a:cubicBezTo>
                    <a:cubicBezTo>
                      <a:pt x="76" y="247"/>
                      <a:pt x="49" y="300"/>
                      <a:pt x="28" y="366"/>
                    </a:cubicBezTo>
                    <a:cubicBezTo>
                      <a:pt x="12" y="414"/>
                      <a:pt x="5" y="469"/>
                      <a:pt x="3" y="540"/>
                    </a:cubicBezTo>
                    <a:cubicBezTo>
                      <a:pt x="0" y="599"/>
                      <a:pt x="10" y="662"/>
                      <a:pt x="29" y="729"/>
                    </a:cubicBezTo>
                    <a:cubicBezTo>
                      <a:pt x="43" y="781"/>
                      <a:pt x="68" y="835"/>
                      <a:pt x="99" y="885"/>
                    </a:cubicBezTo>
                    <a:cubicBezTo>
                      <a:pt x="128" y="933"/>
                      <a:pt x="169" y="974"/>
                      <a:pt x="221" y="1014"/>
                    </a:cubicBezTo>
                    <a:cubicBezTo>
                      <a:pt x="241" y="1029"/>
                      <a:pt x="265" y="1040"/>
                      <a:pt x="292" y="1052"/>
                    </a:cubicBezTo>
                    <a:cubicBezTo>
                      <a:pt x="308" y="1057"/>
                      <a:pt x="327" y="1062"/>
                      <a:pt x="343" y="1066"/>
                    </a:cubicBezTo>
                    <a:cubicBezTo>
                      <a:pt x="350" y="1067"/>
                      <a:pt x="358" y="1069"/>
                      <a:pt x="365" y="1069"/>
                    </a:cubicBezTo>
                    <a:cubicBezTo>
                      <a:pt x="382" y="1071"/>
                      <a:pt x="399" y="1073"/>
                      <a:pt x="416" y="1073"/>
                    </a:cubicBezTo>
                    <a:cubicBezTo>
                      <a:pt x="463" y="1073"/>
                      <a:pt x="511" y="1062"/>
                      <a:pt x="560" y="1044"/>
                    </a:cubicBezTo>
                    <a:cubicBezTo>
                      <a:pt x="620" y="1022"/>
                      <a:pt x="673" y="986"/>
                      <a:pt x="718" y="938"/>
                    </a:cubicBezTo>
                    <a:cubicBezTo>
                      <a:pt x="736" y="921"/>
                      <a:pt x="753" y="897"/>
                      <a:pt x="774" y="865"/>
                    </a:cubicBezTo>
                    <a:cubicBezTo>
                      <a:pt x="794" y="835"/>
                      <a:pt x="806" y="800"/>
                      <a:pt x="818" y="764"/>
                    </a:cubicBezTo>
                    <a:cubicBezTo>
                      <a:pt x="829" y="732"/>
                      <a:pt x="832" y="701"/>
                      <a:pt x="837" y="671"/>
                    </a:cubicBezTo>
                    <a:cubicBezTo>
                      <a:pt x="839" y="641"/>
                      <a:pt x="842" y="611"/>
                      <a:pt x="842" y="581"/>
                    </a:cubicBezTo>
                    <a:cubicBezTo>
                      <a:pt x="842" y="552"/>
                      <a:pt x="837" y="522"/>
                      <a:pt x="832" y="493"/>
                    </a:cubicBezTo>
                    <a:cubicBezTo>
                      <a:pt x="825" y="446"/>
                      <a:pt x="815" y="410"/>
                      <a:pt x="804" y="377"/>
                    </a:cubicBezTo>
                    <a:cubicBezTo>
                      <a:pt x="782" y="316"/>
                      <a:pt x="753" y="260"/>
                      <a:pt x="716" y="208"/>
                    </a:cubicBezTo>
                    <a:cubicBezTo>
                      <a:pt x="696" y="181"/>
                      <a:pt x="678" y="158"/>
                      <a:pt x="653" y="135"/>
                    </a:cubicBezTo>
                    <a:cubicBezTo>
                      <a:pt x="625" y="107"/>
                      <a:pt x="593" y="84"/>
                      <a:pt x="566" y="65"/>
                    </a:cubicBezTo>
                    <a:cubicBezTo>
                      <a:pt x="543" y="49"/>
                      <a:pt x="513" y="35"/>
                      <a:pt x="481" y="26"/>
                    </a:cubicBezTo>
                    <a:cubicBezTo>
                      <a:pt x="463" y="19"/>
                      <a:pt x="444" y="12"/>
                      <a:pt x="426" y="8"/>
                    </a:cubicBezTo>
                    <a:cubicBezTo>
                      <a:pt x="416" y="6"/>
                      <a:pt x="408" y="6"/>
                      <a:pt x="400" y="5"/>
                    </a:cubicBezTo>
                    <a:cubicBezTo>
                      <a:pt x="381" y="2"/>
                      <a:pt x="363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8776272" y="2110378"/>
                <a:ext cx="31158" cy="15658"/>
              </a:xfrm>
              <a:custGeom>
                <a:avLst/>
                <a:gdLst/>
                <a:ahLst/>
                <a:cxnLst/>
                <a:rect l="l" t="t" r="r" b="b"/>
                <a:pathLst>
                  <a:path w="985" h="495" extrusionOk="0">
                    <a:moveTo>
                      <a:pt x="216" y="257"/>
                    </a:moveTo>
                    <a:cubicBezTo>
                      <a:pt x="216" y="257"/>
                      <a:pt x="216" y="257"/>
                      <a:pt x="216" y="257"/>
                    </a:cubicBezTo>
                    <a:lnTo>
                      <a:pt x="216" y="257"/>
                    </a:lnTo>
                    <a:cubicBezTo>
                      <a:pt x="216" y="257"/>
                      <a:pt x="216" y="257"/>
                      <a:pt x="216" y="257"/>
                    </a:cubicBezTo>
                    <a:close/>
                    <a:moveTo>
                      <a:pt x="480" y="0"/>
                    </a:moveTo>
                    <a:cubicBezTo>
                      <a:pt x="436" y="0"/>
                      <a:pt x="390" y="9"/>
                      <a:pt x="346" y="21"/>
                    </a:cubicBezTo>
                    <a:cubicBezTo>
                      <a:pt x="300" y="33"/>
                      <a:pt x="257" y="55"/>
                      <a:pt x="216" y="82"/>
                    </a:cubicBezTo>
                    <a:cubicBezTo>
                      <a:pt x="123" y="142"/>
                      <a:pt x="54" y="237"/>
                      <a:pt x="11" y="337"/>
                    </a:cubicBezTo>
                    <a:cubicBezTo>
                      <a:pt x="4" y="354"/>
                      <a:pt x="1" y="369"/>
                      <a:pt x="7" y="386"/>
                    </a:cubicBezTo>
                    <a:cubicBezTo>
                      <a:pt x="10" y="401"/>
                      <a:pt x="21" y="416"/>
                      <a:pt x="35" y="423"/>
                    </a:cubicBezTo>
                    <a:cubicBezTo>
                      <a:pt x="44" y="428"/>
                      <a:pt x="56" y="431"/>
                      <a:pt x="68" y="431"/>
                    </a:cubicBezTo>
                    <a:cubicBezTo>
                      <a:pt x="90" y="431"/>
                      <a:pt x="113" y="421"/>
                      <a:pt x="121" y="400"/>
                    </a:cubicBezTo>
                    <a:cubicBezTo>
                      <a:pt x="137" y="363"/>
                      <a:pt x="154" y="330"/>
                      <a:pt x="178" y="296"/>
                    </a:cubicBezTo>
                    <a:cubicBezTo>
                      <a:pt x="190" y="283"/>
                      <a:pt x="203" y="270"/>
                      <a:pt x="216" y="257"/>
                    </a:cubicBezTo>
                    <a:lnTo>
                      <a:pt x="216" y="257"/>
                    </a:lnTo>
                    <a:cubicBezTo>
                      <a:pt x="216" y="258"/>
                      <a:pt x="216" y="258"/>
                      <a:pt x="216" y="258"/>
                    </a:cubicBezTo>
                    <a:lnTo>
                      <a:pt x="219" y="255"/>
                    </a:lnTo>
                    <a:lnTo>
                      <a:pt x="219" y="255"/>
                    </a:lnTo>
                    <a:cubicBezTo>
                      <a:pt x="218" y="256"/>
                      <a:pt x="217" y="257"/>
                      <a:pt x="216" y="257"/>
                    </a:cubicBezTo>
                    <a:lnTo>
                      <a:pt x="216" y="257"/>
                    </a:lnTo>
                    <a:cubicBezTo>
                      <a:pt x="219" y="255"/>
                      <a:pt x="222" y="252"/>
                      <a:pt x="224" y="250"/>
                    </a:cubicBezTo>
                    <a:cubicBezTo>
                      <a:pt x="246" y="234"/>
                      <a:pt x="267" y="221"/>
                      <a:pt x="293" y="211"/>
                    </a:cubicBezTo>
                    <a:cubicBezTo>
                      <a:pt x="315" y="201"/>
                      <a:pt x="337" y="195"/>
                      <a:pt x="360" y="191"/>
                    </a:cubicBezTo>
                    <a:cubicBezTo>
                      <a:pt x="377" y="189"/>
                      <a:pt x="393" y="188"/>
                      <a:pt x="410" y="188"/>
                    </a:cubicBezTo>
                    <a:cubicBezTo>
                      <a:pt x="426" y="188"/>
                      <a:pt x="443" y="189"/>
                      <a:pt x="459" y="191"/>
                    </a:cubicBezTo>
                    <a:cubicBezTo>
                      <a:pt x="491" y="197"/>
                      <a:pt x="519" y="205"/>
                      <a:pt x="551" y="215"/>
                    </a:cubicBezTo>
                    <a:cubicBezTo>
                      <a:pt x="582" y="230"/>
                      <a:pt x="612" y="250"/>
                      <a:pt x="644" y="270"/>
                    </a:cubicBezTo>
                    <a:cubicBezTo>
                      <a:pt x="681" y="300"/>
                      <a:pt x="713" y="336"/>
                      <a:pt x="741" y="373"/>
                    </a:cubicBezTo>
                    <a:cubicBezTo>
                      <a:pt x="758" y="397"/>
                      <a:pt x="774" y="422"/>
                      <a:pt x="791" y="444"/>
                    </a:cubicBezTo>
                    <a:cubicBezTo>
                      <a:pt x="801" y="459"/>
                      <a:pt x="813" y="472"/>
                      <a:pt x="827" y="480"/>
                    </a:cubicBezTo>
                    <a:cubicBezTo>
                      <a:pt x="843" y="490"/>
                      <a:pt x="861" y="494"/>
                      <a:pt x="878" y="494"/>
                    </a:cubicBezTo>
                    <a:cubicBezTo>
                      <a:pt x="887" y="494"/>
                      <a:pt x="896" y="493"/>
                      <a:pt x="904" y="490"/>
                    </a:cubicBezTo>
                    <a:cubicBezTo>
                      <a:pt x="959" y="476"/>
                      <a:pt x="985" y="420"/>
                      <a:pt x="975" y="369"/>
                    </a:cubicBezTo>
                    <a:cubicBezTo>
                      <a:pt x="962" y="313"/>
                      <a:pt x="935" y="263"/>
                      <a:pt x="903" y="215"/>
                    </a:cubicBezTo>
                    <a:cubicBezTo>
                      <a:pt x="884" y="192"/>
                      <a:pt x="867" y="169"/>
                      <a:pt x="846" y="149"/>
                    </a:cubicBezTo>
                    <a:cubicBezTo>
                      <a:pt x="826" y="129"/>
                      <a:pt x="803" y="114"/>
                      <a:pt x="778" y="96"/>
                    </a:cubicBezTo>
                    <a:cubicBezTo>
                      <a:pt x="738" y="64"/>
                      <a:pt x="688" y="43"/>
                      <a:pt x="640" y="26"/>
                    </a:cubicBezTo>
                    <a:cubicBezTo>
                      <a:pt x="620" y="19"/>
                      <a:pt x="602" y="13"/>
                      <a:pt x="582" y="11"/>
                    </a:cubicBezTo>
                    <a:cubicBezTo>
                      <a:pt x="551" y="5"/>
                      <a:pt x="519" y="3"/>
                      <a:pt x="491" y="1"/>
                    </a:cubicBezTo>
                    <a:cubicBezTo>
                      <a:pt x="487" y="0"/>
                      <a:pt x="484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8696843" y="2103387"/>
                <a:ext cx="29481" cy="3732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180" extrusionOk="0">
                    <a:moveTo>
                      <a:pt x="753" y="1"/>
                    </a:moveTo>
                    <a:cubicBezTo>
                      <a:pt x="738" y="1"/>
                      <a:pt x="723" y="5"/>
                      <a:pt x="711" y="12"/>
                    </a:cubicBezTo>
                    <a:cubicBezTo>
                      <a:pt x="623" y="71"/>
                      <a:pt x="546" y="136"/>
                      <a:pt x="477" y="210"/>
                    </a:cubicBezTo>
                    <a:cubicBezTo>
                      <a:pt x="417" y="272"/>
                      <a:pt x="358" y="346"/>
                      <a:pt x="295" y="443"/>
                    </a:cubicBezTo>
                    <a:cubicBezTo>
                      <a:pt x="185" y="612"/>
                      <a:pt x="102" y="804"/>
                      <a:pt x="26" y="988"/>
                    </a:cubicBezTo>
                    <a:lnTo>
                      <a:pt x="12" y="1021"/>
                    </a:lnTo>
                    <a:cubicBezTo>
                      <a:pt x="5" y="1036"/>
                      <a:pt x="0" y="1051"/>
                      <a:pt x="6" y="1071"/>
                    </a:cubicBezTo>
                    <a:cubicBezTo>
                      <a:pt x="12" y="1086"/>
                      <a:pt x="22" y="1101"/>
                      <a:pt x="36" y="1109"/>
                    </a:cubicBezTo>
                    <a:cubicBezTo>
                      <a:pt x="43" y="1114"/>
                      <a:pt x="49" y="1115"/>
                      <a:pt x="56" y="1116"/>
                    </a:cubicBezTo>
                    <a:cubicBezTo>
                      <a:pt x="61" y="1118"/>
                      <a:pt x="66" y="1118"/>
                      <a:pt x="70" y="1118"/>
                    </a:cubicBezTo>
                    <a:cubicBezTo>
                      <a:pt x="76" y="1118"/>
                      <a:pt x="82" y="1117"/>
                      <a:pt x="86" y="1115"/>
                    </a:cubicBezTo>
                    <a:cubicBezTo>
                      <a:pt x="98" y="1114"/>
                      <a:pt x="114" y="1105"/>
                      <a:pt x="122" y="1092"/>
                    </a:cubicBezTo>
                    <a:cubicBezTo>
                      <a:pt x="177" y="1129"/>
                      <a:pt x="241" y="1158"/>
                      <a:pt x="308" y="1171"/>
                    </a:cubicBezTo>
                    <a:cubicBezTo>
                      <a:pt x="337" y="1176"/>
                      <a:pt x="367" y="1179"/>
                      <a:pt x="396" y="1179"/>
                    </a:cubicBezTo>
                    <a:cubicBezTo>
                      <a:pt x="442" y="1179"/>
                      <a:pt x="488" y="1172"/>
                      <a:pt x="532" y="1158"/>
                    </a:cubicBezTo>
                    <a:cubicBezTo>
                      <a:pt x="652" y="1121"/>
                      <a:pt x="759" y="1023"/>
                      <a:pt x="832" y="887"/>
                    </a:cubicBezTo>
                    <a:cubicBezTo>
                      <a:pt x="897" y="769"/>
                      <a:pt x="931" y="622"/>
                      <a:pt x="931" y="465"/>
                    </a:cubicBezTo>
                    <a:cubicBezTo>
                      <a:pt x="931" y="340"/>
                      <a:pt x="900" y="210"/>
                      <a:pt x="840" y="103"/>
                    </a:cubicBezTo>
                    <a:cubicBezTo>
                      <a:pt x="845" y="83"/>
                      <a:pt x="842" y="61"/>
                      <a:pt x="831" y="41"/>
                    </a:cubicBezTo>
                    <a:cubicBezTo>
                      <a:pt x="817" y="24"/>
                      <a:pt x="794" y="7"/>
                      <a:pt x="768" y="2"/>
                    </a:cubicBezTo>
                    <a:cubicBezTo>
                      <a:pt x="763" y="1"/>
                      <a:pt x="758" y="1"/>
                      <a:pt x="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4"/>
              <p:cNvSpPr/>
              <p:nvPr/>
            </p:nvSpPr>
            <p:spPr>
              <a:xfrm>
                <a:off x="8850071" y="2098705"/>
                <a:ext cx="31379" cy="3289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040" extrusionOk="0">
                    <a:moveTo>
                      <a:pt x="197" y="0"/>
                    </a:moveTo>
                    <a:cubicBezTo>
                      <a:pt x="172" y="0"/>
                      <a:pt x="149" y="11"/>
                      <a:pt x="134" y="30"/>
                    </a:cubicBezTo>
                    <a:cubicBezTo>
                      <a:pt x="119" y="33"/>
                      <a:pt x="108" y="45"/>
                      <a:pt x="101" y="57"/>
                    </a:cubicBezTo>
                    <a:cubicBezTo>
                      <a:pt x="68" y="116"/>
                      <a:pt x="45" y="176"/>
                      <a:pt x="25" y="238"/>
                    </a:cubicBezTo>
                    <a:cubicBezTo>
                      <a:pt x="8" y="297"/>
                      <a:pt x="0" y="362"/>
                      <a:pt x="2" y="441"/>
                    </a:cubicBezTo>
                    <a:cubicBezTo>
                      <a:pt x="2" y="494"/>
                      <a:pt x="12" y="553"/>
                      <a:pt x="31" y="613"/>
                    </a:cubicBezTo>
                    <a:cubicBezTo>
                      <a:pt x="46" y="673"/>
                      <a:pt x="73" y="732"/>
                      <a:pt x="111" y="789"/>
                    </a:cubicBezTo>
                    <a:cubicBezTo>
                      <a:pt x="144" y="838"/>
                      <a:pt x="184" y="881"/>
                      <a:pt x="231" y="917"/>
                    </a:cubicBezTo>
                    <a:cubicBezTo>
                      <a:pt x="254" y="934"/>
                      <a:pt x="277" y="948"/>
                      <a:pt x="303" y="962"/>
                    </a:cubicBezTo>
                    <a:cubicBezTo>
                      <a:pt x="334" y="982"/>
                      <a:pt x="370" y="995"/>
                      <a:pt x="406" y="1007"/>
                    </a:cubicBezTo>
                    <a:cubicBezTo>
                      <a:pt x="431" y="1017"/>
                      <a:pt x="459" y="1024"/>
                      <a:pt x="484" y="1028"/>
                    </a:cubicBezTo>
                    <a:cubicBezTo>
                      <a:pt x="525" y="1035"/>
                      <a:pt x="569" y="1040"/>
                      <a:pt x="613" y="1040"/>
                    </a:cubicBezTo>
                    <a:cubicBezTo>
                      <a:pt x="645" y="1040"/>
                      <a:pt x="673" y="1034"/>
                      <a:pt x="704" y="1030"/>
                    </a:cubicBezTo>
                    <a:cubicBezTo>
                      <a:pt x="754" y="1022"/>
                      <a:pt x="795" y="1007"/>
                      <a:pt x="840" y="982"/>
                    </a:cubicBezTo>
                    <a:cubicBezTo>
                      <a:pt x="855" y="974"/>
                      <a:pt x="868" y="958"/>
                      <a:pt x="878" y="941"/>
                    </a:cubicBezTo>
                    <a:cubicBezTo>
                      <a:pt x="885" y="954"/>
                      <a:pt x="898" y="961"/>
                      <a:pt x="913" y="964"/>
                    </a:cubicBezTo>
                    <a:cubicBezTo>
                      <a:pt x="917" y="965"/>
                      <a:pt x="920" y="965"/>
                      <a:pt x="924" y="965"/>
                    </a:cubicBezTo>
                    <a:cubicBezTo>
                      <a:pt x="935" y="965"/>
                      <a:pt x="945" y="962"/>
                      <a:pt x="954" y="957"/>
                    </a:cubicBezTo>
                    <a:cubicBezTo>
                      <a:pt x="983" y="941"/>
                      <a:pt x="991" y="905"/>
                      <a:pt x="977" y="874"/>
                    </a:cubicBezTo>
                    <a:cubicBezTo>
                      <a:pt x="935" y="786"/>
                      <a:pt x="891" y="703"/>
                      <a:pt x="845" y="624"/>
                    </a:cubicBezTo>
                    <a:cubicBezTo>
                      <a:pt x="804" y="554"/>
                      <a:pt x="754" y="483"/>
                      <a:pt x="683" y="391"/>
                    </a:cubicBezTo>
                    <a:cubicBezTo>
                      <a:pt x="555" y="223"/>
                      <a:pt x="404" y="95"/>
                      <a:pt x="238" y="7"/>
                    </a:cubicBezTo>
                    <a:cubicBezTo>
                      <a:pt x="230" y="4"/>
                      <a:pt x="222" y="3"/>
                      <a:pt x="212" y="2"/>
                    </a:cubicBezTo>
                    <a:cubicBezTo>
                      <a:pt x="207" y="1"/>
                      <a:pt x="202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4"/>
              <p:cNvSpPr/>
              <p:nvPr/>
            </p:nvSpPr>
            <p:spPr>
              <a:xfrm>
                <a:off x="8531974" y="2229000"/>
                <a:ext cx="476575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5522" extrusionOk="0">
                    <a:moveTo>
                      <a:pt x="7804" y="0"/>
                    </a:moveTo>
                    <a:cubicBezTo>
                      <a:pt x="7178" y="0"/>
                      <a:pt x="6546" y="41"/>
                      <a:pt x="5923" y="122"/>
                    </a:cubicBezTo>
                    <a:cubicBezTo>
                      <a:pt x="5168" y="218"/>
                      <a:pt x="4444" y="440"/>
                      <a:pt x="3768" y="780"/>
                    </a:cubicBezTo>
                    <a:cubicBezTo>
                      <a:pt x="3140" y="1097"/>
                      <a:pt x="2562" y="1526"/>
                      <a:pt x="2052" y="2048"/>
                    </a:cubicBezTo>
                    <a:cubicBezTo>
                      <a:pt x="1561" y="2551"/>
                      <a:pt x="1150" y="3131"/>
                      <a:pt x="828" y="3776"/>
                    </a:cubicBezTo>
                    <a:cubicBezTo>
                      <a:pt x="506" y="4417"/>
                      <a:pt x="277" y="5101"/>
                      <a:pt x="148" y="5815"/>
                    </a:cubicBezTo>
                    <a:cubicBezTo>
                      <a:pt x="22" y="6523"/>
                      <a:pt x="0" y="7263"/>
                      <a:pt x="85" y="8018"/>
                    </a:cubicBezTo>
                    <a:cubicBezTo>
                      <a:pt x="166" y="8772"/>
                      <a:pt x="353" y="9492"/>
                      <a:pt x="638" y="10155"/>
                    </a:cubicBezTo>
                    <a:cubicBezTo>
                      <a:pt x="739" y="10397"/>
                      <a:pt x="871" y="10655"/>
                      <a:pt x="1037" y="10943"/>
                    </a:cubicBezTo>
                    <a:cubicBezTo>
                      <a:pt x="1195" y="11221"/>
                      <a:pt x="1375" y="11501"/>
                      <a:pt x="1588" y="11805"/>
                    </a:cubicBezTo>
                    <a:cubicBezTo>
                      <a:pt x="2034" y="12436"/>
                      <a:pt x="2533" y="13019"/>
                      <a:pt x="3070" y="13539"/>
                    </a:cubicBezTo>
                    <a:cubicBezTo>
                      <a:pt x="3649" y="14100"/>
                      <a:pt x="4247" y="14554"/>
                      <a:pt x="4856" y="14886"/>
                    </a:cubicBezTo>
                    <a:cubicBezTo>
                      <a:pt x="5298" y="15130"/>
                      <a:pt x="5736" y="15296"/>
                      <a:pt x="6159" y="15377"/>
                    </a:cubicBezTo>
                    <a:cubicBezTo>
                      <a:pt x="6215" y="15388"/>
                      <a:pt x="6272" y="15396"/>
                      <a:pt x="6328" y="15406"/>
                    </a:cubicBezTo>
                    <a:cubicBezTo>
                      <a:pt x="6391" y="15415"/>
                      <a:pt x="6455" y="15420"/>
                      <a:pt x="6517" y="15425"/>
                    </a:cubicBezTo>
                    <a:cubicBezTo>
                      <a:pt x="6584" y="15443"/>
                      <a:pt x="6651" y="15459"/>
                      <a:pt x="6720" y="15473"/>
                    </a:cubicBezTo>
                    <a:cubicBezTo>
                      <a:pt x="6749" y="15479"/>
                      <a:pt x="6777" y="15485"/>
                      <a:pt x="6808" y="15488"/>
                    </a:cubicBezTo>
                    <a:cubicBezTo>
                      <a:pt x="6936" y="15506"/>
                      <a:pt x="7068" y="15516"/>
                      <a:pt x="7201" y="15521"/>
                    </a:cubicBezTo>
                    <a:cubicBezTo>
                      <a:pt x="7229" y="15521"/>
                      <a:pt x="7256" y="15522"/>
                      <a:pt x="7283" y="15522"/>
                    </a:cubicBezTo>
                    <a:cubicBezTo>
                      <a:pt x="7476" y="15522"/>
                      <a:pt x="7681" y="15504"/>
                      <a:pt x="7932" y="15469"/>
                    </a:cubicBezTo>
                    <a:cubicBezTo>
                      <a:pt x="8365" y="15406"/>
                      <a:pt x="8826" y="15264"/>
                      <a:pt x="9296" y="15048"/>
                    </a:cubicBezTo>
                    <a:cubicBezTo>
                      <a:pt x="9717" y="14856"/>
                      <a:pt x="10129" y="14617"/>
                      <a:pt x="10520" y="14334"/>
                    </a:cubicBezTo>
                    <a:cubicBezTo>
                      <a:pt x="10896" y="14060"/>
                      <a:pt x="11261" y="13755"/>
                      <a:pt x="11606" y="13429"/>
                    </a:cubicBezTo>
                    <a:cubicBezTo>
                      <a:pt x="13010" y="12097"/>
                      <a:pt x="14054" y="10432"/>
                      <a:pt x="14621" y="8612"/>
                    </a:cubicBezTo>
                    <a:cubicBezTo>
                      <a:pt x="14905" y="7703"/>
                      <a:pt x="15054" y="6775"/>
                      <a:pt x="15062" y="5858"/>
                    </a:cubicBezTo>
                    <a:cubicBezTo>
                      <a:pt x="15065" y="5468"/>
                      <a:pt x="15034" y="5074"/>
                      <a:pt x="14964" y="4656"/>
                    </a:cubicBezTo>
                    <a:cubicBezTo>
                      <a:pt x="14908" y="4301"/>
                      <a:pt x="14817" y="3955"/>
                      <a:pt x="14693" y="3632"/>
                    </a:cubicBezTo>
                    <a:cubicBezTo>
                      <a:pt x="14571" y="3313"/>
                      <a:pt x="14424" y="3009"/>
                      <a:pt x="14248" y="2733"/>
                    </a:cubicBezTo>
                    <a:cubicBezTo>
                      <a:pt x="14080" y="2466"/>
                      <a:pt x="13880" y="2213"/>
                      <a:pt x="13652" y="1978"/>
                    </a:cubicBezTo>
                    <a:cubicBezTo>
                      <a:pt x="13232" y="1546"/>
                      <a:pt x="12715" y="1176"/>
                      <a:pt x="12114" y="877"/>
                    </a:cubicBezTo>
                    <a:cubicBezTo>
                      <a:pt x="11556" y="601"/>
                      <a:pt x="10918" y="383"/>
                      <a:pt x="10221" y="235"/>
                    </a:cubicBezTo>
                    <a:cubicBezTo>
                      <a:pt x="10165" y="223"/>
                      <a:pt x="10108" y="211"/>
                      <a:pt x="10052" y="201"/>
                    </a:cubicBezTo>
                    <a:cubicBezTo>
                      <a:pt x="9451" y="85"/>
                      <a:pt x="8798" y="18"/>
                      <a:pt x="8112" y="3"/>
                    </a:cubicBezTo>
                    <a:cubicBezTo>
                      <a:pt x="8009" y="1"/>
                      <a:pt x="7907" y="0"/>
                      <a:pt x="7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8714241" y="2364260"/>
                <a:ext cx="140860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5720" extrusionOk="0">
                    <a:moveTo>
                      <a:pt x="2592" y="0"/>
                    </a:moveTo>
                    <a:cubicBezTo>
                      <a:pt x="2537" y="0"/>
                      <a:pt x="2482" y="4"/>
                      <a:pt x="2427" y="10"/>
                    </a:cubicBezTo>
                    <a:cubicBezTo>
                      <a:pt x="2316" y="22"/>
                      <a:pt x="2214" y="47"/>
                      <a:pt x="2119" y="86"/>
                    </a:cubicBezTo>
                    <a:cubicBezTo>
                      <a:pt x="2065" y="108"/>
                      <a:pt x="2016" y="132"/>
                      <a:pt x="1972" y="158"/>
                    </a:cubicBezTo>
                    <a:cubicBezTo>
                      <a:pt x="1926" y="185"/>
                      <a:pt x="1885" y="219"/>
                      <a:pt x="1843" y="251"/>
                    </a:cubicBezTo>
                    <a:cubicBezTo>
                      <a:pt x="1807" y="279"/>
                      <a:pt x="1776" y="312"/>
                      <a:pt x="1744" y="347"/>
                    </a:cubicBezTo>
                    <a:cubicBezTo>
                      <a:pt x="1522" y="440"/>
                      <a:pt x="1312" y="579"/>
                      <a:pt x="1114" y="762"/>
                    </a:cubicBezTo>
                    <a:cubicBezTo>
                      <a:pt x="875" y="985"/>
                      <a:pt x="662" y="1277"/>
                      <a:pt x="483" y="1627"/>
                    </a:cubicBezTo>
                    <a:cubicBezTo>
                      <a:pt x="318" y="1943"/>
                      <a:pt x="194" y="2293"/>
                      <a:pt x="109" y="2671"/>
                    </a:cubicBezTo>
                    <a:cubicBezTo>
                      <a:pt x="30" y="3033"/>
                      <a:pt x="0" y="3378"/>
                      <a:pt x="17" y="3699"/>
                    </a:cubicBezTo>
                    <a:cubicBezTo>
                      <a:pt x="39" y="4092"/>
                      <a:pt x="172" y="4486"/>
                      <a:pt x="403" y="4837"/>
                    </a:cubicBezTo>
                    <a:cubicBezTo>
                      <a:pt x="526" y="5025"/>
                      <a:pt x="670" y="5188"/>
                      <a:pt x="834" y="5320"/>
                    </a:cubicBezTo>
                    <a:cubicBezTo>
                      <a:pt x="917" y="5388"/>
                      <a:pt x="1003" y="5448"/>
                      <a:pt x="1090" y="5499"/>
                    </a:cubicBezTo>
                    <a:cubicBezTo>
                      <a:pt x="1354" y="5651"/>
                      <a:pt x="1617" y="5720"/>
                      <a:pt x="1873" y="5720"/>
                    </a:cubicBezTo>
                    <a:cubicBezTo>
                      <a:pt x="2800" y="5720"/>
                      <a:pt x="3631" y="4824"/>
                      <a:pt x="4051" y="3792"/>
                    </a:cubicBezTo>
                    <a:cubicBezTo>
                      <a:pt x="4167" y="3498"/>
                      <a:pt x="4243" y="3160"/>
                      <a:pt x="4282" y="2759"/>
                    </a:cubicBezTo>
                    <a:cubicBezTo>
                      <a:pt x="4453" y="879"/>
                      <a:pt x="3499" y="0"/>
                      <a:pt x="25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8614725" y="2374446"/>
                <a:ext cx="102711" cy="126941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013" extrusionOk="0">
                    <a:moveTo>
                      <a:pt x="705" y="0"/>
                    </a:moveTo>
                    <a:cubicBezTo>
                      <a:pt x="686" y="2"/>
                      <a:pt x="671" y="6"/>
                      <a:pt x="655" y="15"/>
                    </a:cubicBezTo>
                    <a:cubicBezTo>
                      <a:pt x="630" y="29"/>
                      <a:pt x="615" y="50"/>
                      <a:pt x="608" y="76"/>
                    </a:cubicBezTo>
                    <a:cubicBezTo>
                      <a:pt x="606" y="85"/>
                      <a:pt x="606" y="92"/>
                      <a:pt x="606" y="101"/>
                    </a:cubicBezTo>
                    <a:cubicBezTo>
                      <a:pt x="0" y="1214"/>
                      <a:pt x="232" y="4013"/>
                      <a:pt x="1553" y="4013"/>
                    </a:cubicBezTo>
                    <a:cubicBezTo>
                      <a:pt x="1784" y="4013"/>
                      <a:pt x="2048" y="3927"/>
                      <a:pt x="2346" y="3733"/>
                    </a:cubicBezTo>
                    <a:cubicBezTo>
                      <a:pt x="2416" y="3686"/>
                      <a:pt x="2483" y="3636"/>
                      <a:pt x="2548" y="3583"/>
                    </a:cubicBezTo>
                    <a:cubicBezTo>
                      <a:pt x="2599" y="3537"/>
                      <a:pt x="2651" y="3486"/>
                      <a:pt x="2702" y="3425"/>
                    </a:cubicBezTo>
                    <a:cubicBezTo>
                      <a:pt x="2797" y="3314"/>
                      <a:pt x="2881" y="3183"/>
                      <a:pt x="2957" y="3026"/>
                    </a:cubicBezTo>
                    <a:cubicBezTo>
                      <a:pt x="3106" y="2724"/>
                      <a:pt x="3199" y="2384"/>
                      <a:pt x="3232" y="2019"/>
                    </a:cubicBezTo>
                    <a:cubicBezTo>
                      <a:pt x="3246" y="1847"/>
                      <a:pt x="3242" y="1680"/>
                      <a:pt x="3219" y="1522"/>
                    </a:cubicBezTo>
                    <a:cubicBezTo>
                      <a:pt x="3208" y="1442"/>
                      <a:pt x="3192" y="1368"/>
                      <a:pt x="3172" y="1295"/>
                    </a:cubicBezTo>
                    <a:cubicBezTo>
                      <a:pt x="3155" y="1227"/>
                      <a:pt x="3128" y="1156"/>
                      <a:pt x="3086" y="1070"/>
                    </a:cubicBezTo>
                    <a:cubicBezTo>
                      <a:pt x="3053" y="1001"/>
                      <a:pt x="3012" y="943"/>
                      <a:pt x="2970" y="888"/>
                    </a:cubicBezTo>
                    <a:cubicBezTo>
                      <a:pt x="2917" y="819"/>
                      <a:pt x="2848" y="766"/>
                      <a:pt x="2804" y="732"/>
                    </a:cubicBezTo>
                    <a:cubicBezTo>
                      <a:pt x="2748" y="692"/>
                      <a:pt x="2685" y="650"/>
                      <a:pt x="2606" y="607"/>
                    </a:cubicBezTo>
                    <a:cubicBezTo>
                      <a:pt x="2518" y="557"/>
                      <a:pt x="2425" y="513"/>
                      <a:pt x="2344" y="477"/>
                    </a:cubicBezTo>
                    <a:cubicBezTo>
                      <a:pt x="2165" y="396"/>
                      <a:pt x="1974" y="324"/>
                      <a:pt x="1743" y="248"/>
                    </a:cubicBezTo>
                    <a:cubicBezTo>
                      <a:pt x="1533" y="181"/>
                      <a:pt x="1329" y="123"/>
                      <a:pt x="1139" y="79"/>
                    </a:cubicBezTo>
                    <a:cubicBezTo>
                      <a:pt x="1081" y="65"/>
                      <a:pt x="1023" y="52"/>
                      <a:pt x="964" y="42"/>
                    </a:cubicBezTo>
                    <a:cubicBezTo>
                      <a:pt x="887" y="28"/>
                      <a:pt x="808" y="13"/>
                      <a:pt x="731" y="5"/>
                    </a:cubicBez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4"/>
              <p:cNvSpPr/>
              <p:nvPr/>
            </p:nvSpPr>
            <p:spPr>
              <a:xfrm>
                <a:off x="8642308" y="2293941"/>
                <a:ext cx="142251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2917" extrusionOk="0">
                    <a:moveTo>
                      <a:pt x="3121" y="0"/>
                    </a:moveTo>
                    <a:cubicBezTo>
                      <a:pt x="3060" y="0"/>
                      <a:pt x="2996" y="3"/>
                      <a:pt x="2929" y="8"/>
                    </a:cubicBezTo>
                    <a:cubicBezTo>
                      <a:pt x="1873" y="91"/>
                      <a:pt x="298" y="917"/>
                      <a:pt x="5" y="1905"/>
                    </a:cubicBezTo>
                    <a:cubicBezTo>
                      <a:pt x="0" y="1917"/>
                      <a:pt x="3" y="1930"/>
                      <a:pt x="10" y="1941"/>
                    </a:cubicBezTo>
                    <a:cubicBezTo>
                      <a:pt x="15" y="1953"/>
                      <a:pt x="28" y="1963"/>
                      <a:pt x="41" y="1965"/>
                    </a:cubicBezTo>
                    <a:cubicBezTo>
                      <a:pt x="20" y="2000"/>
                      <a:pt x="10" y="2027"/>
                      <a:pt x="10" y="2056"/>
                    </a:cubicBezTo>
                    <a:cubicBezTo>
                      <a:pt x="10" y="2084"/>
                      <a:pt x="20" y="2109"/>
                      <a:pt x="41" y="2129"/>
                    </a:cubicBezTo>
                    <a:cubicBezTo>
                      <a:pt x="235" y="2319"/>
                      <a:pt x="477" y="2481"/>
                      <a:pt x="758" y="2613"/>
                    </a:cubicBezTo>
                    <a:cubicBezTo>
                      <a:pt x="996" y="2721"/>
                      <a:pt x="1250" y="2803"/>
                      <a:pt x="1515" y="2853"/>
                    </a:cubicBezTo>
                    <a:cubicBezTo>
                      <a:pt x="1560" y="2863"/>
                      <a:pt x="1607" y="2869"/>
                      <a:pt x="1653" y="2878"/>
                    </a:cubicBezTo>
                    <a:cubicBezTo>
                      <a:pt x="1812" y="2902"/>
                      <a:pt x="1969" y="2915"/>
                      <a:pt x="2124" y="2916"/>
                    </a:cubicBezTo>
                    <a:cubicBezTo>
                      <a:pt x="2133" y="2916"/>
                      <a:pt x="2142" y="2916"/>
                      <a:pt x="2151" y="2916"/>
                    </a:cubicBezTo>
                    <a:cubicBezTo>
                      <a:pt x="2287" y="2916"/>
                      <a:pt x="2431" y="2906"/>
                      <a:pt x="2588" y="2882"/>
                    </a:cubicBezTo>
                    <a:cubicBezTo>
                      <a:pt x="2889" y="2839"/>
                      <a:pt x="3175" y="2737"/>
                      <a:pt x="3418" y="2588"/>
                    </a:cubicBezTo>
                    <a:cubicBezTo>
                      <a:pt x="3669" y="2435"/>
                      <a:pt x="3877" y="2219"/>
                      <a:pt x="4020" y="1963"/>
                    </a:cubicBezTo>
                    <a:cubicBezTo>
                      <a:pt x="4404" y="1285"/>
                      <a:pt x="4496" y="0"/>
                      <a:pt x="3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4"/>
              <p:cNvSpPr/>
              <p:nvPr/>
            </p:nvSpPr>
            <p:spPr>
              <a:xfrm>
                <a:off x="8635919" y="2507587"/>
                <a:ext cx="87843" cy="8249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608" extrusionOk="0">
                    <a:moveTo>
                      <a:pt x="1507" y="0"/>
                    </a:moveTo>
                    <a:cubicBezTo>
                      <a:pt x="944" y="0"/>
                      <a:pt x="195" y="246"/>
                      <a:pt x="314" y="452"/>
                    </a:cubicBezTo>
                    <a:cubicBezTo>
                      <a:pt x="314" y="452"/>
                      <a:pt x="313" y="452"/>
                      <a:pt x="313" y="452"/>
                    </a:cubicBezTo>
                    <a:cubicBezTo>
                      <a:pt x="0" y="452"/>
                      <a:pt x="981" y="2607"/>
                      <a:pt x="1873" y="2607"/>
                    </a:cubicBezTo>
                    <a:cubicBezTo>
                      <a:pt x="2165" y="2607"/>
                      <a:pt x="2447" y="2376"/>
                      <a:pt x="2671" y="1762"/>
                    </a:cubicBezTo>
                    <a:cubicBezTo>
                      <a:pt x="2747" y="1543"/>
                      <a:pt x="2771" y="1371"/>
                      <a:pt x="2777" y="1192"/>
                    </a:cubicBezTo>
                    <a:cubicBezTo>
                      <a:pt x="2777" y="1106"/>
                      <a:pt x="2768" y="1018"/>
                      <a:pt x="2751" y="923"/>
                    </a:cubicBezTo>
                    <a:cubicBezTo>
                      <a:pt x="2725" y="767"/>
                      <a:pt x="2661" y="615"/>
                      <a:pt x="2569" y="485"/>
                    </a:cubicBezTo>
                    <a:cubicBezTo>
                      <a:pt x="2476" y="355"/>
                      <a:pt x="2355" y="249"/>
                      <a:pt x="2211" y="169"/>
                    </a:cubicBezTo>
                    <a:cubicBezTo>
                      <a:pt x="2148" y="134"/>
                      <a:pt x="2077" y="104"/>
                      <a:pt x="1981" y="70"/>
                    </a:cubicBezTo>
                    <a:cubicBezTo>
                      <a:pt x="1934" y="55"/>
                      <a:pt x="1885" y="44"/>
                      <a:pt x="1839" y="34"/>
                    </a:cubicBezTo>
                    <a:cubicBezTo>
                      <a:pt x="1792" y="25"/>
                      <a:pt x="1745" y="18"/>
                      <a:pt x="1696" y="11"/>
                    </a:cubicBezTo>
                    <a:cubicBezTo>
                      <a:pt x="1637" y="4"/>
                      <a:pt x="1573" y="0"/>
                      <a:pt x="15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8717689" y="2556175"/>
                <a:ext cx="110303" cy="72628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296" extrusionOk="0">
                    <a:moveTo>
                      <a:pt x="1679" y="0"/>
                    </a:moveTo>
                    <a:cubicBezTo>
                      <a:pt x="1386" y="0"/>
                      <a:pt x="1105" y="50"/>
                      <a:pt x="906" y="172"/>
                    </a:cubicBezTo>
                    <a:cubicBezTo>
                      <a:pt x="526" y="405"/>
                      <a:pt x="315" y="926"/>
                      <a:pt x="148" y="1399"/>
                    </a:cubicBezTo>
                    <a:cubicBezTo>
                      <a:pt x="140" y="1418"/>
                      <a:pt x="143" y="1439"/>
                      <a:pt x="155" y="1463"/>
                    </a:cubicBezTo>
                    <a:cubicBezTo>
                      <a:pt x="148" y="1478"/>
                      <a:pt x="150" y="1554"/>
                      <a:pt x="155" y="1575"/>
                    </a:cubicBezTo>
                    <a:cubicBezTo>
                      <a:pt x="1" y="1807"/>
                      <a:pt x="974" y="2295"/>
                      <a:pt x="1916" y="2295"/>
                    </a:cubicBezTo>
                    <a:cubicBezTo>
                      <a:pt x="2544" y="2295"/>
                      <a:pt x="3158" y="2079"/>
                      <a:pt x="3415" y="1426"/>
                    </a:cubicBezTo>
                    <a:cubicBezTo>
                      <a:pt x="3487" y="1246"/>
                      <a:pt x="3487" y="1100"/>
                      <a:pt x="3451" y="942"/>
                    </a:cubicBezTo>
                    <a:cubicBezTo>
                      <a:pt x="3376" y="620"/>
                      <a:pt x="3077" y="367"/>
                      <a:pt x="2779" y="222"/>
                    </a:cubicBezTo>
                    <a:cubicBezTo>
                      <a:pt x="2509" y="94"/>
                      <a:pt x="2082" y="0"/>
                      <a:pt x="167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4"/>
              <p:cNvSpPr/>
              <p:nvPr/>
            </p:nvSpPr>
            <p:spPr>
              <a:xfrm>
                <a:off x="8818628" y="2505531"/>
                <a:ext cx="79081" cy="74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42" extrusionOk="0">
                    <a:moveTo>
                      <a:pt x="1561" y="0"/>
                    </a:moveTo>
                    <a:cubicBezTo>
                      <a:pt x="1486" y="0"/>
                      <a:pt x="1410" y="11"/>
                      <a:pt x="1331" y="29"/>
                    </a:cubicBezTo>
                    <a:cubicBezTo>
                      <a:pt x="1110" y="85"/>
                      <a:pt x="906" y="222"/>
                      <a:pt x="738" y="371"/>
                    </a:cubicBezTo>
                    <a:cubicBezTo>
                      <a:pt x="654" y="446"/>
                      <a:pt x="566" y="537"/>
                      <a:pt x="472" y="650"/>
                    </a:cubicBezTo>
                    <a:cubicBezTo>
                      <a:pt x="397" y="738"/>
                      <a:pt x="1" y="1260"/>
                      <a:pt x="102" y="1315"/>
                    </a:cubicBezTo>
                    <a:cubicBezTo>
                      <a:pt x="79" y="1319"/>
                      <a:pt x="61" y="1338"/>
                      <a:pt x="54" y="1359"/>
                    </a:cubicBezTo>
                    <a:cubicBezTo>
                      <a:pt x="38" y="1409"/>
                      <a:pt x="187" y="1623"/>
                      <a:pt x="216" y="1665"/>
                    </a:cubicBezTo>
                    <a:cubicBezTo>
                      <a:pt x="379" y="1902"/>
                      <a:pt x="519" y="2038"/>
                      <a:pt x="669" y="2149"/>
                    </a:cubicBezTo>
                    <a:cubicBezTo>
                      <a:pt x="752" y="2212"/>
                      <a:pt x="851" y="2264"/>
                      <a:pt x="963" y="2306"/>
                    </a:cubicBezTo>
                    <a:cubicBezTo>
                      <a:pt x="1034" y="2329"/>
                      <a:pt x="1108" y="2342"/>
                      <a:pt x="1189" y="2342"/>
                    </a:cubicBezTo>
                    <a:cubicBezTo>
                      <a:pt x="1212" y="2342"/>
                      <a:pt x="1236" y="2341"/>
                      <a:pt x="1261" y="2338"/>
                    </a:cubicBezTo>
                    <a:cubicBezTo>
                      <a:pt x="1705" y="2293"/>
                      <a:pt x="2202" y="1747"/>
                      <a:pt x="2401" y="1176"/>
                    </a:cubicBezTo>
                    <a:cubicBezTo>
                      <a:pt x="2499" y="885"/>
                      <a:pt x="2499" y="607"/>
                      <a:pt x="2293" y="378"/>
                    </a:cubicBezTo>
                    <a:cubicBezTo>
                      <a:pt x="2147" y="205"/>
                      <a:pt x="1940" y="59"/>
                      <a:pt x="1712" y="15"/>
                    </a:cubicBezTo>
                    <a:cubicBezTo>
                      <a:pt x="1661" y="5"/>
                      <a:pt x="1611" y="0"/>
                      <a:pt x="15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4"/>
              <p:cNvSpPr/>
              <p:nvPr/>
            </p:nvSpPr>
            <p:spPr>
              <a:xfrm>
                <a:off x="8856397" y="2402662"/>
                <a:ext cx="75791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286" extrusionOk="0">
                    <a:moveTo>
                      <a:pt x="1309" y="0"/>
                    </a:moveTo>
                    <a:cubicBezTo>
                      <a:pt x="913" y="0"/>
                      <a:pt x="316" y="161"/>
                      <a:pt x="290" y="207"/>
                    </a:cubicBezTo>
                    <a:cubicBezTo>
                      <a:pt x="283" y="217"/>
                      <a:pt x="283" y="231"/>
                      <a:pt x="286" y="244"/>
                    </a:cubicBezTo>
                    <a:cubicBezTo>
                      <a:pt x="263" y="258"/>
                      <a:pt x="253" y="275"/>
                      <a:pt x="241" y="301"/>
                    </a:cubicBezTo>
                    <a:cubicBezTo>
                      <a:pt x="83" y="715"/>
                      <a:pt x="1" y="1412"/>
                      <a:pt x="108" y="2048"/>
                    </a:cubicBezTo>
                    <a:cubicBezTo>
                      <a:pt x="133" y="2200"/>
                      <a:pt x="174" y="2344"/>
                      <a:pt x="226" y="2483"/>
                    </a:cubicBezTo>
                    <a:cubicBezTo>
                      <a:pt x="385" y="2894"/>
                      <a:pt x="612" y="3098"/>
                      <a:pt x="914" y="3221"/>
                    </a:cubicBezTo>
                    <a:cubicBezTo>
                      <a:pt x="1014" y="3257"/>
                      <a:pt x="1149" y="3285"/>
                      <a:pt x="1287" y="3285"/>
                    </a:cubicBezTo>
                    <a:cubicBezTo>
                      <a:pt x="1384" y="3285"/>
                      <a:pt x="1483" y="3271"/>
                      <a:pt x="1573" y="3235"/>
                    </a:cubicBezTo>
                    <a:cubicBezTo>
                      <a:pt x="1841" y="3130"/>
                      <a:pt x="2013" y="2891"/>
                      <a:pt x="2123" y="2622"/>
                    </a:cubicBezTo>
                    <a:cubicBezTo>
                      <a:pt x="2382" y="1976"/>
                      <a:pt x="2395" y="930"/>
                      <a:pt x="1978" y="337"/>
                    </a:cubicBezTo>
                    <a:cubicBezTo>
                      <a:pt x="1860" y="171"/>
                      <a:pt x="1691" y="53"/>
                      <a:pt x="1484" y="15"/>
                    </a:cubicBezTo>
                    <a:cubicBezTo>
                      <a:pt x="1434" y="5"/>
                      <a:pt x="1374" y="0"/>
                      <a:pt x="13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8790475" y="2295681"/>
                <a:ext cx="106602" cy="9255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26" extrusionOk="0">
                    <a:moveTo>
                      <a:pt x="1030" y="0"/>
                    </a:moveTo>
                    <a:cubicBezTo>
                      <a:pt x="154" y="0"/>
                      <a:pt x="0" y="722"/>
                      <a:pt x="149" y="1719"/>
                    </a:cubicBezTo>
                    <a:cubicBezTo>
                      <a:pt x="145" y="1726"/>
                      <a:pt x="139" y="1736"/>
                      <a:pt x="135" y="1746"/>
                    </a:cubicBezTo>
                    <a:cubicBezTo>
                      <a:pt x="102" y="1872"/>
                      <a:pt x="274" y="1903"/>
                      <a:pt x="441" y="1988"/>
                    </a:cubicBezTo>
                    <a:cubicBezTo>
                      <a:pt x="571" y="2054"/>
                      <a:pt x="710" y="2128"/>
                      <a:pt x="841" y="2197"/>
                    </a:cubicBezTo>
                    <a:cubicBezTo>
                      <a:pt x="1443" y="2519"/>
                      <a:pt x="1988" y="2808"/>
                      <a:pt x="2504" y="2906"/>
                    </a:cubicBezTo>
                    <a:cubicBezTo>
                      <a:pt x="2585" y="2919"/>
                      <a:pt x="2658" y="2925"/>
                      <a:pt x="2725" y="2925"/>
                    </a:cubicBezTo>
                    <a:cubicBezTo>
                      <a:pt x="3106" y="2925"/>
                      <a:pt x="3278" y="2719"/>
                      <a:pt x="3321" y="2366"/>
                    </a:cubicBezTo>
                    <a:cubicBezTo>
                      <a:pt x="3369" y="1902"/>
                      <a:pt x="3220" y="1319"/>
                      <a:pt x="2798" y="828"/>
                    </a:cubicBezTo>
                    <a:cubicBezTo>
                      <a:pt x="2453" y="427"/>
                      <a:pt x="1920" y="106"/>
                      <a:pt x="1277" y="18"/>
                    </a:cubicBezTo>
                    <a:cubicBezTo>
                      <a:pt x="1189" y="6"/>
                      <a:pt x="1106" y="0"/>
                      <a:pt x="10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4"/>
              <p:cNvSpPr/>
              <p:nvPr/>
            </p:nvSpPr>
            <p:spPr>
              <a:xfrm>
                <a:off x="8714051" y="2241305"/>
                <a:ext cx="107772" cy="4795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516" extrusionOk="0">
                    <a:moveTo>
                      <a:pt x="1677" y="0"/>
                    </a:moveTo>
                    <a:cubicBezTo>
                      <a:pt x="1519" y="0"/>
                      <a:pt x="1405" y="21"/>
                      <a:pt x="1372" y="60"/>
                    </a:cubicBezTo>
                    <a:cubicBezTo>
                      <a:pt x="1346" y="58"/>
                      <a:pt x="1319" y="57"/>
                      <a:pt x="1292" y="57"/>
                    </a:cubicBezTo>
                    <a:cubicBezTo>
                      <a:pt x="921" y="57"/>
                      <a:pt x="423" y="234"/>
                      <a:pt x="174" y="515"/>
                    </a:cubicBezTo>
                    <a:cubicBezTo>
                      <a:pt x="58" y="648"/>
                      <a:pt x="1" y="801"/>
                      <a:pt x="92" y="955"/>
                    </a:cubicBezTo>
                    <a:cubicBezTo>
                      <a:pt x="198" y="1119"/>
                      <a:pt x="459" y="1192"/>
                      <a:pt x="651" y="1231"/>
                    </a:cubicBezTo>
                    <a:cubicBezTo>
                      <a:pt x="735" y="1248"/>
                      <a:pt x="867" y="1265"/>
                      <a:pt x="971" y="1273"/>
                    </a:cubicBezTo>
                    <a:cubicBezTo>
                      <a:pt x="1060" y="1280"/>
                      <a:pt x="1087" y="1284"/>
                      <a:pt x="1198" y="1306"/>
                    </a:cubicBezTo>
                    <a:cubicBezTo>
                      <a:pt x="1268" y="1317"/>
                      <a:pt x="1369" y="1341"/>
                      <a:pt x="1454" y="1358"/>
                    </a:cubicBezTo>
                    <a:cubicBezTo>
                      <a:pt x="1551" y="1379"/>
                      <a:pt x="1649" y="1400"/>
                      <a:pt x="1733" y="1416"/>
                    </a:cubicBezTo>
                    <a:cubicBezTo>
                      <a:pt x="1954" y="1458"/>
                      <a:pt x="2260" y="1516"/>
                      <a:pt x="2551" y="1516"/>
                    </a:cubicBezTo>
                    <a:cubicBezTo>
                      <a:pt x="2700" y="1516"/>
                      <a:pt x="2846" y="1501"/>
                      <a:pt x="2973" y="1460"/>
                    </a:cubicBezTo>
                    <a:cubicBezTo>
                      <a:pt x="3214" y="1386"/>
                      <a:pt x="3367" y="1215"/>
                      <a:pt x="3394" y="955"/>
                    </a:cubicBezTo>
                    <a:cubicBezTo>
                      <a:pt x="3407" y="834"/>
                      <a:pt x="3377" y="714"/>
                      <a:pt x="3305" y="605"/>
                    </a:cubicBezTo>
                    <a:cubicBezTo>
                      <a:pt x="3027" y="185"/>
                      <a:pt x="2152" y="0"/>
                      <a:pt x="167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4"/>
              <p:cNvSpPr/>
              <p:nvPr/>
            </p:nvSpPr>
            <p:spPr>
              <a:xfrm>
                <a:off x="8599921" y="2273159"/>
                <a:ext cx="91260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88" extrusionOk="0">
                    <a:moveTo>
                      <a:pt x="2190" y="0"/>
                    </a:moveTo>
                    <a:cubicBezTo>
                      <a:pt x="1864" y="0"/>
                      <a:pt x="1387" y="193"/>
                      <a:pt x="871" y="628"/>
                    </a:cubicBezTo>
                    <a:cubicBezTo>
                      <a:pt x="45" y="1327"/>
                      <a:pt x="0" y="1968"/>
                      <a:pt x="142" y="1995"/>
                    </a:cubicBezTo>
                    <a:cubicBezTo>
                      <a:pt x="151" y="2001"/>
                      <a:pt x="206" y="2111"/>
                      <a:pt x="259" y="2164"/>
                    </a:cubicBezTo>
                    <a:cubicBezTo>
                      <a:pt x="298" y="2206"/>
                      <a:pt x="381" y="2257"/>
                      <a:pt x="481" y="2277"/>
                    </a:cubicBezTo>
                    <a:cubicBezTo>
                      <a:pt x="523" y="2284"/>
                      <a:pt x="564" y="2288"/>
                      <a:pt x="605" y="2288"/>
                    </a:cubicBezTo>
                    <a:cubicBezTo>
                      <a:pt x="1006" y="2288"/>
                      <a:pt x="1402" y="1973"/>
                      <a:pt x="1681" y="1733"/>
                    </a:cubicBezTo>
                    <a:cubicBezTo>
                      <a:pt x="2884" y="688"/>
                      <a:pt x="2805" y="0"/>
                      <a:pt x="2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4"/>
              <p:cNvSpPr/>
              <p:nvPr/>
            </p:nvSpPr>
            <p:spPr>
              <a:xfrm>
                <a:off x="8544754" y="2358756"/>
                <a:ext cx="76203" cy="9233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919" extrusionOk="0">
                    <a:moveTo>
                      <a:pt x="1581" y="1"/>
                    </a:moveTo>
                    <a:cubicBezTo>
                      <a:pt x="492" y="1"/>
                      <a:pt x="1" y="2713"/>
                      <a:pt x="1001" y="2906"/>
                    </a:cubicBezTo>
                    <a:cubicBezTo>
                      <a:pt x="1042" y="2914"/>
                      <a:pt x="1084" y="2918"/>
                      <a:pt x="1128" y="2918"/>
                    </a:cubicBezTo>
                    <a:cubicBezTo>
                      <a:pt x="1393" y="2918"/>
                      <a:pt x="1709" y="2764"/>
                      <a:pt x="1966" y="2341"/>
                    </a:cubicBezTo>
                    <a:cubicBezTo>
                      <a:pt x="2071" y="2175"/>
                      <a:pt x="2195" y="1898"/>
                      <a:pt x="2281" y="1559"/>
                    </a:cubicBezTo>
                    <a:cubicBezTo>
                      <a:pt x="2374" y="1179"/>
                      <a:pt x="2409" y="708"/>
                      <a:pt x="2221" y="365"/>
                    </a:cubicBezTo>
                    <a:cubicBezTo>
                      <a:pt x="2102" y="153"/>
                      <a:pt x="1895" y="34"/>
                      <a:pt x="1688" y="10"/>
                    </a:cubicBezTo>
                    <a:cubicBezTo>
                      <a:pt x="1652" y="4"/>
                      <a:pt x="1616" y="1"/>
                      <a:pt x="15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4"/>
              <p:cNvSpPr/>
              <p:nvPr/>
            </p:nvSpPr>
            <p:spPr>
              <a:xfrm>
                <a:off x="8553168" y="2468806"/>
                <a:ext cx="80663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3114" extrusionOk="0">
                    <a:moveTo>
                      <a:pt x="1212" y="1"/>
                    </a:moveTo>
                    <a:cubicBezTo>
                      <a:pt x="0" y="1"/>
                      <a:pt x="209" y="2859"/>
                      <a:pt x="1464" y="3101"/>
                    </a:cubicBezTo>
                    <a:cubicBezTo>
                      <a:pt x="1505" y="3109"/>
                      <a:pt x="1546" y="3114"/>
                      <a:pt x="1587" y="3114"/>
                    </a:cubicBezTo>
                    <a:cubicBezTo>
                      <a:pt x="1684" y="3114"/>
                      <a:pt x="1783" y="3089"/>
                      <a:pt x="1891" y="3027"/>
                    </a:cubicBezTo>
                    <a:cubicBezTo>
                      <a:pt x="2123" y="2894"/>
                      <a:pt x="2423" y="2504"/>
                      <a:pt x="2506" y="1831"/>
                    </a:cubicBezTo>
                    <a:cubicBezTo>
                      <a:pt x="2549" y="1460"/>
                      <a:pt x="2502" y="881"/>
                      <a:pt x="2274" y="500"/>
                    </a:cubicBezTo>
                    <a:cubicBezTo>
                      <a:pt x="2186" y="356"/>
                      <a:pt x="2114" y="288"/>
                      <a:pt x="2002" y="206"/>
                    </a:cubicBezTo>
                    <a:cubicBezTo>
                      <a:pt x="1905" y="132"/>
                      <a:pt x="1759" y="77"/>
                      <a:pt x="1640" y="53"/>
                    </a:cubicBezTo>
                    <a:cubicBezTo>
                      <a:pt x="1598" y="46"/>
                      <a:pt x="1578" y="44"/>
                      <a:pt x="1551" y="41"/>
                    </a:cubicBezTo>
                    <a:cubicBezTo>
                      <a:pt x="1535" y="43"/>
                      <a:pt x="1521" y="46"/>
                      <a:pt x="1508" y="51"/>
                    </a:cubicBezTo>
                    <a:cubicBezTo>
                      <a:pt x="1401" y="17"/>
                      <a:pt x="1302" y="1"/>
                      <a:pt x="1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4"/>
              <p:cNvSpPr/>
              <p:nvPr/>
            </p:nvSpPr>
            <p:spPr>
              <a:xfrm>
                <a:off x="8606500" y="2579077"/>
                <a:ext cx="108753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5" extrusionOk="0">
                    <a:moveTo>
                      <a:pt x="1388" y="0"/>
                    </a:moveTo>
                    <a:cubicBezTo>
                      <a:pt x="1343" y="0"/>
                      <a:pt x="1305" y="7"/>
                      <a:pt x="1277" y="22"/>
                    </a:cubicBezTo>
                    <a:cubicBezTo>
                      <a:pt x="1265" y="21"/>
                      <a:pt x="1253" y="21"/>
                      <a:pt x="1241" y="21"/>
                    </a:cubicBezTo>
                    <a:cubicBezTo>
                      <a:pt x="639" y="21"/>
                      <a:pt x="0" y="1225"/>
                      <a:pt x="1379" y="2286"/>
                    </a:cubicBezTo>
                    <a:cubicBezTo>
                      <a:pt x="1659" y="2506"/>
                      <a:pt x="2049" y="2727"/>
                      <a:pt x="2398" y="2794"/>
                    </a:cubicBezTo>
                    <a:cubicBezTo>
                      <a:pt x="2471" y="2808"/>
                      <a:pt x="2542" y="2815"/>
                      <a:pt x="2609" y="2815"/>
                    </a:cubicBezTo>
                    <a:cubicBezTo>
                      <a:pt x="3103" y="2815"/>
                      <a:pt x="3437" y="2453"/>
                      <a:pt x="3435" y="1893"/>
                    </a:cubicBezTo>
                    <a:cubicBezTo>
                      <a:pt x="3428" y="1212"/>
                      <a:pt x="2947" y="844"/>
                      <a:pt x="2740" y="675"/>
                    </a:cubicBezTo>
                    <a:cubicBezTo>
                      <a:pt x="2237" y="267"/>
                      <a:pt x="1666" y="0"/>
                      <a:pt x="13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4"/>
              <p:cNvSpPr/>
              <p:nvPr/>
            </p:nvSpPr>
            <p:spPr>
              <a:xfrm>
                <a:off x="8731322" y="2637027"/>
                <a:ext cx="89330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822" extrusionOk="0">
                    <a:moveTo>
                      <a:pt x="1324" y="1"/>
                    </a:moveTo>
                    <a:cubicBezTo>
                      <a:pt x="1156" y="1"/>
                      <a:pt x="1023" y="16"/>
                      <a:pt x="987" y="54"/>
                    </a:cubicBezTo>
                    <a:cubicBezTo>
                      <a:pt x="977" y="66"/>
                      <a:pt x="967" y="80"/>
                      <a:pt x="959" y="97"/>
                    </a:cubicBezTo>
                    <a:cubicBezTo>
                      <a:pt x="937" y="78"/>
                      <a:pt x="820" y="70"/>
                      <a:pt x="729" y="70"/>
                    </a:cubicBezTo>
                    <a:cubicBezTo>
                      <a:pt x="687" y="70"/>
                      <a:pt x="650" y="72"/>
                      <a:pt x="630" y="74"/>
                    </a:cubicBezTo>
                    <a:cubicBezTo>
                      <a:pt x="507" y="94"/>
                      <a:pt x="411" y="143"/>
                      <a:pt x="325" y="212"/>
                    </a:cubicBezTo>
                    <a:cubicBezTo>
                      <a:pt x="3" y="481"/>
                      <a:pt x="0" y="1118"/>
                      <a:pt x="468" y="1493"/>
                    </a:cubicBezTo>
                    <a:cubicBezTo>
                      <a:pt x="676" y="1662"/>
                      <a:pt x="915" y="1728"/>
                      <a:pt x="1179" y="1780"/>
                    </a:cubicBezTo>
                    <a:cubicBezTo>
                      <a:pt x="1327" y="1809"/>
                      <a:pt x="1463" y="1822"/>
                      <a:pt x="1587" y="1822"/>
                    </a:cubicBezTo>
                    <a:cubicBezTo>
                      <a:pt x="2564" y="1822"/>
                      <a:pt x="2823" y="1010"/>
                      <a:pt x="2695" y="561"/>
                    </a:cubicBezTo>
                    <a:cubicBezTo>
                      <a:pt x="2638" y="361"/>
                      <a:pt x="2484" y="187"/>
                      <a:pt x="2268" y="107"/>
                    </a:cubicBezTo>
                    <a:cubicBezTo>
                      <a:pt x="2142" y="60"/>
                      <a:pt x="1662" y="1"/>
                      <a:pt x="132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4"/>
              <p:cNvSpPr/>
              <p:nvPr/>
            </p:nvSpPr>
            <p:spPr>
              <a:xfrm>
                <a:off x="8822044" y="2570156"/>
                <a:ext cx="103818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843" extrusionOk="0">
                    <a:moveTo>
                      <a:pt x="2551" y="0"/>
                    </a:moveTo>
                    <a:cubicBezTo>
                      <a:pt x="2529" y="0"/>
                      <a:pt x="2509" y="12"/>
                      <a:pt x="2497" y="32"/>
                    </a:cubicBezTo>
                    <a:cubicBezTo>
                      <a:pt x="2493" y="39"/>
                      <a:pt x="2490" y="43"/>
                      <a:pt x="2486" y="52"/>
                    </a:cubicBezTo>
                    <a:cubicBezTo>
                      <a:pt x="2413" y="55"/>
                      <a:pt x="2370" y="121"/>
                      <a:pt x="2387" y="184"/>
                    </a:cubicBezTo>
                    <a:cubicBezTo>
                      <a:pt x="2273" y="291"/>
                      <a:pt x="2171" y="371"/>
                      <a:pt x="1940" y="470"/>
                    </a:cubicBezTo>
                    <a:cubicBezTo>
                      <a:pt x="1824" y="519"/>
                      <a:pt x="1691" y="563"/>
                      <a:pt x="1569" y="605"/>
                    </a:cubicBezTo>
                    <a:cubicBezTo>
                      <a:pt x="1219" y="724"/>
                      <a:pt x="961" y="817"/>
                      <a:pt x="723" y="1019"/>
                    </a:cubicBezTo>
                    <a:cubicBezTo>
                      <a:pt x="331" y="1352"/>
                      <a:pt x="0" y="2075"/>
                      <a:pt x="397" y="2576"/>
                    </a:cubicBezTo>
                    <a:cubicBezTo>
                      <a:pt x="504" y="2710"/>
                      <a:pt x="672" y="2794"/>
                      <a:pt x="836" y="2824"/>
                    </a:cubicBezTo>
                    <a:cubicBezTo>
                      <a:pt x="884" y="2833"/>
                      <a:pt x="939" y="2838"/>
                      <a:pt x="1010" y="2841"/>
                    </a:cubicBezTo>
                    <a:cubicBezTo>
                      <a:pt x="1024" y="2842"/>
                      <a:pt x="1039" y="2842"/>
                      <a:pt x="1054" y="2842"/>
                    </a:cubicBezTo>
                    <a:cubicBezTo>
                      <a:pt x="1131" y="2842"/>
                      <a:pt x="1216" y="2833"/>
                      <a:pt x="1319" y="2811"/>
                    </a:cubicBezTo>
                    <a:cubicBezTo>
                      <a:pt x="1485" y="2781"/>
                      <a:pt x="1661" y="2718"/>
                      <a:pt x="1854" y="2619"/>
                    </a:cubicBezTo>
                    <a:cubicBezTo>
                      <a:pt x="2019" y="2536"/>
                      <a:pt x="2184" y="2426"/>
                      <a:pt x="2356" y="2290"/>
                    </a:cubicBezTo>
                    <a:cubicBezTo>
                      <a:pt x="2513" y="2167"/>
                      <a:pt x="2658" y="2021"/>
                      <a:pt x="2788" y="1858"/>
                    </a:cubicBezTo>
                    <a:cubicBezTo>
                      <a:pt x="2852" y="1779"/>
                      <a:pt x="2908" y="1696"/>
                      <a:pt x="2957" y="1614"/>
                    </a:cubicBezTo>
                    <a:cubicBezTo>
                      <a:pt x="3001" y="1538"/>
                      <a:pt x="3041" y="1457"/>
                      <a:pt x="3080" y="1355"/>
                    </a:cubicBezTo>
                    <a:cubicBezTo>
                      <a:pt x="3282" y="825"/>
                      <a:pt x="3182" y="49"/>
                      <a:pt x="2608" y="41"/>
                    </a:cubicBezTo>
                    <a:cubicBezTo>
                      <a:pt x="2606" y="29"/>
                      <a:pt x="2598" y="18"/>
                      <a:pt x="2585" y="10"/>
                    </a:cubicBezTo>
                    <a:cubicBezTo>
                      <a:pt x="2576" y="5"/>
                      <a:pt x="2570" y="3"/>
                      <a:pt x="2565" y="2"/>
                    </a:cubicBezTo>
                    <a:cubicBezTo>
                      <a:pt x="2560" y="1"/>
                      <a:pt x="2555" y="0"/>
                      <a:pt x="25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4"/>
              <p:cNvSpPr/>
              <p:nvPr/>
            </p:nvSpPr>
            <p:spPr>
              <a:xfrm>
                <a:off x="8916278" y="2447865"/>
                <a:ext cx="71711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217" extrusionOk="0">
                    <a:moveTo>
                      <a:pt x="1674" y="1"/>
                    </a:moveTo>
                    <a:cubicBezTo>
                      <a:pt x="1471" y="1"/>
                      <a:pt x="1286" y="119"/>
                      <a:pt x="1290" y="197"/>
                    </a:cubicBezTo>
                    <a:cubicBezTo>
                      <a:pt x="900" y="464"/>
                      <a:pt x="478" y="1242"/>
                      <a:pt x="243" y="1809"/>
                    </a:cubicBezTo>
                    <a:cubicBezTo>
                      <a:pt x="101" y="2153"/>
                      <a:pt x="48" y="2350"/>
                      <a:pt x="21" y="2552"/>
                    </a:cubicBezTo>
                    <a:cubicBezTo>
                      <a:pt x="1" y="2747"/>
                      <a:pt x="12" y="2941"/>
                      <a:pt x="144" y="3089"/>
                    </a:cubicBezTo>
                    <a:cubicBezTo>
                      <a:pt x="196" y="3142"/>
                      <a:pt x="264" y="3176"/>
                      <a:pt x="336" y="3198"/>
                    </a:cubicBezTo>
                    <a:cubicBezTo>
                      <a:pt x="356" y="3205"/>
                      <a:pt x="393" y="3209"/>
                      <a:pt x="415" y="3212"/>
                    </a:cubicBezTo>
                    <a:cubicBezTo>
                      <a:pt x="438" y="3215"/>
                      <a:pt x="463" y="3216"/>
                      <a:pt x="488" y="3216"/>
                    </a:cubicBezTo>
                    <a:cubicBezTo>
                      <a:pt x="582" y="3216"/>
                      <a:pt x="682" y="3196"/>
                      <a:pt x="768" y="3169"/>
                    </a:cubicBezTo>
                    <a:cubicBezTo>
                      <a:pt x="886" y="3133"/>
                      <a:pt x="1009" y="3076"/>
                      <a:pt x="1146" y="2994"/>
                    </a:cubicBezTo>
                    <a:cubicBezTo>
                      <a:pt x="1270" y="2919"/>
                      <a:pt x="1394" y="2826"/>
                      <a:pt x="1513" y="2717"/>
                    </a:cubicBezTo>
                    <a:cubicBezTo>
                      <a:pt x="1567" y="2667"/>
                      <a:pt x="1619" y="2615"/>
                      <a:pt x="1668" y="2561"/>
                    </a:cubicBezTo>
                    <a:cubicBezTo>
                      <a:pt x="1721" y="2502"/>
                      <a:pt x="1762" y="2452"/>
                      <a:pt x="1792" y="2403"/>
                    </a:cubicBezTo>
                    <a:cubicBezTo>
                      <a:pt x="1839" y="2337"/>
                      <a:pt x="1869" y="2261"/>
                      <a:pt x="1898" y="2188"/>
                    </a:cubicBezTo>
                    <a:cubicBezTo>
                      <a:pt x="1940" y="2088"/>
                      <a:pt x="1975" y="1989"/>
                      <a:pt x="2013" y="1870"/>
                    </a:cubicBezTo>
                    <a:cubicBezTo>
                      <a:pt x="2089" y="1620"/>
                      <a:pt x="2142" y="1356"/>
                      <a:pt x="2174" y="1090"/>
                    </a:cubicBezTo>
                    <a:cubicBezTo>
                      <a:pt x="2266" y="225"/>
                      <a:pt x="1953" y="1"/>
                      <a:pt x="1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4"/>
              <p:cNvSpPr/>
              <p:nvPr/>
            </p:nvSpPr>
            <p:spPr>
              <a:xfrm>
                <a:off x="8898500" y="2326807"/>
                <a:ext cx="102331" cy="9999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161" extrusionOk="0">
                    <a:moveTo>
                      <a:pt x="1562" y="0"/>
                    </a:moveTo>
                    <a:cubicBezTo>
                      <a:pt x="0" y="0"/>
                      <a:pt x="1059" y="3160"/>
                      <a:pt x="2015" y="3160"/>
                    </a:cubicBezTo>
                    <a:cubicBezTo>
                      <a:pt x="2144" y="3160"/>
                      <a:pt x="2270" y="3103"/>
                      <a:pt x="2389" y="2974"/>
                    </a:cubicBezTo>
                    <a:cubicBezTo>
                      <a:pt x="2809" y="2516"/>
                      <a:pt x="3235" y="607"/>
                      <a:pt x="1999" y="123"/>
                    </a:cubicBezTo>
                    <a:cubicBezTo>
                      <a:pt x="2013" y="53"/>
                      <a:pt x="1907" y="40"/>
                      <a:pt x="1836" y="29"/>
                    </a:cubicBezTo>
                    <a:cubicBezTo>
                      <a:pt x="1737" y="10"/>
                      <a:pt x="1645" y="0"/>
                      <a:pt x="15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4"/>
              <p:cNvSpPr/>
              <p:nvPr/>
            </p:nvSpPr>
            <p:spPr>
              <a:xfrm>
                <a:off x="8853835" y="2254116"/>
                <a:ext cx="80916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183" extrusionOk="0">
                    <a:moveTo>
                      <a:pt x="754" y="0"/>
                    </a:moveTo>
                    <a:cubicBezTo>
                      <a:pt x="545" y="0"/>
                      <a:pt x="393" y="66"/>
                      <a:pt x="335" y="142"/>
                    </a:cubicBezTo>
                    <a:cubicBezTo>
                      <a:pt x="300" y="142"/>
                      <a:pt x="262" y="146"/>
                      <a:pt x="224" y="153"/>
                    </a:cubicBezTo>
                    <a:cubicBezTo>
                      <a:pt x="72" y="189"/>
                      <a:pt x="0" y="303"/>
                      <a:pt x="70" y="502"/>
                    </a:cubicBezTo>
                    <a:cubicBezTo>
                      <a:pt x="172" y="782"/>
                      <a:pt x="513" y="1147"/>
                      <a:pt x="719" y="1359"/>
                    </a:cubicBezTo>
                    <a:cubicBezTo>
                      <a:pt x="1167" y="1820"/>
                      <a:pt x="1514" y="2165"/>
                      <a:pt x="1889" y="2182"/>
                    </a:cubicBezTo>
                    <a:cubicBezTo>
                      <a:pt x="1898" y="2182"/>
                      <a:pt x="1906" y="2183"/>
                      <a:pt x="1915" y="2183"/>
                    </a:cubicBezTo>
                    <a:cubicBezTo>
                      <a:pt x="2552" y="2183"/>
                      <a:pt x="2558" y="973"/>
                      <a:pt x="1590" y="299"/>
                    </a:cubicBezTo>
                    <a:cubicBezTo>
                      <a:pt x="1274" y="77"/>
                      <a:pt x="980" y="0"/>
                      <a:pt x="7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4"/>
              <p:cNvSpPr/>
              <p:nvPr/>
            </p:nvSpPr>
            <p:spPr>
              <a:xfrm>
                <a:off x="8480413" y="2202839"/>
                <a:ext cx="38592" cy="3043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62" extrusionOk="0">
                    <a:moveTo>
                      <a:pt x="733" y="1"/>
                    </a:moveTo>
                    <a:cubicBezTo>
                      <a:pt x="589" y="1"/>
                      <a:pt x="439" y="55"/>
                      <a:pt x="306" y="176"/>
                    </a:cubicBezTo>
                    <a:cubicBezTo>
                      <a:pt x="293" y="195"/>
                      <a:pt x="287" y="185"/>
                      <a:pt x="276" y="210"/>
                    </a:cubicBezTo>
                    <a:cubicBezTo>
                      <a:pt x="87" y="334"/>
                      <a:pt x="1" y="518"/>
                      <a:pt x="105" y="717"/>
                    </a:cubicBezTo>
                    <a:cubicBezTo>
                      <a:pt x="173" y="847"/>
                      <a:pt x="346" y="962"/>
                      <a:pt x="562" y="962"/>
                    </a:cubicBezTo>
                    <a:cubicBezTo>
                      <a:pt x="574" y="962"/>
                      <a:pt x="587" y="962"/>
                      <a:pt x="599" y="961"/>
                    </a:cubicBezTo>
                    <a:cubicBezTo>
                      <a:pt x="777" y="949"/>
                      <a:pt x="986" y="836"/>
                      <a:pt x="1129" y="631"/>
                    </a:cubicBezTo>
                    <a:cubicBezTo>
                      <a:pt x="1166" y="577"/>
                      <a:pt x="1195" y="505"/>
                      <a:pt x="1207" y="412"/>
                    </a:cubicBezTo>
                    <a:cubicBezTo>
                      <a:pt x="1219" y="306"/>
                      <a:pt x="1172" y="185"/>
                      <a:pt x="1043" y="92"/>
                    </a:cubicBezTo>
                    <a:cubicBezTo>
                      <a:pt x="987" y="53"/>
                      <a:pt x="912" y="24"/>
                      <a:pt x="844" y="11"/>
                    </a:cubicBezTo>
                    <a:cubicBezTo>
                      <a:pt x="808" y="4"/>
                      <a:pt x="771" y="1"/>
                      <a:pt x="7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4"/>
              <p:cNvSpPr/>
              <p:nvPr/>
            </p:nvSpPr>
            <p:spPr>
              <a:xfrm>
                <a:off x="8533524" y="2189332"/>
                <a:ext cx="52890" cy="3378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68" extrusionOk="0">
                    <a:moveTo>
                      <a:pt x="577" y="1"/>
                    </a:moveTo>
                    <a:cubicBezTo>
                      <a:pt x="483" y="1"/>
                      <a:pt x="395" y="17"/>
                      <a:pt x="374" y="70"/>
                    </a:cubicBezTo>
                    <a:cubicBezTo>
                      <a:pt x="268" y="79"/>
                      <a:pt x="172" y="102"/>
                      <a:pt x="89" y="166"/>
                    </a:cubicBezTo>
                    <a:cubicBezTo>
                      <a:pt x="36" y="208"/>
                      <a:pt x="0" y="281"/>
                      <a:pt x="17" y="375"/>
                    </a:cubicBezTo>
                    <a:cubicBezTo>
                      <a:pt x="43" y="511"/>
                      <a:pt x="166" y="640"/>
                      <a:pt x="272" y="729"/>
                    </a:cubicBezTo>
                    <a:cubicBezTo>
                      <a:pt x="477" y="897"/>
                      <a:pt x="807" y="1067"/>
                      <a:pt x="1109" y="1067"/>
                    </a:cubicBezTo>
                    <a:cubicBezTo>
                      <a:pt x="1299" y="1067"/>
                      <a:pt x="1478" y="999"/>
                      <a:pt x="1607" y="819"/>
                    </a:cubicBezTo>
                    <a:cubicBezTo>
                      <a:pt x="1641" y="772"/>
                      <a:pt x="1661" y="711"/>
                      <a:pt x="1664" y="645"/>
                    </a:cubicBezTo>
                    <a:cubicBezTo>
                      <a:pt x="1671" y="374"/>
                      <a:pt x="1317" y="185"/>
                      <a:pt x="1061" y="93"/>
                    </a:cubicBezTo>
                    <a:cubicBezTo>
                      <a:pt x="987" y="66"/>
                      <a:pt x="905" y="45"/>
                      <a:pt x="823" y="27"/>
                    </a:cubicBezTo>
                    <a:lnTo>
                      <a:pt x="809" y="25"/>
                    </a:lnTo>
                    <a:cubicBezTo>
                      <a:pt x="757" y="14"/>
                      <a:pt x="664" y="1"/>
                      <a:pt x="57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4"/>
              <p:cNvSpPr/>
              <p:nvPr/>
            </p:nvSpPr>
            <p:spPr>
              <a:xfrm>
                <a:off x="8587647" y="2222167"/>
                <a:ext cx="19644" cy="1986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8" extrusionOk="0">
                    <a:moveTo>
                      <a:pt x="237" y="1"/>
                    </a:moveTo>
                    <a:cubicBezTo>
                      <a:pt x="209" y="1"/>
                      <a:pt x="182" y="7"/>
                      <a:pt x="158" y="18"/>
                    </a:cubicBezTo>
                    <a:cubicBezTo>
                      <a:pt x="46" y="71"/>
                      <a:pt x="0" y="238"/>
                      <a:pt x="27" y="285"/>
                    </a:cubicBezTo>
                    <a:cubicBezTo>
                      <a:pt x="23" y="411"/>
                      <a:pt x="63" y="496"/>
                      <a:pt x="163" y="573"/>
                    </a:cubicBezTo>
                    <a:cubicBezTo>
                      <a:pt x="214" y="611"/>
                      <a:pt x="264" y="628"/>
                      <a:pt x="310" y="628"/>
                    </a:cubicBezTo>
                    <a:cubicBezTo>
                      <a:pt x="498" y="628"/>
                      <a:pt x="621" y="351"/>
                      <a:pt x="454" y="122"/>
                    </a:cubicBezTo>
                    <a:cubicBezTo>
                      <a:pt x="395" y="40"/>
                      <a:pt x="312" y="1"/>
                      <a:pt x="23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4"/>
              <p:cNvSpPr/>
              <p:nvPr/>
            </p:nvSpPr>
            <p:spPr>
              <a:xfrm>
                <a:off x="8519574" y="2221598"/>
                <a:ext cx="31000" cy="1901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601" extrusionOk="0">
                    <a:moveTo>
                      <a:pt x="492" y="0"/>
                    </a:moveTo>
                    <a:cubicBezTo>
                      <a:pt x="360" y="0"/>
                      <a:pt x="241" y="34"/>
                      <a:pt x="211" y="67"/>
                    </a:cubicBezTo>
                    <a:cubicBezTo>
                      <a:pt x="156" y="93"/>
                      <a:pt x="112" y="132"/>
                      <a:pt x="85" y="186"/>
                    </a:cubicBezTo>
                    <a:cubicBezTo>
                      <a:pt x="1" y="354"/>
                      <a:pt x="139" y="601"/>
                      <a:pt x="451" y="601"/>
                    </a:cubicBezTo>
                    <a:cubicBezTo>
                      <a:pt x="464" y="601"/>
                      <a:pt x="476" y="601"/>
                      <a:pt x="490" y="600"/>
                    </a:cubicBezTo>
                    <a:cubicBezTo>
                      <a:pt x="623" y="591"/>
                      <a:pt x="841" y="522"/>
                      <a:pt x="928" y="404"/>
                    </a:cubicBezTo>
                    <a:cubicBezTo>
                      <a:pt x="971" y="349"/>
                      <a:pt x="979" y="278"/>
                      <a:pt x="937" y="193"/>
                    </a:cubicBezTo>
                    <a:cubicBezTo>
                      <a:pt x="909" y="142"/>
                      <a:pt x="826" y="69"/>
                      <a:pt x="672" y="24"/>
                    </a:cubicBezTo>
                    <a:cubicBezTo>
                      <a:pt x="614" y="7"/>
                      <a:pt x="552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4"/>
              <p:cNvSpPr/>
              <p:nvPr/>
            </p:nvSpPr>
            <p:spPr>
              <a:xfrm>
                <a:off x="8977898" y="2214828"/>
                <a:ext cx="77848" cy="46057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456" extrusionOk="0">
                    <a:moveTo>
                      <a:pt x="1434" y="0"/>
                    </a:moveTo>
                    <a:cubicBezTo>
                      <a:pt x="1383" y="0"/>
                      <a:pt x="1333" y="8"/>
                      <a:pt x="1309" y="35"/>
                    </a:cubicBezTo>
                    <a:cubicBezTo>
                      <a:pt x="1067" y="88"/>
                      <a:pt x="756" y="248"/>
                      <a:pt x="493" y="519"/>
                    </a:cubicBezTo>
                    <a:cubicBezTo>
                      <a:pt x="0" y="1037"/>
                      <a:pt x="333" y="1455"/>
                      <a:pt x="898" y="1455"/>
                    </a:cubicBezTo>
                    <a:cubicBezTo>
                      <a:pt x="1004" y="1455"/>
                      <a:pt x="1119" y="1440"/>
                      <a:pt x="1239" y="1408"/>
                    </a:cubicBezTo>
                    <a:cubicBezTo>
                      <a:pt x="2032" y="1179"/>
                      <a:pt x="2460" y="95"/>
                      <a:pt x="1554" y="9"/>
                    </a:cubicBezTo>
                    <a:cubicBezTo>
                      <a:pt x="1523" y="6"/>
                      <a:pt x="1478" y="0"/>
                      <a:pt x="1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4"/>
              <p:cNvSpPr/>
              <p:nvPr/>
            </p:nvSpPr>
            <p:spPr>
              <a:xfrm>
                <a:off x="9046002" y="2221724"/>
                <a:ext cx="3938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14" extrusionOk="0">
                    <a:moveTo>
                      <a:pt x="375" y="0"/>
                    </a:moveTo>
                    <a:cubicBezTo>
                      <a:pt x="308" y="0"/>
                      <a:pt x="265" y="27"/>
                      <a:pt x="267" y="89"/>
                    </a:cubicBezTo>
                    <a:cubicBezTo>
                      <a:pt x="1" y="213"/>
                      <a:pt x="387" y="839"/>
                      <a:pt x="731" y="905"/>
                    </a:cubicBezTo>
                    <a:cubicBezTo>
                      <a:pt x="761" y="911"/>
                      <a:pt x="793" y="914"/>
                      <a:pt x="827" y="914"/>
                    </a:cubicBezTo>
                    <a:cubicBezTo>
                      <a:pt x="986" y="914"/>
                      <a:pt x="1168" y="847"/>
                      <a:pt x="1198" y="692"/>
                    </a:cubicBezTo>
                    <a:cubicBezTo>
                      <a:pt x="1244" y="377"/>
                      <a:pt x="631" y="0"/>
                      <a:pt x="37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4"/>
              <p:cNvSpPr/>
              <p:nvPr/>
            </p:nvSpPr>
            <p:spPr>
              <a:xfrm>
                <a:off x="8959013" y="2245607"/>
                <a:ext cx="17714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0" extrusionOk="0">
                    <a:moveTo>
                      <a:pt x="279" y="1"/>
                    </a:moveTo>
                    <a:cubicBezTo>
                      <a:pt x="177" y="1"/>
                      <a:pt x="52" y="41"/>
                      <a:pt x="73" y="111"/>
                    </a:cubicBezTo>
                    <a:cubicBezTo>
                      <a:pt x="37" y="210"/>
                      <a:pt x="0" y="219"/>
                      <a:pt x="3" y="342"/>
                    </a:cubicBezTo>
                    <a:cubicBezTo>
                      <a:pt x="2" y="458"/>
                      <a:pt x="81" y="560"/>
                      <a:pt x="195" y="560"/>
                    </a:cubicBezTo>
                    <a:cubicBezTo>
                      <a:pt x="263" y="560"/>
                      <a:pt x="342" y="524"/>
                      <a:pt x="425" y="435"/>
                    </a:cubicBezTo>
                    <a:cubicBezTo>
                      <a:pt x="560" y="289"/>
                      <a:pt x="540" y="76"/>
                      <a:pt x="362" y="13"/>
                    </a:cubicBezTo>
                    <a:cubicBezTo>
                      <a:pt x="340" y="4"/>
                      <a:pt x="311" y="1"/>
                      <a:pt x="2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4"/>
              <p:cNvSpPr/>
              <p:nvPr/>
            </p:nvSpPr>
            <p:spPr>
              <a:xfrm>
                <a:off x="9033096" y="2249118"/>
                <a:ext cx="31285" cy="1853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86" extrusionOk="0">
                    <a:moveTo>
                      <a:pt x="398" y="0"/>
                    </a:moveTo>
                    <a:cubicBezTo>
                      <a:pt x="309" y="0"/>
                      <a:pt x="246" y="28"/>
                      <a:pt x="247" y="93"/>
                    </a:cubicBezTo>
                    <a:cubicBezTo>
                      <a:pt x="0" y="229"/>
                      <a:pt x="323" y="586"/>
                      <a:pt x="650" y="586"/>
                    </a:cubicBezTo>
                    <a:cubicBezTo>
                      <a:pt x="732" y="586"/>
                      <a:pt x="816" y="563"/>
                      <a:pt x="890" y="507"/>
                    </a:cubicBezTo>
                    <a:cubicBezTo>
                      <a:pt x="959" y="460"/>
                      <a:pt x="989" y="394"/>
                      <a:pt x="970" y="304"/>
                    </a:cubicBezTo>
                    <a:cubicBezTo>
                      <a:pt x="942" y="143"/>
                      <a:pt x="602" y="0"/>
                      <a:pt x="39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4"/>
              <p:cNvSpPr/>
              <p:nvPr/>
            </p:nvSpPr>
            <p:spPr>
              <a:xfrm>
                <a:off x="8727779" y="2250763"/>
                <a:ext cx="2951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29" extrusionOk="0">
                    <a:moveTo>
                      <a:pt x="788" y="0"/>
                    </a:moveTo>
                    <a:cubicBezTo>
                      <a:pt x="712" y="0"/>
                      <a:pt x="474" y="74"/>
                      <a:pt x="423" y="92"/>
                    </a:cubicBezTo>
                    <a:cubicBezTo>
                      <a:pt x="0" y="229"/>
                      <a:pt x="46" y="492"/>
                      <a:pt x="219" y="527"/>
                    </a:cubicBezTo>
                    <a:cubicBezTo>
                      <a:pt x="226" y="528"/>
                      <a:pt x="232" y="528"/>
                      <a:pt x="238" y="528"/>
                    </a:cubicBezTo>
                    <a:cubicBezTo>
                      <a:pt x="317" y="528"/>
                      <a:pt x="428" y="453"/>
                      <a:pt x="487" y="412"/>
                    </a:cubicBezTo>
                    <a:cubicBezTo>
                      <a:pt x="612" y="321"/>
                      <a:pt x="671" y="286"/>
                      <a:pt x="814" y="250"/>
                    </a:cubicBezTo>
                    <a:cubicBezTo>
                      <a:pt x="931" y="220"/>
                      <a:pt x="933" y="27"/>
                      <a:pt x="799" y="1"/>
                    </a:cubicBezTo>
                    <a:cubicBezTo>
                      <a:pt x="796" y="1"/>
                      <a:pt x="792" y="0"/>
                      <a:pt x="7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4"/>
              <p:cNvSpPr/>
              <p:nvPr/>
            </p:nvSpPr>
            <p:spPr>
              <a:xfrm>
                <a:off x="8727558" y="2398044"/>
                <a:ext cx="33530" cy="5368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97" extrusionOk="0">
                    <a:moveTo>
                      <a:pt x="663" y="799"/>
                    </a:moveTo>
                    <a:lnTo>
                      <a:pt x="663" y="799"/>
                    </a:lnTo>
                    <a:cubicBezTo>
                      <a:pt x="659" y="813"/>
                      <a:pt x="654" y="827"/>
                      <a:pt x="649" y="841"/>
                    </a:cubicBezTo>
                    <a:lnTo>
                      <a:pt x="649" y="841"/>
                    </a:lnTo>
                    <a:cubicBezTo>
                      <a:pt x="651" y="835"/>
                      <a:pt x="656" y="821"/>
                      <a:pt x="663" y="799"/>
                    </a:cubicBezTo>
                    <a:close/>
                    <a:moveTo>
                      <a:pt x="920" y="0"/>
                    </a:moveTo>
                    <a:cubicBezTo>
                      <a:pt x="895" y="0"/>
                      <a:pt x="870" y="11"/>
                      <a:pt x="852" y="32"/>
                    </a:cubicBezTo>
                    <a:cubicBezTo>
                      <a:pt x="640" y="268"/>
                      <a:pt x="501" y="384"/>
                      <a:pt x="317" y="683"/>
                    </a:cubicBezTo>
                    <a:cubicBezTo>
                      <a:pt x="224" y="835"/>
                      <a:pt x="126" y="1073"/>
                      <a:pt x="93" y="1285"/>
                    </a:cubicBezTo>
                    <a:cubicBezTo>
                      <a:pt x="65" y="1464"/>
                      <a:pt x="0" y="1657"/>
                      <a:pt x="189" y="1693"/>
                    </a:cubicBezTo>
                    <a:cubicBezTo>
                      <a:pt x="201" y="1695"/>
                      <a:pt x="213" y="1696"/>
                      <a:pt x="225" y="1696"/>
                    </a:cubicBezTo>
                    <a:cubicBezTo>
                      <a:pt x="293" y="1696"/>
                      <a:pt x="353" y="1655"/>
                      <a:pt x="384" y="1560"/>
                    </a:cubicBezTo>
                    <a:cubicBezTo>
                      <a:pt x="403" y="1505"/>
                      <a:pt x="408" y="1487"/>
                      <a:pt x="458" y="1374"/>
                    </a:cubicBezTo>
                    <a:cubicBezTo>
                      <a:pt x="519" y="1239"/>
                      <a:pt x="597" y="998"/>
                      <a:pt x="649" y="841"/>
                    </a:cubicBezTo>
                    <a:lnTo>
                      <a:pt x="649" y="841"/>
                    </a:lnTo>
                    <a:cubicBezTo>
                      <a:pt x="648" y="845"/>
                      <a:pt x="647" y="846"/>
                      <a:pt x="647" y="846"/>
                    </a:cubicBezTo>
                    <a:cubicBezTo>
                      <a:pt x="646" y="846"/>
                      <a:pt x="770" y="468"/>
                      <a:pt x="902" y="252"/>
                    </a:cubicBezTo>
                    <a:cubicBezTo>
                      <a:pt x="964" y="164"/>
                      <a:pt x="1060" y="92"/>
                      <a:pt x="977" y="22"/>
                    </a:cubicBezTo>
                    <a:cubicBezTo>
                      <a:pt x="961" y="8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4"/>
              <p:cNvSpPr/>
              <p:nvPr/>
            </p:nvSpPr>
            <p:spPr>
              <a:xfrm>
                <a:off x="8724648" y="2474594"/>
                <a:ext cx="12526" cy="284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99" extrusionOk="0">
                    <a:moveTo>
                      <a:pt x="121" y="0"/>
                    </a:moveTo>
                    <a:cubicBezTo>
                      <a:pt x="49" y="6"/>
                      <a:pt x="2" y="68"/>
                      <a:pt x="3" y="138"/>
                    </a:cubicBezTo>
                    <a:cubicBezTo>
                      <a:pt x="6" y="242"/>
                      <a:pt x="3" y="348"/>
                      <a:pt x="2" y="454"/>
                    </a:cubicBezTo>
                    <a:cubicBezTo>
                      <a:pt x="1" y="506"/>
                      <a:pt x="2" y="559"/>
                      <a:pt x="8" y="612"/>
                    </a:cubicBezTo>
                    <a:cubicBezTo>
                      <a:pt x="12" y="669"/>
                      <a:pt x="28" y="725"/>
                      <a:pt x="44" y="779"/>
                    </a:cubicBezTo>
                    <a:cubicBezTo>
                      <a:pt x="65" y="853"/>
                      <a:pt x="142" y="898"/>
                      <a:pt x="217" y="898"/>
                    </a:cubicBezTo>
                    <a:cubicBezTo>
                      <a:pt x="236" y="898"/>
                      <a:pt x="255" y="896"/>
                      <a:pt x="273" y="889"/>
                    </a:cubicBezTo>
                    <a:cubicBezTo>
                      <a:pt x="316" y="875"/>
                      <a:pt x="353" y="842"/>
                      <a:pt x="373" y="799"/>
                    </a:cubicBezTo>
                    <a:cubicBezTo>
                      <a:pt x="396" y="752"/>
                      <a:pt x="394" y="708"/>
                      <a:pt x="381" y="660"/>
                    </a:cubicBezTo>
                    <a:cubicBezTo>
                      <a:pt x="353" y="537"/>
                      <a:pt x="307" y="420"/>
                      <a:pt x="276" y="298"/>
                    </a:cubicBezTo>
                    <a:cubicBezTo>
                      <a:pt x="265" y="239"/>
                      <a:pt x="260" y="178"/>
                      <a:pt x="257" y="118"/>
                    </a:cubicBezTo>
                    <a:cubicBezTo>
                      <a:pt x="254" y="60"/>
                      <a:pt x="207" y="13"/>
                      <a:pt x="152" y="3"/>
                    </a:cubicBezTo>
                    <a:cubicBezTo>
                      <a:pt x="142" y="0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4"/>
              <p:cNvSpPr/>
              <p:nvPr/>
            </p:nvSpPr>
            <p:spPr>
              <a:xfrm>
                <a:off x="8812112" y="2306436"/>
                <a:ext cx="15152" cy="2581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16" extrusionOk="0">
                    <a:moveTo>
                      <a:pt x="314" y="0"/>
                    </a:moveTo>
                    <a:cubicBezTo>
                      <a:pt x="156" y="0"/>
                      <a:pt x="1" y="414"/>
                      <a:pt x="22" y="703"/>
                    </a:cubicBezTo>
                    <a:cubicBezTo>
                      <a:pt x="28" y="777"/>
                      <a:pt x="85" y="815"/>
                      <a:pt x="143" y="815"/>
                    </a:cubicBezTo>
                    <a:cubicBezTo>
                      <a:pt x="206" y="815"/>
                      <a:pt x="268" y="772"/>
                      <a:pt x="267" y="683"/>
                    </a:cubicBezTo>
                    <a:cubicBezTo>
                      <a:pt x="265" y="567"/>
                      <a:pt x="285" y="451"/>
                      <a:pt x="317" y="345"/>
                    </a:cubicBezTo>
                    <a:cubicBezTo>
                      <a:pt x="380" y="177"/>
                      <a:pt x="479" y="110"/>
                      <a:pt x="384" y="30"/>
                    </a:cubicBezTo>
                    <a:cubicBezTo>
                      <a:pt x="361" y="9"/>
                      <a:pt x="338" y="0"/>
                      <a:pt x="31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4"/>
              <p:cNvSpPr/>
              <p:nvPr/>
            </p:nvSpPr>
            <p:spPr>
              <a:xfrm>
                <a:off x="8669101" y="2312320"/>
                <a:ext cx="35681" cy="3577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31" extrusionOk="0">
                    <a:moveTo>
                      <a:pt x="962" y="0"/>
                    </a:moveTo>
                    <a:cubicBezTo>
                      <a:pt x="837" y="0"/>
                      <a:pt x="383" y="251"/>
                      <a:pt x="154" y="630"/>
                    </a:cubicBezTo>
                    <a:cubicBezTo>
                      <a:pt x="96" y="726"/>
                      <a:pt x="61" y="836"/>
                      <a:pt x="31" y="945"/>
                    </a:cubicBezTo>
                    <a:cubicBezTo>
                      <a:pt x="0" y="1054"/>
                      <a:pt x="100" y="1130"/>
                      <a:pt x="194" y="1130"/>
                    </a:cubicBezTo>
                    <a:cubicBezTo>
                      <a:pt x="248" y="1130"/>
                      <a:pt x="301" y="1104"/>
                      <a:pt x="325" y="1044"/>
                    </a:cubicBezTo>
                    <a:cubicBezTo>
                      <a:pt x="412" y="823"/>
                      <a:pt x="552" y="583"/>
                      <a:pt x="739" y="411"/>
                    </a:cubicBezTo>
                    <a:cubicBezTo>
                      <a:pt x="817" y="349"/>
                      <a:pt x="900" y="292"/>
                      <a:pt x="996" y="252"/>
                    </a:cubicBezTo>
                    <a:cubicBezTo>
                      <a:pt x="1128" y="195"/>
                      <a:pt x="1099" y="27"/>
                      <a:pt x="975" y="1"/>
                    </a:cubicBezTo>
                    <a:cubicBezTo>
                      <a:pt x="971" y="1"/>
                      <a:pt x="967" y="0"/>
                      <a:pt x="96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4"/>
              <p:cNvSpPr/>
              <p:nvPr/>
            </p:nvSpPr>
            <p:spPr>
              <a:xfrm>
                <a:off x="8621652" y="2292201"/>
                <a:ext cx="22681" cy="2350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43" extrusionOk="0">
                    <a:moveTo>
                      <a:pt x="560" y="1"/>
                    </a:moveTo>
                    <a:cubicBezTo>
                      <a:pt x="533" y="1"/>
                      <a:pt x="503" y="12"/>
                      <a:pt x="474" y="39"/>
                    </a:cubicBezTo>
                    <a:cubicBezTo>
                      <a:pt x="194" y="306"/>
                      <a:pt x="141" y="388"/>
                      <a:pt x="59" y="536"/>
                    </a:cubicBezTo>
                    <a:cubicBezTo>
                      <a:pt x="0" y="642"/>
                      <a:pt x="92" y="743"/>
                      <a:pt x="190" y="743"/>
                    </a:cubicBezTo>
                    <a:cubicBezTo>
                      <a:pt x="236" y="743"/>
                      <a:pt x="284" y="720"/>
                      <a:pt x="317" y="663"/>
                    </a:cubicBezTo>
                    <a:cubicBezTo>
                      <a:pt x="460" y="414"/>
                      <a:pt x="509" y="319"/>
                      <a:pt x="645" y="186"/>
                    </a:cubicBezTo>
                    <a:cubicBezTo>
                      <a:pt x="717" y="114"/>
                      <a:pt x="649" y="1"/>
                      <a:pt x="56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4"/>
              <p:cNvSpPr/>
              <p:nvPr/>
            </p:nvSpPr>
            <p:spPr>
              <a:xfrm>
                <a:off x="8638449" y="2388934"/>
                <a:ext cx="13317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22" extrusionOk="0">
                    <a:moveTo>
                      <a:pt x="259" y="1"/>
                    </a:moveTo>
                    <a:cubicBezTo>
                      <a:pt x="217" y="1"/>
                      <a:pt x="176" y="23"/>
                      <a:pt x="157" y="62"/>
                    </a:cubicBezTo>
                    <a:cubicBezTo>
                      <a:pt x="44" y="304"/>
                      <a:pt x="28" y="377"/>
                      <a:pt x="12" y="483"/>
                    </a:cubicBezTo>
                    <a:cubicBezTo>
                      <a:pt x="0" y="564"/>
                      <a:pt x="61" y="622"/>
                      <a:pt x="127" y="622"/>
                    </a:cubicBezTo>
                    <a:cubicBezTo>
                      <a:pt x="149" y="622"/>
                      <a:pt x="172" y="615"/>
                      <a:pt x="193" y="601"/>
                    </a:cubicBezTo>
                    <a:cubicBezTo>
                      <a:pt x="220" y="583"/>
                      <a:pt x="234" y="558"/>
                      <a:pt x="241" y="525"/>
                    </a:cubicBezTo>
                    <a:cubicBezTo>
                      <a:pt x="264" y="443"/>
                      <a:pt x="286" y="359"/>
                      <a:pt x="311" y="277"/>
                    </a:cubicBezTo>
                    <a:cubicBezTo>
                      <a:pt x="350" y="164"/>
                      <a:pt x="420" y="68"/>
                      <a:pt x="307" y="12"/>
                    </a:cubicBezTo>
                    <a:cubicBezTo>
                      <a:pt x="292" y="4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4"/>
              <p:cNvSpPr/>
              <p:nvPr/>
            </p:nvSpPr>
            <p:spPr>
              <a:xfrm>
                <a:off x="8634369" y="2428000"/>
                <a:ext cx="18537" cy="4583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449" extrusionOk="0">
                    <a:moveTo>
                      <a:pt x="265" y="0"/>
                    </a:moveTo>
                    <a:cubicBezTo>
                      <a:pt x="210" y="0"/>
                      <a:pt x="154" y="33"/>
                      <a:pt x="128" y="114"/>
                    </a:cubicBezTo>
                    <a:cubicBezTo>
                      <a:pt x="1" y="494"/>
                      <a:pt x="68" y="959"/>
                      <a:pt x="229" y="1327"/>
                    </a:cubicBezTo>
                    <a:cubicBezTo>
                      <a:pt x="263" y="1409"/>
                      <a:pt x="331" y="1448"/>
                      <a:pt x="398" y="1448"/>
                    </a:cubicBezTo>
                    <a:cubicBezTo>
                      <a:pt x="448" y="1448"/>
                      <a:pt x="498" y="1427"/>
                      <a:pt x="534" y="1386"/>
                    </a:cubicBezTo>
                    <a:cubicBezTo>
                      <a:pt x="562" y="1353"/>
                      <a:pt x="585" y="1299"/>
                      <a:pt x="578" y="1254"/>
                    </a:cubicBezTo>
                    <a:cubicBezTo>
                      <a:pt x="483" y="757"/>
                      <a:pt x="277" y="538"/>
                      <a:pt x="400" y="166"/>
                    </a:cubicBezTo>
                    <a:cubicBezTo>
                      <a:pt x="430" y="75"/>
                      <a:pt x="349" y="0"/>
                      <a:pt x="26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4"/>
              <p:cNvSpPr/>
              <p:nvPr/>
            </p:nvSpPr>
            <p:spPr>
              <a:xfrm>
                <a:off x="8657840" y="2430340"/>
                <a:ext cx="6137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16" extrusionOk="0">
                    <a:moveTo>
                      <a:pt x="75" y="1"/>
                    </a:moveTo>
                    <a:cubicBezTo>
                      <a:pt x="36" y="1"/>
                      <a:pt x="3" y="37"/>
                      <a:pt x="8" y="73"/>
                    </a:cubicBezTo>
                    <a:cubicBezTo>
                      <a:pt x="30" y="266"/>
                      <a:pt x="1" y="416"/>
                      <a:pt x="107" y="416"/>
                    </a:cubicBezTo>
                    <a:cubicBezTo>
                      <a:pt x="110" y="416"/>
                      <a:pt x="112" y="416"/>
                      <a:pt x="115" y="416"/>
                    </a:cubicBezTo>
                    <a:cubicBezTo>
                      <a:pt x="155" y="413"/>
                      <a:pt x="194" y="373"/>
                      <a:pt x="187" y="331"/>
                    </a:cubicBezTo>
                    <a:cubicBezTo>
                      <a:pt x="175" y="241"/>
                      <a:pt x="154" y="152"/>
                      <a:pt x="142" y="63"/>
                    </a:cubicBezTo>
                    <a:cubicBezTo>
                      <a:pt x="137" y="33"/>
                      <a:pt x="117" y="7"/>
                      <a:pt x="86" y="2"/>
                    </a:cubicBezTo>
                    <a:cubicBezTo>
                      <a:pt x="83" y="1"/>
                      <a:pt x="79" y="1"/>
                      <a:pt x="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4"/>
              <p:cNvSpPr/>
              <p:nvPr/>
            </p:nvSpPr>
            <p:spPr>
              <a:xfrm>
                <a:off x="8743722" y="2443816"/>
                <a:ext cx="17461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92" extrusionOk="0">
                    <a:moveTo>
                      <a:pt x="409" y="0"/>
                    </a:moveTo>
                    <a:cubicBezTo>
                      <a:pt x="370" y="0"/>
                      <a:pt x="333" y="20"/>
                      <a:pt x="305" y="65"/>
                    </a:cubicBezTo>
                    <a:cubicBezTo>
                      <a:pt x="242" y="163"/>
                      <a:pt x="145" y="299"/>
                      <a:pt x="102" y="369"/>
                    </a:cubicBezTo>
                    <a:cubicBezTo>
                      <a:pt x="45" y="466"/>
                      <a:pt x="13" y="581"/>
                      <a:pt x="5" y="693"/>
                    </a:cubicBezTo>
                    <a:cubicBezTo>
                      <a:pt x="0" y="740"/>
                      <a:pt x="2" y="778"/>
                      <a:pt x="29" y="819"/>
                    </a:cubicBezTo>
                    <a:cubicBezTo>
                      <a:pt x="55" y="854"/>
                      <a:pt x="92" y="879"/>
                      <a:pt x="135" y="889"/>
                    </a:cubicBezTo>
                    <a:cubicBezTo>
                      <a:pt x="146" y="891"/>
                      <a:pt x="156" y="892"/>
                      <a:pt x="166" y="892"/>
                    </a:cubicBezTo>
                    <a:cubicBezTo>
                      <a:pt x="245" y="892"/>
                      <a:pt x="312" y="835"/>
                      <a:pt x="330" y="756"/>
                    </a:cubicBezTo>
                    <a:cubicBezTo>
                      <a:pt x="346" y="681"/>
                      <a:pt x="364" y="605"/>
                      <a:pt x="380" y="532"/>
                    </a:cubicBezTo>
                    <a:cubicBezTo>
                      <a:pt x="394" y="469"/>
                      <a:pt x="409" y="405"/>
                      <a:pt x="429" y="345"/>
                    </a:cubicBezTo>
                    <a:cubicBezTo>
                      <a:pt x="451" y="283"/>
                      <a:pt x="479" y="226"/>
                      <a:pt x="514" y="169"/>
                    </a:cubicBezTo>
                    <a:cubicBezTo>
                      <a:pt x="552" y="111"/>
                      <a:pt x="510" y="18"/>
                      <a:pt x="431" y="2"/>
                    </a:cubicBezTo>
                    <a:cubicBezTo>
                      <a:pt x="424" y="1"/>
                      <a:pt x="416" y="0"/>
                      <a:pt x="4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4"/>
              <p:cNvSpPr/>
              <p:nvPr/>
            </p:nvSpPr>
            <p:spPr>
              <a:xfrm>
                <a:off x="8779499" y="2370618"/>
                <a:ext cx="19960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82" extrusionOk="0">
                    <a:moveTo>
                      <a:pt x="480" y="1"/>
                    </a:moveTo>
                    <a:cubicBezTo>
                      <a:pt x="454" y="1"/>
                      <a:pt x="428" y="8"/>
                      <a:pt x="406" y="24"/>
                    </a:cubicBezTo>
                    <a:cubicBezTo>
                      <a:pt x="230" y="140"/>
                      <a:pt x="1" y="307"/>
                      <a:pt x="158" y="446"/>
                    </a:cubicBezTo>
                    <a:cubicBezTo>
                      <a:pt x="185" y="470"/>
                      <a:pt x="220" y="482"/>
                      <a:pt x="255" y="482"/>
                    </a:cubicBezTo>
                    <a:cubicBezTo>
                      <a:pt x="297" y="482"/>
                      <a:pt x="338" y="465"/>
                      <a:pt x="366" y="432"/>
                    </a:cubicBezTo>
                    <a:cubicBezTo>
                      <a:pt x="409" y="382"/>
                      <a:pt x="450" y="329"/>
                      <a:pt x="499" y="283"/>
                    </a:cubicBezTo>
                    <a:cubicBezTo>
                      <a:pt x="516" y="269"/>
                      <a:pt x="536" y="255"/>
                      <a:pt x="553" y="240"/>
                    </a:cubicBezTo>
                    <a:cubicBezTo>
                      <a:pt x="613" y="199"/>
                      <a:pt x="631" y="118"/>
                      <a:pt x="589" y="57"/>
                    </a:cubicBezTo>
                    <a:cubicBezTo>
                      <a:pt x="564" y="21"/>
                      <a:pt x="522" y="1"/>
                      <a:pt x="48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4"/>
              <p:cNvSpPr/>
              <p:nvPr/>
            </p:nvSpPr>
            <p:spPr>
              <a:xfrm>
                <a:off x="8568162" y="2373560"/>
                <a:ext cx="16164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126" extrusionOk="0">
                    <a:moveTo>
                      <a:pt x="382" y="0"/>
                    </a:moveTo>
                    <a:cubicBezTo>
                      <a:pt x="342" y="0"/>
                      <a:pt x="301" y="24"/>
                      <a:pt x="283" y="61"/>
                    </a:cubicBezTo>
                    <a:cubicBezTo>
                      <a:pt x="210" y="207"/>
                      <a:pt x="139" y="358"/>
                      <a:pt x="88" y="515"/>
                    </a:cubicBezTo>
                    <a:cubicBezTo>
                      <a:pt x="18" y="733"/>
                      <a:pt x="9" y="829"/>
                      <a:pt x="0" y="1005"/>
                    </a:cubicBezTo>
                    <a:cubicBezTo>
                      <a:pt x="6" y="1064"/>
                      <a:pt x="49" y="1112"/>
                      <a:pt x="106" y="1124"/>
                    </a:cubicBezTo>
                    <a:cubicBezTo>
                      <a:pt x="113" y="1125"/>
                      <a:pt x="120" y="1125"/>
                      <a:pt x="127" y="1125"/>
                    </a:cubicBezTo>
                    <a:cubicBezTo>
                      <a:pt x="189" y="1125"/>
                      <a:pt x="252" y="1081"/>
                      <a:pt x="261" y="1019"/>
                    </a:cubicBezTo>
                    <a:cubicBezTo>
                      <a:pt x="278" y="899"/>
                      <a:pt x="300" y="779"/>
                      <a:pt x="323" y="661"/>
                    </a:cubicBezTo>
                    <a:cubicBezTo>
                      <a:pt x="374" y="398"/>
                      <a:pt x="424" y="275"/>
                      <a:pt x="480" y="157"/>
                    </a:cubicBezTo>
                    <a:cubicBezTo>
                      <a:pt x="510" y="93"/>
                      <a:pt x="473" y="14"/>
                      <a:pt x="403" y="3"/>
                    </a:cubicBezTo>
                    <a:cubicBezTo>
                      <a:pt x="396" y="1"/>
                      <a:pt x="389" y="0"/>
                      <a:pt x="3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4"/>
              <p:cNvSpPr/>
              <p:nvPr/>
            </p:nvSpPr>
            <p:spPr>
              <a:xfrm>
                <a:off x="8569933" y="2423919"/>
                <a:ext cx="6358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1" extrusionOk="0">
                    <a:moveTo>
                      <a:pt x="64" y="0"/>
                    </a:moveTo>
                    <a:cubicBezTo>
                      <a:pt x="49" y="0"/>
                      <a:pt x="33" y="6"/>
                      <a:pt x="23" y="19"/>
                    </a:cubicBezTo>
                    <a:cubicBezTo>
                      <a:pt x="0" y="46"/>
                      <a:pt x="9" y="183"/>
                      <a:pt x="10" y="222"/>
                    </a:cubicBezTo>
                    <a:cubicBezTo>
                      <a:pt x="14" y="315"/>
                      <a:pt x="30" y="421"/>
                      <a:pt x="103" y="421"/>
                    </a:cubicBezTo>
                    <a:cubicBezTo>
                      <a:pt x="112" y="421"/>
                      <a:pt x="122" y="419"/>
                      <a:pt x="133" y="415"/>
                    </a:cubicBezTo>
                    <a:cubicBezTo>
                      <a:pt x="174" y="401"/>
                      <a:pt x="201" y="352"/>
                      <a:pt x="184" y="312"/>
                    </a:cubicBezTo>
                    <a:cubicBezTo>
                      <a:pt x="158" y="248"/>
                      <a:pt x="126" y="180"/>
                      <a:pt x="125" y="116"/>
                    </a:cubicBezTo>
                    <a:cubicBezTo>
                      <a:pt x="119" y="57"/>
                      <a:pt x="136" y="11"/>
                      <a:pt x="76" y="1"/>
                    </a:cubicBezTo>
                    <a:cubicBezTo>
                      <a:pt x="72" y="0"/>
                      <a:pt x="68" y="0"/>
                      <a:pt x="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4"/>
              <p:cNvSpPr/>
              <p:nvPr/>
            </p:nvSpPr>
            <p:spPr>
              <a:xfrm>
                <a:off x="8570692" y="2482281"/>
                <a:ext cx="13792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127" extrusionOk="0">
                    <a:moveTo>
                      <a:pt x="336" y="0"/>
                    </a:moveTo>
                    <a:cubicBezTo>
                      <a:pt x="310" y="0"/>
                      <a:pt x="284" y="13"/>
                      <a:pt x="271" y="42"/>
                    </a:cubicBezTo>
                    <a:cubicBezTo>
                      <a:pt x="115" y="404"/>
                      <a:pt x="1" y="684"/>
                      <a:pt x="108" y="1034"/>
                    </a:cubicBezTo>
                    <a:cubicBezTo>
                      <a:pt x="127" y="1097"/>
                      <a:pt x="179" y="1126"/>
                      <a:pt x="232" y="1126"/>
                    </a:cubicBezTo>
                    <a:cubicBezTo>
                      <a:pt x="312" y="1126"/>
                      <a:pt x="395" y="1059"/>
                      <a:pt x="364" y="943"/>
                    </a:cubicBezTo>
                    <a:cubicBezTo>
                      <a:pt x="294" y="685"/>
                      <a:pt x="301" y="376"/>
                      <a:pt x="407" y="111"/>
                    </a:cubicBezTo>
                    <a:cubicBezTo>
                      <a:pt x="435" y="45"/>
                      <a:pt x="385" y="0"/>
                      <a:pt x="33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4"/>
              <p:cNvSpPr/>
              <p:nvPr/>
            </p:nvSpPr>
            <p:spPr>
              <a:xfrm>
                <a:off x="8579581" y="2532703"/>
                <a:ext cx="13412" cy="1708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40" extrusionOk="0">
                    <a:moveTo>
                      <a:pt x="120" y="0"/>
                    </a:moveTo>
                    <a:cubicBezTo>
                      <a:pt x="108" y="0"/>
                      <a:pt x="96" y="2"/>
                      <a:pt x="85" y="6"/>
                    </a:cubicBezTo>
                    <a:cubicBezTo>
                      <a:pt x="32" y="26"/>
                      <a:pt x="0" y="76"/>
                      <a:pt x="17" y="151"/>
                    </a:cubicBezTo>
                    <a:cubicBezTo>
                      <a:pt x="43" y="264"/>
                      <a:pt x="133" y="516"/>
                      <a:pt x="247" y="537"/>
                    </a:cubicBezTo>
                    <a:cubicBezTo>
                      <a:pt x="254" y="539"/>
                      <a:pt x="262" y="539"/>
                      <a:pt x="269" y="539"/>
                    </a:cubicBezTo>
                    <a:cubicBezTo>
                      <a:pt x="362" y="539"/>
                      <a:pt x="424" y="429"/>
                      <a:pt x="368" y="353"/>
                    </a:cubicBezTo>
                    <a:cubicBezTo>
                      <a:pt x="292" y="251"/>
                      <a:pt x="257" y="194"/>
                      <a:pt x="228" y="76"/>
                    </a:cubicBezTo>
                    <a:cubicBezTo>
                      <a:pt x="217" y="28"/>
                      <a:pt x="167" y="0"/>
                      <a:pt x="1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4"/>
              <p:cNvSpPr/>
              <p:nvPr/>
            </p:nvSpPr>
            <p:spPr>
              <a:xfrm>
                <a:off x="8655214" y="2519892"/>
                <a:ext cx="20118" cy="4080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90" extrusionOk="0">
                    <a:moveTo>
                      <a:pt x="146" y="1"/>
                    </a:moveTo>
                    <a:cubicBezTo>
                      <a:pt x="28" y="1"/>
                      <a:pt x="17" y="240"/>
                      <a:pt x="13" y="371"/>
                    </a:cubicBezTo>
                    <a:cubicBezTo>
                      <a:pt x="1" y="783"/>
                      <a:pt x="321" y="1264"/>
                      <a:pt x="437" y="1287"/>
                    </a:cubicBezTo>
                    <a:cubicBezTo>
                      <a:pt x="446" y="1289"/>
                      <a:pt x="455" y="1290"/>
                      <a:pt x="463" y="1290"/>
                    </a:cubicBezTo>
                    <a:cubicBezTo>
                      <a:pt x="565" y="1290"/>
                      <a:pt x="635" y="1178"/>
                      <a:pt x="573" y="1083"/>
                    </a:cubicBezTo>
                    <a:cubicBezTo>
                      <a:pt x="515" y="985"/>
                      <a:pt x="337" y="705"/>
                      <a:pt x="294" y="622"/>
                    </a:cubicBezTo>
                    <a:cubicBezTo>
                      <a:pt x="235" y="497"/>
                      <a:pt x="211" y="392"/>
                      <a:pt x="214" y="262"/>
                    </a:cubicBezTo>
                    <a:cubicBezTo>
                      <a:pt x="225" y="140"/>
                      <a:pt x="285" y="26"/>
                      <a:pt x="165" y="3"/>
                    </a:cubicBezTo>
                    <a:cubicBezTo>
                      <a:pt x="158" y="2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4"/>
              <p:cNvSpPr/>
              <p:nvPr/>
            </p:nvSpPr>
            <p:spPr>
              <a:xfrm>
                <a:off x="8680299" y="2569397"/>
                <a:ext cx="7181" cy="601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0" extrusionOk="0">
                    <a:moveTo>
                      <a:pt x="73" y="1"/>
                    </a:moveTo>
                    <a:cubicBezTo>
                      <a:pt x="24" y="1"/>
                      <a:pt x="0" y="64"/>
                      <a:pt x="37" y="95"/>
                    </a:cubicBezTo>
                    <a:cubicBezTo>
                      <a:pt x="79" y="133"/>
                      <a:pt x="129" y="189"/>
                      <a:pt x="171" y="189"/>
                    </a:cubicBezTo>
                    <a:cubicBezTo>
                      <a:pt x="184" y="189"/>
                      <a:pt x="196" y="184"/>
                      <a:pt x="207" y="172"/>
                    </a:cubicBezTo>
                    <a:cubicBezTo>
                      <a:pt x="227" y="150"/>
                      <a:pt x="224" y="115"/>
                      <a:pt x="203" y="97"/>
                    </a:cubicBezTo>
                    <a:cubicBezTo>
                      <a:pt x="187" y="82"/>
                      <a:pt x="105" y="7"/>
                      <a:pt x="84" y="2"/>
                    </a:cubicBezTo>
                    <a:cubicBezTo>
                      <a:pt x="80" y="1"/>
                      <a:pt x="77" y="1"/>
                      <a:pt x="7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4"/>
              <p:cNvSpPr/>
              <p:nvPr/>
            </p:nvSpPr>
            <p:spPr>
              <a:xfrm>
                <a:off x="8645219" y="2595652"/>
                <a:ext cx="3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4"/>
              <p:cNvSpPr/>
              <p:nvPr/>
            </p:nvSpPr>
            <p:spPr>
              <a:xfrm>
                <a:off x="8635476" y="2591065"/>
                <a:ext cx="25622" cy="4849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533" extrusionOk="0">
                    <a:moveTo>
                      <a:pt x="224" y="0"/>
                    </a:moveTo>
                    <a:cubicBezTo>
                      <a:pt x="189" y="0"/>
                      <a:pt x="154" y="18"/>
                      <a:pt x="142" y="53"/>
                    </a:cubicBezTo>
                    <a:cubicBezTo>
                      <a:pt x="37" y="342"/>
                      <a:pt x="0" y="634"/>
                      <a:pt x="128" y="932"/>
                    </a:cubicBezTo>
                    <a:cubicBezTo>
                      <a:pt x="188" y="1071"/>
                      <a:pt x="268" y="1160"/>
                      <a:pt x="284" y="1177"/>
                    </a:cubicBezTo>
                    <a:lnTo>
                      <a:pt x="284" y="1177"/>
                    </a:lnTo>
                    <a:cubicBezTo>
                      <a:pt x="367" y="1291"/>
                      <a:pt x="459" y="1399"/>
                      <a:pt x="557" y="1500"/>
                    </a:cubicBezTo>
                    <a:cubicBezTo>
                      <a:pt x="580" y="1523"/>
                      <a:pt x="606" y="1533"/>
                      <a:pt x="633" y="1533"/>
                    </a:cubicBezTo>
                    <a:cubicBezTo>
                      <a:pt x="722" y="1533"/>
                      <a:pt x="809" y="1422"/>
                      <a:pt x="742" y="1337"/>
                    </a:cubicBezTo>
                    <a:cubicBezTo>
                      <a:pt x="515" y="1056"/>
                      <a:pt x="516" y="1034"/>
                      <a:pt x="459" y="919"/>
                    </a:cubicBezTo>
                    <a:lnTo>
                      <a:pt x="459" y="919"/>
                    </a:lnTo>
                    <a:cubicBezTo>
                      <a:pt x="459" y="920"/>
                      <a:pt x="460" y="920"/>
                      <a:pt x="460" y="920"/>
                    </a:cubicBezTo>
                    <a:cubicBezTo>
                      <a:pt x="460" y="920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9"/>
                      <a:pt x="459" y="919"/>
                      <a:pt x="459" y="919"/>
                    </a:cubicBezTo>
                    <a:lnTo>
                      <a:pt x="459" y="919"/>
                    </a:lnTo>
                    <a:cubicBezTo>
                      <a:pt x="459" y="918"/>
                      <a:pt x="459" y="918"/>
                      <a:pt x="458" y="917"/>
                    </a:cubicBezTo>
                    <a:lnTo>
                      <a:pt x="458" y="917"/>
                    </a:lnTo>
                    <a:cubicBezTo>
                      <a:pt x="458" y="917"/>
                      <a:pt x="458" y="917"/>
                      <a:pt x="458" y="917"/>
                    </a:cubicBezTo>
                    <a:lnTo>
                      <a:pt x="458" y="917"/>
                    </a:lnTo>
                    <a:cubicBezTo>
                      <a:pt x="392" y="787"/>
                      <a:pt x="324" y="653"/>
                      <a:pt x="288" y="506"/>
                    </a:cubicBezTo>
                    <a:cubicBezTo>
                      <a:pt x="267" y="388"/>
                      <a:pt x="269" y="262"/>
                      <a:pt x="308" y="146"/>
                    </a:cubicBezTo>
                    <a:cubicBezTo>
                      <a:pt x="317" y="116"/>
                      <a:pt x="328" y="96"/>
                      <a:pt x="315" y="63"/>
                    </a:cubicBezTo>
                    <a:cubicBezTo>
                      <a:pt x="301" y="20"/>
                      <a:pt x="262" y="0"/>
                      <a:pt x="22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4"/>
              <p:cNvSpPr/>
              <p:nvPr/>
            </p:nvSpPr>
            <p:spPr>
              <a:xfrm>
                <a:off x="8730531" y="2570346"/>
                <a:ext cx="17904" cy="3840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14" extrusionOk="0">
                    <a:moveTo>
                      <a:pt x="391" y="0"/>
                    </a:moveTo>
                    <a:cubicBezTo>
                      <a:pt x="340" y="0"/>
                      <a:pt x="300" y="37"/>
                      <a:pt x="286" y="86"/>
                    </a:cubicBezTo>
                    <a:cubicBezTo>
                      <a:pt x="173" y="486"/>
                      <a:pt x="1" y="738"/>
                      <a:pt x="226" y="1140"/>
                    </a:cubicBezTo>
                    <a:cubicBezTo>
                      <a:pt x="255" y="1192"/>
                      <a:pt x="302" y="1214"/>
                      <a:pt x="349" y="1214"/>
                    </a:cubicBezTo>
                    <a:cubicBezTo>
                      <a:pt x="454" y="1214"/>
                      <a:pt x="565" y="1108"/>
                      <a:pt x="515" y="995"/>
                    </a:cubicBezTo>
                    <a:cubicBezTo>
                      <a:pt x="452" y="858"/>
                      <a:pt x="417" y="708"/>
                      <a:pt x="425" y="509"/>
                    </a:cubicBezTo>
                    <a:cubicBezTo>
                      <a:pt x="447" y="185"/>
                      <a:pt x="562" y="32"/>
                      <a:pt x="409" y="2"/>
                    </a:cubicBezTo>
                    <a:cubicBezTo>
                      <a:pt x="403" y="1"/>
                      <a:pt x="397" y="0"/>
                      <a:pt x="39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4"/>
              <p:cNvSpPr/>
              <p:nvPr/>
            </p:nvSpPr>
            <p:spPr>
              <a:xfrm>
                <a:off x="8746854" y="2651452"/>
                <a:ext cx="19581" cy="309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79" extrusionOk="0">
                    <a:moveTo>
                      <a:pt x="66" y="1"/>
                    </a:moveTo>
                    <a:cubicBezTo>
                      <a:pt x="33" y="1"/>
                      <a:pt x="0" y="23"/>
                      <a:pt x="0" y="74"/>
                    </a:cubicBezTo>
                    <a:cubicBezTo>
                      <a:pt x="0" y="425"/>
                      <a:pt x="82" y="714"/>
                      <a:pt x="340" y="947"/>
                    </a:cubicBezTo>
                    <a:cubicBezTo>
                      <a:pt x="364" y="968"/>
                      <a:pt x="395" y="979"/>
                      <a:pt x="425" y="979"/>
                    </a:cubicBezTo>
                    <a:cubicBezTo>
                      <a:pt x="462" y="979"/>
                      <a:pt x="499" y="963"/>
                      <a:pt x="524" y="934"/>
                    </a:cubicBezTo>
                    <a:cubicBezTo>
                      <a:pt x="619" y="823"/>
                      <a:pt x="496" y="745"/>
                      <a:pt x="397" y="636"/>
                    </a:cubicBezTo>
                    <a:cubicBezTo>
                      <a:pt x="172" y="376"/>
                      <a:pt x="133" y="214"/>
                      <a:pt x="132" y="62"/>
                    </a:cubicBezTo>
                    <a:cubicBezTo>
                      <a:pt x="132" y="23"/>
                      <a:pt x="99" y="1"/>
                      <a:pt x="6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4"/>
              <p:cNvSpPr/>
              <p:nvPr/>
            </p:nvSpPr>
            <p:spPr>
              <a:xfrm>
                <a:off x="8832293" y="2534538"/>
                <a:ext cx="10660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80" extrusionOk="0">
                    <a:moveTo>
                      <a:pt x="181" y="1"/>
                    </a:moveTo>
                    <a:cubicBezTo>
                      <a:pt x="128" y="1"/>
                      <a:pt x="76" y="39"/>
                      <a:pt x="68" y="93"/>
                    </a:cubicBezTo>
                    <a:cubicBezTo>
                      <a:pt x="41" y="253"/>
                      <a:pt x="0" y="480"/>
                      <a:pt x="150" y="480"/>
                    </a:cubicBezTo>
                    <a:cubicBezTo>
                      <a:pt x="154" y="480"/>
                      <a:pt x="159" y="480"/>
                      <a:pt x="163" y="479"/>
                    </a:cubicBezTo>
                    <a:cubicBezTo>
                      <a:pt x="220" y="476"/>
                      <a:pt x="262" y="438"/>
                      <a:pt x="265" y="359"/>
                    </a:cubicBezTo>
                    <a:cubicBezTo>
                      <a:pt x="273" y="217"/>
                      <a:pt x="336" y="30"/>
                      <a:pt x="199" y="2"/>
                    </a:cubicBezTo>
                    <a:cubicBezTo>
                      <a:pt x="193" y="1"/>
                      <a:pt x="187" y="1"/>
                      <a:pt x="18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4"/>
              <p:cNvSpPr/>
              <p:nvPr/>
            </p:nvSpPr>
            <p:spPr>
              <a:xfrm>
                <a:off x="8873321" y="2414113"/>
                <a:ext cx="12368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4" extrusionOk="0">
                    <a:moveTo>
                      <a:pt x="255" y="1"/>
                    </a:moveTo>
                    <a:cubicBezTo>
                      <a:pt x="226" y="1"/>
                      <a:pt x="200" y="17"/>
                      <a:pt x="183" y="45"/>
                    </a:cubicBezTo>
                    <a:cubicBezTo>
                      <a:pt x="113" y="164"/>
                      <a:pt x="57" y="286"/>
                      <a:pt x="29" y="420"/>
                    </a:cubicBezTo>
                    <a:cubicBezTo>
                      <a:pt x="10" y="512"/>
                      <a:pt x="0" y="635"/>
                      <a:pt x="92" y="651"/>
                    </a:cubicBezTo>
                    <a:cubicBezTo>
                      <a:pt x="101" y="653"/>
                      <a:pt x="110" y="654"/>
                      <a:pt x="118" y="654"/>
                    </a:cubicBezTo>
                    <a:cubicBezTo>
                      <a:pt x="217" y="654"/>
                      <a:pt x="187" y="505"/>
                      <a:pt x="253" y="277"/>
                    </a:cubicBezTo>
                    <a:cubicBezTo>
                      <a:pt x="291" y="168"/>
                      <a:pt x="391" y="57"/>
                      <a:pt x="291" y="9"/>
                    </a:cubicBezTo>
                    <a:cubicBezTo>
                      <a:pt x="279" y="4"/>
                      <a:pt x="267" y="1"/>
                      <a:pt x="2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4"/>
              <p:cNvSpPr/>
              <p:nvPr/>
            </p:nvSpPr>
            <p:spPr>
              <a:xfrm>
                <a:off x="8868671" y="2444860"/>
                <a:ext cx="11514" cy="252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799" extrusionOk="0">
                    <a:moveTo>
                      <a:pt x="190" y="0"/>
                    </a:moveTo>
                    <a:cubicBezTo>
                      <a:pt x="121" y="0"/>
                      <a:pt x="53" y="41"/>
                      <a:pt x="38" y="125"/>
                    </a:cubicBezTo>
                    <a:cubicBezTo>
                      <a:pt x="17" y="254"/>
                      <a:pt x="1" y="398"/>
                      <a:pt x="8" y="524"/>
                    </a:cubicBezTo>
                    <a:cubicBezTo>
                      <a:pt x="11" y="579"/>
                      <a:pt x="28" y="638"/>
                      <a:pt x="41" y="693"/>
                    </a:cubicBezTo>
                    <a:cubicBezTo>
                      <a:pt x="61" y="764"/>
                      <a:pt x="123" y="798"/>
                      <a:pt x="187" y="798"/>
                    </a:cubicBezTo>
                    <a:cubicBezTo>
                      <a:pt x="271" y="798"/>
                      <a:pt x="357" y="738"/>
                      <a:pt x="352" y="627"/>
                    </a:cubicBezTo>
                    <a:cubicBezTo>
                      <a:pt x="339" y="402"/>
                      <a:pt x="322" y="335"/>
                      <a:pt x="345" y="184"/>
                    </a:cubicBezTo>
                    <a:cubicBezTo>
                      <a:pt x="364" y="64"/>
                      <a:pt x="277" y="0"/>
                      <a:pt x="19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4"/>
              <p:cNvSpPr/>
              <p:nvPr/>
            </p:nvSpPr>
            <p:spPr>
              <a:xfrm>
                <a:off x="8873669" y="2481775"/>
                <a:ext cx="10375" cy="1018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2" extrusionOk="0">
                    <a:moveTo>
                      <a:pt x="123" y="0"/>
                    </a:moveTo>
                    <a:cubicBezTo>
                      <a:pt x="87" y="0"/>
                      <a:pt x="51" y="21"/>
                      <a:pt x="35" y="57"/>
                    </a:cubicBezTo>
                    <a:cubicBezTo>
                      <a:pt x="0" y="125"/>
                      <a:pt x="71" y="219"/>
                      <a:pt x="116" y="277"/>
                    </a:cubicBezTo>
                    <a:cubicBezTo>
                      <a:pt x="141" y="308"/>
                      <a:pt x="170" y="321"/>
                      <a:pt x="198" y="321"/>
                    </a:cubicBezTo>
                    <a:cubicBezTo>
                      <a:pt x="267" y="321"/>
                      <a:pt x="327" y="241"/>
                      <a:pt x="278" y="170"/>
                    </a:cubicBezTo>
                    <a:cubicBezTo>
                      <a:pt x="258" y="141"/>
                      <a:pt x="232" y="100"/>
                      <a:pt x="217" y="68"/>
                    </a:cubicBezTo>
                    <a:cubicBezTo>
                      <a:pt x="195" y="21"/>
                      <a:pt x="159" y="0"/>
                      <a:pt x="1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4"/>
              <p:cNvSpPr/>
              <p:nvPr/>
            </p:nvSpPr>
            <p:spPr>
              <a:xfrm>
                <a:off x="8870062" y="2262941"/>
                <a:ext cx="16860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870" extrusionOk="0">
                    <a:moveTo>
                      <a:pt x="149" y="1"/>
                    </a:moveTo>
                    <a:cubicBezTo>
                      <a:pt x="0" y="1"/>
                      <a:pt x="6" y="315"/>
                      <a:pt x="43" y="475"/>
                    </a:cubicBezTo>
                    <a:cubicBezTo>
                      <a:pt x="75" y="616"/>
                      <a:pt x="211" y="869"/>
                      <a:pt x="342" y="869"/>
                    </a:cubicBezTo>
                    <a:cubicBezTo>
                      <a:pt x="362" y="869"/>
                      <a:pt x="382" y="863"/>
                      <a:pt x="401" y="851"/>
                    </a:cubicBezTo>
                    <a:cubicBezTo>
                      <a:pt x="533" y="762"/>
                      <a:pt x="375" y="624"/>
                      <a:pt x="299" y="485"/>
                    </a:cubicBezTo>
                    <a:cubicBezTo>
                      <a:pt x="245" y="374"/>
                      <a:pt x="232" y="309"/>
                      <a:pt x="232" y="225"/>
                    </a:cubicBezTo>
                    <a:cubicBezTo>
                      <a:pt x="236" y="192"/>
                      <a:pt x="243" y="159"/>
                      <a:pt x="252" y="125"/>
                    </a:cubicBezTo>
                    <a:cubicBezTo>
                      <a:pt x="266" y="72"/>
                      <a:pt x="222" y="14"/>
                      <a:pt x="170" y="3"/>
                    </a:cubicBezTo>
                    <a:cubicBezTo>
                      <a:pt x="163" y="2"/>
                      <a:pt x="156" y="1"/>
                      <a:pt x="1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4"/>
              <p:cNvSpPr/>
              <p:nvPr/>
            </p:nvSpPr>
            <p:spPr>
              <a:xfrm>
                <a:off x="8894451" y="2300932"/>
                <a:ext cx="6864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0" extrusionOk="0">
                    <a:moveTo>
                      <a:pt x="46" y="1"/>
                    </a:moveTo>
                    <a:cubicBezTo>
                      <a:pt x="21" y="1"/>
                      <a:pt x="1" y="21"/>
                      <a:pt x="2" y="49"/>
                    </a:cubicBezTo>
                    <a:cubicBezTo>
                      <a:pt x="4" y="75"/>
                      <a:pt x="105" y="169"/>
                      <a:pt x="124" y="188"/>
                    </a:cubicBezTo>
                    <a:cubicBezTo>
                      <a:pt x="132" y="196"/>
                      <a:pt x="141" y="199"/>
                      <a:pt x="150" y="199"/>
                    </a:cubicBezTo>
                    <a:cubicBezTo>
                      <a:pt x="184" y="199"/>
                      <a:pt x="216" y="153"/>
                      <a:pt x="181" y="119"/>
                    </a:cubicBezTo>
                    <a:cubicBezTo>
                      <a:pt x="168" y="108"/>
                      <a:pt x="72" y="5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4"/>
              <p:cNvSpPr/>
              <p:nvPr/>
            </p:nvSpPr>
            <p:spPr>
              <a:xfrm>
                <a:off x="8932220" y="2340283"/>
                <a:ext cx="10787" cy="4061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84" extrusionOk="0">
                    <a:moveTo>
                      <a:pt x="211" y="0"/>
                    </a:moveTo>
                    <a:cubicBezTo>
                      <a:pt x="178" y="0"/>
                      <a:pt x="145" y="17"/>
                      <a:pt x="133" y="48"/>
                    </a:cubicBezTo>
                    <a:cubicBezTo>
                      <a:pt x="98" y="135"/>
                      <a:pt x="71" y="227"/>
                      <a:pt x="50" y="319"/>
                    </a:cubicBezTo>
                    <a:cubicBezTo>
                      <a:pt x="14" y="472"/>
                      <a:pt x="1" y="689"/>
                      <a:pt x="32" y="894"/>
                    </a:cubicBezTo>
                    <a:cubicBezTo>
                      <a:pt x="47" y="1002"/>
                      <a:pt x="77" y="1105"/>
                      <a:pt x="108" y="1208"/>
                    </a:cubicBezTo>
                    <a:cubicBezTo>
                      <a:pt x="122" y="1254"/>
                      <a:pt x="172" y="1284"/>
                      <a:pt x="219" y="1284"/>
                    </a:cubicBezTo>
                    <a:cubicBezTo>
                      <a:pt x="221" y="1284"/>
                      <a:pt x="224" y="1284"/>
                      <a:pt x="226" y="1284"/>
                    </a:cubicBezTo>
                    <a:cubicBezTo>
                      <a:pt x="293" y="1278"/>
                      <a:pt x="340" y="1212"/>
                      <a:pt x="329" y="1162"/>
                    </a:cubicBezTo>
                    <a:cubicBezTo>
                      <a:pt x="207" y="562"/>
                      <a:pt x="217" y="360"/>
                      <a:pt x="276" y="168"/>
                    </a:cubicBezTo>
                    <a:cubicBezTo>
                      <a:pt x="289" y="130"/>
                      <a:pt x="306" y="97"/>
                      <a:pt x="296" y="58"/>
                    </a:cubicBezTo>
                    <a:cubicBezTo>
                      <a:pt x="284" y="32"/>
                      <a:pt x="261" y="8"/>
                      <a:pt x="229" y="2"/>
                    </a:cubicBezTo>
                    <a:cubicBezTo>
                      <a:pt x="223" y="1"/>
                      <a:pt x="217" y="0"/>
                      <a:pt x="21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4"/>
              <p:cNvSpPr/>
              <p:nvPr/>
            </p:nvSpPr>
            <p:spPr>
              <a:xfrm>
                <a:off x="8939622" y="2389977"/>
                <a:ext cx="13570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64" extrusionOk="0">
                    <a:moveTo>
                      <a:pt x="150" y="1"/>
                    </a:moveTo>
                    <a:cubicBezTo>
                      <a:pt x="84" y="1"/>
                      <a:pt x="27" y="47"/>
                      <a:pt x="15" y="114"/>
                    </a:cubicBezTo>
                    <a:cubicBezTo>
                      <a:pt x="0" y="185"/>
                      <a:pt x="102" y="338"/>
                      <a:pt x="142" y="403"/>
                    </a:cubicBezTo>
                    <a:cubicBezTo>
                      <a:pt x="167" y="445"/>
                      <a:pt x="207" y="464"/>
                      <a:pt x="247" y="464"/>
                    </a:cubicBezTo>
                    <a:cubicBezTo>
                      <a:pt x="337" y="464"/>
                      <a:pt x="429" y="374"/>
                      <a:pt x="363" y="254"/>
                    </a:cubicBezTo>
                    <a:cubicBezTo>
                      <a:pt x="330" y="188"/>
                      <a:pt x="295" y="124"/>
                      <a:pt x="264" y="61"/>
                    </a:cubicBezTo>
                    <a:cubicBezTo>
                      <a:pt x="248" y="31"/>
                      <a:pt x="208" y="9"/>
                      <a:pt x="176" y="3"/>
                    </a:cubicBezTo>
                    <a:cubicBezTo>
                      <a:pt x="167" y="2"/>
                      <a:pt x="159" y="1"/>
                      <a:pt x="15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4"/>
              <p:cNvSpPr/>
              <p:nvPr/>
            </p:nvSpPr>
            <p:spPr>
              <a:xfrm>
                <a:off x="8937851" y="2461372"/>
                <a:ext cx="28343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42" extrusionOk="0">
                    <a:moveTo>
                      <a:pt x="739" y="0"/>
                    </a:moveTo>
                    <a:cubicBezTo>
                      <a:pt x="597" y="0"/>
                      <a:pt x="346" y="369"/>
                      <a:pt x="275" y="484"/>
                    </a:cubicBezTo>
                    <a:cubicBezTo>
                      <a:pt x="217" y="577"/>
                      <a:pt x="0" y="1035"/>
                      <a:pt x="36" y="1138"/>
                    </a:cubicBezTo>
                    <a:cubicBezTo>
                      <a:pt x="60" y="1208"/>
                      <a:pt x="122" y="1241"/>
                      <a:pt x="183" y="1241"/>
                    </a:cubicBezTo>
                    <a:cubicBezTo>
                      <a:pt x="240" y="1241"/>
                      <a:pt x="297" y="1211"/>
                      <a:pt x="321" y="1154"/>
                    </a:cubicBezTo>
                    <a:cubicBezTo>
                      <a:pt x="377" y="1022"/>
                      <a:pt x="434" y="892"/>
                      <a:pt x="499" y="765"/>
                    </a:cubicBezTo>
                    <a:cubicBezTo>
                      <a:pt x="642" y="470"/>
                      <a:pt x="679" y="378"/>
                      <a:pt x="825" y="225"/>
                    </a:cubicBezTo>
                    <a:cubicBezTo>
                      <a:pt x="895" y="155"/>
                      <a:pt x="858" y="22"/>
                      <a:pt x="752" y="2"/>
                    </a:cubicBezTo>
                    <a:cubicBezTo>
                      <a:pt x="748" y="1"/>
                      <a:pt x="743" y="0"/>
                      <a:pt x="73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4"/>
              <p:cNvSpPr/>
              <p:nvPr/>
            </p:nvSpPr>
            <p:spPr>
              <a:xfrm>
                <a:off x="8930322" y="2504962"/>
                <a:ext cx="9680" cy="1515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9" extrusionOk="0">
                    <a:moveTo>
                      <a:pt x="182" y="0"/>
                    </a:moveTo>
                    <a:cubicBezTo>
                      <a:pt x="136" y="0"/>
                      <a:pt x="89" y="28"/>
                      <a:pt x="80" y="87"/>
                    </a:cubicBezTo>
                    <a:cubicBezTo>
                      <a:pt x="64" y="177"/>
                      <a:pt x="45" y="267"/>
                      <a:pt x="21" y="355"/>
                    </a:cubicBezTo>
                    <a:cubicBezTo>
                      <a:pt x="1" y="424"/>
                      <a:pt x="60" y="479"/>
                      <a:pt x="121" y="479"/>
                    </a:cubicBezTo>
                    <a:cubicBezTo>
                      <a:pt x="161" y="479"/>
                      <a:pt x="202" y="455"/>
                      <a:pt x="221" y="395"/>
                    </a:cubicBezTo>
                    <a:cubicBezTo>
                      <a:pt x="250" y="306"/>
                      <a:pt x="273" y="219"/>
                      <a:pt x="291" y="127"/>
                    </a:cubicBezTo>
                    <a:cubicBezTo>
                      <a:pt x="305" y="46"/>
                      <a:pt x="243" y="0"/>
                      <a:pt x="1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4"/>
              <p:cNvSpPr/>
              <p:nvPr/>
            </p:nvSpPr>
            <p:spPr>
              <a:xfrm>
                <a:off x="8853013" y="2592362"/>
                <a:ext cx="36947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06" extrusionOk="0">
                    <a:moveTo>
                      <a:pt x="1038" y="0"/>
                    </a:moveTo>
                    <a:cubicBezTo>
                      <a:pt x="1027" y="0"/>
                      <a:pt x="1015" y="2"/>
                      <a:pt x="1003" y="6"/>
                    </a:cubicBezTo>
                    <a:cubicBezTo>
                      <a:pt x="582" y="149"/>
                      <a:pt x="280" y="276"/>
                      <a:pt x="43" y="619"/>
                    </a:cubicBezTo>
                    <a:cubicBezTo>
                      <a:pt x="1" y="680"/>
                      <a:pt x="11" y="738"/>
                      <a:pt x="54" y="776"/>
                    </a:cubicBezTo>
                    <a:cubicBezTo>
                      <a:pt x="77" y="796"/>
                      <a:pt x="99" y="805"/>
                      <a:pt x="121" y="805"/>
                    </a:cubicBezTo>
                    <a:cubicBezTo>
                      <a:pt x="192" y="805"/>
                      <a:pt x="257" y="712"/>
                      <a:pt x="334" y="643"/>
                    </a:cubicBezTo>
                    <a:cubicBezTo>
                      <a:pt x="592" y="425"/>
                      <a:pt x="835" y="304"/>
                      <a:pt x="1077" y="221"/>
                    </a:cubicBezTo>
                    <a:cubicBezTo>
                      <a:pt x="1136" y="201"/>
                      <a:pt x="1168" y="133"/>
                      <a:pt x="1147" y="76"/>
                    </a:cubicBezTo>
                    <a:cubicBezTo>
                      <a:pt x="1131" y="29"/>
                      <a:pt x="1086" y="0"/>
                      <a:pt x="10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4"/>
              <p:cNvSpPr/>
              <p:nvPr/>
            </p:nvSpPr>
            <p:spPr>
              <a:xfrm>
                <a:off x="8838556" y="2622761"/>
                <a:ext cx="8319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43" extrusionOk="0">
                    <a:moveTo>
                      <a:pt x="161" y="0"/>
                    </a:moveTo>
                    <a:cubicBezTo>
                      <a:pt x="144" y="0"/>
                      <a:pt x="127" y="5"/>
                      <a:pt x="111" y="16"/>
                    </a:cubicBezTo>
                    <a:cubicBezTo>
                      <a:pt x="32" y="69"/>
                      <a:pt x="1" y="451"/>
                      <a:pt x="7" y="550"/>
                    </a:cubicBezTo>
                    <a:cubicBezTo>
                      <a:pt x="11" y="611"/>
                      <a:pt x="59" y="643"/>
                      <a:pt x="107" y="643"/>
                    </a:cubicBezTo>
                    <a:cubicBezTo>
                      <a:pt x="158" y="643"/>
                      <a:pt x="209" y="607"/>
                      <a:pt x="207" y="534"/>
                    </a:cubicBezTo>
                    <a:cubicBezTo>
                      <a:pt x="203" y="376"/>
                      <a:pt x="204" y="259"/>
                      <a:pt x="247" y="104"/>
                    </a:cubicBezTo>
                    <a:cubicBezTo>
                      <a:pt x="262" y="53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8" name="Google Shape;2278;p14"/>
            <p:cNvGrpSpPr/>
            <p:nvPr/>
          </p:nvGrpSpPr>
          <p:grpSpPr>
            <a:xfrm>
              <a:off x="845703" y="732961"/>
              <a:ext cx="505424" cy="321038"/>
              <a:chOff x="8553516" y="3053786"/>
              <a:chExt cx="505424" cy="321038"/>
            </a:xfrm>
          </p:grpSpPr>
          <p:sp>
            <p:nvSpPr>
              <p:cNvPr id="2279" name="Google Shape;2279;p14"/>
              <p:cNvSpPr/>
              <p:nvPr/>
            </p:nvSpPr>
            <p:spPr>
              <a:xfrm>
                <a:off x="8553516" y="3053786"/>
                <a:ext cx="505424" cy="32103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10149" extrusionOk="0">
                    <a:moveTo>
                      <a:pt x="11486" y="0"/>
                    </a:moveTo>
                    <a:cubicBezTo>
                      <a:pt x="11413" y="0"/>
                      <a:pt x="11340" y="4"/>
                      <a:pt x="11267" y="12"/>
                    </a:cubicBezTo>
                    <a:cubicBezTo>
                      <a:pt x="11051" y="35"/>
                      <a:pt x="10830" y="100"/>
                      <a:pt x="10614" y="206"/>
                    </a:cubicBezTo>
                    <a:cubicBezTo>
                      <a:pt x="10475" y="273"/>
                      <a:pt x="10338" y="359"/>
                      <a:pt x="10203" y="461"/>
                    </a:cubicBezTo>
                    <a:cubicBezTo>
                      <a:pt x="10163" y="492"/>
                      <a:pt x="10123" y="525"/>
                      <a:pt x="10084" y="558"/>
                    </a:cubicBezTo>
                    <a:cubicBezTo>
                      <a:pt x="10080" y="547"/>
                      <a:pt x="10073" y="538"/>
                      <a:pt x="10066" y="528"/>
                    </a:cubicBezTo>
                    <a:cubicBezTo>
                      <a:pt x="10046" y="502"/>
                      <a:pt x="10024" y="479"/>
                      <a:pt x="10003" y="456"/>
                    </a:cubicBezTo>
                    <a:cubicBezTo>
                      <a:pt x="9951" y="401"/>
                      <a:pt x="9888" y="346"/>
                      <a:pt x="9816" y="295"/>
                    </a:cubicBezTo>
                    <a:cubicBezTo>
                      <a:pt x="9771" y="260"/>
                      <a:pt x="9719" y="229"/>
                      <a:pt x="9658" y="196"/>
                    </a:cubicBezTo>
                    <a:cubicBezTo>
                      <a:pt x="9569" y="148"/>
                      <a:pt x="9493" y="116"/>
                      <a:pt x="9421" y="93"/>
                    </a:cubicBezTo>
                    <a:cubicBezTo>
                      <a:pt x="9282" y="48"/>
                      <a:pt x="9126" y="24"/>
                      <a:pt x="8957" y="21"/>
                    </a:cubicBezTo>
                    <a:cubicBezTo>
                      <a:pt x="8949" y="21"/>
                      <a:pt x="8940" y="21"/>
                      <a:pt x="8932" y="21"/>
                    </a:cubicBezTo>
                    <a:cubicBezTo>
                      <a:pt x="8786" y="21"/>
                      <a:pt x="8629" y="33"/>
                      <a:pt x="8468" y="58"/>
                    </a:cubicBezTo>
                    <a:cubicBezTo>
                      <a:pt x="8332" y="80"/>
                      <a:pt x="8188" y="114"/>
                      <a:pt x="8012" y="164"/>
                    </a:cubicBezTo>
                    <a:cubicBezTo>
                      <a:pt x="7862" y="207"/>
                      <a:pt x="7703" y="260"/>
                      <a:pt x="7524" y="329"/>
                    </a:cubicBezTo>
                    <a:cubicBezTo>
                      <a:pt x="7223" y="442"/>
                      <a:pt x="6930" y="574"/>
                      <a:pt x="6656" y="700"/>
                    </a:cubicBezTo>
                    <a:cubicBezTo>
                      <a:pt x="6545" y="750"/>
                      <a:pt x="6436" y="801"/>
                      <a:pt x="6326" y="852"/>
                    </a:cubicBezTo>
                    <a:lnTo>
                      <a:pt x="5917" y="1039"/>
                    </a:lnTo>
                    <a:lnTo>
                      <a:pt x="5747" y="1116"/>
                    </a:lnTo>
                    <a:cubicBezTo>
                      <a:pt x="5663" y="1154"/>
                      <a:pt x="5578" y="1191"/>
                      <a:pt x="5497" y="1231"/>
                    </a:cubicBezTo>
                    <a:cubicBezTo>
                      <a:pt x="5319" y="1313"/>
                      <a:pt x="5146" y="1399"/>
                      <a:pt x="4974" y="1489"/>
                    </a:cubicBezTo>
                    <a:cubicBezTo>
                      <a:pt x="4224" y="1875"/>
                      <a:pt x="3516" y="2313"/>
                      <a:pt x="2875" y="2793"/>
                    </a:cubicBezTo>
                    <a:cubicBezTo>
                      <a:pt x="2829" y="2836"/>
                      <a:pt x="2777" y="2876"/>
                      <a:pt x="2727" y="2913"/>
                    </a:cubicBezTo>
                    <a:cubicBezTo>
                      <a:pt x="2127" y="3377"/>
                      <a:pt x="1600" y="3880"/>
                      <a:pt x="1159" y="4413"/>
                    </a:cubicBezTo>
                    <a:cubicBezTo>
                      <a:pt x="644" y="5038"/>
                      <a:pt x="269" y="5704"/>
                      <a:pt x="44" y="6393"/>
                    </a:cubicBezTo>
                    <a:cubicBezTo>
                      <a:pt x="41" y="6403"/>
                      <a:pt x="41" y="6414"/>
                      <a:pt x="44" y="6424"/>
                    </a:cubicBezTo>
                    <a:lnTo>
                      <a:pt x="37" y="6452"/>
                    </a:lnTo>
                    <a:cubicBezTo>
                      <a:pt x="1" y="6616"/>
                      <a:pt x="4" y="6781"/>
                      <a:pt x="44" y="6943"/>
                    </a:cubicBezTo>
                    <a:cubicBezTo>
                      <a:pt x="48" y="6957"/>
                      <a:pt x="58" y="6969"/>
                      <a:pt x="71" y="6976"/>
                    </a:cubicBezTo>
                    <a:cubicBezTo>
                      <a:pt x="78" y="6979"/>
                      <a:pt x="84" y="6980"/>
                      <a:pt x="90" y="6980"/>
                    </a:cubicBezTo>
                    <a:cubicBezTo>
                      <a:pt x="96" y="6980"/>
                      <a:pt x="102" y="6979"/>
                      <a:pt x="107" y="6976"/>
                    </a:cubicBezTo>
                    <a:cubicBezTo>
                      <a:pt x="157" y="6951"/>
                      <a:pt x="211" y="6933"/>
                      <a:pt x="263" y="6914"/>
                    </a:cubicBezTo>
                    <a:lnTo>
                      <a:pt x="263" y="6914"/>
                    </a:lnTo>
                    <a:cubicBezTo>
                      <a:pt x="264" y="6936"/>
                      <a:pt x="254" y="6964"/>
                      <a:pt x="247" y="6994"/>
                    </a:cubicBezTo>
                    <a:cubicBezTo>
                      <a:pt x="229" y="7059"/>
                      <a:pt x="220" y="7129"/>
                      <a:pt x="220" y="7198"/>
                    </a:cubicBezTo>
                    <a:cubicBezTo>
                      <a:pt x="219" y="7319"/>
                      <a:pt x="250" y="7427"/>
                      <a:pt x="313" y="7508"/>
                    </a:cubicBezTo>
                    <a:cubicBezTo>
                      <a:pt x="336" y="7540"/>
                      <a:pt x="372" y="7567"/>
                      <a:pt x="419" y="7590"/>
                    </a:cubicBezTo>
                    <a:cubicBezTo>
                      <a:pt x="448" y="7605"/>
                      <a:pt x="483" y="7612"/>
                      <a:pt x="524" y="7612"/>
                    </a:cubicBezTo>
                    <a:cubicBezTo>
                      <a:pt x="537" y="7612"/>
                      <a:pt x="551" y="7611"/>
                      <a:pt x="565" y="7610"/>
                    </a:cubicBezTo>
                    <a:cubicBezTo>
                      <a:pt x="620" y="7604"/>
                      <a:pt x="677" y="7583"/>
                      <a:pt x="741" y="7540"/>
                    </a:cubicBezTo>
                    <a:cubicBezTo>
                      <a:pt x="760" y="7527"/>
                      <a:pt x="780" y="7513"/>
                      <a:pt x="799" y="7498"/>
                    </a:cubicBezTo>
                    <a:lnTo>
                      <a:pt x="814" y="7487"/>
                    </a:lnTo>
                    <a:lnTo>
                      <a:pt x="814" y="7487"/>
                    </a:lnTo>
                    <a:cubicBezTo>
                      <a:pt x="800" y="7570"/>
                      <a:pt x="800" y="7654"/>
                      <a:pt x="813" y="7735"/>
                    </a:cubicBezTo>
                    <a:cubicBezTo>
                      <a:pt x="830" y="7863"/>
                      <a:pt x="882" y="7971"/>
                      <a:pt x="957" y="8038"/>
                    </a:cubicBezTo>
                    <a:cubicBezTo>
                      <a:pt x="993" y="8068"/>
                      <a:pt x="1035" y="8090"/>
                      <a:pt x="1079" y="8098"/>
                    </a:cubicBezTo>
                    <a:cubicBezTo>
                      <a:pt x="1092" y="8101"/>
                      <a:pt x="1105" y="8102"/>
                      <a:pt x="1118" y="8102"/>
                    </a:cubicBezTo>
                    <a:cubicBezTo>
                      <a:pt x="1153" y="8102"/>
                      <a:pt x="1190" y="8094"/>
                      <a:pt x="1230" y="8078"/>
                    </a:cubicBezTo>
                    <a:cubicBezTo>
                      <a:pt x="1257" y="8068"/>
                      <a:pt x="1282" y="8052"/>
                      <a:pt x="1311" y="8031"/>
                    </a:cubicBezTo>
                    <a:cubicBezTo>
                      <a:pt x="1335" y="8012"/>
                      <a:pt x="1357" y="7992"/>
                      <a:pt x="1376" y="7971"/>
                    </a:cubicBezTo>
                    <a:lnTo>
                      <a:pt x="1376" y="7971"/>
                    </a:lnTo>
                    <a:cubicBezTo>
                      <a:pt x="1373" y="8040"/>
                      <a:pt x="1386" y="8095"/>
                      <a:pt x="1408" y="8138"/>
                    </a:cubicBezTo>
                    <a:cubicBezTo>
                      <a:pt x="1436" y="8184"/>
                      <a:pt x="1479" y="8214"/>
                      <a:pt x="1530" y="8221"/>
                    </a:cubicBezTo>
                    <a:cubicBezTo>
                      <a:pt x="1542" y="8224"/>
                      <a:pt x="1554" y="8225"/>
                      <a:pt x="1565" y="8225"/>
                    </a:cubicBezTo>
                    <a:cubicBezTo>
                      <a:pt x="1604" y="8225"/>
                      <a:pt x="1642" y="8213"/>
                      <a:pt x="1675" y="8200"/>
                    </a:cubicBezTo>
                    <a:cubicBezTo>
                      <a:pt x="1734" y="8178"/>
                      <a:pt x="1791" y="8141"/>
                      <a:pt x="1837" y="8111"/>
                    </a:cubicBezTo>
                    <a:cubicBezTo>
                      <a:pt x="1858" y="8097"/>
                      <a:pt x="1880" y="8081"/>
                      <a:pt x="1901" y="8064"/>
                    </a:cubicBezTo>
                    <a:cubicBezTo>
                      <a:pt x="1937" y="8035"/>
                      <a:pt x="1973" y="8007"/>
                      <a:pt x="2006" y="7977"/>
                    </a:cubicBezTo>
                    <a:cubicBezTo>
                      <a:pt x="2092" y="7904"/>
                      <a:pt x="2175" y="7819"/>
                      <a:pt x="2260" y="7723"/>
                    </a:cubicBezTo>
                    <a:cubicBezTo>
                      <a:pt x="2369" y="7806"/>
                      <a:pt x="2488" y="7882"/>
                      <a:pt x="2611" y="7946"/>
                    </a:cubicBezTo>
                    <a:cubicBezTo>
                      <a:pt x="2760" y="8024"/>
                      <a:pt x="2918" y="8088"/>
                      <a:pt x="3092" y="8145"/>
                    </a:cubicBezTo>
                    <a:cubicBezTo>
                      <a:pt x="3248" y="8197"/>
                      <a:pt x="3419" y="8240"/>
                      <a:pt x="3628" y="8279"/>
                    </a:cubicBezTo>
                    <a:cubicBezTo>
                      <a:pt x="3803" y="8313"/>
                      <a:pt x="3989" y="8340"/>
                      <a:pt x="4195" y="8357"/>
                    </a:cubicBezTo>
                    <a:cubicBezTo>
                      <a:pt x="4384" y="8374"/>
                      <a:pt x="4578" y="8383"/>
                      <a:pt x="4781" y="8383"/>
                    </a:cubicBezTo>
                    <a:cubicBezTo>
                      <a:pt x="4971" y="8383"/>
                      <a:pt x="5169" y="8376"/>
                      <a:pt x="5378" y="8360"/>
                    </a:cubicBezTo>
                    <a:cubicBezTo>
                      <a:pt x="5753" y="8333"/>
                      <a:pt x="6129" y="8277"/>
                      <a:pt x="6499" y="8196"/>
                    </a:cubicBezTo>
                    <a:cubicBezTo>
                      <a:pt x="6837" y="8120"/>
                      <a:pt x="7159" y="8018"/>
                      <a:pt x="7458" y="7892"/>
                    </a:cubicBezTo>
                    <a:cubicBezTo>
                      <a:pt x="7676" y="7802"/>
                      <a:pt x="7896" y="7703"/>
                      <a:pt x="8111" y="7601"/>
                    </a:cubicBezTo>
                    <a:cubicBezTo>
                      <a:pt x="8324" y="7498"/>
                      <a:pt x="8538" y="7384"/>
                      <a:pt x="8745" y="7261"/>
                    </a:cubicBezTo>
                    <a:cubicBezTo>
                      <a:pt x="9006" y="7107"/>
                      <a:pt x="9251" y="6940"/>
                      <a:pt x="9476" y="6768"/>
                    </a:cubicBezTo>
                    <a:cubicBezTo>
                      <a:pt x="9626" y="6652"/>
                      <a:pt x="9771" y="6529"/>
                      <a:pt x="9905" y="6403"/>
                    </a:cubicBezTo>
                    <a:cubicBezTo>
                      <a:pt x="10079" y="6243"/>
                      <a:pt x="10245" y="6062"/>
                      <a:pt x="10401" y="5870"/>
                    </a:cubicBezTo>
                    <a:cubicBezTo>
                      <a:pt x="10551" y="5684"/>
                      <a:pt x="10686" y="5484"/>
                      <a:pt x="10800" y="5270"/>
                    </a:cubicBezTo>
                    <a:lnTo>
                      <a:pt x="10810" y="5249"/>
                    </a:lnTo>
                    <a:lnTo>
                      <a:pt x="10826" y="5219"/>
                    </a:lnTo>
                    <a:cubicBezTo>
                      <a:pt x="10853" y="5220"/>
                      <a:pt x="10876" y="5236"/>
                      <a:pt x="10900" y="5250"/>
                    </a:cubicBezTo>
                    <a:cubicBezTo>
                      <a:pt x="10962" y="5286"/>
                      <a:pt x="11032" y="5312"/>
                      <a:pt x="11118" y="5329"/>
                    </a:cubicBezTo>
                    <a:cubicBezTo>
                      <a:pt x="11161" y="5338"/>
                      <a:pt x="11204" y="5341"/>
                      <a:pt x="11247" y="5341"/>
                    </a:cubicBezTo>
                    <a:cubicBezTo>
                      <a:pt x="11380" y="5341"/>
                      <a:pt x="11506" y="5305"/>
                      <a:pt x="11598" y="5275"/>
                    </a:cubicBezTo>
                    <a:cubicBezTo>
                      <a:pt x="11754" y="5222"/>
                      <a:pt x="11910" y="5136"/>
                      <a:pt x="12063" y="5018"/>
                    </a:cubicBezTo>
                    <a:cubicBezTo>
                      <a:pt x="12090" y="4998"/>
                      <a:pt x="12115" y="4977"/>
                      <a:pt x="12140" y="4954"/>
                    </a:cubicBezTo>
                    <a:lnTo>
                      <a:pt x="12140" y="4954"/>
                    </a:lnTo>
                    <a:cubicBezTo>
                      <a:pt x="12136" y="5043"/>
                      <a:pt x="12148" y="5133"/>
                      <a:pt x="12169" y="5219"/>
                    </a:cubicBezTo>
                    <a:cubicBezTo>
                      <a:pt x="12215" y="5408"/>
                      <a:pt x="12315" y="5582"/>
                      <a:pt x="12457" y="5716"/>
                    </a:cubicBezTo>
                    <a:cubicBezTo>
                      <a:pt x="12613" y="5863"/>
                      <a:pt x="12801" y="5952"/>
                      <a:pt x="12998" y="5972"/>
                    </a:cubicBezTo>
                    <a:cubicBezTo>
                      <a:pt x="13021" y="5975"/>
                      <a:pt x="13044" y="5976"/>
                      <a:pt x="13068" y="5976"/>
                    </a:cubicBezTo>
                    <a:cubicBezTo>
                      <a:pt x="13148" y="5976"/>
                      <a:pt x="13233" y="5961"/>
                      <a:pt x="13322" y="5933"/>
                    </a:cubicBezTo>
                    <a:cubicBezTo>
                      <a:pt x="13345" y="5926"/>
                      <a:pt x="13366" y="5916"/>
                      <a:pt x="13388" y="5907"/>
                    </a:cubicBezTo>
                    <a:lnTo>
                      <a:pt x="13388" y="5907"/>
                    </a:lnTo>
                    <a:cubicBezTo>
                      <a:pt x="13352" y="6013"/>
                      <a:pt x="13337" y="6121"/>
                      <a:pt x="13339" y="6227"/>
                    </a:cubicBezTo>
                    <a:cubicBezTo>
                      <a:pt x="13342" y="6317"/>
                      <a:pt x="13356" y="6409"/>
                      <a:pt x="13382" y="6496"/>
                    </a:cubicBezTo>
                    <a:cubicBezTo>
                      <a:pt x="13400" y="6556"/>
                      <a:pt x="13418" y="6599"/>
                      <a:pt x="13438" y="6638"/>
                    </a:cubicBezTo>
                    <a:cubicBezTo>
                      <a:pt x="13465" y="6692"/>
                      <a:pt x="13499" y="6742"/>
                      <a:pt x="13529" y="6785"/>
                    </a:cubicBezTo>
                    <a:cubicBezTo>
                      <a:pt x="13579" y="6857"/>
                      <a:pt x="13650" y="6923"/>
                      <a:pt x="13737" y="6986"/>
                    </a:cubicBezTo>
                    <a:cubicBezTo>
                      <a:pt x="13781" y="7017"/>
                      <a:pt x="13831" y="7040"/>
                      <a:pt x="13880" y="7064"/>
                    </a:cubicBezTo>
                    <a:cubicBezTo>
                      <a:pt x="13922" y="7083"/>
                      <a:pt x="13966" y="7100"/>
                      <a:pt x="14018" y="7112"/>
                    </a:cubicBezTo>
                    <a:cubicBezTo>
                      <a:pt x="14091" y="7129"/>
                      <a:pt x="14163" y="7139"/>
                      <a:pt x="14235" y="7139"/>
                    </a:cubicBezTo>
                    <a:cubicBezTo>
                      <a:pt x="14274" y="7139"/>
                      <a:pt x="14313" y="7136"/>
                      <a:pt x="14353" y="7130"/>
                    </a:cubicBezTo>
                    <a:cubicBezTo>
                      <a:pt x="14411" y="7123"/>
                      <a:pt x="14467" y="7103"/>
                      <a:pt x="14520" y="7083"/>
                    </a:cubicBezTo>
                    <a:cubicBezTo>
                      <a:pt x="14555" y="7072"/>
                      <a:pt x="14589" y="7054"/>
                      <a:pt x="14619" y="7036"/>
                    </a:cubicBezTo>
                    <a:lnTo>
                      <a:pt x="14619" y="7036"/>
                    </a:lnTo>
                    <a:cubicBezTo>
                      <a:pt x="14616" y="7095"/>
                      <a:pt x="14609" y="7153"/>
                      <a:pt x="14598" y="7209"/>
                    </a:cubicBezTo>
                    <a:cubicBezTo>
                      <a:pt x="14583" y="7275"/>
                      <a:pt x="14559" y="7341"/>
                      <a:pt x="14527" y="7404"/>
                    </a:cubicBezTo>
                    <a:cubicBezTo>
                      <a:pt x="14489" y="7481"/>
                      <a:pt x="14437" y="7554"/>
                      <a:pt x="14373" y="7630"/>
                    </a:cubicBezTo>
                    <a:cubicBezTo>
                      <a:pt x="14305" y="7703"/>
                      <a:pt x="14237" y="7766"/>
                      <a:pt x="14155" y="7828"/>
                    </a:cubicBezTo>
                    <a:cubicBezTo>
                      <a:pt x="14102" y="7869"/>
                      <a:pt x="14046" y="7909"/>
                      <a:pt x="13989" y="7946"/>
                    </a:cubicBezTo>
                    <a:cubicBezTo>
                      <a:pt x="13730" y="8113"/>
                      <a:pt x="13443" y="8241"/>
                      <a:pt x="13167" y="8365"/>
                    </a:cubicBezTo>
                    <a:lnTo>
                      <a:pt x="13121" y="8386"/>
                    </a:lnTo>
                    <a:cubicBezTo>
                      <a:pt x="13000" y="8440"/>
                      <a:pt x="12862" y="8503"/>
                      <a:pt x="12729" y="8569"/>
                    </a:cubicBezTo>
                    <a:cubicBezTo>
                      <a:pt x="12630" y="8619"/>
                      <a:pt x="12540" y="8677"/>
                      <a:pt x="12457" y="8741"/>
                    </a:cubicBezTo>
                    <a:cubicBezTo>
                      <a:pt x="12405" y="8783"/>
                      <a:pt x="12355" y="8826"/>
                      <a:pt x="12311" y="8870"/>
                    </a:cubicBezTo>
                    <a:cubicBezTo>
                      <a:pt x="12205" y="8976"/>
                      <a:pt x="12125" y="9088"/>
                      <a:pt x="12075" y="9207"/>
                    </a:cubicBezTo>
                    <a:cubicBezTo>
                      <a:pt x="12043" y="9277"/>
                      <a:pt x="12017" y="9380"/>
                      <a:pt x="12056" y="9470"/>
                    </a:cubicBezTo>
                    <a:cubicBezTo>
                      <a:pt x="12088" y="9541"/>
                      <a:pt x="12164" y="9567"/>
                      <a:pt x="12234" y="9567"/>
                    </a:cubicBezTo>
                    <a:cubicBezTo>
                      <a:pt x="12243" y="9567"/>
                      <a:pt x="12252" y="9567"/>
                      <a:pt x="12261" y="9566"/>
                    </a:cubicBezTo>
                    <a:cubicBezTo>
                      <a:pt x="12321" y="9560"/>
                      <a:pt x="12380" y="9543"/>
                      <a:pt x="12435" y="9522"/>
                    </a:cubicBezTo>
                    <a:cubicBezTo>
                      <a:pt x="12487" y="9501"/>
                      <a:pt x="12541" y="9474"/>
                      <a:pt x="12601" y="9441"/>
                    </a:cubicBezTo>
                    <a:lnTo>
                      <a:pt x="12601" y="9441"/>
                    </a:lnTo>
                    <a:cubicBezTo>
                      <a:pt x="12584" y="9481"/>
                      <a:pt x="12570" y="9524"/>
                      <a:pt x="12561" y="9570"/>
                    </a:cubicBezTo>
                    <a:cubicBezTo>
                      <a:pt x="12547" y="9632"/>
                      <a:pt x="12547" y="9686"/>
                      <a:pt x="12559" y="9735"/>
                    </a:cubicBezTo>
                    <a:cubicBezTo>
                      <a:pt x="12570" y="9774"/>
                      <a:pt x="12593" y="9809"/>
                      <a:pt x="12629" y="9835"/>
                    </a:cubicBezTo>
                    <a:cubicBezTo>
                      <a:pt x="12657" y="9857"/>
                      <a:pt x="12699" y="9868"/>
                      <a:pt x="12755" y="9871"/>
                    </a:cubicBezTo>
                    <a:cubicBezTo>
                      <a:pt x="12758" y="9871"/>
                      <a:pt x="12761" y="9871"/>
                      <a:pt x="12764" y="9871"/>
                    </a:cubicBezTo>
                    <a:cubicBezTo>
                      <a:pt x="12814" y="9871"/>
                      <a:pt x="12864" y="9860"/>
                      <a:pt x="12902" y="9851"/>
                    </a:cubicBezTo>
                    <a:cubicBezTo>
                      <a:pt x="12971" y="9835"/>
                      <a:pt x="13035" y="9806"/>
                      <a:pt x="13091" y="9781"/>
                    </a:cubicBezTo>
                    <a:cubicBezTo>
                      <a:pt x="13174" y="9742"/>
                      <a:pt x="13260" y="9689"/>
                      <a:pt x="13345" y="9629"/>
                    </a:cubicBezTo>
                    <a:lnTo>
                      <a:pt x="13345" y="9629"/>
                    </a:lnTo>
                    <a:cubicBezTo>
                      <a:pt x="13339" y="9666"/>
                      <a:pt x="13339" y="9703"/>
                      <a:pt x="13339" y="9743"/>
                    </a:cubicBezTo>
                    <a:lnTo>
                      <a:pt x="13339" y="9802"/>
                    </a:lnTo>
                    <a:lnTo>
                      <a:pt x="13339" y="9879"/>
                    </a:lnTo>
                    <a:cubicBezTo>
                      <a:pt x="13339" y="9932"/>
                      <a:pt x="13337" y="9975"/>
                      <a:pt x="13329" y="10016"/>
                    </a:cubicBezTo>
                    <a:cubicBezTo>
                      <a:pt x="13323" y="10043"/>
                      <a:pt x="13342" y="10071"/>
                      <a:pt x="13360" y="10086"/>
                    </a:cubicBezTo>
                    <a:cubicBezTo>
                      <a:pt x="13372" y="10093"/>
                      <a:pt x="13385" y="10097"/>
                      <a:pt x="13399" y="10097"/>
                    </a:cubicBezTo>
                    <a:cubicBezTo>
                      <a:pt x="13402" y="10097"/>
                      <a:pt x="13404" y="10098"/>
                      <a:pt x="13407" y="10098"/>
                    </a:cubicBezTo>
                    <a:cubicBezTo>
                      <a:pt x="13426" y="10098"/>
                      <a:pt x="13440" y="10089"/>
                      <a:pt x="13453" y="10080"/>
                    </a:cubicBezTo>
                    <a:cubicBezTo>
                      <a:pt x="13504" y="10047"/>
                      <a:pt x="13547" y="10023"/>
                      <a:pt x="13592" y="9995"/>
                    </a:cubicBezTo>
                    <a:cubicBezTo>
                      <a:pt x="13657" y="9957"/>
                      <a:pt x="13723" y="9917"/>
                      <a:pt x="13786" y="9874"/>
                    </a:cubicBezTo>
                    <a:cubicBezTo>
                      <a:pt x="13796" y="9867"/>
                      <a:pt x="13807" y="9858"/>
                      <a:pt x="13817" y="9851"/>
                    </a:cubicBezTo>
                    <a:lnTo>
                      <a:pt x="13839" y="9832"/>
                    </a:lnTo>
                    <a:lnTo>
                      <a:pt x="13839" y="9832"/>
                    </a:lnTo>
                    <a:cubicBezTo>
                      <a:pt x="13831" y="9901"/>
                      <a:pt x="13829" y="9974"/>
                      <a:pt x="13814" y="10043"/>
                    </a:cubicBezTo>
                    <a:cubicBezTo>
                      <a:pt x="13807" y="10079"/>
                      <a:pt x="13831" y="10114"/>
                      <a:pt x="13857" y="10132"/>
                    </a:cubicBezTo>
                    <a:cubicBezTo>
                      <a:pt x="13873" y="10143"/>
                      <a:pt x="13893" y="10148"/>
                      <a:pt x="13912" y="10148"/>
                    </a:cubicBezTo>
                    <a:cubicBezTo>
                      <a:pt x="13926" y="10148"/>
                      <a:pt x="13941" y="10145"/>
                      <a:pt x="13953" y="10139"/>
                    </a:cubicBezTo>
                    <a:cubicBezTo>
                      <a:pt x="14069" y="10080"/>
                      <a:pt x="14179" y="10010"/>
                      <a:pt x="14280" y="9932"/>
                    </a:cubicBezTo>
                    <a:lnTo>
                      <a:pt x="14333" y="9890"/>
                    </a:lnTo>
                    <a:cubicBezTo>
                      <a:pt x="14441" y="9801"/>
                      <a:pt x="14547" y="9688"/>
                      <a:pt x="14666" y="9539"/>
                    </a:cubicBezTo>
                    <a:cubicBezTo>
                      <a:pt x="14848" y="9310"/>
                      <a:pt x="15006" y="9030"/>
                      <a:pt x="15163" y="8660"/>
                    </a:cubicBezTo>
                    <a:cubicBezTo>
                      <a:pt x="15279" y="8385"/>
                      <a:pt x="15384" y="8080"/>
                      <a:pt x="15485" y="7703"/>
                    </a:cubicBezTo>
                    <a:cubicBezTo>
                      <a:pt x="15518" y="7584"/>
                      <a:pt x="15548" y="7464"/>
                      <a:pt x="15578" y="7345"/>
                    </a:cubicBezTo>
                    <a:lnTo>
                      <a:pt x="15608" y="7223"/>
                    </a:lnTo>
                    <a:lnTo>
                      <a:pt x="15644" y="7077"/>
                    </a:lnTo>
                    <a:cubicBezTo>
                      <a:pt x="15661" y="7013"/>
                      <a:pt x="15677" y="6947"/>
                      <a:pt x="15693" y="6883"/>
                    </a:cubicBezTo>
                    <a:cubicBezTo>
                      <a:pt x="15719" y="6883"/>
                      <a:pt x="15743" y="6873"/>
                      <a:pt x="15765" y="6858"/>
                    </a:cubicBezTo>
                    <a:cubicBezTo>
                      <a:pt x="15783" y="6844"/>
                      <a:pt x="15797" y="6825"/>
                      <a:pt x="15802" y="6804"/>
                    </a:cubicBezTo>
                    <a:cubicBezTo>
                      <a:pt x="15833" y="6701"/>
                      <a:pt x="15859" y="6605"/>
                      <a:pt x="15883" y="6507"/>
                    </a:cubicBezTo>
                    <a:cubicBezTo>
                      <a:pt x="15912" y="6387"/>
                      <a:pt x="15931" y="6274"/>
                      <a:pt x="15945" y="6167"/>
                    </a:cubicBezTo>
                    <a:cubicBezTo>
                      <a:pt x="15969" y="5972"/>
                      <a:pt x="15978" y="5767"/>
                      <a:pt x="15971" y="5541"/>
                    </a:cubicBezTo>
                    <a:cubicBezTo>
                      <a:pt x="15959" y="5123"/>
                      <a:pt x="15895" y="4708"/>
                      <a:pt x="15777" y="4302"/>
                    </a:cubicBezTo>
                    <a:cubicBezTo>
                      <a:pt x="15679" y="3960"/>
                      <a:pt x="15537" y="3612"/>
                      <a:pt x="15358" y="3269"/>
                    </a:cubicBezTo>
                    <a:cubicBezTo>
                      <a:pt x="15246" y="3054"/>
                      <a:pt x="15117" y="2835"/>
                      <a:pt x="14963" y="2598"/>
                    </a:cubicBezTo>
                    <a:cubicBezTo>
                      <a:pt x="14639" y="2099"/>
                      <a:pt x="14287" y="1652"/>
                      <a:pt x="13912" y="1270"/>
                    </a:cubicBezTo>
                    <a:cubicBezTo>
                      <a:pt x="13474" y="823"/>
                      <a:pt x="13035" y="495"/>
                      <a:pt x="12570" y="267"/>
                    </a:cubicBezTo>
                    <a:cubicBezTo>
                      <a:pt x="12358" y="166"/>
                      <a:pt x="12140" y="91"/>
                      <a:pt x="11921" y="45"/>
                    </a:cubicBezTo>
                    <a:cubicBezTo>
                      <a:pt x="11777" y="16"/>
                      <a:pt x="11631" y="0"/>
                      <a:pt x="1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4"/>
              <p:cNvSpPr/>
              <p:nvPr/>
            </p:nvSpPr>
            <p:spPr>
              <a:xfrm>
                <a:off x="8659074" y="3247946"/>
                <a:ext cx="30336" cy="2850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01" extrusionOk="0">
                    <a:moveTo>
                      <a:pt x="505" y="0"/>
                    </a:moveTo>
                    <a:cubicBezTo>
                      <a:pt x="423" y="0"/>
                      <a:pt x="339" y="21"/>
                      <a:pt x="262" y="62"/>
                    </a:cubicBezTo>
                    <a:cubicBezTo>
                      <a:pt x="239" y="79"/>
                      <a:pt x="215" y="96"/>
                      <a:pt x="192" y="113"/>
                    </a:cubicBezTo>
                    <a:cubicBezTo>
                      <a:pt x="162" y="136"/>
                      <a:pt x="133" y="163"/>
                      <a:pt x="108" y="193"/>
                    </a:cubicBezTo>
                    <a:cubicBezTo>
                      <a:pt x="93" y="212"/>
                      <a:pt x="79" y="232"/>
                      <a:pt x="68" y="251"/>
                    </a:cubicBezTo>
                    <a:cubicBezTo>
                      <a:pt x="56" y="261"/>
                      <a:pt x="49" y="275"/>
                      <a:pt x="45" y="289"/>
                    </a:cubicBezTo>
                    <a:cubicBezTo>
                      <a:pt x="33" y="315"/>
                      <a:pt x="20" y="344"/>
                      <a:pt x="13" y="371"/>
                    </a:cubicBezTo>
                    <a:cubicBezTo>
                      <a:pt x="0" y="415"/>
                      <a:pt x="15" y="463"/>
                      <a:pt x="50" y="485"/>
                    </a:cubicBezTo>
                    <a:lnTo>
                      <a:pt x="62" y="498"/>
                    </a:lnTo>
                    <a:cubicBezTo>
                      <a:pt x="78" y="566"/>
                      <a:pt x="103" y="623"/>
                      <a:pt x="136" y="676"/>
                    </a:cubicBezTo>
                    <a:cubicBezTo>
                      <a:pt x="198" y="766"/>
                      <a:pt x="285" y="835"/>
                      <a:pt x="394" y="873"/>
                    </a:cubicBezTo>
                    <a:cubicBezTo>
                      <a:pt x="444" y="892"/>
                      <a:pt x="498" y="901"/>
                      <a:pt x="551" y="901"/>
                    </a:cubicBezTo>
                    <a:cubicBezTo>
                      <a:pt x="603" y="901"/>
                      <a:pt x="654" y="892"/>
                      <a:pt x="702" y="876"/>
                    </a:cubicBezTo>
                    <a:cubicBezTo>
                      <a:pt x="742" y="862"/>
                      <a:pt x="781" y="842"/>
                      <a:pt x="815" y="815"/>
                    </a:cubicBezTo>
                    <a:lnTo>
                      <a:pt x="831" y="800"/>
                    </a:lnTo>
                    <a:cubicBezTo>
                      <a:pt x="869" y="770"/>
                      <a:pt x="898" y="727"/>
                      <a:pt x="927" y="666"/>
                    </a:cubicBezTo>
                    <a:cubicBezTo>
                      <a:pt x="938" y="640"/>
                      <a:pt x="944" y="613"/>
                      <a:pt x="951" y="580"/>
                    </a:cubicBezTo>
                    <a:cubicBezTo>
                      <a:pt x="957" y="551"/>
                      <a:pt x="958" y="523"/>
                      <a:pt x="957" y="494"/>
                    </a:cubicBezTo>
                    <a:cubicBezTo>
                      <a:pt x="954" y="421"/>
                      <a:pt x="940" y="348"/>
                      <a:pt x="909" y="271"/>
                    </a:cubicBezTo>
                    <a:cubicBezTo>
                      <a:pt x="897" y="241"/>
                      <a:pt x="879" y="212"/>
                      <a:pt x="859" y="183"/>
                    </a:cubicBezTo>
                    <a:cubicBezTo>
                      <a:pt x="836" y="147"/>
                      <a:pt x="811" y="125"/>
                      <a:pt x="785" y="100"/>
                    </a:cubicBezTo>
                    <a:cubicBezTo>
                      <a:pt x="742" y="63"/>
                      <a:pt x="688" y="34"/>
                      <a:pt x="629" y="17"/>
                    </a:cubicBezTo>
                    <a:cubicBezTo>
                      <a:pt x="589" y="6"/>
                      <a:pt x="547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4"/>
              <p:cNvSpPr/>
              <p:nvPr/>
            </p:nvSpPr>
            <p:spPr>
              <a:xfrm>
                <a:off x="8661509" y="3292988"/>
                <a:ext cx="47322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903" extrusionOk="0">
                    <a:moveTo>
                      <a:pt x="687" y="0"/>
                    </a:moveTo>
                    <a:cubicBezTo>
                      <a:pt x="531" y="0"/>
                      <a:pt x="382" y="49"/>
                      <a:pt x="265" y="138"/>
                    </a:cubicBezTo>
                    <a:cubicBezTo>
                      <a:pt x="257" y="145"/>
                      <a:pt x="250" y="150"/>
                      <a:pt x="243" y="157"/>
                    </a:cubicBezTo>
                    <a:cubicBezTo>
                      <a:pt x="177" y="213"/>
                      <a:pt x="127" y="288"/>
                      <a:pt x="86" y="379"/>
                    </a:cubicBezTo>
                    <a:cubicBezTo>
                      <a:pt x="55" y="460"/>
                      <a:pt x="38" y="555"/>
                      <a:pt x="42" y="668"/>
                    </a:cubicBezTo>
                    <a:cubicBezTo>
                      <a:pt x="35" y="668"/>
                      <a:pt x="28" y="671"/>
                      <a:pt x="23" y="675"/>
                    </a:cubicBezTo>
                    <a:cubicBezTo>
                      <a:pt x="16" y="679"/>
                      <a:pt x="9" y="689"/>
                      <a:pt x="6" y="698"/>
                    </a:cubicBezTo>
                    <a:cubicBezTo>
                      <a:pt x="1" y="712"/>
                      <a:pt x="2" y="728"/>
                      <a:pt x="9" y="742"/>
                    </a:cubicBezTo>
                    <a:cubicBezTo>
                      <a:pt x="16" y="755"/>
                      <a:pt x="26" y="764"/>
                      <a:pt x="38" y="765"/>
                    </a:cubicBezTo>
                    <a:cubicBezTo>
                      <a:pt x="231" y="820"/>
                      <a:pt x="442" y="858"/>
                      <a:pt x="659" y="884"/>
                    </a:cubicBezTo>
                    <a:cubicBezTo>
                      <a:pt x="757" y="897"/>
                      <a:pt x="861" y="901"/>
                      <a:pt x="974" y="901"/>
                    </a:cubicBezTo>
                    <a:cubicBezTo>
                      <a:pt x="987" y="902"/>
                      <a:pt x="1000" y="902"/>
                      <a:pt x="1012" y="902"/>
                    </a:cubicBezTo>
                    <a:cubicBezTo>
                      <a:pt x="1054" y="902"/>
                      <a:pt x="1096" y="899"/>
                      <a:pt x="1137" y="897"/>
                    </a:cubicBezTo>
                    <a:cubicBezTo>
                      <a:pt x="1198" y="891"/>
                      <a:pt x="1255" y="878"/>
                      <a:pt x="1301" y="868"/>
                    </a:cubicBezTo>
                    <a:cubicBezTo>
                      <a:pt x="1316" y="864"/>
                      <a:pt x="1326" y="858"/>
                      <a:pt x="1337" y="851"/>
                    </a:cubicBezTo>
                    <a:cubicBezTo>
                      <a:pt x="1355" y="864"/>
                      <a:pt x="1377" y="875"/>
                      <a:pt x="1401" y="877"/>
                    </a:cubicBezTo>
                    <a:cubicBezTo>
                      <a:pt x="1403" y="877"/>
                      <a:pt x="1405" y="877"/>
                      <a:pt x="1406" y="877"/>
                    </a:cubicBezTo>
                    <a:cubicBezTo>
                      <a:pt x="1426" y="877"/>
                      <a:pt x="1445" y="870"/>
                      <a:pt x="1461" y="858"/>
                    </a:cubicBezTo>
                    <a:cubicBezTo>
                      <a:pt x="1475" y="847"/>
                      <a:pt x="1484" y="834"/>
                      <a:pt x="1490" y="818"/>
                    </a:cubicBezTo>
                    <a:cubicBezTo>
                      <a:pt x="1495" y="804"/>
                      <a:pt x="1495" y="790"/>
                      <a:pt x="1494" y="772"/>
                    </a:cubicBezTo>
                    <a:cubicBezTo>
                      <a:pt x="1490" y="712"/>
                      <a:pt x="1483" y="656"/>
                      <a:pt x="1470" y="603"/>
                    </a:cubicBezTo>
                    <a:cubicBezTo>
                      <a:pt x="1460" y="558"/>
                      <a:pt x="1444" y="510"/>
                      <a:pt x="1418" y="455"/>
                    </a:cubicBezTo>
                    <a:cubicBezTo>
                      <a:pt x="1381" y="369"/>
                      <a:pt x="1322" y="286"/>
                      <a:pt x="1248" y="217"/>
                    </a:cubicBezTo>
                    <a:cubicBezTo>
                      <a:pt x="1115" y="91"/>
                      <a:pt x="933" y="13"/>
                      <a:pt x="737" y="2"/>
                    </a:cubicBezTo>
                    <a:cubicBezTo>
                      <a:pt x="720" y="1"/>
                      <a:pt x="703" y="0"/>
                      <a:pt x="68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4"/>
              <p:cNvSpPr/>
              <p:nvPr/>
            </p:nvSpPr>
            <p:spPr>
              <a:xfrm>
                <a:off x="8873226" y="3081622"/>
                <a:ext cx="26793" cy="11074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501" extrusionOk="0">
                    <a:moveTo>
                      <a:pt x="78" y="1"/>
                    </a:moveTo>
                    <a:cubicBezTo>
                      <a:pt x="72" y="1"/>
                      <a:pt x="65" y="1"/>
                      <a:pt x="59" y="3"/>
                    </a:cubicBezTo>
                    <a:cubicBezTo>
                      <a:pt x="50" y="6"/>
                      <a:pt x="42" y="10"/>
                      <a:pt x="35" y="16"/>
                    </a:cubicBezTo>
                    <a:cubicBezTo>
                      <a:pt x="13" y="30"/>
                      <a:pt x="0" y="60"/>
                      <a:pt x="9" y="92"/>
                    </a:cubicBezTo>
                    <a:cubicBezTo>
                      <a:pt x="52" y="231"/>
                      <a:pt x="93" y="371"/>
                      <a:pt x="132" y="511"/>
                    </a:cubicBezTo>
                    <a:cubicBezTo>
                      <a:pt x="172" y="655"/>
                      <a:pt x="215" y="801"/>
                      <a:pt x="251" y="945"/>
                    </a:cubicBezTo>
                    <a:cubicBezTo>
                      <a:pt x="325" y="1239"/>
                      <a:pt x="398" y="1534"/>
                      <a:pt x="443" y="1834"/>
                    </a:cubicBezTo>
                    <a:lnTo>
                      <a:pt x="437" y="1803"/>
                    </a:lnTo>
                    <a:lnTo>
                      <a:pt x="437" y="1803"/>
                    </a:lnTo>
                    <a:cubicBezTo>
                      <a:pt x="473" y="2058"/>
                      <a:pt x="490" y="2314"/>
                      <a:pt x="481" y="2572"/>
                    </a:cubicBezTo>
                    <a:cubicBezTo>
                      <a:pt x="476" y="2695"/>
                      <a:pt x="467" y="2821"/>
                      <a:pt x="457" y="2944"/>
                    </a:cubicBezTo>
                    <a:cubicBezTo>
                      <a:pt x="445" y="3074"/>
                      <a:pt x="430" y="3206"/>
                      <a:pt x="421" y="3338"/>
                    </a:cubicBezTo>
                    <a:cubicBezTo>
                      <a:pt x="421" y="3367"/>
                      <a:pt x="428" y="3394"/>
                      <a:pt x="444" y="3418"/>
                    </a:cubicBezTo>
                    <a:cubicBezTo>
                      <a:pt x="466" y="3457"/>
                      <a:pt x="503" y="3485"/>
                      <a:pt x="546" y="3495"/>
                    </a:cubicBezTo>
                    <a:cubicBezTo>
                      <a:pt x="559" y="3499"/>
                      <a:pt x="573" y="3501"/>
                      <a:pt x="586" y="3501"/>
                    </a:cubicBezTo>
                    <a:cubicBezTo>
                      <a:pt x="615" y="3501"/>
                      <a:pt x="644" y="3493"/>
                      <a:pt x="669" y="3478"/>
                    </a:cubicBezTo>
                    <a:cubicBezTo>
                      <a:pt x="682" y="3468"/>
                      <a:pt x="693" y="3460"/>
                      <a:pt x="703" y="3451"/>
                    </a:cubicBezTo>
                    <a:cubicBezTo>
                      <a:pt x="723" y="3430"/>
                      <a:pt x="738" y="3404"/>
                      <a:pt x="745" y="3375"/>
                    </a:cubicBezTo>
                    <a:cubicBezTo>
                      <a:pt x="796" y="3236"/>
                      <a:pt x="819" y="3089"/>
                      <a:pt x="832" y="2941"/>
                    </a:cubicBezTo>
                    <a:cubicBezTo>
                      <a:pt x="846" y="2799"/>
                      <a:pt x="839" y="2659"/>
                      <a:pt x="825" y="2520"/>
                    </a:cubicBezTo>
                    <a:cubicBezTo>
                      <a:pt x="811" y="2376"/>
                      <a:pt x="788" y="2230"/>
                      <a:pt x="762" y="2085"/>
                    </a:cubicBezTo>
                    <a:cubicBezTo>
                      <a:pt x="738" y="1946"/>
                      <a:pt x="703" y="1807"/>
                      <a:pt x="667" y="1670"/>
                    </a:cubicBezTo>
                    <a:cubicBezTo>
                      <a:pt x="632" y="1532"/>
                      <a:pt x="594" y="1395"/>
                      <a:pt x="553" y="1256"/>
                    </a:cubicBezTo>
                    <a:cubicBezTo>
                      <a:pt x="514" y="1118"/>
                      <a:pt x="467" y="984"/>
                      <a:pt x="421" y="848"/>
                    </a:cubicBezTo>
                    <a:cubicBezTo>
                      <a:pt x="329" y="583"/>
                      <a:pt x="232" y="322"/>
                      <a:pt x="151" y="56"/>
                    </a:cubicBezTo>
                    <a:cubicBezTo>
                      <a:pt x="140" y="22"/>
                      <a:pt x="111" y="1"/>
                      <a:pt x="7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4"/>
              <p:cNvSpPr/>
              <p:nvPr/>
            </p:nvSpPr>
            <p:spPr>
              <a:xfrm>
                <a:off x="8943228" y="3116355"/>
                <a:ext cx="50454" cy="8461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5" extrusionOk="0">
                    <a:moveTo>
                      <a:pt x="897" y="1250"/>
                    </a:moveTo>
                    <a:cubicBezTo>
                      <a:pt x="897" y="1250"/>
                      <a:pt x="896" y="1252"/>
                      <a:pt x="897" y="1252"/>
                    </a:cubicBezTo>
                    <a:lnTo>
                      <a:pt x="897" y="1250"/>
                    </a:lnTo>
                    <a:close/>
                    <a:moveTo>
                      <a:pt x="1425" y="1"/>
                    </a:moveTo>
                    <a:cubicBezTo>
                      <a:pt x="1411" y="1"/>
                      <a:pt x="1397" y="3"/>
                      <a:pt x="1383" y="8"/>
                    </a:cubicBezTo>
                    <a:cubicBezTo>
                      <a:pt x="1363" y="13"/>
                      <a:pt x="1341" y="25"/>
                      <a:pt x="1322" y="39"/>
                    </a:cubicBezTo>
                    <a:cubicBezTo>
                      <a:pt x="1304" y="49"/>
                      <a:pt x="1290" y="65"/>
                      <a:pt x="1282" y="85"/>
                    </a:cubicBezTo>
                    <a:cubicBezTo>
                      <a:pt x="1244" y="184"/>
                      <a:pt x="1212" y="283"/>
                      <a:pt x="1181" y="384"/>
                    </a:cubicBezTo>
                    <a:cubicBezTo>
                      <a:pt x="1148" y="487"/>
                      <a:pt x="1118" y="592"/>
                      <a:pt x="1086" y="695"/>
                    </a:cubicBezTo>
                    <a:cubicBezTo>
                      <a:pt x="1029" y="880"/>
                      <a:pt x="967" y="1066"/>
                      <a:pt x="900" y="1246"/>
                    </a:cubicBezTo>
                    <a:cubicBezTo>
                      <a:pt x="837" y="1404"/>
                      <a:pt x="764" y="1558"/>
                      <a:pt x="682" y="1707"/>
                    </a:cubicBezTo>
                    <a:cubicBezTo>
                      <a:pt x="601" y="1859"/>
                      <a:pt x="508" y="2004"/>
                      <a:pt x="406" y="2145"/>
                    </a:cubicBezTo>
                    <a:cubicBezTo>
                      <a:pt x="293" y="2297"/>
                      <a:pt x="166" y="2439"/>
                      <a:pt x="27" y="2568"/>
                    </a:cubicBezTo>
                    <a:cubicBezTo>
                      <a:pt x="1" y="2591"/>
                      <a:pt x="5" y="2634"/>
                      <a:pt x="28" y="2657"/>
                    </a:cubicBezTo>
                    <a:cubicBezTo>
                      <a:pt x="40" y="2669"/>
                      <a:pt x="54" y="2674"/>
                      <a:pt x="69" y="2674"/>
                    </a:cubicBezTo>
                    <a:cubicBezTo>
                      <a:pt x="86" y="2674"/>
                      <a:pt x="103" y="2667"/>
                      <a:pt x="115" y="2655"/>
                    </a:cubicBezTo>
                    <a:cubicBezTo>
                      <a:pt x="475" y="2326"/>
                      <a:pt x="800" y="1959"/>
                      <a:pt x="1060" y="1545"/>
                    </a:cubicBezTo>
                    <a:cubicBezTo>
                      <a:pt x="1123" y="1447"/>
                      <a:pt x="1181" y="1345"/>
                      <a:pt x="1238" y="1243"/>
                    </a:cubicBezTo>
                    <a:cubicBezTo>
                      <a:pt x="1298" y="1134"/>
                      <a:pt x="1350" y="1020"/>
                      <a:pt x="1398" y="903"/>
                    </a:cubicBezTo>
                    <a:cubicBezTo>
                      <a:pt x="1496" y="666"/>
                      <a:pt x="1574" y="419"/>
                      <a:pt x="1590" y="162"/>
                    </a:cubicBezTo>
                    <a:cubicBezTo>
                      <a:pt x="1595" y="89"/>
                      <a:pt x="1533" y="22"/>
                      <a:pt x="1466" y="6"/>
                    </a:cubicBezTo>
                    <a:cubicBezTo>
                      <a:pt x="1452" y="3"/>
                      <a:pt x="1439" y="1"/>
                      <a:pt x="14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4"/>
              <p:cNvSpPr/>
              <p:nvPr/>
            </p:nvSpPr>
            <p:spPr>
              <a:xfrm>
                <a:off x="8985173" y="3179367"/>
                <a:ext cx="51846" cy="5124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20" extrusionOk="0">
                    <a:moveTo>
                      <a:pt x="1030" y="673"/>
                    </a:moveTo>
                    <a:cubicBezTo>
                      <a:pt x="1028" y="675"/>
                      <a:pt x="1027" y="677"/>
                      <a:pt x="1025" y="679"/>
                    </a:cubicBezTo>
                    <a:cubicBezTo>
                      <a:pt x="1026" y="677"/>
                      <a:pt x="1028" y="675"/>
                      <a:pt x="1030" y="673"/>
                    </a:cubicBezTo>
                    <a:close/>
                    <a:moveTo>
                      <a:pt x="1482" y="0"/>
                    </a:moveTo>
                    <a:cubicBezTo>
                      <a:pt x="1456" y="0"/>
                      <a:pt x="1431" y="7"/>
                      <a:pt x="1410" y="20"/>
                    </a:cubicBezTo>
                    <a:cubicBezTo>
                      <a:pt x="1397" y="30"/>
                      <a:pt x="1387" y="39"/>
                      <a:pt x="1378" y="46"/>
                    </a:cubicBezTo>
                    <a:cubicBezTo>
                      <a:pt x="1360" y="63"/>
                      <a:pt x="1347" y="88"/>
                      <a:pt x="1340" y="112"/>
                    </a:cubicBezTo>
                    <a:cubicBezTo>
                      <a:pt x="1301" y="203"/>
                      <a:pt x="1261" y="292"/>
                      <a:pt x="1215" y="378"/>
                    </a:cubicBezTo>
                    <a:cubicBezTo>
                      <a:pt x="1163" y="477"/>
                      <a:pt x="1103" y="570"/>
                      <a:pt x="1037" y="659"/>
                    </a:cubicBezTo>
                    <a:cubicBezTo>
                      <a:pt x="884" y="864"/>
                      <a:pt x="707" y="1052"/>
                      <a:pt x="509" y="1212"/>
                    </a:cubicBezTo>
                    <a:lnTo>
                      <a:pt x="509" y="1212"/>
                    </a:lnTo>
                    <a:cubicBezTo>
                      <a:pt x="511" y="1211"/>
                      <a:pt x="513" y="1210"/>
                      <a:pt x="514" y="1209"/>
                    </a:cubicBezTo>
                    <a:lnTo>
                      <a:pt x="514" y="1209"/>
                    </a:lnTo>
                    <a:cubicBezTo>
                      <a:pt x="510" y="1212"/>
                      <a:pt x="505" y="1216"/>
                      <a:pt x="501" y="1219"/>
                    </a:cubicBezTo>
                    <a:lnTo>
                      <a:pt x="501" y="1219"/>
                    </a:lnTo>
                    <a:cubicBezTo>
                      <a:pt x="504" y="1217"/>
                      <a:pt x="507" y="1214"/>
                      <a:pt x="509" y="1212"/>
                    </a:cubicBezTo>
                    <a:lnTo>
                      <a:pt x="509" y="1212"/>
                    </a:lnTo>
                    <a:cubicBezTo>
                      <a:pt x="505" y="1215"/>
                      <a:pt x="501" y="1218"/>
                      <a:pt x="498" y="1221"/>
                    </a:cubicBezTo>
                    <a:lnTo>
                      <a:pt x="498" y="1221"/>
                    </a:lnTo>
                    <a:cubicBezTo>
                      <a:pt x="499" y="1220"/>
                      <a:pt x="500" y="1220"/>
                      <a:pt x="501" y="1219"/>
                    </a:cubicBezTo>
                    <a:lnTo>
                      <a:pt x="501" y="1219"/>
                    </a:lnTo>
                    <a:cubicBezTo>
                      <a:pt x="500" y="1220"/>
                      <a:pt x="499" y="1221"/>
                      <a:pt x="498" y="1222"/>
                    </a:cubicBezTo>
                    <a:cubicBezTo>
                      <a:pt x="498" y="1221"/>
                      <a:pt x="498" y="1221"/>
                      <a:pt x="498" y="1221"/>
                    </a:cubicBezTo>
                    <a:lnTo>
                      <a:pt x="498" y="1221"/>
                    </a:lnTo>
                    <a:cubicBezTo>
                      <a:pt x="387" y="1305"/>
                      <a:pt x="272" y="1384"/>
                      <a:pt x="147" y="1439"/>
                    </a:cubicBezTo>
                    <a:cubicBezTo>
                      <a:pt x="121" y="1451"/>
                      <a:pt x="94" y="1459"/>
                      <a:pt x="68" y="1468"/>
                    </a:cubicBezTo>
                    <a:cubicBezTo>
                      <a:pt x="28" y="1481"/>
                      <a:pt x="1" y="1522"/>
                      <a:pt x="14" y="1564"/>
                    </a:cubicBezTo>
                    <a:cubicBezTo>
                      <a:pt x="23" y="1596"/>
                      <a:pt x="55" y="1620"/>
                      <a:pt x="88" y="1620"/>
                    </a:cubicBezTo>
                    <a:cubicBezTo>
                      <a:pt x="95" y="1620"/>
                      <a:pt x="102" y="1619"/>
                      <a:pt x="108" y="1617"/>
                    </a:cubicBezTo>
                    <a:cubicBezTo>
                      <a:pt x="259" y="1568"/>
                      <a:pt x="402" y="1495"/>
                      <a:pt x="535" y="1411"/>
                    </a:cubicBezTo>
                    <a:cubicBezTo>
                      <a:pt x="697" y="1307"/>
                      <a:pt x="847" y="1186"/>
                      <a:pt x="989" y="1055"/>
                    </a:cubicBezTo>
                    <a:cubicBezTo>
                      <a:pt x="1125" y="929"/>
                      <a:pt x="1248" y="792"/>
                      <a:pt x="1361" y="647"/>
                    </a:cubicBezTo>
                    <a:cubicBezTo>
                      <a:pt x="1417" y="576"/>
                      <a:pt x="1470" y="501"/>
                      <a:pt x="1517" y="427"/>
                    </a:cubicBezTo>
                    <a:cubicBezTo>
                      <a:pt x="1563" y="350"/>
                      <a:pt x="1597" y="268"/>
                      <a:pt x="1626" y="183"/>
                    </a:cubicBezTo>
                    <a:cubicBezTo>
                      <a:pt x="1639" y="148"/>
                      <a:pt x="1627" y="103"/>
                      <a:pt x="1610" y="72"/>
                    </a:cubicBezTo>
                    <a:cubicBezTo>
                      <a:pt x="1590" y="39"/>
                      <a:pt x="1556" y="13"/>
                      <a:pt x="1519" y="4"/>
                    </a:cubicBezTo>
                    <a:cubicBezTo>
                      <a:pt x="1507" y="2"/>
                      <a:pt x="1494" y="0"/>
                      <a:pt x="14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4"/>
              <p:cNvSpPr/>
              <p:nvPr/>
            </p:nvSpPr>
            <p:spPr>
              <a:xfrm>
                <a:off x="9022057" y="3252185"/>
                <a:ext cx="22396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60" extrusionOk="0">
                    <a:moveTo>
                      <a:pt x="571" y="1"/>
                    </a:moveTo>
                    <a:cubicBezTo>
                      <a:pt x="547" y="1"/>
                      <a:pt x="522" y="7"/>
                      <a:pt x="503" y="22"/>
                    </a:cubicBezTo>
                    <a:cubicBezTo>
                      <a:pt x="501" y="26"/>
                      <a:pt x="496" y="31"/>
                      <a:pt x="493" y="36"/>
                    </a:cubicBezTo>
                    <a:cubicBezTo>
                      <a:pt x="423" y="121"/>
                      <a:pt x="345" y="198"/>
                      <a:pt x="259" y="267"/>
                    </a:cubicBezTo>
                    <a:cubicBezTo>
                      <a:pt x="195" y="314"/>
                      <a:pt x="128" y="351"/>
                      <a:pt x="55" y="384"/>
                    </a:cubicBezTo>
                    <a:cubicBezTo>
                      <a:pt x="16" y="400"/>
                      <a:pt x="0" y="453"/>
                      <a:pt x="12" y="492"/>
                    </a:cubicBezTo>
                    <a:cubicBezTo>
                      <a:pt x="19" y="516"/>
                      <a:pt x="35" y="538"/>
                      <a:pt x="56" y="549"/>
                    </a:cubicBezTo>
                    <a:cubicBezTo>
                      <a:pt x="69" y="555"/>
                      <a:pt x="86" y="560"/>
                      <a:pt x="101" y="560"/>
                    </a:cubicBezTo>
                    <a:cubicBezTo>
                      <a:pt x="110" y="560"/>
                      <a:pt x="119" y="558"/>
                      <a:pt x="126" y="555"/>
                    </a:cubicBezTo>
                    <a:cubicBezTo>
                      <a:pt x="221" y="516"/>
                      <a:pt x="312" y="473"/>
                      <a:pt x="400" y="422"/>
                    </a:cubicBezTo>
                    <a:cubicBezTo>
                      <a:pt x="499" y="366"/>
                      <a:pt x="586" y="287"/>
                      <a:pt x="663" y="204"/>
                    </a:cubicBezTo>
                    <a:cubicBezTo>
                      <a:pt x="708" y="157"/>
                      <a:pt x="708" y="81"/>
                      <a:pt x="659" y="35"/>
                    </a:cubicBezTo>
                    <a:cubicBezTo>
                      <a:pt x="637" y="13"/>
                      <a:pt x="604" y="1"/>
                      <a:pt x="57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4"/>
              <p:cNvSpPr/>
              <p:nvPr/>
            </p:nvSpPr>
            <p:spPr>
              <a:xfrm>
                <a:off x="8924122" y="3217199"/>
                <a:ext cx="24357" cy="51466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627" extrusionOk="0">
                    <a:moveTo>
                      <a:pt x="303" y="1337"/>
                    </a:moveTo>
                    <a:cubicBezTo>
                      <a:pt x="304" y="1343"/>
                      <a:pt x="305" y="1349"/>
                      <a:pt x="306" y="1356"/>
                    </a:cubicBezTo>
                    <a:cubicBezTo>
                      <a:pt x="305" y="1349"/>
                      <a:pt x="304" y="1343"/>
                      <a:pt x="303" y="1337"/>
                    </a:cubicBezTo>
                    <a:close/>
                    <a:moveTo>
                      <a:pt x="645" y="1"/>
                    </a:moveTo>
                    <a:cubicBezTo>
                      <a:pt x="635" y="1"/>
                      <a:pt x="626" y="2"/>
                      <a:pt x="618" y="6"/>
                    </a:cubicBezTo>
                    <a:cubicBezTo>
                      <a:pt x="548" y="34"/>
                      <a:pt x="483" y="66"/>
                      <a:pt x="419" y="106"/>
                    </a:cubicBezTo>
                    <a:cubicBezTo>
                      <a:pt x="400" y="117"/>
                      <a:pt x="384" y="130"/>
                      <a:pt x="369" y="142"/>
                    </a:cubicBezTo>
                    <a:cubicBezTo>
                      <a:pt x="324" y="176"/>
                      <a:pt x="284" y="213"/>
                      <a:pt x="248" y="253"/>
                    </a:cubicBezTo>
                    <a:cubicBezTo>
                      <a:pt x="152" y="362"/>
                      <a:pt x="89" y="497"/>
                      <a:pt x="51" y="634"/>
                    </a:cubicBezTo>
                    <a:cubicBezTo>
                      <a:pt x="11" y="776"/>
                      <a:pt x="1" y="926"/>
                      <a:pt x="2" y="1072"/>
                    </a:cubicBezTo>
                    <a:cubicBezTo>
                      <a:pt x="3" y="1223"/>
                      <a:pt x="24" y="1373"/>
                      <a:pt x="45" y="1522"/>
                    </a:cubicBezTo>
                    <a:cubicBezTo>
                      <a:pt x="49" y="1558"/>
                      <a:pt x="84" y="1592"/>
                      <a:pt x="112" y="1609"/>
                    </a:cubicBezTo>
                    <a:cubicBezTo>
                      <a:pt x="134" y="1621"/>
                      <a:pt x="157" y="1627"/>
                      <a:pt x="181" y="1627"/>
                    </a:cubicBezTo>
                    <a:cubicBezTo>
                      <a:pt x="194" y="1627"/>
                      <a:pt x="207" y="1625"/>
                      <a:pt x="220" y="1622"/>
                    </a:cubicBezTo>
                    <a:cubicBezTo>
                      <a:pt x="255" y="1612"/>
                      <a:pt x="288" y="1586"/>
                      <a:pt x="307" y="1555"/>
                    </a:cubicBezTo>
                    <a:cubicBezTo>
                      <a:pt x="326" y="1519"/>
                      <a:pt x="326" y="1486"/>
                      <a:pt x="320" y="1447"/>
                    </a:cubicBezTo>
                    <a:cubicBezTo>
                      <a:pt x="313" y="1404"/>
                      <a:pt x="306" y="1363"/>
                      <a:pt x="300" y="1320"/>
                    </a:cubicBezTo>
                    <a:lnTo>
                      <a:pt x="300" y="1320"/>
                    </a:lnTo>
                    <a:cubicBezTo>
                      <a:pt x="301" y="1326"/>
                      <a:pt x="302" y="1331"/>
                      <a:pt x="303" y="1337"/>
                    </a:cubicBezTo>
                    <a:lnTo>
                      <a:pt x="303" y="1337"/>
                    </a:lnTo>
                    <a:cubicBezTo>
                      <a:pt x="280" y="1160"/>
                      <a:pt x="263" y="980"/>
                      <a:pt x="281" y="800"/>
                    </a:cubicBezTo>
                    <a:cubicBezTo>
                      <a:pt x="291" y="724"/>
                      <a:pt x="307" y="650"/>
                      <a:pt x="333" y="578"/>
                    </a:cubicBezTo>
                    <a:cubicBezTo>
                      <a:pt x="354" y="531"/>
                      <a:pt x="379" y="484"/>
                      <a:pt x="410" y="439"/>
                    </a:cubicBezTo>
                    <a:cubicBezTo>
                      <a:pt x="442" y="398"/>
                      <a:pt x="479" y="359"/>
                      <a:pt x="520" y="325"/>
                    </a:cubicBezTo>
                    <a:cubicBezTo>
                      <a:pt x="570" y="288"/>
                      <a:pt x="625" y="259"/>
                      <a:pt x="682" y="233"/>
                    </a:cubicBezTo>
                    <a:cubicBezTo>
                      <a:pt x="712" y="220"/>
                      <a:pt x="735" y="206"/>
                      <a:pt x="751" y="176"/>
                    </a:cubicBezTo>
                    <a:cubicBezTo>
                      <a:pt x="765" y="149"/>
                      <a:pt x="770" y="117"/>
                      <a:pt x="762" y="89"/>
                    </a:cubicBezTo>
                    <a:cubicBezTo>
                      <a:pt x="754" y="58"/>
                      <a:pt x="734" y="31"/>
                      <a:pt x="705" y="17"/>
                    </a:cubicBezTo>
                    <a:cubicBezTo>
                      <a:pt x="688" y="7"/>
                      <a:pt x="666" y="1"/>
                      <a:pt x="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4"/>
              <p:cNvSpPr/>
              <p:nvPr/>
            </p:nvSpPr>
            <p:spPr>
              <a:xfrm>
                <a:off x="8943482" y="3224759"/>
                <a:ext cx="17461" cy="5349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691" extrusionOk="0">
                    <a:moveTo>
                      <a:pt x="326" y="464"/>
                    </a:moveTo>
                    <a:cubicBezTo>
                      <a:pt x="324" y="467"/>
                      <a:pt x="322" y="472"/>
                      <a:pt x="321" y="475"/>
                    </a:cubicBezTo>
                    <a:cubicBezTo>
                      <a:pt x="322" y="472"/>
                      <a:pt x="324" y="468"/>
                      <a:pt x="326" y="464"/>
                    </a:cubicBezTo>
                    <a:close/>
                    <a:moveTo>
                      <a:pt x="272" y="936"/>
                    </a:moveTo>
                    <a:cubicBezTo>
                      <a:pt x="272" y="939"/>
                      <a:pt x="273" y="943"/>
                      <a:pt x="273" y="946"/>
                    </a:cubicBezTo>
                    <a:cubicBezTo>
                      <a:pt x="273" y="943"/>
                      <a:pt x="273" y="939"/>
                      <a:pt x="272" y="936"/>
                    </a:cubicBezTo>
                    <a:close/>
                    <a:moveTo>
                      <a:pt x="442" y="0"/>
                    </a:moveTo>
                    <a:cubicBezTo>
                      <a:pt x="422" y="0"/>
                      <a:pt x="402" y="7"/>
                      <a:pt x="385" y="20"/>
                    </a:cubicBezTo>
                    <a:cubicBezTo>
                      <a:pt x="384" y="27"/>
                      <a:pt x="379" y="30"/>
                      <a:pt x="377" y="34"/>
                    </a:cubicBezTo>
                    <a:cubicBezTo>
                      <a:pt x="279" y="139"/>
                      <a:pt x="195" y="258"/>
                      <a:pt x="135" y="388"/>
                    </a:cubicBezTo>
                    <a:cubicBezTo>
                      <a:pt x="79" y="510"/>
                      <a:pt x="47" y="639"/>
                      <a:pt x="33" y="772"/>
                    </a:cubicBezTo>
                    <a:cubicBezTo>
                      <a:pt x="0" y="1051"/>
                      <a:pt x="63" y="1332"/>
                      <a:pt x="163" y="1591"/>
                    </a:cubicBezTo>
                    <a:cubicBezTo>
                      <a:pt x="178" y="1627"/>
                      <a:pt x="195" y="1655"/>
                      <a:pt x="229" y="1674"/>
                    </a:cubicBezTo>
                    <a:cubicBezTo>
                      <a:pt x="248" y="1685"/>
                      <a:pt x="271" y="1691"/>
                      <a:pt x="293" y="1691"/>
                    </a:cubicBezTo>
                    <a:cubicBezTo>
                      <a:pt x="306" y="1691"/>
                      <a:pt x="319" y="1689"/>
                      <a:pt x="331" y="1685"/>
                    </a:cubicBezTo>
                    <a:cubicBezTo>
                      <a:pt x="401" y="1667"/>
                      <a:pt x="451" y="1588"/>
                      <a:pt x="428" y="1516"/>
                    </a:cubicBezTo>
                    <a:cubicBezTo>
                      <a:pt x="365" y="1332"/>
                      <a:pt x="305" y="1145"/>
                      <a:pt x="273" y="952"/>
                    </a:cubicBezTo>
                    <a:cubicBezTo>
                      <a:pt x="263" y="860"/>
                      <a:pt x="259" y="769"/>
                      <a:pt x="269" y="676"/>
                    </a:cubicBezTo>
                    <a:cubicBezTo>
                      <a:pt x="279" y="607"/>
                      <a:pt x="295" y="540"/>
                      <a:pt x="319" y="474"/>
                    </a:cubicBezTo>
                    <a:cubicBezTo>
                      <a:pt x="348" y="402"/>
                      <a:pt x="385" y="335"/>
                      <a:pt x="428" y="272"/>
                    </a:cubicBezTo>
                    <a:cubicBezTo>
                      <a:pt x="455" y="236"/>
                      <a:pt x="484" y="200"/>
                      <a:pt x="514" y="167"/>
                    </a:cubicBezTo>
                    <a:cubicBezTo>
                      <a:pt x="550" y="129"/>
                      <a:pt x="551" y="67"/>
                      <a:pt x="511" y="29"/>
                    </a:cubicBezTo>
                    <a:cubicBezTo>
                      <a:pt x="493" y="10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4"/>
              <p:cNvSpPr/>
              <p:nvPr/>
            </p:nvSpPr>
            <p:spPr>
              <a:xfrm>
                <a:off x="8968819" y="3246301"/>
                <a:ext cx="18220" cy="3811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5" extrusionOk="0">
                    <a:moveTo>
                      <a:pt x="456" y="1"/>
                    </a:moveTo>
                    <a:cubicBezTo>
                      <a:pt x="437" y="1"/>
                      <a:pt x="418" y="5"/>
                      <a:pt x="400" y="15"/>
                    </a:cubicBezTo>
                    <a:cubicBezTo>
                      <a:pt x="356" y="38"/>
                      <a:pt x="314" y="65"/>
                      <a:pt x="274" y="95"/>
                    </a:cubicBezTo>
                    <a:cubicBezTo>
                      <a:pt x="227" y="131"/>
                      <a:pt x="184" y="172"/>
                      <a:pt x="150" y="220"/>
                    </a:cubicBezTo>
                    <a:cubicBezTo>
                      <a:pt x="87" y="303"/>
                      <a:pt x="45" y="400"/>
                      <a:pt x="31" y="506"/>
                    </a:cubicBezTo>
                    <a:cubicBezTo>
                      <a:pt x="1" y="731"/>
                      <a:pt x="84" y="951"/>
                      <a:pt x="203" y="1139"/>
                    </a:cubicBezTo>
                    <a:cubicBezTo>
                      <a:pt x="229" y="1180"/>
                      <a:pt x="273" y="1204"/>
                      <a:pt x="319" y="1204"/>
                    </a:cubicBezTo>
                    <a:cubicBezTo>
                      <a:pt x="342" y="1204"/>
                      <a:pt x="365" y="1198"/>
                      <a:pt x="386" y="1186"/>
                    </a:cubicBezTo>
                    <a:cubicBezTo>
                      <a:pt x="416" y="1167"/>
                      <a:pt x="438" y="1137"/>
                      <a:pt x="446" y="1103"/>
                    </a:cubicBezTo>
                    <a:cubicBezTo>
                      <a:pt x="453" y="1073"/>
                      <a:pt x="452" y="1031"/>
                      <a:pt x="432" y="1004"/>
                    </a:cubicBezTo>
                    <a:cubicBezTo>
                      <a:pt x="385" y="938"/>
                      <a:pt x="345" y="871"/>
                      <a:pt x="310" y="797"/>
                    </a:cubicBezTo>
                    <a:cubicBezTo>
                      <a:pt x="289" y="744"/>
                      <a:pt x="273" y="689"/>
                      <a:pt x="264" y="632"/>
                    </a:cubicBezTo>
                    <a:cubicBezTo>
                      <a:pt x="260" y="593"/>
                      <a:pt x="259" y="556"/>
                      <a:pt x="260" y="516"/>
                    </a:cubicBezTo>
                    <a:cubicBezTo>
                      <a:pt x="264" y="486"/>
                      <a:pt x="271" y="457"/>
                      <a:pt x="282" y="429"/>
                    </a:cubicBezTo>
                    <a:cubicBezTo>
                      <a:pt x="294" y="400"/>
                      <a:pt x="309" y="371"/>
                      <a:pt x="327" y="344"/>
                    </a:cubicBezTo>
                    <a:cubicBezTo>
                      <a:pt x="352" y="314"/>
                      <a:pt x="379" y="285"/>
                      <a:pt x="410" y="260"/>
                    </a:cubicBezTo>
                    <a:cubicBezTo>
                      <a:pt x="443" y="237"/>
                      <a:pt x="475" y="217"/>
                      <a:pt x="509" y="199"/>
                    </a:cubicBezTo>
                    <a:cubicBezTo>
                      <a:pt x="561" y="172"/>
                      <a:pt x="575" y="101"/>
                      <a:pt x="546" y="52"/>
                    </a:cubicBezTo>
                    <a:cubicBezTo>
                      <a:pt x="527" y="18"/>
                      <a:pt x="492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4"/>
              <p:cNvSpPr/>
              <p:nvPr/>
            </p:nvSpPr>
            <p:spPr>
              <a:xfrm>
                <a:off x="8720346" y="3297704"/>
                <a:ext cx="27172" cy="6570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077" extrusionOk="0">
                    <a:moveTo>
                      <a:pt x="467" y="522"/>
                    </a:moveTo>
                    <a:cubicBezTo>
                      <a:pt x="467" y="523"/>
                      <a:pt x="466" y="524"/>
                      <a:pt x="465" y="525"/>
                    </a:cubicBezTo>
                    <a:lnTo>
                      <a:pt x="465" y="525"/>
                    </a:lnTo>
                    <a:cubicBezTo>
                      <a:pt x="466" y="524"/>
                      <a:pt x="467" y="522"/>
                      <a:pt x="467" y="522"/>
                    </a:cubicBezTo>
                    <a:close/>
                    <a:moveTo>
                      <a:pt x="272" y="1061"/>
                    </a:moveTo>
                    <a:lnTo>
                      <a:pt x="272" y="1061"/>
                    </a:lnTo>
                    <a:cubicBezTo>
                      <a:pt x="272" y="1062"/>
                      <a:pt x="273" y="1063"/>
                      <a:pt x="273" y="1063"/>
                    </a:cubicBezTo>
                    <a:lnTo>
                      <a:pt x="273" y="1063"/>
                    </a:lnTo>
                    <a:cubicBezTo>
                      <a:pt x="273" y="1063"/>
                      <a:pt x="272" y="1062"/>
                      <a:pt x="272" y="1061"/>
                    </a:cubicBezTo>
                    <a:close/>
                    <a:moveTo>
                      <a:pt x="673" y="1"/>
                    </a:moveTo>
                    <a:cubicBezTo>
                      <a:pt x="647" y="1"/>
                      <a:pt x="620" y="10"/>
                      <a:pt x="598" y="26"/>
                    </a:cubicBezTo>
                    <a:cubicBezTo>
                      <a:pt x="593" y="29"/>
                      <a:pt x="589" y="34"/>
                      <a:pt x="586" y="36"/>
                    </a:cubicBezTo>
                    <a:cubicBezTo>
                      <a:pt x="433" y="188"/>
                      <a:pt x="287" y="349"/>
                      <a:pt x="171" y="530"/>
                    </a:cubicBezTo>
                    <a:cubicBezTo>
                      <a:pt x="81" y="674"/>
                      <a:pt x="23" y="831"/>
                      <a:pt x="11" y="1000"/>
                    </a:cubicBezTo>
                    <a:cubicBezTo>
                      <a:pt x="1" y="1168"/>
                      <a:pt x="58" y="1334"/>
                      <a:pt x="135" y="1481"/>
                    </a:cubicBezTo>
                    <a:cubicBezTo>
                      <a:pt x="240" y="1685"/>
                      <a:pt x="397" y="1861"/>
                      <a:pt x="552" y="2028"/>
                    </a:cubicBezTo>
                    <a:cubicBezTo>
                      <a:pt x="581" y="2061"/>
                      <a:pt x="623" y="2076"/>
                      <a:pt x="665" y="2076"/>
                    </a:cubicBezTo>
                    <a:cubicBezTo>
                      <a:pt x="711" y="2076"/>
                      <a:pt x="758" y="2058"/>
                      <a:pt x="791" y="2025"/>
                    </a:cubicBezTo>
                    <a:cubicBezTo>
                      <a:pt x="853" y="1962"/>
                      <a:pt x="858" y="1846"/>
                      <a:pt x="788" y="1785"/>
                    </a:cubicBezTo>
                    <a:cubicBezTo>
                      <a:pt x="669" y="1683"/>
                      <a:pt x="556" y="1573"/>
                      <a:pt x="459" y="1453"/>
                    </a:cubicBezTo>
                    <a:cubicBezTo>
                      <a:pt x="403" y="1380"/>
                      <a:pt x="353" y="1304"/>
                      <a:pt x="316" y="1219"/>
                    </a:cubicBezTo>
                    <a:cubicBezTo>
                      <a:pt x="297" y="1173"/>
                      <a:pt x="283" y="1125"/>
                      <a:pt x="274" y="1076"/>
                    </a:cubicBezTo>
                    <a:cubicBezTo>
                      <a:pt x="274" y="1072"/>
                      <a:pt x="273" y="1068"/>
                      <a:pt x="273" y="1063"/>
                    </a:cubicBezTo>
                    <a:lnTo>
                      <a:pt x="273" y="1063"/>
                    </a:lnTo>
                    <a:cubicBezTo>
                      <a:pt x="273" y="1064"/>
                      <a:pt x="273" y="1064"/>
                      <a:pt x="273" y="1065"/>
                    </a:cubicBezTo>
                    <a:cubicBezTo>
                      <a:pt x="271" y="1060"/>
                      <a:pt x="271" y="1057"/>
                      <a:pt x="271" y="1053"/>
                    </a:cubicBezTo>
                    <a:lnTo>
                      <a:pt x="271" y="1053"/>
                    </a:lnTo>
                    <a:cubicBezTo>
                      <a:pt x="271" y="1056"/>
                      <a:pt x="272" y="1059"/>
                      <a:pt x="272" y="1061"/>
                    </a:cubicBezTo>
                    <a:lnTo>
                      <a:pt x="272" y="1061"/>
                    </a:lnTo>
                    <a:cubicBezTo>
                      <a:pt x="268" y="1022"/>
                      <a:pt x="269" y="981"/>
                      <a:pt x="273" y="940"/>
                    </a:cubicBezTo>
                    <a:cubicBezTo>
                      <a:pt x="280" y="893"/>
                      <a:pt x="291" y="845"/>
                      <a:pt x="308" y="800"/>
                    </a:cubicBezTo>
                    <a:cubicBezTo>
                      <a:pt x="346" y="707"/>
                      <a:pt x="397" y="621"/>
                      <a:pt x="456" y="538"/>
                    </a:cubicBezTo>
                    <a:cubicBezTo>
                      <a:pt x="548" y="417"/>
                      <a:pt x="649" y="307"/>
                      <a:pt x="757" y="200"/>
                    </a:cubicBezTo>
                    <a:cubicBezTo>
                      <a:pt x="804" y="155"/>
                      <a:pt x="800" y="77"/>
                      <a:pt x="755" y="34"/>
                    </a:cubicBezTo>
                    <a:cubicBezTo>
                      <a:pt x="732" y="12"/>
                      <a:pt x="703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4"/>
              <p:cNvSpPr/>
              <p:nvPr/>
            </p:nvSpPr>
            <p:spPr>
              <a:xfrm>
                <a:off x="8754635" y="3297672"/>
                <a:ext cx="26983" cy="5073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04" extrusionOk="0">
                    <a:moveTo>
                      <a:pt x="508" y="0"/>
                    </a:moveTo>
                    <a:cubicBezTo>
                      <a:pt x="495" y="0"/>
                      <a:pt x="483" y="3"/>
                      <a:pt x="472" y="10"/>
                    </a:cubicBezTo>
                    <a:cubicBezTo>
                      <a:pt x="431" y="37"/>
                      <a:pt x="393" y="65"/>
                      <a:pt x="356" y="93"/>
                    </a:cubicBezTo>
                    <a:cubicBezTo>
                      <a:pt x="258" y="166"/>
                      <a:pt x="171" y="252"/>
                      <a:pt x="105" y="357"/>
                    </a:cubicBezTo>
                    <a:cubicBezTo>
                      <a:pt x="33" y="468"/>
                      <a:pt x="1" y="609"/>
                      <a:pt x="11" y="740"/>
                    </a:cubicBezTo>
                    <a:cubicBezTo>
                      <a:pt x="19" y="888"/>
                      <a:pt x="78" y="1031"/>
                      <a:pt x="155" y="1154"/>
                    </a:cubicBezTo>
                    <a:cubicBezTo>
                      <a:pt x="204" y="1232"/>
                      <a:pt x="261" y="1303"/>
                      <a:pt x="321" y="1371"/>
                    </a:cubicBezTo>
                    <a:cubicBezTo>
                      <a:pt x="379" y="1438"/>
                      <a:pt x="443" y="1497"/>
                      <a:pt x="512" y="1549"/>
                    </a:cubicBezTo>
                    <a:cubicBezTo>
                      <a:pt x="526" y="1561"/>
                      <a:pt x="537" y="1570"/>
                      <a:pt x="552" y="1581"/>
                    </a:cubicBezTo>
                    <a:cubicBezTo>
                      <a:pt x="580" y="1597"/>
                      <a:pt x="613" y="1604"/>
                      <a:pt x="645" y="1604"/>
                    </a:cubicBezTo>
                    <a:cubicBezTo>
                      <a:pt x="695" y="1604"/>
                      <a:pt x="744" y="1582"/>
                      <a:pt x="779" y="1547"/>
                    </a:cubicBezTo>
                    <a:cubicBezTo>
                      <a:pt x="852" y="1469"/>
                      <a:pt x="848" y="1353"/>
                      <a:pt x="777" y="1277"/>
                    </a:cubicBezTo>
                    <a:cubicBezTo>
                      <a:pt x="636" y="1133"/>
                      <a:pt x="483" y="1003"/>
                      <a:pt x="354" y="846"/>
                    </a:cubicBezTo>
                    <a:cubicBezTo>
                      <a:pt x="316" y="796"/>
                      <a:pt x="283" y="745"/>
                      <a:pt x="257" y="688"/>
                    </a:cubicBezTo>
                    <a:cubicBezTo>
                      <a:pt x="248" y="662"/>
                      <a:pt x="241" y="637"/>
                      <a:pt x="235" y="610"/>
                    </a:cubicBezTo>
                    <a:cubicBezTo>
                      <a:pt x="234" y="586"/>
                      <a:pt x="232" y="560"/>
                      <a:pt x="234" y="537"/>
                    </a:cubicBezTo>
                    <a:cubicBezTo>
                      <a:pt x="237" y="510"/>
                      <a:pt x="244" y="483"/>
                      <a:pt x="254" y="457"/>
                    </a:cubicBezTo>
                    <a:cubicBezTo>
                      <a:pt x="271" y="417"/>
                      <a:pt x="293" y="380"/>
                      <a:pt x="318" y="344"/>
                    </a:cubicBezTo>
                    <a:cubicBezTo>
                      <a:pt x="358" y="289"/>
                      <a:pt x="407" y="244"/>
                      <a:pt x="462" y="201"/>
                    </a:cubicBezTo>
                    <a:cubicBezTo>
                      <a:pt x="490" y="179"/>
                      <a:pt x="516" y="159"/>
                      <a:pt x="547" y="139"/>
                    </a:cubicBezTo>
                    <a:cubicBezTo>
                      <a:pt x="580" y="116"/>
                      <a:pt x="595" y="73"/>
                      <a:pt x="573" y="37"/>
                    </a:cubicBezTo>
                    <a:cubicBezTo>
                      <a:pt x="561" y="14"/>
                      <a:pt x="534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4"/>
              <p:cNvSpPr/>
              <p:nvPr/>
            </p:nvSpPr>
            <p:spPr>
              <a:xfrm>
                <a:off x="8765517" y="3113539"/>
                <a:ext cx="15595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34" extrusionOk="0">
                    <a:moveTo>
                      <a:pt x="212" y="114"/>
                    </a:moveTo>
                    <a:cubicBezTo>
                      <a:pt x="212" y="115"/>
                      <a:pt x="211" y="115"/>
                      <a:pt x="211" y="117"/>
                    </a:cubicBezTo>
                    <a:cubicBezTo>
                      <a:pt x="211" y="115"/>
                      <a:pt x="211" y="115"/>
                      <a:pt x="212" y="114"/>
                    </a:cubicBezTo>
                    <a:close/>
                    <a:moveTo>
                      <a:pt x="372" y="109"/>
                    </a:moveTo>
                    <a:cubicBezTo>
                      <a:pt x="371" y="117"/>
                      <a:pt x="367" y="122"/>
                      <a:pt x="364" y="130"/>
                    </a:cubicBezTo>
                    <a:cubicBezTo>
                      <a:pt x="357" y="141"/>
                      <a:pt x="348" y="154"/>
                      <a:pt x="338" y="165"/>
                    </a:cubicBezTo>
                    <a:cubicBezTo>
                      <a:pt x="334" y="171"/>
                      <a:pt x="328" y="175"/>
                      <a:pt x="321" y="180"/>
                    </a:cubicBezTo>
                    <a:cubicBezTo>
                      <a:pt x="308" y="187"/>
                      <a:pt x="298" y="193"/>
                      <a:pt x="284" y="197"/>
                    </a:cubicBezTo>
                    <a:lnTo>
                      <a:pt x="299" y="181"/>
                    </a:lnTo>
                    <a:cubicBezTo>
                      <a:pt x="317" y="160"/>
                      <a:pt x="331" y="138"/>
                      <a:pt x="348" y="117"/>
                    </a:cubicBezTo>
                    <a:cubicBezTo>
                      <a:pt x="351" y="115"/>
                      <a:pt x="354" y="114"/>
                      <a:pt x="355" y="114"/>
                    </a:cubicBezTo>
                    <a:cubicBezTo>
                      <a:pt x="357" y="114"/>
                      <a:pt x="358" y="111"/>
                      <a:pt x="361" y="111"/>
                    </a:cubicBezTo>
                    <a:cubicBezTo>
                      <a:pt x="362" y="111"/>
                      <a:pt x="365" y="111"/>
                      <a:pt x="367" y="109"/>
                    </a:cubicBezTo>
                    <a:close/>
                    <a:moveTo>
                      <a:pt x="344" y="1"/>
                    </a:moveTo>
                    <a:cubicBezTo>
                      <a:pt x="329" y="2"/>
                      <a:pt x="317" y="6"/>
                      <a:pt x="302" y="11"/>
                    </a:cubicBezTo>
                    <a:cubicBezTo>
                      <a:pt x="295" y="15"/>
                      <a:pt x="287" y="21"/>
                      <a:pt x="279" y="25"/>
                    </a:cubicBezTo>
                    <a:cubicBezTo>
                      <a:pt x="272" y="38"/>
                      <a:pt x="262" y="46"/>
                      <a:pt x="254" y="58"/>
                    </a:cubicBezTo>
                    <a:cubicBezTo>
                      <a:pt x="239" y="75"/>
                      <a:pt x="226" y="94"/>
                      <a:pt x="214" y="109"/>
                    </a:cubicBezTo>
                    <a:cubicBezTo>
                      <a:pt x="208" y="115"/>
                      <a:pt x="203" y="118"/>
                      <a:pt x="198" y="122"/>
                    </a:cubicBezTo>
                    <a:cubicBezTo>
                      <a:pt x="191" y="125"/>
                      <a:pt x="183" y="130"/>
                      <a:pt x="176" y="131"/>
                    </a:cubicBezTo>
                    <a:cubicBezTo>
                      <a:pt x="148" y="142"/>
                      <a:pt x="135" y="180"/>
                      <a:pt x="148" y="207"/>
                    </a:cubicBezTo>
                    <a:cubicBezTo>
                      <a:pt x="149" y="211"/>
                      <a:pt x="152" y="217"/>
                      <a:pt x="156" y="221"/>
                    </a:cubicBezTo>
                    <a:cubicBezTo>
                      <a:pt x="113" y="230"/>
                      <a:pt x="72" y="243"/>
                      <a:pt x="29" y="257"/>
                    </a:cubicBezTo>
                    <a:cubicBezTo>
                      <a:pt x="7" y="266"/>
                      <a:pt x="0" y="290"/>
                      <a:pt x="9" y="310"/>
                    </a:cubicBezTo>
                    <a:cubicBezTo>
                      <a:pt x="17" y="325"/>
                      <a:pt x="31" y="334"/>
                      <a:pt x="46" y="334"/>
                    </a:cubicBezTo>
                    <a:cubicBezTo>
                      <a:pt x="52" y="334"/>
                      <a:pt x="58" y="332"/>
                      <a:pt x="63" y="330"/>
                    </a:cubicBezTo>
                    <a:cubicBezTo>
                      <a:pt x="79" y="324"/>
                      <a:pt x="95" y="317"/>
                      <a:pt x="112" y="311"/>
                    </a:cubicBezTo>
                    <a:lnTo>
                      <a:pt x="112" y="311"/>
                    </a:lnTo>
                    <a:cubicBezTo>
                      <a:pt x="108" y="314"/>
                      <a:pt x="105" y="314"/>
                      <a:pt x="100" y="316"/>
                    </a:cubicBezTo>
                    <a:cubicBezTo>
                      <a:pt x="143" y="304"/>
                      <a:pt x="185" y="297"/>
                      <a:pt x="229" y="293"/>
                    </a:cubicBezTo>
                    <a:cubicBezTo>
                      <a:pt x="264" y="287"/>
                      <a:pt x="299" y="283"/>
                      <a:pt x="329" y="271"/>
                    </a:cubicBezTo>
                    <a:cubicBezTo>
                      <a:pt x="344" y="266"/>
                      <a:pt x="358" y="260"/>
                      <a:pt x="371" y="251"/>
                    </a:cubicBezTo>
                    <a:cubicBezTo>
                      <a:pt x="387" y="240"/>
                      <a:pt x="400" y="230"/>
                      <a:pt x="413" y="217"/>
                    </a:cubicBezTo>
                    <a:cubicBezTo>
                      <a:pt x="445" y="181"/>
                      <a:pt x="466" y="135"/>
                      <a:pt x="481" y="89"/>
                    </a:cubicBezTo>
                    <a:cubicBezTo>
                      <a:pt x="493" y="64"/>
                      <a:pt x="477" y="36"/>
                      <a:pt x="451" y="25"/>
                    </a:cubicBezTo>
                    <a:cubicBezTo>
                      <a:pt x="437" y="18"/>
                      <a:pt x="421" y="11"/>
                      <a:pt x="407" y="8"/>
                    </a:cubicBezTo>
                    <a:cubicBezTo>
                      <a:pt x="395" y="4"/>
                      <a:pt x="385" y="2"/>
                      <a:pt x="3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4"/>
              <p:cNvSpPr/>
              <p:nvPr/>
            </p:nvSpPr>
            <p:spPr>
              <a:xfrm>
                <a:off x="8620261" y="3164974"/>
                <a:ext cx="8952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7" extrusionOk="0">
                    <a:moveTo>
                      <a:pt x="100" y="236"/>
                    </a:moveTo>
                    <a:lnTo>
                      <a:pt x="100" y="236"/>
                    </a:lnTo>
                    <a:cubicBezTo>
                      <a:pt x="99" y="237"/>
                      <a:pt x="99" y="238"/>
                      <a:pt x="99" y="238"/>
                    </a:cubicBezTo>
                    <a:lnTo>
                      <a:pt x="99" y="238"/>
                    </a:lnTo>
                    <a:cubicBezTo>
                      <a:pt x="99" y="237"/>
                      <a:pt x="100" y="237"/>
                      <a:pt x="100" y="236"/>
                    </a:cubicBezTo>
                    <a:close/>
                    <a:moveTo>
                      <a:pt x="99" y="238"/>
                    </a:moveTo>
                    <a:lnTo>
                      <a:pt x="99" y="238"/>
                    </a:lnTo>
                    <a:cubicBezTo>
                      <a:pt x="99" y="239"/>
                      <a:pt x="99" y="239"/>
                      <a:pt x="99" y="239"/>
                    </a:cubicBezTo>
                    <a:lnTo>
                      <a:pt x="99" y="239"/>
                    </a:lnTo>
                    <a:cubicBezTo>
                      <a:pt x="99" y="239"/>
                      <a:pt x="99" y="239"/>
                      <a:pt x="99" y="238"/>
                    </a:cubicBezTo>
                    <a:close/>
                    <a:moveTo>
                      <a:pt x="86" y="262"/>
                    </a:moveTo>
                    <a:cubicBezTo>
                      <a:pt x="85" y="263"/>
                      <a:pt x="85" y="263"/>
                      <a:pt x="85" y="264"/>
                    </a:cubicBezTo>
                    <a:lnTo>
                      <a:pt x="85" y="264"/>
                    </a:lnTo>
                    <a:cubicBezTo>
                      <a:pt x="85" y="263"/>
                      <a:pt x="85" y="263"/>
                      <a:pt x="86" y="262"/>
                    </a:cubicBezTo>
                    <a:close/>
                    <a:moveTo>
                      <a:pt x="128" y="260"/>
                    </a:moveTo>
                    <a:lnTo>
                      <a:pt x="128" y="260"/>
                    </a:lnTo>
                    <a:cubicBezTo>
                      <a:pt x="125" y="265"/>
                      <a:pt x="122" y="266"/>
                      <a:pt x="120" y="268"/>
                    </a:cubicBezTo>
                    <a:cubicBezTo>
                      <a:pt x="122" y="266"/>
                      <a:pt x="123" y="263"/>
                      <a:pt x="128" y="260"/>
                    </a:cubicBezTo>
                    <a:close/>
                    <a:moveTo>
                      <a:pt x="222" y="1"/>
                    </a:moveTo>
                    <a:cubicBezTo>
                      <a:pt x="220" y="1"/>
                      <a:pt x="218" y="1"/>
                      <a:pt x="216" y="1"/>
                    </a:cubicBezTo>
                    <a:cubicBezTo>
                      <a:pt x="209" y="3"/>
                      <a:pt x="203" y="6"/>
                      <a:pt x="198" y="8"/>
                    </a:cubicBezTo>
                    <a:cubicBezTo>
                      <a:pt x="199" y="16"/>
                      <a:pt x="195" y="20"/>
                      <a:pt x="192" y="23"/>
                    </a:cubicBezTo>
                    <a:cubicBezTo>
                      <a:pt x="186" y="28"/>
                      <a:pt x="182" y="34"/>
                      <a:pt x="178" y="41"/>
                    </a:cubicBezTo>
                    <a:cubicBezTo>
                      <a:pt x="159" y="60"/>
                      <a:pt x="139" y="79"/>
                      <a:pt x="120" y="96"/>
                    </a:cubicBezTo>
                    <a:cubicBezTo>
                      <a:pt x="99" y="116"/>
                      <a:pt x="77" y="136"/>
                      <a:pt x="57" y="157"/>
                    </a:cubicBezTo>
                    <a:cubicBezTo>
                      <a:pt x="50" y="166"/>
                      <a:pt x="42" y="175"/>
                      <a:pt x="36" y="185"/>
                    </a:cubicBezTo>
                    <a:cubicBezTo>
                      <a:pt x="27" y="196"/>
                      <a:pt x="22" y="210"/>
                      <a:pt x="14" y="225"/>
                    </a:cubicBezTo>
                    <a:cubicBezTo>
                      <a:pt x="10" y="235"/>
                      <a:pt x="9" y="243"/>
                      <a:pt x="6" y="253"/>
                    </a:cubicBezTo>
                    <a:cubicBezTo>
                      <a:pt x="3" y="260"/>
                      <a:pt x="3" y="266"/>
                      <a:pt x="2" y="273"/>
                    </a:cubicBezTo>
                    <a:cubicBezTo>
                      <a:pt x="0" y="289"/>
                      <a:pt x="0" y="303"/>
                      <a:pt x="0" y="321"/>
                    </a:cubicBezTo>
                    <a:cubicBezTo>
                      <a:pt x="0" y="331"/>
                      <a:pt x="2" y="342"/>
                      <a:pt x="9" y="351"/>
                    </a:cubicBezTo>
                    <a:cubicBezTo>
                      <a:pt x="16" y="358"/>
                      <a:pt x="24" y="365"/>
                      <a:pt x="36" y="365"/>
                    </a:cubicBezTo>
                    <a:cubicBezTo>
                      <a:pt x="49" y="366"/>
                      <a:pt x="60" y="366"/>
                      <a:pt x="73" y="366"/>
                    </a:cubicBezTo>
                    <a:cubicBezTo>
                      <a:pt x="87" y="366"/>
                      <a:pt x="102" y="365"/>
                      <a:pt x="116" y="359"/>
                    </a:cubicBezTo>
                    <a:cubicBezTo>
                      <a:pt x="133" y="356"/>
                      <a:pt x="150" y="345"/>
                      <a:pt x="166" y="335"/>
                    </a:cubicBezTo>
                    <a:lnTo>
                      <a:pt x="183" y="316"/>
                    </a:lnTo>
                    <a:cubicBezTo>
                      <a:pt x="191" y="308"/>
                      <a:pt x="196" y="301"/>
                      <a:pt x="202" y="292"/>
                    </a:cubicBezTo>
                    <a:cubicBezTo>
                      <a:pt x="208" y="280"/>
                      <a:pt x="212" y="272"/>
                      <a:pt x="219" y="260"/>
                    </a:cubicBezTo>
                    <a:cubicBezTo>
                      <a:pt x="229" y="245"/>
                      <a:pt x="239" y="232"/>
                      <a:pt x="251" y="217"/>
                    </a:cubicBezTo>
                    <a:cubicBezTo>
                      <a:pt x="254" y="215"/>
                      <a:pt x="258" y="210"/>
                      <a:pt x="264" y="207"/>
                    </a:cubicBezTo>
                    <a:cubicBezTo>
                      <a:pt x="279" y="193"/>
                      <a:pt x="282" y="167"/>
                      <a:pt x="268" y="150"/>
                    </a:cubicBezTo>
                    <a:cubicBezTo>
                      <a:pt x="260" y="141"/>
                      <a:pt x="247" y="136"/>
                      <a:pt x="235" y="136"/>
                    </a:cubicBezTo>
                    <a:cubicBezTo>
                      <a:pt x="226" y="136"/>
                      <a:pt x="218" y="138"/>
                      <a:pt x="211" y="144"/>
                    </a:cubicBezTo>
                    <a:cubicBezTo>
                      <a:pt x="193" y="163"/>
                      <a:pt x="176" y="179"/>
                      <a:pt x="162" y="199"/>
                    </a:cubicBezTo>
                    <a:cubicBezTo>
                      <a:pt x="155" y="209"/>
                      <a:pt x="150" y="217"/>
                      <a:pt x="145" y="229"/>
                    </a:cubicBezTo>
                    <a:cubicBezTo>
                      <a:pt x="136" y="243"/>
                      <a:pt x="126" y="256"/>
                      <a:pt x="118" y="268"/>
                    </a:cubicBezTo>
                    <a:cubicBezTo>
                      <a:pt x="112" y="273"/>
                      <a:pt x="108" y="277"/>
                      <a:pt x="101" y="279"/>
                    </a:cubicBezTo>
                    <a:lnTo>
                      <a:pt x="101" y="279"/>
                    </a:lnTo>
                    <a:cubicBezTo>
                      <a:pt x="102" y="279"/>
                      <a:pt x="102" y="278"/>
                      <a:pt x="103" y="278"/>
                    </a:cubicBezTo>
                    <a:cubicBezTo>
                      <a:pt x="105" y="275"/>
                      <a:pt x="108" y="275"/>
                      <a:pt x="109" y="273"/>
                    </a:cubicBezTo>
                    <a:lnTo>
                      <a:pt x="109" y="273"/>
                    </a:lnTo>
                    <a:cubicBezTo>
                      <a:pt x="103" y="275"/>
                      <a:pt x="100" y="278"/>
                      <a:pt x="95" y="279"/>
                    </a:cubicBezTo>
                    <a:cubicBezTo>
                      <a:pt x="90" y="280"/>
                      <a:pt x="86" y="280"/>
                      <a:pt x="82" y="280"/>
                    </a:cubicBezTo>
                    <a:cubicBezTo>
                      <a:pt x="83" y="276"/>
                      <a:pt x="83" y="271"/>
                      <a:pt x="84" y="266"/>
                    </a:cubicBezTo>
                    <a:lnTo>
                      <a:pt x="84" y="266"/>
                    </a:lnTo>
                    <a:cubicBezTo>
                      <a:pt x="84" y="265"/>
                      <a:pt x="85" y="265"/>
                      <a:pt x="85" y="264"/>
                    </a:cubicBezTo>
                    <a:lnTo>
                      <a:pt x="85" y="264"/>
                    </a:lnTo>
                    <a:cubicBezTo>
                      <a:pt x="85" y="264"/>
                      <a:pt x="84" y="265"/>
                      <a:pt x="84" y="265"/>
                    </a:cubicBezTo>
                    <a:lnTo>
                      <a:pt x="84" y="265"/>
                    </a:lnTo>
                    <a:cubicBezTo>
                      <a:pt x="85" y="263"/>
                      <a:pt x="85" y="261"/>
                      <a:pt x="86" y="259"/>
                    </a:cubicBezTo>
                    <a:lnTo>
                      <a:pt x="86" y="259"/>
                    </a:lnTo>
                    <a:cubicBezTo>
                      <a:pt x="86" y="260"/>
                      <a:pt x="86" y="261"/>
                      <a:pt x="86" y="262"/>
                    </a:cubicBezTo>
                    <a:lnTo>
                      <a:pt x="86" y="262"/>
                    </a:lnTo>
                    <a:cubicBezTo>
                      <a:pt x="88" y="255"/>
                      <a:pt x="90" y="247"/>
                      <a:pt x="95" y="239"/>
                    </a:cubicBezTo>
                    <a:cubicBezTo>
                      <a:pt x="102" y="227"/>
                      <a:pt x="110" y="216"/>
                      <a:pt x="119" y="203"/>
                    </a:cubicBezTo>
                    <a:cubicBezTo>
                      <a:pt x="140" y="182"/>
                      <a:pt x="162" y="160"/>
                      <a:pt x="186" y="142"/>
                    </a:cubicBezTo>
                    <a:cubicBezTo>
                      <a:pt x="211" y="117"/>
                      <a:pt x="234" y="93"/>
                      <a:pt x="258" y="66"/>
                    </a:cubicBezTo>
                    <a:cubicBezTo>
                      <a:pt x="272" y="50"/>
                      <a:pt x="265" y="21"/>
                      <a:pt x="246" y="8"/>
                    </a:cubicBezTo>
                    <a:cubicBezTo>
                      <a:pt x="239" y="4"/>
                      <a:pt x="230" y="1"/>
                      <a:pt x="2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4"/>
              <p:cNvSpPr/>
              <p:nvPr/>
            </p:nvSpPr>
            <p:spPr>
              <a:xfrm>
                <a:off x="8638607" y="3157034"/>
                <a:ext cx="39825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34" extrusionOk="0">
                    <a:moveTo>
                      <a:pt x="954" y="0"/>
                    </a:moveTo>
                    <a:cubicBezTo>
                      <a:pt x="921" y="0"/>
                      <a:pt x="885" y="4"/>
                      <a:pt x="846" y="10"/>
                    </a:cubicBezTo>
                    <a:cubicBezTo>
                      <a:pt x="790" y="22"/>
                      <a:pt x="737" y="39"/>
                      <a:pt x="690" y="58"/>
                    </a:cubicBezTo>
                    <a:cubicBezTo>
                      <a:pt x="637" y="78"/>
                      <a:pt x="587" y="102"/>
                      <a:pt x="537" y="128"/>
                    </a:cubicBezTo>
                    <a:cubicBezTo>
                      <a:pt x="454" y="172"/>
                      <a:pt x="368" y="225"/>
                      <a:pt x="286" y="289"/>
                    </a:cubicBezTo>
                    <a:lnTo>
                      <a:pt x="252" y="317"/>
                    </a:lnTo>
                    <a:cubicBezTo>
                      <a:pt x="215" y="347"/>
                      <a:pt x="179" y="381"/>
                      <a:pt x="145" y="417"/>
                    </a:cubicBezTo>
                    <a:cubicBezTo>
                      <a:pt x="122" y="443"/>
                      <a:pt x="92" y="476"/>
                      <a:pt x="66" y="514"/>
                    </a:cubicBezTo>
                    <a:cubicBezTo>
                      <a:pt x="53" y="533"/>
                      <a:pt x="50" y="554"/>
                      <a:pt x="57" y="574"/>
                    </a:cubicBezTo>
                    <a:cubicBezTo>
                      <a:pt x="44" y="590"/>
                      <a:pt x="32" y="610"/>
                      <a:pt x="23" y="630"/>
                    </a:cubicBezTo>
                    <a:cubicBezTo>
                      <a:pt x="7" y="660"/>
                      <a:pt x="0" y="696"/>
                      <a:pt x="3" y="735"/>
                    </a:cubicBezTo>
                    <a:cubicBezTo>
                      <a:pt x="6" y="766"/>
                      <a:pt x="20" y="801"/>
                      <a:pt x="44" y="831"/>
                    </a:cubicBezTo>
                    <a:cubicBezTo>
                      <a:pt x="72" y="861"/>
                      <a:pt x="106" y="878"/>
                      <a:pt x="132" y="891"/>
                    </a:cubicBezTo>
                    <a:cubicBezTo>
                      <a:pt x="173" y="911"/>
                      <a:pt x="221" y="920"/>
                      <a:pt x="259" y="925"/>
                    </a:cubicBezTo>
                    <a:cubicBezTo>
                      <a:pt x="308" y="934"/>
                      <a:pt x="354" y="934"/>
                      <a:pt x="400" y="934"/>
                    </a:cubicBezTo>
                    <a:cubicBezTo>
                      <a:pt x="454" y="934"/>
                      <a:pt x="510" y="928"/>
                      <a:pt x="571" y="920"/>
                    </a:cubicBezTo>
                    <a:cubicBezTo>
                      <a:pt x="686" y="902"/>
                      <a:pt x="799" y="867"/>
                      <a:pt x="902" y="818"/>
                    </a:cubicBezTo>
                    <a:cubicBezTo>
                      <a:pt x="954" y="792"/>
                      <a:pt x="1004" y="763"/>
                      <a:pt x="1047" y="731"/>
                    </a:cubicBezTo>
                    <a:cubicBezTo>
                      <a:pt x="1090" y="696"/>
                      <a:pt x="1127" y="660"/>
                      <a:pt x="1161" y="619"/>
                    </a:cubicBezTo>
                    <a:cubicBezTo>
                      <a:pt x="1190" y="583"/>
                      <a:pt x="1213" y="539"/>
                      <a:pt x="1231" y="490"/>
                    </a:cubicBezTo>
                    <a:cubicBezTo>
                      <a:pt x="1249" y="437"/>
                      <a:pt x="1259" y="373"/>
                      <a:pt x="1256" y="300"/>
                    </a:cubicBezTo>
                    <a:cubicBezTo>
                      <a:pt x="1254" y="238"/>
                      <a:pt x="1241" y="188"/>
                      <a:pt x="1219" y="143"/>
                    </a:cubicBezTo>
                    <a:cubicBezTo>
                      <a:pt x="1207" y="122"/>
                      <a:pt x="1193" y="102"/>
                      <a:pt x="1177" y="85"/>
                    </a:cubicBezTo>
                    <a:cubicBezTo>
                      <a:pt x="1160" y="65"/>
                      <a:pt x="1138" y="49"/>
                      <a:pt x="1105" y="32"/>
                    </a:cubicBezTo>
                    <a:cubicBezTo>
                      <a:pt x="1063" y="11"/>
                      <a:pt x="1013" y="0"/>
                      <a:pt x="9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4"/>
              <p:cNvSpPr/>
              <p:nvPr/>
            </p:nvSpPr>
            <p:spPr>
              <a:xfrm>
                <a:off x="8678781" y="3121890"/>
                <a:ext cx="28880" cy="2166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5" extrusionOk="0">
                    <a:moveTo>
                      <a:pt x="713" y="1"/>
                    </a:moveTo>
                    <a:cubicBezTo>
                      <a:pt x="694" y="1"/>
                      <a:pt x="674" y="2"/>
                      <a:pt x="654" y="3"/>
                    </a:cubicBezTo>
                    <a:cubicBezTo>
                      <a:pt x="597" y="9"/>
                      <a:pt x="541" y="23"/>
                      <a:pt x="494" y="37"/>
                    </a:cubicBezTo>
                    <a:cubicBezTo>
                      <a:pt x="437" y="53"/>
                      <a:pt x="380" y="75"/>
                      <a:pt x="325" y="97"/>
                    </a:cubicBezTo>
                    <a:cubicBezTo>
                      <a:pt x="272" y="119"/>
                      <a:pt x="222" y="145"/>
                      <a:pt x="176" y="172"/>
                    </a:cubicBezTo>
                    <a:cubicBezTo>
                      <a:pt x="148" y="182"/>
                      <a:pt x="119" y="202"/>
                      <a:pt x="90" y="223"/>
                    </a:cubicBezTo>
                    <a:cubicBezTo>
                      <a:pt x="79" y="232"/>
                      <a:pt x="67" y="241"/>
                      <a:pt x="57" y="252"/>
                    </a:cubicBezTo>
                    <a:cubicBezTo>
                      <a:pt x="43" y="266"/>
                      <a:pt x="34" y="281"/>
                      <a:pt x="33" y="298"/>
                    </a:cubicBezTo>
                    <a:cubicBezTo>
                      <a:pt x="32" y="318"/>
                      <a:pt x="36" y="337"/>
                      <a:pt x="49" y="352"/>
                    </a:cubicBezTo>
                    <a:cubicBezTo>
                      <a:pt x="32" y="394"/>
                      <a:pt x="19" y="427"/>
                      <a:pt x="10" y="461"/>
                    </a:cubicBezTo>
                    <a:cubicBezTo>
                      <a:pt x="4" y="483"/>
                      <a:pt x="0" y="503"/>
                      <a:pt x="0" y="526"/>
                    </a:cubicBezTo>
                    <a:cubicBezTo>
                      <a:pt x="0" y="546"/>
                      <a:pt x="4" y="566"/>
                      <a:pt x="12" y="590"/>
                    </a:cubicBezTo>
                    <a:cubicBezTo>
                      <a:pt x="17" y="604"/>
                      <a:pt x="26" y="617"/>
                      <a:pt x="39" y="632"/>
                    </a:cubicBezTo>
                    <a:cubicBezTo>
                      <a:pt x="50" y="646"/>
                      <a:pt x="67" y="656"/>
                      <a:pt x="86" y="666"/>
                    </a:cubicBezTo>
                    <a:cubicBezTo>
                      <a:pt x="100" y="673"/>
                      <a:pt x="118" y="676"/>
                      <a:pt x="133" y="680"/>
                    </a:cubicBezTo>
                    <a:cubicBezTo>
                      <a:pt x="148" y="684"/>
                      <a:pt x="162" y="685"/>
                      <a:pt x="175" y="685"/>
                    </a:cubicBezTo>
                    <a:cubicBezTo>
                      <a:pt x="188" y="685"/>
                      <a:pt x="200" y="684"/>
                      <a:pt x="211" y="683"/>
                    </a:cubicBezTo>
                    <a:cubicBezTo>
                      <a:pt x="258" y="680"/>
                      <a:pt x="308" y="670"/>
                      <a:pt x="368" y="653"/>
                    </a:cubicBezTo>
                    <a:cubicBezTo>
                      <a:pt x="425" y="634"/>
                      <a:pt x="483" y="610"/>
                      <a:pt x="541" y="580"/>
                    </a:cubicBezTo>
                    <a:cubicBezTo>
                      <a:pt x="593" y="553"/>
                      <a:pt x="640" y="523"/>
                      <a:pt x="683" y="490"/>
                    </a:cubicBezTo>
                    <a:cubicBezTo>
                      <a:pt x="742" y="445"/>
                      <a:pt x="791" y="395"/>
                      <a:pt x="828" y="341"/>
                    </a:cubicBezTo>
                    <a:cubicBezTo>
                      <a:pt x="866" y="286"/>
                      <a:pt x="891" y="236"/>
                      <a:pt x="902" y="188"/>
                    </a:cubicBezTo>
                    <a:cubicBezTo>
                      <a:pt x="909" y="158"/>
                      <a:pt x="912" y="115"/>
                      <a:pt x="891" y="79"/>
                    </a:cubicBezTo>
                    <a:cubicBezTo>
                      <a:pt x="879" y="60"/>
                      <a:pt x="869" y="50"/>
                      <a:pt x="855" y="37"/>
                    </a:cubicBezTo>
                    <a:cubicBezTo>
                      <a:pt x="838" y="23"/>
                      <a:pt x="816" y="16"/>
                      <a:pt x="801" y="12"/>
                    </a:cubicBezTo>
                    <a:cubicBezTo>
                      <a:pt x="772" y="3"/>
                      <a:pt x="742" y="1"/>
                      <a:pt x="71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4"/>
              <p:cNvSpPr/>
              <p:nvPr/>
            </p:nvSpPr>
            <p:spPr>
              <a:xfrm>
                <a:off x="8706364" y="3132582"/>
                <a:ext cx="42134" cy="2676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46" extrusionOk="0">
                    <a:moveTo>
                      <a:pt x="1068" y="0"/>
                    </a:moveTo>
                    <a:cubicBezTo>
                      <a:pt x="1025" y="0"/>
                      <a:pt x="980" y="3"/>
                      <a:pt x="925" y="13"/>
                    </a:cubicBezTo>
                    <a:cubicBezTo>
                      <a:pt x="822" y="30"/>
                      <a:pt x="722" y="63"/>
                      <a:pt x="603" y="106"/>
                    </a:cubicBezTo>
                    <a:cubicBezTo>
                      <a:pt x="517" y="136"/>
                      <a:pt x="423" y="175"/>
                      <a:pt x="308" y="229"/>
                    </a:cubicBezTo>
                    <a:cubicBezTo>
                      <a:pt x="236" y="261"/>
                      <a:pt x="166" y="296"/>
                      <a:pt x="97" y="335"/>
                    </a:cubicBezTo>
                    <a:lnTo>
                      <a:pt x="85" y="338"/>
                    </a:lnTo>
                    <a:cubicBezTo>
                      <a:pt x="77" y="344"/>
                      <a:pt x="70" y="352"/>
                      <a:pt x="66" y="361"/>
                    </a:cubicBezTo>
                    <a:cubicBezTo>
                      <a:pt x="62" y="375"/>
                      <a:pt x="63" y="390"/>
                      <a:pt x="69" y="404"/>
                    </a:cubicBezTo>
                    <a:cubicBezTo>
                      <a:pt x="76" y="420"/>
                      <a:pt x="90" y="431"/>
                      <a:pt x="108" y="437"/>
                    </a:cubicBezTo>
                    <a:cubicBezTo>
                      <a:pt x="87" y="458"/>
                      <a:pt x="70" y="485"/>
                      <a:pt x="55" y="511"/>
                    </a:cubicBezTo>
                    <a:cubicBezTo>
                      <a:pt x="27" y="557"/>
                      <a:pt x="12" y="599"/>
                      <a:pt x="6" y="643"/>
                    </a:cubicBezTo>
                    <a:cubicBezTo>
                      <a:pt x="0" y="674"/>
                      <a:pt x="6" y="710"/>
                      <a:pt x="22" y="739"/>
                    </a:cubicBezTo>
                    <a:cubicBezTo>
                      <a:pt x="37" y="769"/>
                      <a:pt x="66" y="795"/>
                      <a:pt x="102" y="812"/>
                    </a:cubicBezTo>
                    <a:cubicBezTo>
                      <a:pt x="130" y="826"/>
                      <a:pt x="163" y="836"/>
                      <a:pt x="206" y="841"/>
                    </a:cubicBezTo>
                    <a:cubicBezTo>
                      <a:pt x="232" y="844"/>
                      <a:pt x="259" y="846"/>
                      <a:pt x="285" y="846"/>
                    </a:cubicBezTo>
                    <a:cubicBezTo>
                      <a:pt x="307" y="846"/>
                      <a:pt x="330" y="845"/>
                      <a:pt x="352" y="843"/>
                    </a:cubicBezTo>
                    <a:cubicBezTo>
                      <a:pt x="451" y="836"/>
                      <a:pt x="557" y="815"/>
                      <a:pt x="687" y="776"/>
                    </a:cubicBezTo>
                    <a:cubicBezTo>
                      <a:pt x="811" y="739"/>
                      <a:pt x="918" y="696"/>
                      <a:pt x="1017" y="644"/>
                    </a:cubicBezTo>
                    <a:cubicBezTo>
                      <a:pt x="1061" y="621"/>
                      <a:pt x="1107" y="594"/>
                      <a:pt x="1147" y="566"/>
                    </a:cubicBezTo>
                    <a:lnTo>
                      <a:pt x="1170" y="550"/>
                    </a:lnTo>
                    <a:cubicBezTo>
                      <a:pt x="1199" y="526"/>
                      <a:pt x="1226" y="501"/>
                      <a:pt x="1252" y="474"/>
                    </a:cubicBezTo>
                    <a:cubicBezTo>
                      <a:pt x="1274" y="447"/>
                      <a:pt x="1295" y="414"/>
                      <a:pt x="1305" y="375"/>
                    </a:cubicBezTo>
                    <a:cubicBezTo>
                      <a:pt x="1313" y="347"/>
                      <a:pt x="1320" y="316"/>
                      <a:pt x="1326" y="286"/>
                    </a:cubicBezTo>
                    <a:cubicBezTo>
                      <a:pt x="1332" y="256"/>
                      <a:pt x="1332" y="223"/>
                      <a:pt x="1330" y="199"/>
                    </a:cubicBezTo>
                    <a:cubicBezTo>
                      <a:pt x="1329" y="159"/>
                      <a:pt x="1312" y="117"/>
                      <a:pt x="1286" y="85"/>
                    </a:cubicBezTo>
                    <a:cubicBezTo>
                      <a:pt x="1274" y="72"/>
                      <a:pt x="1260" y="57"/>
                      <a:pt x="1243" y="44"/>
                    </a:cubicBezTo>
                    <a:cubicBezTo>
                      <a:pt x="1226" y="34"/>
                      <a:pt x="1204" y="23"/>
                      <a:pt x="1180" y="16"/>
                    </a:cubicBezTo>
                    <a:cubicBezTo>
                      <a:pt x="1147" y="6"/>
                      <a:pt x="1111" y="1"/>
                      <a:pt x="106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4"/>
              <p:cNvSpPr/>
              <p:nvPr/>
            </p:nvSpPr>
            <p:spPr>
              <a:xfrm>
                <a:off x="8733062" y="3093010"/>
                <a:ext cx="34005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42" extrusionOk="0">
                    <a:moveTo>
                      <a:pt x="719" y="1"/>
                    </a:moveTo>
                    <a:cubicBezTo>
                      <a:pt x="660" y="1"/>
                      <a:pt x="596" y="7"/>
                      <a:pt x="529" y="18"/>
                    </a:cubicBezTo>
                    <a:cubicBezTo>
                      <a:pt x="465" y="28"/>
                      <a:pt x="398" y="47"/>
                      <a:pt x="325" y="73"/>
                    </a:cubicBezTo>
                    <a:cubicBezTo>
                      <a:pt x="267" y="97"/>
                      <a:pt x="213" y="126"/>
                      <a:pt x="163" y="159"/>
                    </a:cubicBezTo>
                    <a:lnTo>
                      <a:pt x="160" y="161"/>
                    </a:lnTo>
                    <a:cubicBezTo>
                      <a:pt x="150" y="170"/>
                      <a:pt x="140" y="186"/>
                      <a:pt x="138" y="204"/>
                    </a:cubicBezTo>
                    <a:cubicBezTo>
                      <a:pt x="137" y="220"/>
                      <a:pt x="143" y="237"/>
                      <a:pt x="153" y="252"/>
                    </a:cubicBezTo>
                    <a:cubicBezTo>
                      <a:pt x="145" y="246"/>
                      <a:pt x="136" y="243"/>
                      <a:pt x="127" y="243"/>
                    </a:cubicBezTo>
                    <a:cubicBezTo>
                      <a:pt x="118" y="243"/>
                      <a:pt x="109" y="245"/>
                      <a:pt x="101" y="250"/>
                    </a:cubicBezTo>
                    <a:cubicBezTo>
                      <a:pt x="61" y="310"/>
                      <a:pt x="28" y="372"/>
                      <a:pt x="10" y="441"/>
                    </a:cubicBezTo>
                    <a:cubicBezTo>
                      <a:pt x="4" y="465"/>
                      <a:pt x="1" y="491"/>
                      <a:pt x="1" y="516"/>
                    </a:cubicBezTo>
                    <a:cubicBezTo>
                      <a:pt x="2" y="541"/>
                      <a:pt x="7" y="562"/>
                      <a:pt x="14" y="587"/>
                    </a:cubicBezTo>
                    <a:cubicBezTo>
                      <a:pt x="27" y="628"/>
                      <a:pt x="60" y="660"/>
                      <a:pt x="87" y="680"/>
                    </a:cubicBezTo>
                    <a:cubicBezTo>
                      <a:pt x="104" y="694"/>
                      <a:pt x="128" y="703"/>
                      <a:pt x="147" y="713"/>
                    </a:cubicBezTo>
                    <a:cubicBezTo>
                      <a:pt x="171" y="721"/>
                      <a:pt x="196" y="727"/>
                      <a:pt x="221" y="731"/>
                    </a:cubicBezTo>
                    <a:cubicBezTo>
                      <a:pt x="254" y="738"/>
                      <a:pt x="289" y="741"/>
                      <a:pt x="322" y="741"/>
                    </a:cubicBezTo>
                    <a:cubicBezTo>
                      <a:pt x="342" y="741"/>
                      <a:pt x="362" y="740"/>
                      <a:pt x="380" y="738"/>
                    </a:cubicBezTo>
                    <a:cubicBezTo>
                      <a:pt x="439" y="736"/>
                      <a:pt x="504" y="724"/>
                      <a:pt x="575" y="705"/>
                    </a:cubicBezTo>
                    <a:cubicBezTo>
                      <a:pt x="701" y="673"/>
                      <a:pt x="806" y="621"/>
                      <a:pt x="892" y="555"/>
                    </a:cubicBezTo>
                    <a:cubicBezTo>
                      <a:pt x="940" y="515"/>
                      <a:pt x="975" y="474"/>
                      <a:pt x="1013" y="415"/>
                    </a:cubicBezTo>
                    <a:cubicBezTo>
                      <a:pt x="1053" y="355"/>
                      <a:pt x="1073" y="295"/>
                      <a:pt x="1075" y="240"/>
                    </a:cubicBezTo>
                    <a:cubicBezTo>
                      <a:pt x="1075" y="219"/>
                      <a:pt x="1073" y="197"/>
                      <a:pt x="1066" y="173"/>
                    </a:cubicBezTo>
                    <a:cubicBezTo>
                      <a:pt x="1059" y="148"/>
                      <a:pt x="1045" y="127"/>
                      <a:pt x="1033" y="111"/>
                    </a:cubicBezTo>
                    <a:cubicBezTo>
                      <a:pt x="1020" y="93"/>
                      <a:pt x="1002" y="77"/>
                      <a:pt x="977" y="63"/>
                    </a:cubicBezTo>
                    <a:cubicBezTo>
                      <a:pt x="955" y="48"/>
                      <a:pt x="927" y="37"/>
                      <a:pt x="904" y="28"/>
                    </a:cubicBezTo>
                    <a:cubicBezTo>
                      <a:pt x="859" y="12"/>
                      <a:pt x="806" y="5"/>
                      <a:pt x="738" y="1"/>
                    </a:cubicBezTo>
                    <a:cubicBezTo>
                      <a:pt x="732" y="1"/>
                      <a:pt x="725" y="1"/>
                      <a:pt x="7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4"/>
              <p:cNvSpPr/>
              <p:nvPr/>
            </p:nvSpPr>
            <p:spPr>
              <a:xfrm>
                <a:off x="8779910" y="3072386"/>
                <a:ext cx="31190" cy="2151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0" extrusionOk="0">
                    <a:moveTo>
                      <a:pt x="719" y="0"/>
                    </a:moveTo>
                    <a:cubicBezTo>
                      <a:pt x="689" y="0"/>
                      <a:pt x="662" y="3"/>
                      <a:pt x="638" y="7"/>
                    </a:cubicBezTo>
                    <a:cubicBezTo>
                      <a:pt x="609" y="13"/>
                      <a:pt x="578" y="20"/>
                      <a:pt x="549" y="30"/>
                    </a:cubicBezTo>
                    <a:cubicBezTo>
                      <a:pt x="517" y="42"/>
                      <a:pt x="484" y="53"/>
                      <a:pt x="453" y="67"/>
                    </a:cubicBezTo>
                    <a:cubicBezTo>
                      <a:pt x="443" y="63"/>
                      <a:pt x="436" y="62"/>
                      <a:pt x="430" y="62"/>
                    </a:cubicBezTo>
                    <a:cubicBezTo>
                      <a:pt x="423" y="62"/>
                      <a:pt x="417" y="64"/>
                      <a:pt x="410" y="66"/>
                    </a:cubicBezTo>
                    <a:cubicBezTo>
                      <a:pt x="337" y="92"/>
                      <a:pt x="274" y="120"/>
                      <a:pt x="220" y="156"/>
                    </a:cubicBezTo>
                    <a:cubicBezTo>
                      <a:pt x="202" y="165"/>
                      <a:pt x="188" y="176"/>
                      <a:pt x="174" y="188"/>
                    </a:cubicBezTo>
                    <a:cubicBezTo>
                      <a:pt x="164" y="195"/>
                      <a:pt x="152" y="205"/>
                      <a:pt x="144" y="213"/>
                    </a:cubicBezTo>
                    <a:cubicBezTo>
                      <a:pt x="124" y="231"/>
                      <a:pt x="106" y="252"/>
                      <a:pt x="88" y="272"/>
                    </a:cubicBezTo>
                    <a:cubicBezTo>
                      <a:pt x="58" y="308"/>
                      <a:pt x="32" y="351"/>
                      <a:pt x="16" y="398"/>
                    </a:cubicBezTo>
                    <a:cubicBezTo>
                      <a:pt x="2" y="440"/>
                      <a:pt x="0" y="487"/>
                      <a:pt x="13" y="527"/>
                    </a:cubicBezTo>
                    <a:cubicBezTo>
                      <a:pt x="19" y="547"/>
                      <a:pt x="26" y="564"/>
                      <a:pt x="38" y="579"/>
                    </a:cubicBezTo>
                    <a:cubicBezTo>
                      <a:pt x="49" y="594"/>
                      <a:pt x="62" y="607"/>
                      <a:pt x="79" y="622"/>
                    </a:cubicBezTo>
                    <a:cubicBezTo>
                      <a:pt x="94" y="633"/>
                      <a:pt x="112" y="643"/>
                      <a:pt x="131" y="652"/>
                    </a:cubicBezTo>
                    <a:cubicBezTo>
                      <a:pt x="155" y="662"/>
                      <a:pt x="179" y="667"/>
                      <a:pt x="201" y="673"/>
                    </a:cubicBezTo>
                    <a:cubicBezTo>
                      <a:pt x="227" y="678"/>
                      <a:pt x="250" y="680"/>
                      <a:pt x="272" y="680"/>
                    </a:cubicBezTo>
                    <a:cubicBezTo>
                      <a:pt x="282" y="680"/>
                      <a:pt x="291" y="679"/>
                      <a:pt x="301" y="679"/>
                    </a:cubicBezTo>
                    <a:cubicBezTo>
                      <a:pt x="337" y="679"/>
                      <a:pt x="370" y="673"/>
                      <a:pt x="406" y="667"/>
                    </a:cubicBezTo>
                    <a:cubicBezTo>
                      <a:pt x="452" y="660"/>
                      <a:pt x="496" y="650"/>
                      <a:pt x="539" y="637"/>
                    </a:cubicBezTo>
                    <a:cubicBezTo>
                      <a:pt x="580" y="624"/>
                      <a:pt x="619" y="610"/>
                      <a:pt x="656" y="594"/>
                    </a:cubicBezTo>
                    <a:cubicBezTo>
                      <a:pt x="706" y="573"/>
                      <a:pt x="759" y="543"/>
                      <a:pt x="810" y="503"/>
                    </a:cubicBezTo>
                    <a:cubicBezTo>
                      <a:pt x="854" y="467"/>
                      <a:pt x="890" y="428"/>
                      <a:pt x="920" y="382"/>
                    </a:cubicBezTo>
                    <a:cubicBezTo>
                      <a:pt x="970" y="304"/>
                      <a:pt x="986" y="216"/>
                      <a:pt x="961" y="145"/>
                    </a:cubicBezTo>
                    <a:cubicBezTo>
                      <a:pt x="948" y="109"/>
                      <a:pt x="928" y="80"/>
                      <a:pt x="903" y="57"/>
                    </a:cubicBezTo>
                    <a:cubicBezTo>
                      <a:pt x="888" y="44"/>
                      <a:pt x="871" y="34"/>
                      <a:pt x="855" y="27"/>
                    </a:cubicBezTo>
                    <a:cubicBezTo>
                      <a:pt x="832" y="16"/>
                      <a:pt x="810" y="9"/>
                      <a:pt x="785" y="6"/>
                    </a:cubicBezTo>
                    <a:cubicBezTo>
                      <a:pt x="764" y="0"/>
                      <a:pt x="741" y="0"/>
                      <a:pt x="7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4"/>
              <p:cNvSpPr/>
              <p:nvPr/>
            </p:nvSpPr>
            <p:spPr>
              <a:xfrm>
                <a:off x="8796169" y="3107308"/>
                <a:ext cx="23345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76" extrusionOk="0">
                    <a:moveTo>
                      <a:pt x="486" y="0"/>
                    </a:moveTo>
                    <a:cubicBezTo>
                      <a:pt x="473" y="0"/>
                      <a:pt x="459" y="1"/>
                      <a:pt x="444" y="3"/>
                    </a:cubicBezTo>
                    <a:cubicBezTo>
                      <a:pt x="403" y="4"/>
                      <a:pt x="361" y="19"/>
                      <a:pt x="324" y="29"/>
                    </a:cubicBezTo>
                    <a:cubicBezTo>
                      <a:pt x="274" y="46"/>
                      <a:pt x="225" y="70"/>
                      <a:pt x="184" y="93"/>
                    </a:cubicBezTo>
                    <a:cubicBezTo>
                      <a:pt x="134" y="117"/>
                      <a:pt x="84" y="150"/>
                      <a:pt x="25" y="198"/>
                    </a:cubicBezTo>
                    <a:cubicBezTo>
                      <a:pt x="12" y="208"/>
                      <a:pt x="3" y="222"/>
                      <a:pt x="2" y="239"/>
                    </a:cubicBezTo>
                    <a:cubicBezTo>
                      <a:pt x="1" y="256"/>
                      <a:pt x="5" y="275"/>
                      <a:pt x="16" y="289"/>
                    </a:cubicBezTo>
                    <a:cubicBezTo>
                      <a:pt x="26" y="301"/>
                      <a:pt x="41" y="311"/>
                      <a:pt x="58" y="311"/>
                    </a:cubicBezTo>
                    <a:cubicBezTo>
                      <a:pt x="55" y="321"/>
                      <a:pt x="58" y="334"/>
                      <a:pt x="59" y="344"/>
                    </a:cubicBezTo>
                    <a:lnTo>
                      <a:pt x="68" y="374"/>
                    </a:lnTo>
                    <a:cubicBezTo>
                      <a:pt x="74" y="387"/>
                      <a:pt x="79" y="400"/>
                      <a:pt x="86" y="408"/>
                    </a:cubicBezTo>
                    <a:cubicBezTo>
                      <a:pt x="94" y="420"/>
                      <a:pt x="98" y="427"/>
                      <a:pt x="104" y="434"/>
                    </a:cubicBezTo>
                    <a:cubicBezTo>
                      <a:pt x="100" y="433"/>
                      <a:pt x="97" y="432"/>
                      <a:pt x="93" y="432"/>
                    </a:cubicBezTo>
                    <a:cubicBezTo>
                      <a:pt x="83" y="432"/>
                      <a:pt x="73" y="436"/>
                      <a:pt x="65" y="442"/>
                    </a:cubicBezTo>
                    <a:cubicBezTo>
                      <a:pt x="58" y="448"/>
                      <a:pt x="54" y="453"/>
                      <a:pt x="51" y="463"/>
                    </a:cubicBezTo>
                    <a:cubicBezTo>
                      <a:pt x="41" y="484"/>
                      <a:pt x="52" y="508"/>
                      <a:pt x="75" y="517"/>
                    </a:cubicBezTo>
                    <a:cubicBezTo>
                      <a:pt x="179" y="556"/>
                      <a:pt x="274" y="575"/>
                      <a:pt x="358" y="575"/>
                    </a:cubicBezTo>
                    <a:cubicBezTo>
                      <a:pt x="435" y="575"/>
                      <a:pt x="503" y="560"/>
                      <a:pt x="563" y="528"/>
                    </a:cubicBezTo>
                    <a:cubicBezTo>
                      <a:pt x="579" y="520"/>
                      <a:pt x="596" y="511"/>
                      <a:pt x="611" y="498"/>
                    </a:cubicBezTo>
                    <a:cubicBezTo>
                      <a:pt x="689" y="437"/>
                      <a:pt x="738" y="344"/>
                      <a:pt x="738" y="251"/>
                    </a:cubicBezTo>
                    <a:cubicBezTo>
                      <a:pt x="738" y="221"/>
                      <a:pt x="732" y="193"/>
                      <a:pt x="725" y="168"/>
                    </a:cubicBezTo>
                    <a:cubicBezTo>
                      <a:pt x="718" y="146"/>
                      <a:pt x="706" y="125"/>
                      <a:pt x="689" y="97"/>
                    </a:cubicBezTo>
                    <a:cubicBezTo>
                      <a:pt x="675" y="77"/>
                      <a:pt x="655" y="60"/>
                      <a:pt x="631" y="43"/>
                    </a:cubicBezTo>
                    <a:cubicBezTo>
                      <a:pt x="606" y="27"/>
                      <a:pt x="578" y="17"/>
                      <a:pt x="545" y="7"/>
                    </a:cubicBezTo>
                    <a:cubicBezTo>
                      <a:pt x="527" y="3"/>
                      <a:pt x="507" y="0"/>
                      <a:pt x="4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4"/>
              <p:cNvSpPr/>
              <p:nvPr/>
            </p:nvSpPr>
            <p:spPr>
              <a:xfrm>
                <a:off x="8824354" y="3068685"/>
                <a:ext cx="31696" cy="2827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894" extrusionOk="0">
                    <a:moveTo>
                      <a:pt x="493" y="1"/>
                    </a:moveTo>
                    <a:cubicBezTo>
                      <a:pt x="476" y="1"/>
                      <a:pt x="459" y="2"/>
                      <a:pt x="443" y="3"/>
                    </a:cubicBezTo>
                    <a:cubicBezTo>
                      <a:pt x="391" y="7"/>
                      <a:pt x="334" y="23"/>
                      <a:pt x="274" y="51"/>
                    </a:cubicBezTo>
                    <a:cubicBezTo>
                      <a:pt x="245" y="67"/>
                      <a:pt x="219" y="86"/>
                      <a:pt x="193" y="104"/>
                    </a:cubicBezTo>
                    <a:lnTo>
                      <a:pt x="189" y="108"/>
                    </a:lnTo>
                    <a:cubicBezTo>
                      <a:pt x="171" y="123"/>
                      <a:pt x="153" y="140"/>
                      <a:pt x="136" y="159"/>
                    </a:cubicBezTo>
                    <a:lnTo>
                      <a:pt x="122" y="173"/>
                    </a:lnTo>
                    <a:cubicBezTo>
                      <a:pt x="79" y="222"/>
                      <a:pt x="42" y="283"/>
                      <a:pt x="7" y="368"/>
                    </a:cubicBezTo>
                    <a:cubicBezTo>
                      <a:pt x="0" y="382"/>
                      <a:pt x="2" y="401"/>
                      <a:pt x="9" y="416"/>
                    </a:cubicBezTo>
                    <a:cubicBezTo>
                      <a:pt x="16" y="434"/>
                      <a:pt x="30" y="446"/>
                      <a:pt x="49" y="454"/>
                    </a:cubicBezTo>
                    <a:cubicBezTo>
                      <a:pt x="57" y="456"/>
                      <a:pt x="65" y="458"/>
                      <a:pt x="72" y="458"/>
                    </a:cubicBezTo>
                    <a:cubicBezTo>
                      <a:pt x="84" y="458"/>
                      <a:pt x="95" y="455"/>
                      <a:pt x="106" y="448"/>
                    </a:cubicBezTo>
                    <a:cubicBezTo>
                      <a:pt x="108" y="475"/>
                      <a:pt x="113" y="502"/>
                      <a:pt x="122" y="529"/>
                    </a:cubicBezTo>
                    <a:cubicBezTo>
                      <a:pt x="142" y="588"/>
                      <a:pt x="172" y="644"/>
                      <a:pt x="212" y="694"/>
                    </a:cubicBezTo>
                    <a:cubicBezTo>
                      <a:pt x="242" y="734"/>
                      <a:pt x="285" y="774"/>
                      <a:pt x="337" y="810"/>
                    </a:cubicBezTo>
                    <a:cubicBezTo>
                      <a:pt x="385" y="843"/>
                      <a:pt x="443" y="869"/>
                      <a:pt x="500" y="883"/>
                    </a:cubicBezTo>
                    <a:cubicBezTo>
                      <a:pt x="530" y="890"/>
                      <a:pt x="560" y="894"/>
                      <a:pt x="591" y="894"/>
                    </a:cubicBezTo>
                    <a:cubicBezTo>
                      <a:pt x="615" y="894"/>
                      <a:pt x="639" y="892"/>
                      <a:pt x="663" y="887"/>
                    </a:cubicBezTo>
                    <a:cubicBezTo>
                      <a:pt x="716" y="877"/>
                      <a:pt x="771" y="852"/>
                      <a:pt x="828" y="809"/>
                    </a:cubicBezTo>
                    <a:cubicBezTo>
                      <a:pt x="859" y="781"/>
                      <a:pt x="882" y="753"/>
                      <a:pt x="907" y="726"/>
                    </a:cubicBezTo>
                    <a:cubicBezTo>
                      <a:pt x="928" y="698"/>
                      <a:pt x="944" y="668"/>
                      <a:pt x="960" y="638"/>
                    </a:cubicBezTo>
                    <a:cubicBezTo>
                      <a:pt x="982" y="591"/>
                      <a:pt x="997" y="534"/>
                      <a:pt x="997" y="474"/>
                    </a:cubicBezTo>
                    <a:cubicBezTo>
                      <a:pt x="1001" y="237"/>
                      <a:pt x="795" y="60"/>
                      <a:pt x="602" y="15"/>
                    </a:cubicBezTo>
                    <a:cubicBezTo>
                      <a:pt x="579" y="10"/>
                      <a:pt x="553" y="4"/>
                      <a:pt x="530" y="3"/>
                    </a:cubicBezTo>
                    <a:cubicBezTo>
                      <a:pt x="518" y="1"/>
                      <a:pt x="505" y="1"/>
                      <a:pt x="49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4"/>
              <p:cNvSpPr/>
              <p:nvPr/>
            </p:nvSpPr>
            <p:spPr>
              <a:xfrm>
                <a:off x="8794904" y="3111705"/>
                <a:ext cx="8636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3" extrusionOk="0">
                    <a:moveTo>
                      <a:pt x="165" y="31"/>
                    </a:moveTo>
                    <a:lnTo>
                      <a:pt x="165" y="31"/>
                    </a:lnTo>
                    <a:cubicBezTo>
                      <a:pt x="164" y="31"/>
                      <a:pt x="162" y="33"/>
                      <a:pt x="162" y="36"/>
                    </a:cubicBezTo>
                    <a:lnTo>
                      <a:pt x="165" y="31"/>
                    </a:lnTo>
                    <a:close/>
                    <a:moveTo>
                      <a:pt x="124" y="196"/>
                    </a:moveTo>
                    <a:cubicBezTo>
                      <a:pt x="124" y="198"/>
                      <a:pt x="122" y="202"/>
                      <a:pt x="122" y="203"/>
                    </a:cubicBezTo>
                    <a:cubicBezTo>
                      <a:pt x="122" y="202"/>
                      <a:pt x="122" y="200"/>
                      <a:pt x="124" y="196"/>
                    </a:cubicBezTo>
                    <a:close/>
                    <a:moveTo>
                      <a:pt x="136" y="247"/>
                    </a:moveTo>
                    <a:lnTo>
                      <a:pt x="138" y="251"/>
                    </a:lnTo>
                    <a:cubicBezTo>
                      <a:pt x="137" y="251"/>
                      <a:pt x="137" y="249"/>
                      <a:pt x="136" y="247"/>
                    </a:cubicBezTo>
                    <a:close/>
                    <a:moveTo>
                      <a:pt x="219" y="1"/>
                    </a:moveTo>
                    <a:cubicBezTo>
                      <a:pt x="216" y="1"/>
                      <a:pt x="213" y="1"/>
                      <a:pt x="209" y="1"/>
                    </a:cubicBezTo>
                    <a:cubicBezTo>
                      <a:pt x="194" y="3"/>
                      <a:pt x="185" y="11"/>
                      <a:pt x="174" y="23"/>
                    </a:cubicBezTo>
                    <a:cubicBezTo>
                      <a:pt x="172" y="24"/>
                      <a:pt x="171" y="26"/>
                      <a:pt x="169" y="30"/>
                    </a:cubicBezTo>
                    <a:cubicBezTo>
                      <a:pt x="145" y="53"/>
                      <a:pt x="119" y="72"/>
                      <a:pt x="92" y="90"/>
                    </a:cubicBezTo>
                    <a:cubicBezTo>
                      <a:pt x="85" y="86"/>
                      <a:pt x="73" y="80"/>
                      <a:pt x="65" y="80"/>
                    </a:cubicBezTo>
                    <a:cubicBezTo>
                      <a:pt x="61" y="79"/>
                      <a:pt x="57" y="78"/>
                      <a:pt x="53" y="78"/>
                    </a:cubicBezTo>
                    <a:cubicBezTo>
                      <a:pt x="42" y="78"/>
                      <a:pt x="33" y="83"/>
                      <a:pt x="23" y="90"/>
                    </a:cubicBezTo>
                    <a:cubicBezTo>
                      <a:pt x="15" y="100"/>
                      <a:pt x="5" y="114"/>
                      <a:pt x="6" y="126"/>
                    </a:cubicBezTo>
                    <a:cubicBezTo>
                      <a:pt x="6" y="172"/>
                      <a:pt x="0" y="218"/>
                      <a:pt x="9" y="262"/>
                    </a:cubicBezTo>
                    <a:cubicBezTo>
                      <a:pt x="13" y="281"/>
                      <a:pt x="22" y="296"/>
                      <a:pt x="31" y="312"/>
                    </a:cubicBezTo>
                    <a:cubicBezTo>
                      <a:pt x="38" y="324"/>
                      <a:pt x="45" y="334"/>
                      <a:pt x="55" y="345"/>
                    </a:cubicBezTo>
                    <a:lnTo>
                      <a:pt x="86" y="372"/>
                    </a:lnTo>
                    <a:cubicBezTo>
                      <a:pt x="95" y="380"/>
                      <a:pt x="106" y="383"/>
                      <a:pt x="117" y="383"/>
                    </a:cubicBezTo>
                    <a:cubicBezTo>
                      <a:pt x="133" y="383"/>
                      <a:pt x="148" y="377"/>
                      <a:pt x="158" y="368"/>
                    </a:cubicBezTo>
                    <a:cubicBezTo>
                      <a:pt x="184" y="346"/>
                      <a:pt x="185" y="311"/>
                      <a:pt x="165" y="283"/>
                    </a:cubicBezTo>
                    <a:cubicBezTo>
                      <a:pt x="157" y="273"/>
                      <a:pt x="149" y="262"/>
                      <a:pt x="142" y="252"/>
                    </a:cubicBezTo>
                    <a:cubicBezTo>
                      <a:pt x="135" y="240"/>
                      <a:pt x="129" y="229"/>
                      <a:pt x="124" y="216"/>
                    </a:cubicBezTo>
                    <a:cubicBezTo>
                      <a:pt x="124" y="215"/>
                      <a:pt x="124" y="212"/>
                      <a:pt x="122" y="209"/>
                    </a:cubicBezTo>
                    <a:lnTo>
                      <a:pt x="122" y="208"/>
                    </a:lnTo>
                    <a:cubicBezTo>
                      <a:pt x="122" y="205"/>
                      <a:pt x="124" y="205"/>
                      <a:pt x="124" y="203"/>
                    </a:cubicBezTo>
                    <a:cubicBezTo>
                      <a:pt x="126" y="202"/>
                      <a:pt x="126" y="200"/>
                      <a:pt x="128" y="200"/>
                    </a:cubicBezTo>
                    <a:cubicBezTo>
                      <a:pt x="144" y="183"/>
                      <a:pt x="162" y="169"/>
                      <a:pt x="181" y="157"/>
                    </a:cubicBezTo>
                    <a:cubicBezTo>
                      <a:pt x="194" y="147"/>
                      <a:pt x="205" y="137"/>
                      <a:pt x="217" y="129"/>
                    </a:cubicBezTo>
                    <a:cubicBezTo>
                      <a:pt x="234" y="116"/>
                      <a:pt x="248" y="100"/>
                      <a:pt x="262" y="83"/>
                    </a:cubicBezTo>
                    <a:cubicBezTo>
                      <a:pt x="271" y="74"/>
                      <a:pt x="272" y="57"/>
                      <a:pt x="271" y="44"/>
                    </a:cubicBezTo>
                    <a:cubicBezTo>
                      <a:pt x="267" y="30"/>
                      <a:pt x="260" y="17"/>
                      <a:pt x="250" y="10"/>
                    </a:cubicBezTo>
                    <a:cubicBezTo>
                      <a:pt x="241" y="3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4"/>
              <p:cNvSpPr/>
              <p:nvPr/>
            </p:nvSpPr>
            <p:spPr>
              <a:xfrm>
                <a:off x="8764568" y="3113350"/>
                <a:ext cx="15911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1" extrusionOk="0">
                    <a:moveTo>
                      <a:pt x="386" y="0"/>
                    </a:moveTo>
                    <a:cubicBezTo>
                      <a:pt x="361" y="0"/>
                      <a:pt x="336" y="2"/>
                      <a:pt x="309" y="7"/>
                    </a:cubicBezTo>
                    <a:cubicBezTo>
                      <a:pt x="294" y="12"/>
                      <a:pt x="279" y="15"/>
                      <a:pt x="264" y="21"/>
                    </a:cubicBezTo>
                    <a:cubicBezTo>
                      <a:pt x="251" y="27"/>
                      <a:pt x="241" y="31"/>
                      <a:pt x="229" y="38"/>
                    </a:cubicBezTo>
                    <a:cubicBezTo>
                      <a:pt x="225" y="41"/>
                      <a:pt x="222" y="44"/>
                      <a:pt x="216" y="45"/>
                    </a:cubicBezTo>
                    <a:lnTo>
                      <a:pt x="179" y="62"/>
                    </a:lnTo>
                    <a:cubicBezTo>
                      <a:pt x="168" y="67"/>
                      <a:pt x="159" y="73"/>
                      <a:pt x="150" y="80"/>
                    </a:cubicBezTo>
                    <a:cubicBezTo>
                      <a:pt x="140" y="93"/>
                      <a:pt x="130" y="100"/>
                      <a:pt x="122" y="108"/>
                    </a:cubicBezTo>
                    <a:cubicBezTo>
                      <a:pt x="97" y="127"/>
                      <a:pt x="77" y="148"/>
                      <a:pt x="57" y="173"/>
                    </a:cubicBezTo>
                    <a:cubicBezTo>
                      <a:pt x="47" y="187"/>
                      <a:pt x="37" y="206"/>
                      <a:pt x="29" y="221"/>
                    </a:cubicBezTo>
                    <a:cubicBezTo>
                      <a:pt x="16" y="246"/>
                      <a:pt x="12" y="274"/>
                      <a:pt x="6" y="300"/>
                    </a:cubicBezTo>
                    <a:cubicBezTo>
                      <a:pt x="0" y="328"/>
                      <a:pt x="25" y="360"/>
                      <a:pt x="53" y="360"/>
                    </a:cubicBezTo>
                    <a:cubicBezTo>
                      <a:pt x="54" y="360"/>
                      <a:pt x="55" y="360"/>
                      <a:pt x="56" y="360"/>
                    </a:cubicBezTo>
                    <a:lnTo>
                      <a:pt x="102" y="360"/>
                    </a:lnTo>
                    <a:cubicBezTo>
                      <a:pt x="130" y="357"/>
                      <a:pt x="159" y="353"/>
                      <a:pt x="188" y="349"/>
                    </a:cubicBezTo>
                    <a:cubicBezTo>
                      <a:pt x="226" y="339"/>
                      <a:pt x="262" y="325"/>
                      <a:pt x="295" y="306"/>
                    </a:cubicBezTo>
                    <a:lnTo>
                      <a:pt x="298" y="306"/>
                    </a:lnTo>
                    <a:cubicBezTo>
                      <a:pt x="309" y="302"/>
                      <a:pt x="321" y="296"/>
                      <a:pt x="334" y="292"/>
                    </a:cubicBezTo>
                    <a:cubicBezTo>
                      <a:pt x="394" y="263"/>
                      <a:pt x="438" y="209"/>
                      <a:pt x="484" y="160"/>
                    </a:cubicBezTo>
                    <a:cubicBezTo>
                      <a:pt x="494" y="146"/>
                      <a:pt x="500" y="130"/>
                      <a:pt x="501" y="113"/>
                    </a:cubicBezTo>
                    <a:cubicBezTo>
                      <a:pt x="503" y="94"/>
                      <a:pt x="500" y="77"/>
                      <a:pt x="493" y="60"/>
                    </a:cubicBezTo>
                    <a:cubicBezTo>
                      <a:pt x="478" y="30"/>
                      <a:pt x="445" y="2"/>
                      <a:pt x="410" y="1"/>
                    </a:cubicBezTo>
                    <a:cubicBezTo>
                      <a:pt x="402" y="1"/>
                      <a:pt x="394" y="0"/>
                      <a:pt x="38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4"/>
              <p:cNvSpPr/>
              <p:nvPr/>
            </p:nvSpPr>
            <p:spPr>
              <a:xfrm>
                <a:off x="8620893" y="3164879"/>
                <a:ext cx="11198" cy="110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9" extrusionOk="0">
                    <a:moveTo>
                      <a:pt x="272" y="1"/>
                    </a:moveTo>
                    <a:cubicBezTo>
                      <a:pt x="268" y="1"/>
                      <a:pt x="264" y="1"/>
                      <a:pt x="261" y="1"/>
                    </a:cubicBezTo>
                    <a:cubicBezTo>
                      <a:pt x="245" y="3"/>
                      <a:pt x="231" y="4"/>
                      <a:pt x="216" y="10"/>
                    </a:cubicBezTo>
                    <a:cubicBezTo>
                      <a:pt x="211" y="13"/>
                      <a:pt x="203" y="16"/>
                      <a:pt x="198" y="19"/>
                    </a:cubicBezTo>
                    <a:cubicBezTo>
                      <a:pt x="189" y="21"/>
                      <a:pt x="182" y="27"/>
                      <a:pt x="175" y="34"/>
                    </a:cubicBezTo>
                    <a:cubicBezTo>
                      <a:pt x="168" y="34"/>
                      <a:pt x="159" y="39"/>
                      <a:pt x="153" y="43"/>
                    </a:cubicBezTo>
                    <a:cubicBezTo>
                      <a:pt x="151" y="44"/>
                      <a:pt x="146" y="46"/>
                      <a:pt x="145" y="52"/>
                    </a:cubicBezTo>
                    <a:cubicBezTo>
                      <a:pt x="138" y="63"/>
                      <a:pt x="129" y="74"/>
                      <a:pt x="119" y="84"/>
                    </a:cubicBezTo>
                    <a:lnTo>
                      <a:pt x="126" y="77"/>
                    </a:lnTo>
                    <a:lnTo>
                      <a:pt x="126" y="77"/>
                    </a:lnTo>
                    <a:cubicBezTo>
                      <a:pt x="105" y="102"/>
                      <a:pt x="80" y="120"/>
                      <a:pt x="62" y="147"/>
                    </a:cubicBezTo>
                    <a:cubicBezTo>
                      <a:pt x="52" y="162"/>
                      <a:pt x="47" y="178"/>
                      <a:pt x="46" y="195"/>
                    </a:cubicBezTo>
                    <a:cubicBezTo>
                      <a:pt x="36" y="210"/>
                      <a:pt x="26" y="226"/>
                      <a:pt x="16" y="241"/>
                    </a:cubicBezTo>
                    <a:cubicBezTo>
                      <a:pt x="0" y="266"/>
                      <a:pt x="0" y="299"/>
                      <a:pt x="19" y="324"/>
                    </a:cubicBezTo>
                    <a:cubicBezTo>
                      <a:pt x="26" y="332"/>
                      <a:pt x="37" y="339"/>
                      <a:pt x="47" y="345"/>
                    </a:cubicBezTo>
                    <a:cubicBezTo>
                      <a:pt x="55" y="347"/>
                      <a:pt x="64" y="349"/>
                      <a:pt x="74" y="349"/>
                    </a:cubicBezTo>
                    <a:cubicBezTo>
                      <a:pt x="84" y="349"/>
                      <a:pt x="93" y="347"/>
                      <a:pt x="100" y="342"/>
                    </a:cubicBezTo>
                    <a:cubicBezTo>
                      <a:pt x="146" y="314"/>
                      <a:pt x="191" y="288"/>
                      <a:pt x="231" y="252"/>
                    </a:cubicBezTo>
                    <a:cubicBezTo>
                      <a:pt x="274" y="213"/>
                      <a:pt x="305" y="167"/>
                      <a:pt x="337" y="120"/>
                    </a:cubicBezTo>
                    <a:cubicBezTo>
                      <a:pt x="351" y="97"/>
                      <a:pt x="354" y="70"/>
                      <a:pt x="344" y="46"/>
                    </a:cubicBezTo>
                    <a:cubicBezTo>
                      <a:pt x="331" y="16"/>
                      <a:pt x="30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4"/>
              <p:cNvSpPr/>
              <p:nvPr/>
            </p:nvSpPr>
            <p:spPr>
              <a:xfrm>
                <a:off x="8562468" y="3248863"/>
                <a:ext cx="13887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95" extrusionOk="0">
                    <a:moveTo>
                      <a:pt x="243" y="256"/>
                    </a:moveTo>
                    <a:lnTo>
                      <a:pt x="243" y="256"/>
                    </a:lnTo>
                    <a:cubicBezTo>
                      <a:pt x="241" y="257"/>
                      <a:pt x="238" y="260"/>
                      <a:pt x="236" y="260"/>
                    </a:cubicBezTo>
                    <a:cubicBezTo>
                      <a:pt x="238" y="257"/>
                      <a:pt x="241" y="256"/>
                      <a:pt x="243" y="256"/>
                    </a:cubicBezTo>
                    <a:close/>
                    <a:moveTo>
                      <a:pt x="98" y="1"/>
                    </a:moveTo>
                    <a:cubicBezTo>
                      <a:pt x="91" y="1"/>
                      <a:pt x="85" y="2"/>
                      <a:pt x="79" y="5"/>
                    </a:cubicBezTo>
                    <a:cubicBezTo>
                      <a:pt x="74" y="7"/>
                      <a:pt x="73" y="10"/>
                      <a:pt x="69" y="11"/>
                    </a:cubicBezTo>
                    <a:cubicBezTo>
                      <a:pt x="66" y="17"/>
                      <a:pt x="62" y="24"/>
                      <a:pt x="57" y="33"/>
                    </a:cubicBezTo>
                    <a:cubicBezTo>
                      <a:pt x="37" y="74"/>
                      <a:pt x="22" y="113"/>
                      <a:pt x="10" y="157"/>
                    </a:cubicBezTo>
                    <a:cubicBezTo>
                      <a:pt x="7" y="174"/>
                      <a:pt x="3" y="189"/>
                      <a:pt x="1" y="204"/>
                    </a:cubicBezTo>
                    <a:cubicBezTo>
                      <a:pt x="0" y="219"/>
                      <a:pt x="1" y="234"/>
                      <a:pt x="1" y="249"/>
                    </a:cubicBezTo>
                    <a:cubicBezTo>
                      <a:pt x="1" y="275"/>
                      <a:pt x="10" y="300"/>
                      <a:pt x="23" y="325"/>
                    </a:cubicBezTo>
                    <a:cubicBezTo>
                      <a:pt x="36" y="346"/>
                      <a:pt x="52" y="362"/>
                      <a:pt x="72" y="375"/>
                    </a:cubicBezTo>
                    <a:cubicBezTo>
                      <a:pt x="95" y="389"/>
                      <a:pt x="123" y="395"/>
                      <a:pt x="150" y="395"/>
                    </a:cubicBezTo>
                    <a:cubicBezTo>
                      <a:pt x="174" y="395"/>
                      <a:pt x="198" y="390"/>
                      <a:pt x="219" y="382"/>
                    </a:cubicBezTo>
                    <a:cubicBezTo>
                      <a:pt x="302" y="349"/>
                      <a:pt x="365" y="286"/>
                      <a:pt x="420" y="220"/>
                    </a:cubicBezTo>
                    <a:cubicBezTo>
                      <a:pt x="438" y="199"/>
                      <a:pt x="430" y="164"/>
                      <a:pt x="408" y="150"/>
                    </a:cubicBezTo>
                    <a:cubicBezTo>
                      <a:pt x="399" y="144"/>
                      <a:pt x="388" y="141"/>
                      <a:pt x="378" y="141"/>
                    </a:cubicBezTo>
                    <a:cubicBezTo>
                      <a:pt x="376" y="141"/>
                      <a:pt x="374" y="141"/>
                      <a:pt x="372" y="141"/>
                    </a:cubicBezTo>
                    <a:cubicBezTo>
                      <a:pt x="358" y="143"/>
                      <a:pt x="348" y="150"/>
                      <a:pt x="338" y="161"/>
                    </a:cubicBezTo>
                    <a:cubicBezTo>
                      <a:pt x="327" y="174"/>
                      <a:pt x="318" y="186"/>
                      <a:pt x="308" y="197"/>
                    </a:cubicBezTo>
                    <a:lnTo>
                      <a:pt x="312" y="192"/>
                    </a:lnTo>
                    <a:lnTo>
                      <a:pt x="312" y="192"/>
                    </a:lnTo>
                    <a:cubicBezTo>
                      <a:pt x="288" y="217"/>
                      <a:pt x="262" y="240"/>
                      <a:pt x="232" y="262"/>
                    </a:cubicBezTo>
                    <a:cubicBezTo>
                      <a:pt x="212" y="272"/>
                      <a:pt x="195" y="282"/>
                      <a:pt x="173" y="289"/>
                    </a:cubicBezTo>
                    <a:cubicBezTo>
                      <a:pt x="165" y="290"/>
                      <a:pt x="155" y="292"/>
                      <a:pt x="146" y="292"/>
                    </a:cubicBezTo>
                    <a:cubicBezTo>
                      <a:pt x="143" y="292"/>
                      <a:pt x="138" y="292"/>
                      <a:pt x="133" y="290"/>
                    </a:cubicBezTo>
                    <a:cubicBezTo>
                      <a:pt x="130" y="287"/>
                      <a:pt x="126" y="287"/>
                      <a:pt x="123" y="286"/>
                    </a:cubicBezTo>
                    <a:cubicBezTo>
                      <a:pt x="119" y="285"/>
                      <a:pt x="117" y="283"/>
                      <a:pt x="115" y="279"/>
                    </a:cubicBezTo>
                    <a:lnTo>
                      <a:pt x="109" y="275"/>
                    </a:lnTo>
                    <a:cubicBezTo>
                      <a:pt x="105" y="269"/>
                      <a:pt x="103" y="262"/>
                      <a:pt x="100" y="256"/>
                    </a:cubicBezTo>
                    <a:lnTo>
                      <a:pt x="95" y="224"/>
                    </a:lnTo>
                    <a:cubicBezTo>
                      <a:pt x="95" y="204"/>
                      <a:pt x="97" y="186"/>
                      <a:pt x="102" y="167"/>
                    </a:cubicBezTo>
                    <a:cubicBezTo>
                      <a:pt x="110" y="131"/>
                      <a:pt x="125" y="97"/>
                      <a:pt x="140" y="63"/>
                    </a:cubicBezTo>
                    <a:cubicBezTo>
                      <a:pt x="152" y="40"/>
                      <a:pt x="136" y="11"/>
                      <a:pt x="115" y="4"/>
                    </a:cubicBezTo>
                    <a:cubicBezTo>
                      <a:pt x="109" y="2"/>
                      <a:pt x="104" y="1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4"/>
              <p:cNvSpPr/>
              <p:nvPr/>
            </p:nvSpPr>
            <p:spPr>
              <a:xfrm>
                <a:off x="8569522" y="3267495"/>
                <a:ext cx="16069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05" extrusionOk="0">
                    <a:moveTo>
                      <a:pt x="394" y="55"/>
                    </a:moveTo>
                    <a:lnTo>
                      <a:pt x="393" y="57"/>
                    </a:lnTo>
                    <a:lnTo>
                      <a:pt x="393" y="57"/>
                    </a:lnTo>
                    <a:cubicBezTo>
                      <a:pt x="393" y="56"/>
                      <a:pt x="393" y="55"/>
                      <a:pt x="394" y="55"/>
                    </a:cubicBezTo>
                    <a:close/>
                    <a:moveTo>
                      <a:pt x="460" y="0"/>
                    </a:moveTo>
                    <a:cubicBezTo>
                      <a:pt x="447" y="0"/>
                      <a:pt x="435" y="7"/>
                      <a:pt x="426" y="16"/>
                    </a:cubicBezTo>
                    <a:cubicBezTo>
                      <a:pt x="417" y="29"/>
                      <a:pt x="406" y="39"/>
                      <a:pt x="397" y="51"/>
                    </a:cubicBezTo>
                    <a:cubicBezTo>
                      <a:pt x="380" y="69"/>
                      <a:pt x="360" y="88"/>
                      <a:pt x="340" y="105"/>
                    </a:cubicBezTo>
                    <a:cubicBezTo>
                      <a:pt x="315" y="129"/>
                      <a:pt x="287" y="148"/>
                      <a:pt x="255" y="167"/>
                    </a:cubicBezTo>
                    <a:cubicBezTo>
                      <a:pt x="260" y="164"/>
                      <a:pt x="262" y="162"/>
                      <a:pt x="265" y="160"/>
                    </a:cubicBezTo>
                    <a:lnTo>
                      <a:pt x="265" y="160"/>
                    </a:lnTo>
                    <a:cubicBezTo>
                      <a:pt x="251" y="168"/>
                      <a:pt x="237" y="175"/>
                      <a:pt x="219" y="184"/>
                    </a:cubicBezTo>
                    <a:cubicBezTo>
                      <a:pt x="201" y="195"/>
                      <a:pt x="179" y="202"/>
                      <a:pt x="158" y="210"/>
                    </a:cubicBezTo>
                    <a:cubicBezTo>
                      <a:pt x="144" y="213"/>
                      <a:pt x="129" y="217"/>
                      <a:pt x="112" y="220"/>
                    </a:cubicBezTo>
                    <a:cubicBezTo>
                      <a:pt x="102" y="223"/>
                      <a:pt x="91" y="224"/>
                      <a:pt x="81" y="224"/>
                    </a:cubicBezTo>
                    <a:lnTo>
                      <a:pt x="81" y="211"/>
                    </a:lnTo>
                    <a:cubicBezTo>
                      <a:pt x="81" y="214"/>
                      <a:pt x="81" y="218"/>
                      <a:pt x="82" y="223"/>
                    </a:cubicBezTo>
                    <a:lnTo>
                      <a:pt x="82" y="201"/>
                    </a:lnTo>
                    <a:cubicBezTo>
                      <a:pt x="83" y="187"/>
                      <a:pt x="86" y="172"/>
                      <a:pt x="89" y="160"/>
                    </a:cubicBezTo>
                    <a:lnTo>
                      <a:pt x="89" y="160"/>
                    </a:lnTo>
                    <a:cubicBezTo>
                      <a:pt x="89" y="162"/>
                      <a:pt x="88" y="167"/>
                      <a:pt x="88" y="170"/>
                    </a:cubicBezTo>
                    <a:cubicBezTo>
                      <a:pt x="93" y="148"/>
                      <a:pt x="101" y="125"/>
                      <a:pt x="105" y="102"/>
                    </a:cubicBezTo>
                    <a:cubicBezTo>
                      <a:pt x="109" y="91"/>
                      <a:pt x="109" y="82"/>
                      <a:pt x="104" y="72"/>
                    </a:cubicBezTo>
                    <a:cubicBezTo>
                      <a:pt x="101" y="62"/>
                      <a:pt x="91" y="54"/>
                      <a:pt x="81" y="51"/>
                    </a:cubicBezTo>
                    <a:cubicBezTo>
                      <a:pt x="75" y="49"/>
                      <a:pt x="70" y="47"/>
                      <a:pt x="64" y="47"/>
                    </a:cubicBezTo>
                    <a:cubicBezTo>
                      <a:pt x="59" y="47"/>
                      <a:pt x="55" y="49"/>
                      <a:pt x="51" y="51"/>
                    </a:cubicBezTo>
                    <a:cubicBezTo>
                      <a:pt x="46" y="52"/>
                      <a:pt x="45" y="54"/>
                      <a:pt x="41" y="55"/>
                    </a:cubicBezTo>
                    <a:cubicBezTo>
                      <a:pt x="35" y="61"/>
                      <a:pt x="29" y="68"/>
                      <a:pt x="28" y="74"/>
                    </a:cubicBezTo>
                    <a:cubicBezTo>
                      <a:pt x="20" y="105"/>
                      <a:pt x="10" y="139"/>
                      <a:pt x="3" y="172"/>
                    </a:cubicBezTo>
                    <a:cubicBezTo>
                      <a:pt x="2" y="184"/>
                      <a:pt x="0" y="201"/>
                      <a:pt x="0" y="213"/>
                    </a:cubicBezTo>
                    <a:cubicBezTo>
                      <a:pt x="0" y="233"/>
                      <a:pt x="3" y="251"/>
                      <a:pt x="9" y="270"/>
                    </a:cubicBezTo>
                    <a:cubicBezTo>
                      <a:pt x="13" y="286"/>
                      <a:pt x="28" y="304"/>
                      <a:pt x="45" y="304"/>
                    </a:cubicBezTo>
                    <a:lnTo>
                      <a:pt x="81" y="304"/>
                    </a:lnTo>
                    <a:cubicBezTo>
                      <a:pt x="106" y="303"/>
                      <a:pt x="129" y="298"/>
                      <a:pt x="152" y="296"/>
                    </a:cubicBezTo>
                    <a:cubicBezTo>
                      <a:pt x="172" y="291"/>
                      <a:pt x="192" y="284"/>
                      <a:pt x="209" y="280"/>
                    </a:cubicBezTo>
                    <a:cubicBezTo>
                      <a:pt x="232" y="273"/>
                      <a:pt x="257" y="261"/>
                      <a:pt x="278" y="248"/>
                    </a:cubicBezTo>
                    <a:cubicBezTo>
                      <a:pt x="295" y="240"/>
                      <a:pt x="314" y="227"/>
                      <a:pt x="330" y="217"/>
                    </a:cubicBezTo>
                    <a:cubicBezTo>
                      <a:pt x="351" y="202"/>
                      <a:pt x="373" y="187"/>
                      <a:pt x="393" y="170"/>
                    </a:cubicBezTo>
                    <a:cubicBezTo>
                      <a:pt x="430" y="139"/>
                      <a:pt x="461" y="102"/>
                      <a:pt x="493" y="65"/>
                    </a:cubicBezTo>
                    <a:cubicBezTo>
                      <a:pt x="507" y="46"/>
                      <a:pt x="500" y="19"/>
                      <a:pt x="483" y="8"/>
                    </a:cubicBezTo>
                    <a:cubicBezTo>
                      <a:pt x="476" y="2"/>
                      <a:pt x="468" y="0"/>
                      <a:pt x="46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4"/>
              <p:cNvSpPr/>
              <p:nvPr/>
            </p:nvSpPr>
            <p:spPr>
              <a:xfrm>
                <a:off x="8585686" y="3274359"/>
                <a:ext cx="10534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65" extrusionOk="0">
                    <a:moveTo>
                      <a:pt x="135" y="123"/>
                    </a:moveTo>
                    <a:cubicBezTo>
                      <a:pt x="134" y="123"/>
                      <a:pt x="134" y="123"/>
                      <a:pt x="134" y="124"/>
                    </a:cubicBezTo>
                    <a:lnTo>
                      <a:pt x="135" y="123"/>
                    </a:lnTo>
                    <a:close/>
                    <a:moveTo>
                      <a:pt x="129" y="124"/>
                    </a:moveTo>
                    <a:cubicBezTo>
                      <a:pt x="129" y="125"/>
                      <a:pt x="129" y="125"/>
                      <a:pt x="129" y="126"/>
                    </a:cubicBezTo>
                    <a:lnTo>
                      <a:pt x="129" y="126"/>
                    </a:lnTo>
                    <a:cubicBezTo>
                      <a:pt x="129" y="125"/>
                      <a:pt x="129" y="124"/>
                      <a:pt x="129" y="124"/>
                    </a:cubicBezTo>
                    <a:close/>
                    <a:moveTo>
                      <a:pt x="97" y="213"/>
                    </a:moveTo>
                    <a:cubicBezTo>
                      <a:pt x="96" y="216"/>
                      <a:pt x="94" y="217"/>
                      <a:pt x="94" y="222"/>
                    </a:cubicBezTo>
                    <a:cubicBezTo>
                      <a:pt x="94" y="220"/>
                      <a:pt x="96" y="216"/>
                      <a:pt x="97" y="213"/>
                    </a:cubicBezTo>
                    <a:close/>
                    <a:moveTo>
                      <a:pt x="134" y="1"/>
                    </a:moveTo>
                    <a:cubicBezTo>
                      <a:pt x="125" y="1"/>
                      <a:pt x="115" y="4"/>
                      <a:pt x="108" y="10"/>
                    </a:cubicBezTo>
                    <a:cubicBezTo>
                      <a:pt x="107" y="10"/>
                      <a:pt x="105" y="14"/>
                      <a:pt x="101" y="17"/>
                    </a:cubicBezTo>
                    <a:cubicBezTo>
                      <a:pt x="87" y="41"/>
                      <a:pt x="71" y="64"/>
                      <a:pt x="58" y="89"/>
                    </a:cubicBezTo>
                    <a:cubicBezTo>
                      <a:pt x="44" y="116"/>
                      <a:pt x="32" y="144"/>
                      <a:pt x="22" y="173"/>
                    </a:cubicBezTo>
                    <a:cubicBezTo>
                      <a:pt x="13" y="197"/>
                      <a:pt x="11" y="223"/>
                      <a:pt x="5" y="248"/>
                    </a:cubicBezTo>
                    <a:cubicBezTo>
                      <a:pt x="1" y="275"/>
                      <a:pt x="1" y="302"/>
                      <a:pt x="3" y="329"/>
                    </a:cubicBezTo>
                    <a:cubicBezTo>
                      <a:pt x="3" y="346"/>
                      <a:pt x="22" y="362"/>
                      <a:pt x="39" y="362"/>
                    </a:cubicBezTo>
                    <a:cubicBezTo>
                      <a:pt x="48" y="362"/>
                      <a:pt x="55" y="362"/>
                      <a:pt x="62" y="365"/>
                    </a:cubicBezTo>
                    <a:cubicBezTo>
                      <a:pt x="72" y="365"/>
                      <a:pt x="84" y="365"/>
                      <a:pt x="94" y="362"/>
                    </a:cubicBezTo>
                    <a:cubicBezTo>
                      <a:pt x="119" y="361"/>
                      <a:pt x="144" y="352"/>
                      <a:pt x="168" y="343"/>
                    </a:cubicBezTo>
                    <a:cubicBezTo>
                      <a:pt x="191" y="333"/>
                      <a:pt x="214" y="319"/>
                      <a:pt x="234" y="305"/>
                    </a:cubicBezTo>
                    <a:cubicBezTo>
                      <a:pt x="261" y="288"/>
                      <a:pt x="286" y="268"/>
                      <a:pt x="313" y="248"/>
                    </a:cubicBezTo>
                    <a:cubicBezTo>
                      <a:pt x="330" y="233"/>
                      <a:pt x="333" y="207"/>
                      <a:pt x="318" y="189"/>
                    </a:cubicBezTo>
                    <a:cubicBezTo>
                      <a:pt x="311" y="179"/>
                      <a:pt x="299" y="175"/>
                      <a:pt x="288" y="175"/>
                    </a:cubicBezTo>
                    <a:cubicBezTo>
                      <a:pt x="278" y="175"/>
                      <a:pt x="268" y="178"/>
                      <a:pt x="260" y="183"/>
                    </a:cubicBezTo>
                    <a:cubicBezTo>
                      <a:pt x="235" y="203"/>
                      <a:pt x="208" y="222"/>
                      <a:pt x="181" y="240"/>
                    </a:cubicBezTo>
                    <a:cubicBezTo>
                      <a:pt x="185" y="239"/>
                      <a:pt x="188" y="237"/>
                      <a:pt x="191" y="236"/>
                    </a:cubicBezTo>
                    <a:lnTo>
                      <a:pt x="191" y="236"/>
                    </a:lnTo>
                    <a:lnTo>
                      <a:pt x="152" y="258"/>
                    </a:lnTo>
                    <a:cubicBezTo>
                      <a:pt x="142" y="262"/>
                      <a:pt x="131" y="266"/>
                      <a:pt x="121" y="272"/>
                    </a:cubicBezTo>
                    <a:cubicBezTo>
                      <a:pt x="115" y="273"/>
                      <a:pt x="109" y="275"/>
                      <a:pt x="104" y="276"/>
                    </a:cubicBezTo>
                    <a:cubicBezTo>
                      <a:pt x="97" y="279"/>
                      <a:pt x="89" y="279"/>
                      <a:pt x="81" y="280"/>
                    </a:cubicBezTo>
                    <a:cubicBezTo>
                      <a:pt x="81" y="272"/>
                      <a:pt x="84" y="262"/>
                      <a:pt x="84" y="255"/>
                    </a:cubicBezTo>
                    <a:cubicBezTo>
                      <a:pt x="85" y="245"/>
                      <a:pt x="87" y="232"/>
                      <a:pt x="91" y="222"/>
                    </a:cubicBezTo>
                    <a:cubicBezTo>
                      <a:pt x="94" y="207"/>
                      <a:pt x="99" y="193"/>
                      <a:pt x="105" y="180"/>
                    </a:cubicBezTo>
                    <a:cubicBezTo>
                      <a:pt x="112" y="161"/>
                      <a:pt x="121" y="144"/>
                      <a:pt x="129" y="126"/>
                    </a:cubicBezTo>
                    <a:lnTo>
                      <a:pt x="129" y="126"/>
                    </a:lnTo>
                    <a:cubicBezTo>
                      <a:pt x="129" y="126"/>
                      <a:pt x="128" y="126"/>
                      <a:pt x="128" y="126"/>
                    </a:cubicBezTo>
                    <a:cubicBezTo>
                      <a:pt x="128" y="126"/>
                      <a:pt x="128" y="124"/>
                      <a:pt x="129" y="124"/>
                    </a:cubicBezTo>
                    <a:lnTo>
                      <a:pt x="129" y="124"/>
                    </a:ln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3"/>
                      <a:pt x="131" y="119"/>
                      <a:pt x="134" y="117"/>
                    </a:cubicBezTo>
                    <a:lnTo>
                      <a:pt x="134" y="117"/>
                    </a:lnTo>
                    <a:cubicBezTo>
                      <a:pt x="134" y="119"/>
                      <a:pt x="131" y="122"/>
                      <a:pt x="131" y="123"/>
                    </a:cubicBezTo>
                    <a:cubicBezTo>
                      <a:pt x="142" y="103"/>
                      <a:pt x="152" y="83"/>
                      <a:pt x="165" y="66"/>
                    </a:cubicBezTo>
                    <a:cubicBezTo>
                      <a:pt x="178" y="46"/>
                      <a:pt x="174" y="23"/>
                      <a:pt x="157" y="8"/>
                    </a:cubicBezTo>
                    <a:cubicBezTo>
                      <a:pt x="150" y="3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4"/>
              <p:cNvSpPr/>
              <p:nvPr/>
            </p:nvSpPr>
            <p:spPr>
              <a:xfrm>
                <a:off x="8600142" y="3282710"/>
                <a:ext cx="13602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6" extrusionOk="0">
                    <a:moveTo>
                      <a:pt x="191" y="330"/>
                    </a:moveTo>
                    <a:cubicBezTo>
                      <a:pt x="187" y="330"/>
                      <a:pt x="185" y="331"/>
                      <a:pt x="184" y="331"/>
                    </a:cubicBezTo>
                    <a:cubicBezTo>
                      <a:pt x="185" y="331"/>
                      <a:pt x="188" y="331"/>
                      <a:pt x="191" y="33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1" y="4"/>
                      <a:pt x="212" y="11"/>
                    </a:cubicBezTo>
                    <a:cubicBezTo>
                      <a:pt x="207" y="11"/>
                      <a:pt x="207" y="11"/>
                      <a:pt x="205" y="14"/>
                    </a:cubicBezTo>
                    <a:cubicBezTo>
                      <a:pt x="181" y="32"/>
                      <a:pt x="158" y="54"/>
                      <a:pt x="138" y="78"/>
                    </a:cubicBezTo>
                    <a:cubicBezTo>
                      <a:pt x="109" y="110"/>
                      <a:pt x="86" y="144"/>
                      <a:pt x="65" y="180"/>
                    </a:cubicBezTo>
                    <a:cubicBezTo>
                      <a:pt x="28" y="246"/>
                      <a:pt x="8" y="317"/>
                      <a:pt x="2" y="393"/>
                    </a:cubicBezTo>
                    <a:cubicBezTo>
                      <a:pt x="0" y="423"/>
                      <a:pt x="22" y="449"/>
                      <a:pt x="52" y="453"/>
                    </a:cubicBezTo>
                    <a:cubicBezTo>
                      <a:pt x="67" y="455"/>
                      <a:pt x="82" y="455"/>
                      <a:pt x="98" y="455"/>
                    </a:cubicBezTo>
                    <a:cubicBezTo>
                      <a:pt x="140" y="455"/>
                      <a:pt x="181" y="449"/>
                      <a:pt x="222" y="435"/>
                    </a:cubicBezTo>
                    <a:cubicBezTo>
                      <a:pt x="252" y="425"/>
                      <a:pt x="280" y="412"/>
                      <a:pt x="308" y="396"/>
                    </a:cubicBezTo>
                    <a:cubicBezTo>
                      <a:pt x="343" y="376"/>
                      <a:pt x="373" y="353"/>
                      <a:pt x="404" y="330"/>
                    </a:cubicBezTo>
                    <a:cubicBezTo>
                      <a:pt x="428" y="311"/>
                      <a:pt x="430" y="276"/>
                      <a:pt x="411" y="253"/>
                    </a:cubicBezTo>
                    <a:cubicBezTo>
                      <a:pt x="401" y="240"/>
                      <a:pt x="386" y="234"/>
                      <a:pt x="371" y="234"/>
                    </a:cubicBezTo>
                    <a:cubicBezTo>
                      <a:pt x="359" y="234"/>
                      <a:pt x="346" y="238"/>
                      <a:pt x="335" y="246"/>
                    </a:cubicBezTo>
                    <a:cubicBezTo>
                      <a:pt x="314" y="260"/>
                      <a:pt x="294" y="276"/>
                      <a:pt x="272" y="290"/>
                    </a:cubicBezTo>
                    <a:cubicBezTo>
                      <a:pt x="275" y="289"/>
                      <a:pt x="278" y="287"/>
                      <a:pt x="282" y="285"/>
                    </a:cubicBezTo>
                    <a:lnTo>
                      <a:pt x="282" y="285"/>
                    </a:lnTo>
                    <a:cubicBezTo>
                      <a:pt x="249" y="305"/>
                      <a:pt x="215" y="323"/>
                      <a:pt x="179" y="336"/>
                    </a:cubicBezTo>
                    <a:cubicBezTo>
                      <a:pt x="168" y="339"/>
                      <a:pt x="158" y="340"/>
                      <a:pt x="148" y="341"/>
                    </a:cubicBezTo>
                    <a:cubicBezTo>
                      <a:pt x="138" y="344"/>
                      <a:pt x="131" y="346"/>
                      <a:pt x="122" y="346"/>
                    </a:cubicBezTo>
                    <a:cubicBezTo>
                      <a:pt x="122" y="341"/>
                      <a:pt x="124" y="340"/>
                      <a:pt x="124" y="337"/>
                    </a:cubicBezTo>
                    <a:cubicBezTo>
                      <a:pt x="134" y="301"/>
                      <a:pt x="145" y="268"/>
                      <a:pt x="162" y="237"/>
                    </a:cubicBezTo>
                    <a:cubicBezTo>
                      <a:pt x="181" y="204"/>
                      <a:pt x="202" y="173"/>
                      <a:pt x="228" y="144"/>
                    </a:cubicBezTo>
                    <a:cubicBezTo>
                      <a:pt x="244" y="127"/>
                      <a:pt x="260" y="111"/>
                      <a:pt x="278" y="95"/>
                    </a:cubicBezTo>
                    <a:cubicBezTo>
                      <a:pt x="300" y="75"/>
                      <a:pt x="305" y="44"/>
                      <a:pt x="285" y="19"/>
                    </a:cubicBezTo>
                    <a:cubicBezTo>
                      <a:pt x="274" y="7"/>
                      <a:pt x="258" y="1"/>
                      <a:pt x="2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7" name="Google Shape;2307;p14"/>
            <p:cNvSpPr/>
            <p:nvPr/>
          </p:nvSpPr>
          <p:spPr>
            <a:xfrm>
              <a:off x="4923004" y="4629992"/>
              <a:ext cx="4689536" cy="708273"/>
            </a:xfrm>
            <a:custGeom>
              <a:avLst/>
              <a:gdLst/>
              <a:ahLst/>
              <a:cxnLst/>
              <a:rect l="l" t="t" r="r" b="b"/>
              <a:pathLst>
                <a:path w="16268" h="2457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5"/>
                    <a:pt x="3990" y="1295"/>
                  </a:cubicBezTo>
                  <a:cubicBezTo>
                    <a:pt x="3983" y="1295"/>
                    <a:pt x="3975" y="1295"/>
                    <a:pt x="3967" y="1295"/>
                  </a:cubicBezTo>
                  <a:cubicBezTo>
                    <a:pt x="3011" y="1273"/>
                    <a:pt x="2656" y="264"/>
                    <a:pt x="2656" y="264"/>
                  </a:cubicBezTo>
                  <a:cubicBezTo>
                    <a:pt x="2656" y="264"/>
                    <a:pt x="1961" y="1651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4" y="1382"/>
                    <a:pt x="13724" y="301"/>
                  </a:cubicBezTo>
                  <a:lnTo>
                    <a:pt x="13724" y="301"/>
                  </a:lnTo>
                  <a:cubicBezTo>
                    <a:pt x="13724" y="308"/>
                    <a:pt x="13029" y="1517"/>
                    <a:pt x="11747" y="1517"/>
                  </a:cubicBezTo>
                  <a:cubicBezTo>
                    <a:pt x="11495" y="1517"/>
                    <a:pt x="11221" y="1471"/>
                    <a:pt x="10925" y="1359"/>
                  </a:cubicBezTo>
                  <a:cubicBezTo>
                    <a:pt x="9719" y="907"/>
                    <a:pt x="9447" y="287"/>
                    <a:pt x="9447" y="287"/>
                  </a:cubicBezTo>
                  <a:cubicBezTo>
                    <a:pt x="9447" y="287"/>
                    <a:pt x="8844" y="1275"/>
                    <a:pt x="7716" y="1275"/>
                  </a:cubicBezTo>
                  <a:cubicBezTo>
                    <a:pt x="7656" y="1275"/>
                    <a:pt x="7595" y="1272"/>
                    <a:pt x="7533" y="1266"/>
                  </a:cubicBezTo>
                  <a:cubicBezTo>
                    <a:pt x="6287" y="1150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4"/>
            <p:cNvSpPr/>
            <p:nvPr/>
          </p:nvSpPr>
          <p:spPr>
            <a:xfrm>
              <a:off x="4542152" y="4706346"/>
              <a:ext cx="4689247" cy="707985"/>
            </a:xfrm>
            <a:custGeom>
              <a:avLst/>
              <a:gdLst/>
              <a:ahLst/>
              <a:cxnLst/>
              <a:rect l="l" t="t" r="r" b="b"/>
              <a:pathLst>
                <a:path w="16267" h="2456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4"/>
                    <a:pt x="3990" y="1294"/>
                  </a:cubicBezTo>
                  <a:cubicBezTo>
                    <a:pt x="3982" y="1294"/>
                    <a:pt x="3975" y="1293"/>
                    <a:pt x="3967" y="1293"/>
                  </a:cubicBezTo>
                  <a:cubicBezTo>
                    <a:pt x="3009" y="1272"/>
                    <a:pt x="2655" y="262"/>
                    <a:pt x="2655" y="262"/>
                  </a:cubicBezTo>
                  <a:cubicBezTo>
                    <a:pt x="2655" y="262"/>
                    <a:pt x="1961" y="1650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3" y="1382"/>
                    <a:pt x="13724" y="301"/>
                  </a:cubicBezTo>
                  <a:lnTo>
                    <a:pt x="13724" y="301"/>
                  </a:lnTo>
                  <a:cubicBezTo>
                    <a:pt x="13723" y="306"/>
                    <a:pt x="13030" y="1515"/>
                    <a:pt x="11746" y="1515"/>
                  </a:cubicBezTo>
                  <a:cubicBezTo>
                    <a:pt x="11495" y="1515"/>
                    <a:pt x="11220" y="1469"/>
                    <a:pt x="10924" y="1358"/>
                  </a:cubicBezTo>
                  <a:cubicBezTo>
                    <a:pt x="9717" y="905"/>
                    <a:pt x="9445" y="287"/>
                    <a:pt x="9445" y="287"/>
                  </a:cubicBezTo>
                  <a:cubicBezTo>
                    <a:pt x="9445" y="287"/>
                    <a:pt x="8844" y="1273"/>
                    <a:pt x="7718" y="1273"/>
                  </a:cubicBezTo>
                  <a:cubicBezTo>
                    <a:pt x="7658" y="1273"/>
                    <a:pt x="7596" y="1271"/>
                    <a:pt x="7532" y="1265"/>
                  </a:cubicBezTo>
                  <a:cubicBezTo>
                    <a:pt x="6287" y="1149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4"/>
            <p:cNvSpPr/>
            <p:nvPr/>
          </p:nvSpPr>
          <p:spPr>
            <a:xfrm>
              <a:off x="-100925" y="3564546"/>
              <a:ext cx="2462950" cy="1622575"/>
            </a:xfrm>
            <a:custGeom>
              <a:avLst/>
              <a:gdLst/>
              <a:ahLst/>
              <a:cxnLst/>
              <a:rect l="l" t="t" r="r" b="b"/>
              <a:pathLst>
                <a:path w="98518" h="64903" extrusionOk="0">
                  <a:moveTo>
                    <a:pt x="0" y="6302"/>
                  </a:moveTo>
                  <a:cubicBezTo>
                    <a:pt x="1891" y="-3142"/>
                    <a:pt x="24390" y="-1160"/>
                    <a:pt x="28876" y="7364"/>
                  </a:cubicBezTo>
                  <a:cubicBezTo>
                    <a:pt x="31257" y="11889"/>
                    <a:pt x="32150" y="17945"/>
                    <a:pt x="30150" y="22651"/>
                  </a:cubicBezTo>
                  <a:cubicBezTo>
                    <a:pt x="27474" y="28947"/>
                    <a:pt x="18033" y="35532"/>
                    <a:pt x="21657" y="41335"/>
                  </a:cubicBezTo>
                  <a:cubicBezTo>
                    <a:pt x="26579" y="49217"/>
                    <a:pt x="40699" y="40177"/>
                    <a:pt x="49471" y="43246"/>
                  </a:cubicBezTo>
                  <a:cubicBezTo>
                    <a:pt x="56140" y="45579"/>
                    <a:pt x="58232" y="56207"/>
                    <a:pt x="65183" y="57472"/>
                  </a:cubicBezTo>
                  <a:cubicBezTo>
                    <a:pt x="71452" y="58612"/>
                    <a:pt x="77937" y="51107"/>
                    <a:pt x="83867" y="53437"/>
                  </a:cubicBezTo>
                  <a:cubicBezTo>
                    <a:pt x="89639" y="55705"/>
                    <a:pt x="95076" y="59744"/>
                    <a:pt x="98518" y="64903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310" name="Google Shape;2310;p14"/>
            <p:cNvSpPr/>
            <p:nvPr/>
          </p:nvSpPr>
          <p:spPr>
            <a:xfrm>
              <a:off x="5100975" y="-73150"/>
              <a:ext cx="2123225" cy="597900"/>
            </a:xfrm>
            <a:custGeom>
              <a:avLst/>
              <a:gdLst/>
              <a:ahLst/>
              <a:cxnLst/>
              <a:rect l="l" t="t" r="r" b="b"/>
              <a:pathLst>
                <a:path w="84929" h="23916" extrusionOk="0">
                  <a:moveTo>
                    <a:pt x="0" y="637"/>
                  </a:moveTo>
                  <a:cubicBezTo>
                    <a:pt x="0" y="6837"/>
                    <a:pt x="189" y="15958"/>
                    <a:pt x="5945" y="18260"/>
                  </a:cubicBezTo>
                  <a:cubicBezTo>
                    <a:pt x="15280" y="21993"/>
                    <a:pt x="26142" y="15987"/>
                    <a:pt x="36095" y="17410"/>
                  </a:cubicBezTo>
                  <a:cubicBezTo>
                    <a:pt x="47487" y="19039"/>
                    <a:pt x="58714" y="25460"/>
                    <a:pt x="70066" y="23568"/>
                  </a:cubicBezTo>
                  <a:cubicBezTo>
                    <a:pt x="79227" y="22041"/>
                    <a:pt x="84929" y="9288"/>
                    <a:pt x="84929" y="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311" name="Google Shape;2311;p14"/>
            <p:cNvSpPr/>
            <p:nvPr/>
          </p:nvSpPr>
          <p:spPr>
            <a:xfrm>
              <a:off x="8771441" y="667775"/>
              <a:ext cx="544100" cy="1581800"/>
            </a:xfrm>
            <a:custGeom>
              <a:avLst/>
              <a:gdLst/>
              <a:ahLst/>
              <a:cxnLst/>
              <a:rect l="l" t="t" r="r" b="b"/>
              <a:pathLst>
                <a:path w="21764" h="63272" extrusionOk="0">
                  <a:moveTo>
                    <a:pt x="21764" y="0"/>
                  </a:moveTo>
                  <a:cubicBezTo>
                    <a:pt x="12669" y="652"/>
                    <a:pt x="2941" y="8252"/>
                    <a:pt x="320" y="16986"/>
                  </a:cubicBezTo>
                  <a:cubicBezTo>
                    <a:pt x="-1611" y="23421"/>
                    <a:pt x="6847" y="29182"/>
                    <a:pt x="7327" y="35883"/>
                  </a:cubicBezTo>
                  <a:cubicBezTo>
                    <a:pt x="7707" y="41190"/>
                    <a:pt x="2215" y="46220"/>
                    <a:pt x="3505" y="51382"/>
                  </a:cubicBezTo>
                  <a:cubicBezTo>
                    <a:pt x="4939" y="57118"/>
                    <a:pt x="10756" y="63272"/>
                    <a:pt x="16669" y="63272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312" name="Google Shape;2312;p14"/>
            <p:cNvSpPr/>
            <p:nvPr/>
          </p:nvSpPr>
          <p:spPr>
            <a:xfrm>
              <a:off x="-292000" y="-59425"/>
              <a:ext cx="1013075" cy="1735750"/>
            </a:xfrm>
            <a:custGeom>
              <a:avLst/>
              <a:gdLst/>
              <a:ahLst/>
              <a:cxnLst/>
              <a:rect l="l" t="t" r="r" b="b"/>
              <a:pathLst>
                <a:path w="40523" h="69430" extrusionOk="0">
                  <a:moveTo>
                    <a:pt x="38005" y="0"/>
                  </a:moveTo>
                  <a:cubicBezTo>
                    <a:pt x="40958" y="7086"/>
                    <a:pt x="42420" y="18908"/>
                    <a:pt x="35882" y="22931"/>
                  </a:cubicBezTo>
                  <a:cubicBezTo>
                    <a:pt x="29893" y="26617"/>
                    <a:pt x="19603" y="24243"/>
                    <a:pt x="16136" y="30362"/>
                  </a:cubicBezTo>
                  <a:cubicBezTo>
                    <a:pt x="13392" y="35204"/>
                    <a:pt x="12739" y="41505"/>
                    <a:pt x="14013" y="46923"/>
                  </a:cubicBezTo>
                  <a:cubicBezTo>
                    <a:pt x="15231" y="52099"/>
                    <a:pt x="18640" y="57656"/>
                    <a:pt x="16773" y="62635"/>
                  </a:cubicBezTo>
                  <a:cubicBezTo>
                    <a:pt x="14655" y="68283"/>
                    <a:pt x="6032" y="69430"/>
                    <a:pt x="0" y="69430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2313" name="Google Shape;2313;p14"/>
            <p:cNvGrpSpPr/>
            <p:nvPr/>
          </p:nvGrpSpPr>
          <p:grpSpPr>
            <a:xfrm>
              <a:off x="1635452" y="292531"/>
              <a:ext cx="147945" cy="134470"/>
              <a:chOff x="3477352" y="993181"/>
              <a:chExt cx="147945" cy="134470"/>
            </a:xfrm>
          </p:grpSpPr>
          <p:sp>
            <p:nvSpPr>
              <p:cNvPr id="2314" name="Google Shape;2314;p1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6" name="Google Shape;2316;p14"/>
            <p:cNvGrpSpPr/>
            <p:nvPr/>
          </p:nvGrpSpPr>
          <p:grpSpPr>
            <a:xfrm>
              <a:off x="1475803" y="399006"/>
              <a:ext cx="83763" cy="83541"/>
              <a:chOff x="3317703" y="1099656"/>
              <a:chExt cx="83763" cy="83541"/>
            </a:xfrm>
          </p:grpSpPr>
          <p:sp>
            <p:nvSpPr>
              <p:cNvPr id="2317" name="Google Shape;2317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9" name="Google Shape;2319;p14"/>
            <p:cNvGrpSpPr/>
            <p:nvPr/>
          </p:nvGrpSpPr>
          <p:grpSpPr>
            <a:xfrm>
              <a:off x="5015128" y="551406"/>
              <a:ext cx="83763" cy="83541"/>
              <a:chOff x="3317703" y="1099656"/>
              <a:chExt cx="83763" cy="83541"/>
            </a:xfrm>
          </p:grpSpPr>
          <p:sp>
            <p:nvSpPr>
              <p:cNvPr id="2320" name="Google Shape;2320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2" name="Google Shape;2322;p14"/>
            <p:cNvGrpSpPr/>
            <p:nvPr/>
          </p:nvGrpSpPr>
          <p:grpSpPr>
            <a:xfrm>
              <a:off x="3238778" y="316806"/>
              <a:ext cx="83763" cy="83541"/>
              <a:chOff x="3317703" y="1099656"/>
              <a:chExt cx="83763" cy="83541"/>
            </a:xfrm>
          </p:grpSpPr>
          <p:sp>
            <p:nvSpPr>
              <p:cNvPr id="2323" name="Google Shape;2323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5" name="Google Shape;2325;p14"/>
            <p:cNvGrpSpPr/>
            <p:nvPr/>
          </p:nvGrpSpPr>
          <p:grpSpPr>
            <a:xfrm>
              <a:off x="3492452" y="234581"/>
              <a:ext cx="147945" cy="134470"/>
              <a:chOff x="3477352" y="993181"/>
              <a:chExt cx="147945" cy="134470"/>
            </a:xfrm>
          </p:grpSpPr>
          <p:sp>
            <p:nvSpPr>
              <p:cNvPr id="2326" name="Google Shape;2326;p1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8" name="Google Shape;2328;p14"/>
            <p:cNvGrpSpPr/>
            <p:nvPr/>
          </p:nvGrpSpPr>
          <p:grpSpPr>
            <a:xfrm>
              <a:off x="487678" y="2659406"/>
              <a:ext cx="83763" cy="83541"/>
              <a:chOff x="3317703" y="1099656"/>
              <a:chExt cx="83763" cy="83541"/>
            </a:xfrm>
          </p:grpSpPr>
          <p:sp>
            <p:nvSpPr>
              <p:cNvPr id="2329" name="Google Shape;2329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1" name="Google Shape;2331;p14"/>
            <p:cNvGrpSpPr/>
            <p:nvPr/>
          </p:nvGrpSpPr>
          <p:grpSpPr>
            <a:xfrm>
              <a:off x="4786752" y="703806"/>
              <a:ext cx="147945" cy="134470"/>
              <a:chOff x="3477352" y="993181"/>
              <a:chExt cx="147945" cy="134470"/>
            </a:xfrm>
          </p:grpSpPr>
          <p:sp>
            <p:nvSpPr>
              <p:cNvPr id="2332" name="Google Shape;2332;p1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4" name="Google Shape;2334;p14"/>
            <p:cNvGrpSpPr/>
            <p:nvPr/>
          </p:nvGrpSpPr>
          <p:grpSpPr>
            <a:xfrm>
              <a:off x="1711978" y="4255606"/>
              <a:ext cx="83763" cy="83541"/>
              <a:chOff x="3317703" y="1099656"/>
              <a:chExt cx="83763" cy="83541"/>
            </a:xfrm>
          </p:grpSpPr>
          <p:sp>
            <p:nvSpPr>
              <p:cNvPr id="2335" name="Google Shape;2335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7" name="Google Shape;2337;p14"/>
            <p:cNvGrpSpPr/>
            <p:nvPr/>
          </p:nvGrpSpPr>
          <p:grpSpPr>
            <a:xfrm>
              <a:off x="282677" y="2215456"/>
              <a:ext cx="147945" cy="134470"/>
              <a:chOff x="3477352" y="993181"/>
              <a:chExt cx="147945" cy="134470"/>
            </a:xfrm>
          </p:grpSpPr>
          <p:sp>
            <p:nvSpPr>
              <p:cNvPr id="2338" name="Google Shape;2338;p1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0" name="Google Shape;2340;p14"/>
            <p:cNvGrpSpPr/>
            <p:nvPr/>
          </p:nvGrpSpPr>
          <p:grpSpPr>
            <a:xfrm>
              <a:off x="3080253" y="4816706"/>
              <a:ext cx="83763" cy="83541"/>
              <a:chOff x="3317703" y="1099656"/>
              <a:chExt cx="83763" cy="83541"/>
            </a:xfrm>
          </p:grpSpPr>
          <p:sp>
            <p:nvSpPr>
              <p:cNvPr id="2341" name="Google Shape;2341;p14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4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3" name="Google Shape;2343;p14"/>
            <p:cNvGrpSpPr/>
            <p:nvPr/>
          </p:nvGrpSpPr>
          <p:grpSpPr>
            <a:xfrm>
              <a:off x="2866802" y="4495531"/>
              <a:ext cx="147945" cy="134470"/>
              <a:chOff x="3477352" y="993181"/>
              <a:chExt cx="147945" cy="134470"/>
            </a:xfrm>
          </p:grpSpPr>
          <p:sp>
            <p:nvSpPr>
              <p:cNvPr id="2344" name="Google Shape;2344;p14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4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15"/>
          <p:cNvSpPr txBox="1">
            <a:spLocks noGrp="1"/>
          </p:cNvSpPr>
          <p:nvPr>
            <p:ph type="title" hasCustomPrompt="1"/>
          </p:nvPr>
        </p:nvSpPr>
        <p:spPr>
          <a:xfrm>
            <a:off x="3797013" y="1248242"/>
            <a:ext cx="1550100" cy="13845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8" name="Google Shape;2348;p15"/>
          <p:cNvSpPr txBox="1">
            <a:spLocks noGrp="1"/>
          </p:cNvSpPr>
          <p:nvPr>
            <p:ph type="subTitle" idx="1"/>
          </p:nvPr>
        </p:nvSpPr>
        <p:spPr>
          <a:xfrm rot="257">
            <a:off x="2562075" y="3488299"/>
            <a:ext cx="402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9" name="Google Shape;2349;p15"/>
          <p:cNvSpPr txBox="1">
            <a:spLocks noGrp="1"/>
          </p:cNvSpPr>
          <p:nvPr>
            <p:ph type="title" idx="2"/>
          </p:nvPr>
        </p:nvSpPr>
        <p:spPr>
          <a:xfrm>
            <a:off x="2562075" y="2632750"/>
            <a:ext cx="40200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350" name="Google Shape;2350;p15"/>
          <p:cNvGrpSpPr/>
          <p:nvPr/>
        </p:nvGrpSpPr>
        <p:grpSpPr>
          <a:xfrm>
            <a:off x="-228300" y="-46675"/>
            <a:ext cx="9719025" cy="5228623"/>
            <a:chOff x="-228300" y="-46675"/>
            <a:chExt cx="9719025" cy="5228623"/>
          </a:xfrm>
        </p:grpSpPr>
        <p:grpSp>
          <p:nvGrpSpPr>
            <p:cNvPr id="2351" name="Google Shape;2351;p15"/>
            <p:cNvGrpSpPr/>
            <p:nvPr/>
          </p:nvGrpSpPr>
          <p:grpSpPr>
            <a:xfrm>
              <a:off x="2089054" y="3668726"/>
              <a:ext cx="457912" cy="846581"/>
              <a:chOff x="6600904" y="2246176"/>
              <a:chExt cx="457912" cy="846581"/>
            </a:xfrm>
          </p:grpSpPr>
          <p:sp>
            <p:nvSpPr>
              <p:cNvPr id="2352" name="Google Shape;2352;p15"/>
              <p:cNvSpPr/>
              <p:nvPr/>
            </p:nvSpPr>
            <p:spPr>
              <a:xfrm>
                <a:off x="6600904" y="2566550"/>
                <a:ext cx="443931" cy="526207"/>
              </a:xfrm>
              <a:custGeom>
                <a:avLst/>
                <a:gdLst/>
                <a:ahLst/>
                <a:cxnLst/>
                <a:rect l="l" t="t" r="r" b="b"/>
                <a:pathLst>
                  <a:path w="14034" h="16635" extrusionOk="0">
                    <a:moveTo>
                      <a:pt x="8931" y="1180"/>
                    </a:moveTo>
                    <a:cubicBezTo>
                      <a:pt x="9557" y="1180"/>
                      <a:pt x="9647" y="2087"/>
                      <a:pt x="9115" y="2375"/>
                    </a:cubicBezTo>
                    <a:cubicBezTo>
                      <a:pt x="9018" y="2429"/>
                      <a:pt x="8915" y="2453"/>
                      <a:pt x="8815" y="2453"/>
                    </a:cubicBezTo>
                    <a:cubicBezTo>
                      <a:pt x="8424" y="2453"/>
                      <a:pt x="8070" y="2080"/>
                      <a:pt x="8220" y="1612"/>
                    </a:cubicBezTo>
                    <a:cubicBezTo>
                      <a:pt x="8267" y="1450"/>
                      <a:pt x="8383" y="1301"/>
                      <a:pt x="8580" y="1206"/>
                    </a:cubicBezTo>
                    <a:cubicBezTo>
                      <a:pt x="8600" y="1222"/>
                      <a:pt x="8619" y="1227"/>
                      <a:pt x="8639" y="1227"/>
                    </a:cubicBezTo>
                    <a:cubicBezTo>
                      <a:pt x="8666" y="1227"/>
                      <a:pt x="8696" y="1216"/>
                      <a:pt x="8734" y="1207"/>
                    </a:cubicBezTo>
                    <a:cubicBezTo>
                      <a:pt x="8805" y="1188"/>
                      <a:pt x="8870" y="1180"/>
                      <a:pt x="8931" y="1180"/>
                    </a:cubicBezTo>
                    <a:close/>
                    <a:moveTo>
                      <a:pt x="8850" y="1"/>
                    </a:moveTo>
                    <a:cubicBezTo>
                      <a:pt x="8285" y="1"/>
                      <a:pt x="7703" y="243"/>
                      <a:pt x="7252" y="806"/>
                    </a:cubicBezTo>
                    <a:cubicBezTo>
                      <a:pt x="6622" y="1578"/>
                      <a:pt x="6862" y="2776"/>
                      <a:pt x="7826" y="3352"/>
                    </a:cubicBezTo>
                    <a:cubicBezTo>
                      <a:pt x="7717" y="3905"/>
                      <a:pt x="7615" y="4412"/>
                      <a:pt x="7492" y="4993"/>
                    </a:cubicBezTo>
                    <a:lnTo>
                      <a:pt x="7475" y="4986"/>
                    </a:lnTo>
                    <a:cubicBezTo>
                      <a:pt x="7185" y="4935"/>
                      <a:pt x="6932" y="4913"/>
                      <a:pt x="6715" y="4913"/>
                    </a:cubicBezTo>
                    <a:cubicBezTo>
                      <a:pt x="5520" y="4913"/>
                      <a:pt x="5416" y="5586"/>
                      <a:pt x="6335" y="5902"/>
                    </a:cubicBezTo>
                    <a:cubicBezTo>
                      <a:pt x="6676" y="6020"/>
                      <a:pt x="6972" y="6114"/>
                      <a:pt x="7245" y="6194"/>
                    </a:cubicBezTo>
                    <a:cubicBezTo>
                      <a:pt x="7184" y="6426"/>
                      <a:pt x="7262" y="6108"/>
                      <a:pt x="6917" y="7649"/>
                    </a:cubicBezTo>
                    <a:lnTo>
                      <a:pt x="6786" y="8230"/>
                    </a:lnTo>
                    <a:cubicBezTo>
                      <a:pt x="6716" y="8544"/>
                      <a:pt x="6645" y="8855"/>
                      <a:pt x="6577" y="9168"/>
                    </a:cubicBezTo>
                    <a:lnTo>
                      <a:pt x="6454" y="9729"/>
                    </a:lnTo>
                    <a:lnTo>
                      <a:pt x="6428" y="9841"/>
                    </a:lnTo>
                    <a:lnTo>
                      <a:pt x="6407" y="9936"/>
                    </a:lnTo>
                    <a:cubicBezTo>
                      <a:pt x="6241" y="10692"/>
                      <a:pt x="5936" y="12104"/>
                      <a:pt x="5818" y="12864"/>
                    </a:cubicBezTo>
                    <a:cubicBezTo>
                      <a:pt x="5173" y="12669"/>
                      <a:pt x="4428" y="12882"/>
                      <a:pt x="3380" y="11751"/>
                    </a:cubicBezTo>
                    <a:cubicBezTo>
                      <a:pt x="3157" y="11504"/>
                      <a:pt x="2969" y="11237"/>
                      <a:pt x="2820" y="10959"/>
                    </a:cubicBezTo>
                    <a:cubicBezTo>
                      <a:pt x="2710" y="10748"/>
                      <a:pt x="2631" y="10544"/>
                      <a:pt x="2581" y="10341"/>
                    </a:cubicBezTo>
                    <a:cubicBezTo>
                      <a:pt x="2538" y="10155"/>
                      <a:pt x="2521" y="9984"/>
                      <a:pt x="2526" y="9818"/>
                    </a:cubicBezTo>
                    <a:lnTo>
                      <a:pt x="2526" y="9818"/>
                    </a:lnTo>
                    <a:lnTo>
                      <a:pt x="2526" y="9820"/>
                    </a:lnTo>
                    <a:cubicBezTo>
                      <a:pt x="2534" y="9702"/>
                      <a:pt x="2554" y="9589"/>
                      <a:pt x="2584" y="9482"/>
                    </a:cubicBezTo>
                    <a:lnTo>
                      <a:pt x="2693" y="9510"/>
                    </a:lnTo>
                    <a:cubicBezTo>
                      <a:pt x="2955" y="9578"/>
                      <a:pt x="3145" y="9616"/>
                      <a:pt x="3284" y="9616"/>
                    </a:cubicBezTo>
                    <a:cubicBezTo>
                      <a:pt x="3437" y="9616"/>
                      <a:pt x="3528" y="9570"/>
                      <a:pt x="3585" y="9469"/>
                    </a:cubicBezTo>
                    <a:cubicBezTo>
                      <a:pt x="3714" y="9244"/>
                      <a:pt x="3537" y="8912"/>
                      <a:pt x="3406" y="8694"/>
                    </a:cubicBezTo>
                    <a:cubicBezTo>
                      <a:pt x="3328" y="8567"/>
                      <a:pt x="3242" y="8451"/>
                      <a:pt x="3155" y="8331"/>
                    </a:cubicBezTo>
                    <a:cubicBezTo>
                      <a:pt x="2807" y="7851"/>
                      <a:pt x="2353" y="7214"/>
                      <a:pt x="1799" y="7214"/>
                    </a:cubicBezTo>
                    <a:cubicBezTo>
                      <a:pt x="1377" y="7214"/>
                      <a:pt x="897" y="7582"/>
                      <a:pt x="361" y="8668"/>
                    </a:cubicBezTo>
                    <a:cubicBezTo>
                      <a:pt x="72" y="9248"/>
                      <a:pt x="1" y="9654"/>
                      <a:pt x="259" y="9654"/>
                    </a:cubicBezTo>
                    <a:cubicBezTo>
                      <a:pt x="357" y="9654"/>
                      <a:pt x="504" y="9595"/>
                      <a:pt x="705" y="9463"/>
                    </a:cubicBezTo>
                    <a:lnTo>
                      <a:pt x="705" y="9463"/>
                    </a:lnTo>
                    <a:cubicBezTo>
                      <a:pt x="583" y="10158"/>
                      <a:pt x="609" y="10905"/>
                      <a:pt x="785" y="11680"/>
                    </a:cubicBezTo>
                    <a:cubicBezTo>
                      <a:pt x="1544" y="15023"/>
                      <a:pt x="4332" y="16635"/>
                      <a:pt x="6855" y="16635"/>
                    </a:cubicBezTo>
                    <a:cubicBezTo>
                      <a:pt x="7721" y="16635"/>
                      <a:pt x="8557" y="16445"/>
                      <a:pt x="9268" y="16070"/>
                    </a:cubicBezTo>
                    <a:cubicBezTo>
                      <a:pt x="10943" y="15186"/>
                      <a:pt x="12684" y="12403"/>
                      <a:pt x="12823" y="11511"/>
                    </a:cubicBezTo>
                    <a:cubicBezTo>
                      <a:pt x="12988" y="11648"/>
                      <a:pt x="13326" y="12033"/>
                      <a:pt x="13578" y="12033"/>
                    </a:cubicBezTo>
                    <a:cubicBezTo>
                      <a:pt x="13650" y="12033"/>
                      <a:pt x="13715" y="12002"/>
                      <a:pt x="13767" y="11925"/>
                    </a:cubicBezTo>
                    <a:cubicBezTo>
                      <a:pt x="14033" y="11552"/>
                      <a:pt x="13742" y="10198"/>
                      <a:pt x="13561" y="9714"/>
                    </a:cubicBezTo>
                    <a:cubicBezTo>
                      <a:pt x="13436" y="9382"/>
                      <a:pt x="13313" y="9191"/>
                      <a:pt x="13045" y="9115"/>
                    </a:cubicBezTo>
                    <a:cubicBezTo>
                      <a:pt x="12987" y="9099"/>
                      <a:pt x="12915" y="9089"/>
                      <a:pt x="12834" y="9089"/>
                    </a:cubicBezTo>
                    <a:cubicBezTo>
                      <a:pt x="12711" y="9089"/>
                      <a:pt x="12567" y="9112"/>
                      <a:pt x="12419" y="9165"/>
                    </a:cubicBezTo>
                    <a:cubicBezTo>
                      <a:pt x="12246" y="9230"/>
                      <a:pt x="11938" y="9369"/>
                      <a:pt x="11556" y="9591"/>
                    </a:cubicBezTo>
                    <a:cubicBezTo>
                      <a:pt x="11330" y="9724"/>
                      <a:pt x="11136" y="9850"/>
                      <a:pt x="10965" y="9979"/>
                    </a:cubicBezTo>
                    <a:cubicBezTo>
                      <a:pt x="10880" y="10042"/>
                      <a:pt x="10801" y="10108"/>
                      <a:pt x="10730" y="10176"/>
                    </a:cubicBezTo>
                    <a:cubicBezTo>
                      <a:pt x="10438" y="10447"/>
                      <a:pt x="10385" y="10695"/>
                      <a:pt x="10767" y="10770"/>
                    </a:cubicBezTo>
                    <a:cubicBezTo>
                      <a:pt x="10819" y="10779"/>
                      <a:pt x="10874" y="10785"/>
                      <a:pt x="10945" y="10785"/>
                    </a:cubicBezTo>
                    <a:cubicBezTo>
                      <a:pt x="10923" y="10795"/>
                      <a:pt x="10907" y="10812"/>
                      <a:pt x="10902" y="10829"/>
                    </a:cubicBezTo>
                    <a:cubicBezTo>
                      <a:pt x="10893" y="10859"/>
                      <a:pt x="10880" y="10888"/>
                      <a:pt x="10867" y="10917"/>
                    </a:cubicBezTo>
                    <a:lnTo>
                      <a:pt x="10851" y="10958"/>
                    </a:lnTo>
                    <a:cubicBezTo>
                      <a:pt x="10836" y="11001"/>
                      <a:pt x="10817" y="11044"/>
                      <a:pt x="10800" y="11085"/>
                    </a:cubicBezTo>
                    <a:cubicBezTo>
                      <a:pt x="10773" y="11153"/>
                      <a:pt x="10743" y="11222"/>
                      <a:pt x="10708" y="11287"/>
                    </a:cubicBezTo>
                    <a:cubicBezTo>
                      <a:pt x="10413" y="11873"/>
                      <a:pt x="9727" y="12705"/>
                      <a:pt x="8913" y="13142"/>
                    </a:cubicBezTo>
                    <a:cubicBezTo>
                      <a:pt x="8634" y="13286"/>
                      <a:pt x="8337" y="13388"/>
                      <a:pt x="8033" y="13388"/>
                    </a:cubicBezTo>
                    <a:cubicBezTo>
                      <a:pt x="7945" y="13388"/>
                      <a:pt x="7856" y="13379"/>
                      <a:pt x="7767" y="13361"/>
                    </a:cubicBezTo>
                    <a:cubicBezTo>
                      <a:pt x="7972" y="12512"/>
                      <a:pt x="8023" y="10650"/>
                      <a:pt x="8132" y="9695"/>
                    </a:cubicBezTo>
                    <a:cubicBezTo>
                      <a:pt x="8231" y="8780"/>
                      <a:pt x="8466" y="7375"/>
                      <a:pt x="8618" y="6478"/>
                    </a:cubicBezTo>
                    <a:cubicBezTo>
                      <a:pt x="8727" y="6498"/>
                      <a:pt x="9038" y="6543"/>
                      <a:pt x="9368" y="6543"/>
                    </a:cubicBezTo>
                    <a:cubicBezTo>
                      <a:pt x="9705" y="6543"/>
                      <a:pt x="10063" y="6496"/>
                      <a:pt x="10244" y="6327"/>
                    </a:cubicBezTo>
                    <a:cubicBezTo>
                      <a:pt x="10299" y="6276"/>
                      <a:pt x="10336" y="6210"/>
                      <a:pt x="10356" y="6138"/>
                    </a:cubicBezTo>
                    <a:cubicBezTo>
                      <a:pt x="10377" y="6055"/>
                      <a:pt x="10370" y="5967"/>
                      <a:pt x="10336" y="5886"/>
                    </a:cubicBezTo>
                    <a:cubicBezTo>
                      <a:pt x="10160" y="5471"/>
                      <a:pt x="9284" y="5232"/>
                      <a:pt x="8847" y="5130"/>
                    </a:cubicBezTo>
                    <a:cubicBezTo>
                      <a:pt x="9032" y="4197"/>
                      <a:pt x="8957" y="4552"/>
                      <a:pt x="9132" y="3650"/>
                    </a:cubicBezTo>
                    <a:cubicBezTo>
                      <a:pt x="9964" y="3624"/>
                      <a:pt x="10737" y="3063"/>
                      <a:pt x="10840" y="2159"/>
                    </a:cubicBezTo>
                    <a:cubicBezTo>
                      <a:pt x="10967" y="909"/>
                      <a:pt x="9943" y="1"/>
                      <a:pt x="8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6908183" y="2507302"/>
                <a:ext cx="87875" cy="72786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301" extrusionOk="0">
                    <a:moveTo>
                      <a:pt x="1587" y="609"/>
                    </a:moveTo>
                    <a:cubicBezTo>
                      <a:pt x="1633" y="610"/>
                      <a:pt x="1677" y="616"/>
                      <a:pt x="1723" y="630"/>
                    </a:cubicBezTo>
                    <a:cubicBezTo>
                      <a:pt x="1769" y="646"/>
                      <a:pt x="1789" y="662"/>
                      <a:pt x="1806" y="682"/>
                    </a:cubicBezTo>
                    <a:cubicBezTo>
                      <a:pt x="1826" y="705"/>
                      <a:pt x="1833" y="723"/>
                      <a:pt x="1842" y="753"/>
                    </a:cubicBezTo>
                    <a:cubicBezTo>
                      <a:pt x="1852" y="805"/>
                      <a:pt x="1853" y="863"/>
                      <a:pt x="1820" y="977"/>
                    </a:cubicBezTo>
                    <a:cubicBezTo>
                      <a:pt x="1696" y="1333"/>
                      <a:pt x="1462" y="1601"/>
                      <a:pt x="1107" y="1720"/>
                    </a:cubicBezTo>
                    <a:cubicBezTo>
                      <a:pt x="1098" y="1718"/>
                      <a:pt x="1087" y="1715"/>
                      <a:pt x="1077" y="1715"/>
                    </a:cubicBezTo>
                    <a:cubicBezTo>
                      <a:pt x="1076" y="1715"/>
                      <a:pt x="1074" y="1715"/>
                      <a:pt x="1073" y="1715"/>
                    </a:cubicBezTo>
                    <a:cubicBezTo>
                      <a:pt x="1016" y="1728"/>
                      <a:pt x="971" y="1737"/>
                      <a:pt x="920" y="1737"/>
                    </a:cubicBezTo>
                    <a:cubicBezTo>
                      <a:pt x="913" y="1737"/>
                      <a:pt x="907" y="1737"/>
                      <a:pt x="900" y="1737"/>
                    </a:cubicBezTo>
                    <a:cubicBezTo>
                      <a:pt x="787" y="1728"/>
                      <a:pt x="716" y="1694"/>
                      <a:pt x="643" y="1621"/>
                    </a:cubicBezTo>
                    <a:cubicBezTo>
                      <a:pt x="613" y="1587"/>
                      <a:pt x="595" y="1539"/>
                      <a:pt x="585" y="1496"/>
                    </a:cubicBezTo>
                    <a:cubicBezTo>
                      <a:pt x="578" y="1463"/>
                      <a:pt x="573" y="1433"/>
                      <a:pt x="573" y="1399"/>
                    </a:cubicBezTo>
                    <a:cubicBezTo>
                      <a:pt x="582" y="1386"/>
                      <a:pt x="585" y="1375"/>
                      <a:pt x="585" y="1356"/>
                    </a:cubicBezTo>
                    <a:cubicBezTo>
                      <a:pt x="586" y="1312"/>
                      <a:pt x="592" y="1277"/>
                      <a:pt x="600" y="1241"/>
                    </a:cubicBezTo>
                    <a:cubicBezTo>
                      <a:pt x="616" y="1196"/>
                      <a:pt x="638" y="1150"/>
                      <a:pt x="666" y="1103"/>
                    </a:cubicBezTo>
                    <a:cubicBezTo>
                      <a:pt x="711" y="1038"/>
                      <a:pt x="758" y="984"/>
                      <a:pt x="815" y="931"/>
                    </a:cubicBezTo>
                    <a:cubicBezTo>
                      <a:pt x="890" y="863"/>
                      <a:pt x="974" y="803"/>
                      <a:pt x="1074" y="749"/>
                    </a:cubicBezTo>
                    <a:cubicBezTo>
                      <a:pt x="1241" y="666"/>
                      <a:pt x="1404" y="609"/>
                      <a:pt x="1587" y="609"/>
                    </a:cubicBezTo>
                    <a:close/>
                    <a:moveTo>
                      <a:pt x="1759" y="1"/>
                    </a:moveTo>
                    <a:cubicBezTo>
                      <a:pt x="1644" y="1"/>
                      <a:pt x="1518" y="19"/>
                      <a:pt x="1381" y="57"/>
                    </a:cubicBezTo>
                    <a:cubicBezTo>
                      <a:pt x="1152" y="122"/>
                      <a:pt x="920" y="235"/>
                      <a:pt x="714" y="387"/>
                    </a:cubicBezTo>
                    <a:cubicBezTo>
                      <a:pt x="394" y="617"/>
                      <a:pt x="91" y="988"/>
                      <a:pt x="134" y="1377"/>
                    </a:cubicBezTo>
                    <a:cubicBezTo>
                      <a:pt x="1" y="1666"/>
                      <a:pt x="337" y="2301"/>
                      <a:pt x="976" y="2301"/>
                    </a:cubicBezTo>
                    <a:cubicBezTo>
                      <a:pt x="1279" y="2301"/>
                      <a:pt x="1651" y="2158"/>
                      <a:pt x="2074" y="1767"/>
                    </a:cubicBezTo>
                    <a:cubicBezTo>
                      <a:pt x="2197" y="1652"/>
                      <a:pt x="2307" y="1518"/>
                      <a:pt x="2403" y="1366"/>
                    </a:cubicBezTo>
                    <a:cubicBezTo>
                      <a:pt x="2777" y="761"/>
                      <a:pt x="2511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6974959" y="2437616"/>
                <a:ext cx="73261" cy="79619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2517" extrusionOk="0">
                    <a:moveTo>
                      <a:pt x="1307" y="481"/>
                    </a:moveTo>
                    <a:lnTo>
                      <a:pt x="1307" y="481"/>
                    </a:lnTo>
                    <a:cubicBezTo>
                      <a:pt x="1320" y="501"/>
                      <a:pt x="1339" y="514"/>
                      <a:pt x="1359" y="519"/>
                    </a:cubicBezTo>
                    <a:cubicBezTo>
                      <a:pt x="1412" y="531"/>
                      <a:pt x="1466" y="545"/>
                      <a:pt x="1518" y="566"/>
                    </a:cubicBezTo>
                    <a:cubicBezTo>
                      <a:pt x="1591" y="605"/>
                      <a:pt x="1625" y="632"/>
                      <a:pt x="1660" y="677"/>
                    </a:cubicBezTo>
                    <a:cubicBezTo>
                      <a:pt x="1683" y="710"/>
                      <a:pt x="1695" y="738"/>
                      <a:pt x="1701" y="788"/>
                    </a:cubicBezTo>
                    <a:cubicBezTo>
                      <a:pt x="1704" y="816"/>
                      <a:pt x="1701" y="843"/>
                      <a:pt x="1700" y="871"/>
                    </a:cubicBezTo>
                    <a:cubicBezTo>
                      <a:pt x="1671" y="1025"/>
                      <a:pt x="1581" y="1169"/>
                      <a:pt x="1482" y="1330"/>
                    </a:cubicBezTo>
                    <a:lnTo>
                      <a:pt x="1471" y="1345"/>
                    </a:lnTo>
                    <a:cubicBezTo>
                      <a:pt x="1276" y="1667"/>
                      <a:pt x="1168" y="1795"/>
                      <a:pt x="1028" y="1795"/>
                    </a:cubicBezTo>
                    <a:cubicBezTo>
                      <a:pt x="987" y="1795"/>
                      <a:pt x="943" y="1784"/>
                      <a:pt x="894" y="1763"/>
                    </a:cubicBezTo>
                    <a:cubicBezTo>
                      <a:pt x="829" y="1732"/>
                      <a:pt x="783" y="1702"/>
                      <a:pt x="740" y="1645"/>
                    </a:cubicBezTo>
                    <a:cubicBezTo>
                      <a:pt x="667" y="1539"/>
                      <a:pt x="662" y="1423"/>
                      <a:pt x="680" y="1295"/>
                    </a:cubicBezTo>
                    <a:lnTo>
                      <a:pt x="680" y="1295"/>
                    </a:lnTo>
                    <a:lnTo>
                      <a:pt x="673" y="1312"/>
                    </a:lnTo>
                    <a:cubicBezTo>
                      <a:pt x="690" y="1225"/>
                      <a:pt x="717" y="1138"/>
                      <a:pt x="755" y="1048"/>
                    </a:cubicBezTo>
                    <a:lnTo>
                      <a:pt x="755" y="1050"/>
                    </a:lnTo>
                    <a:cubicBezTo>
                      <a:pt x="869" y="808"/>
                      <a:pt x="1054" y="592"/>
                      <a:pt x="1307" y="481"/>
                    </a:cubicBezTo>
                    <a:close/>
                    <a:moveTo>
                      <a:pt x="1412" y="0"/>
                    </a:moveTo>
                    <a:cubicBezTo>
                      <a:pt x="1356" y="0"/>
                      <a:pt x="1315" y="18"/>
                      <a:pt x="1302" y="64"/>
                    </a:cubicBezTo>
                    <a:cubicBezTo>
                      <a:pt x="825" y="158"/>
                      <a:pt x="92" y="1175"/>
                      <a:pt x="39" y="1632"/>
                    </a:cubicBezTo>
                    <a:cubicBezTo>
                      <a:pt x="1" y="1997"/>
                      <a:pt x="434" y="2516"/>
                      <a:pt x="933" y="2516"/>
                    </a:cubicBezTo>
                    <a:cubicBezTo>
                      <a:pt x="1148" y="2516"/>
                      <a:pt x="1375" y="2420"/>
                      <a:pt x="1582" y="2173"/>
                    </a:cubicBezTo>
                    <a:cubicBezTo>
                      <a:pt x="1839" y="1867"/>
                      <a:pt x="1993" y="1490"/>
                      <a:pt x="2157" y="1118"/>
                    </a:cubicBezTo>
                    <a:cubicBezTo>
                      <a:pt x="2214" y="1000"/>
                      <a:pt x="2280" y="877"/>
                      <a:pt x="2297" y="748"/>
                    </a:cubicBezTo>
                    <a:cubicBezTo>
                      <a:pt x="2315" y="599"/>
                      <a:pt x="2261" y="476"/>
                      <a:pt x="2155" y="369"/>
                    </a:cubicBezTo>
                    <a:cubicBezTo>
                      <a:pt x="2106" y="316"/>
                      <a:pt x="2049" y="276"/>
                      <a:pt x="1999" y="241"/>
                    </a:cubicBezTo>
                    <a:cubicBezTo>
                      <a:pt x="1881" y="158"/>
                      <a:pt x="1579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6976477" y="2338100"/>
                <a:ext cx="82339" cy="77278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443" extrusionOk="0">
                    <a:moveTo>
                      <a:pt x="1182" y="419"/>
                    </a:moveTo>
                    <a:cubicBezTo>
                      <a:pt x="1547" y="935"/>
                      <a:pt x="1593" y="1288"/>
                      <a:pt x="1858" y="1828"/>
                    </a:cubicBezTo>
                    <a:cubicBezTo>
                      <a:pt x="1703" y="1933"/>
                      <a:pt x="1448" y="2107"/>
                      <a:pt x="1221" y="2107"/>
                    </a:cubicBezTo>
                    <a:cubicBezTo>
                      <a:pt x="1141" y="2107"/>
                      <a:pt x="1065" y="2086"/>
                      <a:pt x="997" y="2031"/>
                    </a:cubicBezTo>
                    <a:cubicBezTo>
                      <a:pt x="1010" y="1772"/>
                      <a:pt x="492" y="1235"/>
                      <a:pt x="405" y="1005"/>
                    </a:cubicBezTo>
                    <a:cubicBezTo>
                      <a:pt x="452" y="933"/>
                      <a:pt x="436" y="903"/>
                      <a:pt x="432" y="834"/>
                    </a:cubicBezTo>
                    <a:cubicBezTo>
                      <a:pt x="468" y="664"/>
                      <a:pt x="1025" y="496"/>
                      <a:pt x="1182" y="419"/>
                    </a:cubicBezTo>
                    <a:close/>
                    <a:moveTo>
                      <a:pt x="1128" y="0"/>
                    </a:moveTo>
                    <a:cubicBezTo>
                      <a:pt x="877" y="0"/>
                      <a:pt x="478" y="198"/>
                      <a:pt x="231" y="419"/>
                    </a:cubicBezTo>
                    <a:cubicBezTo>
                      <a:pt x="48" y="579"/>
                      <a:pt x="1" y="768"/>
                      <a:pt x="52" y="959"/>
                    </a:cubicBezTo>
                    <a:cubicBezTo>
                      <a:pt x="98" y="1125"/>
                      <a:pt x="167" y="1640"/>
                      <a:pt x="639" y="2107"/>
                    </a:cubicBezTo>
                    <a:cubicBezTo>
                      <a:pt x="810" y="2344"/>
                      <a:pt x="1023" y="2442"/>
                      <a:pt x="1253" y="2442"/>
                    </a:cubicBezTo>
                    <a:cubicBezTo>
                      <a:pt x="1540" y="2442"/>
                      <a:pt x="1855" y="2289"/>
                      <a:pt x="2149" y="2063"/>
                    </a:cubicBezTo>
                    <a:cubicBezTo>
                      <a:pt x="2172" y="2044"/>
                      <a:pt x="2189" y="2023"/>
                      <a:pt x="2203" y="2000"/>
                    </a:cubicBezTo>
                    <a:cubicBezTo>
                      <a:pt x="2603" y="1649"/>
                      <a:pt x="1477" y="81"/>
                      <a:pt x="1291" y="45"/>
                    </a:cubicBezTo>
                    <a:cubicBezTo>
                      <a:pt x="1251" y="14"/>
                      <a:pt x="1194" y="0"/>
                      <a:pt x="1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6925296" y="2246176"/>
                <a:ext cx="72154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481" extrusionOk="0">
                    <a:moveTo>
                      <a:pt x="1085" y="294"/>
                    </a:moveTo>
                    <a:cubicBezTo>
                      <a:pt x="1125" y="317"/>
                      <a:pt x="1121" y="308"/>
                      <a:pt x="1163" y="321"/>
                    </a:cubicBezTo>
                    <a:cubicBezTo>
                      <a:pt x="1448" y="451"/>
                      <a:pt x="1705" y="1298"/>
                      <a:pt x="1745" y="1610"/>
                    </a:cubicBezTo>
                    <a:cubicBezTo>
                      <a:pt x="1468" y="1696"/>
                      <a:pt x="1171" y="1869"/>
                      <a:pt x="921" y="2022"/>
                    </a:cubicBezTo>
                    <a:cubicBezTo>
                      <a:pt x="893" y="1992"/>
                      <a:pt x="863" y="1991"/>
                      <a:pt x="817" y="1939"/>
                    </a:cubicBezTo>
                    <a:cubicBezTo>
                      <a:pt x="618" y="1683"/>
                      <a:pt x="427" y="1289"/>
                      <a:pt x="349" y="952"/>
                    </a:cubicBezTo>
                    <a:cubicBezTo>
                      <a:pt x="526" y="768"/>
                      <a:pt x="44" y="622"/>
                      <a:pt x="1085" y="294"/>
                    </a:cubicBezTo>
                    <a:close/>
                    <a:moveTo>
                      <a:pt x="1160" y="0"/>
                    </a:moveTo>
                    <a:cubicBezTo>
                      <a:pt x="1023" y="0"/>
                      <a:pt x="505" y="130"/>
                      <a:pt x="270" y="318"/>
                    </a:cubicBezTo>
                    <a:cubicBezTo>
                      <a:pt x="97" y="457"/>
                      <a:pt x="55" y="579"/>
                      <a:pt x="52" y="719"/>
                    </a:cubicBezTo>
                    <a:cubicBezTo>
                      <a:pt x="1" y="1187"/>
                      <a:pt x="210" y="2042"/>
                      <a:pt x="619" y="2284"/>
                    </a:cubicBezTo>
                    <a:cubicBezTo>
                      <a:pt x="601" y="2399"/>
                      <a:pt x="691" y="2481"/>
                      <a:pt x="787" y="2481"/>
                    </a:cubicBezTo>
                    <a:cubicBezTo>
                      <a:pt x="817" y="2481"/>
                      <a:pt x="848" y="2472"/>
                      <a:pt x="876" y="2455"/>
                    </a:cubicBezTo>
                    <a:cubicBezTo>
                      <a:pt x="1702" y="1932"/>
                      <a:pt x="2156" y="2022"/>
                      <a:pt x="2121" y="1731"/>
                    </a:cubicBezTo>
                    <a:cubicBezTo>
                      <a:pt x="2280" y="1462"/>
                      <a:pt x="1726" y="60"/>
                      <a:pt x="1186" y="3"/>
                    </a:cubicBezTo>
                    <a:cubicBezTo>
                      <a:pt x="1181" y="1"/>
                      <a:pt x="1172" y="0"/>
                      <a:pt x="11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6831695" y="2759825"/>
                <a:ext cx="35428" cy="1540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7" extrusionOk="0">
                    <a:moveTo>
                      <a:pt x="132" y="1"/>
                    </a:moveTo>
                    <a:cubicBezTo>
                      <a:pt x="89" y="1"/>
                      <a:pt x="47" y="27"/>
                      <a:pt x="29" y="67"/>
                    </a:cubicBezTo>
                    <a:cubicBezTo>
                      <a:pt x="0" y="129"/>
                      <a:pt x="29" y="196"/>
                      <a:pt x="86" y="226"/>
                    </a:cubicBezTo>
                    <a:cubicBezTo>
                      <a:pt x="232" y="303"/>
                      <a:pt x="384" y="358"/>
                      <a:pt x="541" y="404"/>
                    </a:cubicBezTo>
                    <a:cubicBezTo>
                      <a:pt x="695" y="448"/>
                      <a:pt x="859" y="484"/>
                      <a:pt x="1021" y="487"/>
                    </a:cubicBezTo>
                    <a:cubicBezTo>
                      <a:pt x="1065" y="487"/>
                      <a:pt x="1105" y="444"/>
                      <a:pt x="1113" y="402"/>
                    </a:cubicBezTo>
                    <a:cubicBezTo>
                      <a:pt x="1120" y="359"/>
                      <a:pt x="1098" y="308"/>
                      <a:pt x="1055" y="290"/>
                    </a:cubicBezTo>
                    <a:cubicBezTo>
                      <a:pt x="964" y="255"/>
                      <a:pt x="865" y="236"/>
                      <a:pt x="770" y="213"/>
                    </a:cubicBezTo>
                    <a:cubicBezTo>
                      <a:pt x="672" y="189"/>
                      <a:pt x="573" y="164"/>
                      <a:pt x="477" y="134"/>
                    </a:cubicBezTo>
                    <a:cubicBezTo>
                      <a:pt x="377" y="101"/>
                      <a:pt x="279" y="64"/>
                      <a:pt x="189" y="15"/>
                    </a:cubicBezTo>
                    <a:cubicBezTo>
                      <a:pt x="179" y="10"/>
                      <a:pt x="169" y="7"/>
                      <a:pt x="158" y="4"/>
                    </a:cubicBezTo>
                    <a:cubicBezTo>
                      <a:pt x="149" y="2"/>
                      <a:pt x="141" y="1"/>
                      <a:pt x="13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6841659" y="2724713"/>
                <a:ext cx="29671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68" extrusionOk="0">
                    <a:moveTo>
                      <a:pt x="59" y="0"/>
                    </a:moveTo>
                    <a:cubicBezTo>
                      <a:pt x="34" y="0"/>
                      <a:pt x="11" y="19"/>
                      <a:pt x="6" y="46"/>
                    </a:cubicBezTo>
                    <a:cubicBezTo>
                      <a:pt x="0" y="74"/>
                      <a:pt x="20" y="106"/>
                      <a:pt x="50" y="109"/>
                    </a:cubicBezTo>
                    <a:cubicBezTo>
                      <a:pt x="322" y="156"/>
                      <a:pt x="594" y="202"/>
                      <a:pt x="865" y="266"/>
                    </a:cubicBezTo>
                    <a:cubicBezTo>
                      <a:pt x="869" y="267"/>
                      <a:pt x="873" y="268"/>
                      <a:pt x="877" y="268"/>
                    </a:cubicBezTo>
                    <a:cubicBezTo>
                      <a:pt x="905" y="268"/>
                      <a:pt x="929" y="245"/>
                      <a:pt x="934" y="218"/>
                    </a:cubicBezTo>
                    <a:cubicBezTo>
                      <a:pt x="938" y="185"/>
                      <a:pt x="917" y="156"/>
                      <a:pt x="885" y="149"/>
                    </a:cubicBezTo>
                    <a:cubicBezTo>
                      <a:pt x="768" y="120"/>
                      <a:pt x="650" y="96"/>
                      <a:pt x="531" y="77"/>
                    </a:cubicBezTo>
                    <a:cubicBezTo>
                      <a:pt x="378" y="50"/>
                      <a:pt x="222" y="27"/>
                      <a:pt x="69" y="1"/>
                    </a:cubicBezTo>
                    <a:cubicBezTo>
                      <a:pt x="66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6629817" y="2849788"/>
                <a:ext cx="44191" cy="1401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443" extrusionOk="0">
                    <a:moveTo>
                      <a:pt x="466" y="173"/>
                    </a:moveTo>
                    <a:cubicBezTo>
                      <a:pt x="466" y="173"/>
                      <a:pt x="466" y="173"/>
                      <a:pt x="466" y="173"/>
                    </a:cubicBezTo>
                    <a:lnTo>
                      <a:pt x="466" y="173"/>
                    </a:lnTo>
                    <a:cubicBezTo>
                      <a:pt x="464" y="174"/>
                      <a:pt x="461" y="176"/>
                      <a:pt x="460" y="176"/>
                    </a:cubicBezTo>
                    <a:cubicBezTo>
                      <a:pt x="464" y="176"/>
                      <a:pt x="465" y="173"/>
                      <a:pt x="466" y="173"/>
                    </a:cubicBezTo>
                    <a:close/>
                    <a:moveTo>
                      <a:pt x="713" y="1"/>
                    </a:moveTo>
                    <a:cubicBezTo>
                      <a:pt x="608" y="1"/>
                      <a:pt x="505" y="27"/>
                      <a:pt x="407" y="55"/>
                    </a:cubicBezTo>
                    <a:cubicBezTo>
                      <a:pt x="279" y="94"/>
                      <a:pt x="158" y="154"/>
                      <a:pt x="39" y="214"/>
                    </a:cubicBezTo>
                    <a:cubicBezTo>
                      <a:pt x="25" y="221"/>
                      <a:pt x="15" y="229"/>
                      <a:pt x="7" y="244"/>
                    </a:cubicBezTo>
                    <a:cubicBezTo>
                      <a:pt x="0" y="259"/>
                      <a:pt x="0" y="274"/>
                      <a:pt x="6" y="292"/>
                    </a:cubicBezTo>
                    <a:cubicBezTo>
                      <a:pt x="14" y="313"/>
                      <a:pt x="37" y="331"/>
                      <a:pt x="61" y="331"/>
                    </a:cubicBezTo>
                    <a:cubicBezTo>
                      <a:pt x="68" y="331"/>
                      <a:pt x="75" y="329"/>
                      <a:pt x="82" y="326"/>
                    </a:cubicBezTo>
                    <a:cubicBezTo>
                      <a:pt x="206" y="260"/>
                      <a:pt x="330" y="207"/>
                      <a:pt x="466" y="173"/>
                    </a:cubicBezTo>
                    <a:lnTo>
                      <a:pt x="466" y="173"/>
                    </a:lnTo>
                    <a:cubicBezTo>
                      <a:pt x="466" y="173"/>
                      <a:pt x="467" y="173"/>
                      <a:pt x="467" y="173"/>
                    </a:cubicBezTo>
                    <a:lnTo>
                      <a:pt x="467" y="173"/>
                    </a:lnTo>
                    <a:cubicBezTo>
                      <a:pt x="467" y="173"/>
                      <a:pt x="467" y="173"/>
                      <a:pt x="466" y="173"/>
                    </a:cubicBezTo>
                    <a:lnTo>
                      <a:pt x="466" y="173"/>
                    </a:lnTo>
                    <a:cubicBezTo>
                      <a:pt x="467" y="173"/>
                      <a:pt x="467" y="173"/>
                      <a:pt x="467" y="173"/>
                    </a:cubicBezTo>
                    <a:cubicBezTo>
                      <a:pt x="544" y="157"/>
                      <a:pt x="621" y="150"/>
                      <a:pt x="698" y="150"/>
                    </a:cubicBezTo>
                    <a:lnTo>
                      <a:pt x="698" y="150"/>
                    </a:lnTo>
                    <a:cubicBezTo>
                      <a:pt x="759" y="153"/>
                      <a:pt x="819" y="164"/>
                      <a:pt x="879" y="183"/>
                    </a:cubicBezTo>
                    <a:cubicBezTo>
                      <a:pt x="941" y="203"/>
                      <a:pt x="998" y="233"/>
                      <a:pt x="1055" y="266"/>
                    </a:cubicBezTo>
                    <a:cubicBezTo>
                      <a:pt x="1123" y="310"/>
                      <a:pt x="1183" y="363"/>
                      <a:pt x="1240" y="420"/>
                    </a:cubicBezTo>
                    <a:cubicBezTo>
                      <a:pt x="1255" y="435"/>
                      <a:pt x="1276" y="442"/>
                      <a:pt x="1297" y="442"/>
                    </a:cubicBezTo>
                    <a:cubicBezTo>
                      <a:pt x="1325" y="442"/>
                      <a:pt x="1355" y="430"/>
                      <a:pt x="1373" y="409"/>
                    </a:cubicBezTo>
                    <a:cubicBezTo>
                      <a:pt x="1389" y="389"/>
                      <a:pt x="1396" y="365"/>
                      <a:pt x="1395" y="340"/>
                    </a:cubicBezTo>
                    <a:cubicBezTo>
                      <a:pt x="1392" y="314"/>
                      <a:pt x="1381" y="294"/>
                      <a:pt x="1362" y="277"/>
                    </a:cubicBezTo>
                    <a:cubicBezTo>
                      <a:pt x="1269" y="190"/>
                      <a:pt x="1166" y="115"/>
                      <a:pt x="1048" y="65"/>
                    </a:cubicBezTo>
                    <a:cubicBezTo>
                      <a:pt x="997" y="42"/>
                      <a:pt x="944" y="28"/>
                      <a:pt x="889" y="18"/>
                    </a:cubicBezTo>
                    <a:cubicBezTo>
                      <a:pt x="882" y="15"/>
                      <a:pt x="875" y="14"/>
                      <a:pt x="868" y="14"/>
                    </a:cubicBezTo>
                    <a:cubicBezTo>
                      <a:pt x="822" y="5"/>
                      <a:pt x="775" y="4"/>
                      <a:pt x="729" y="1"/>
                    </a:cubicBezTo>
                    <a:cubicBezTo>
                      <a:pt x="724" y="1"/>
                      <a:pt x="718" y="1"/>
                      <a:pt x="71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6955790" y="2904860"/>
                <a:ext cx="41027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872" extrusionOk="0">
                    <a:moveTo>
                      <a:pt x="657" y="360"/>
                    </a:moveTo>
                    <a:cubicBezTo>
                      <a:pt x="658" y="361"/>
                      <a:pt x="660" y="362"/>
                      <a:pt x="662" y="363"/>
                    </a:cubicBezTo>
                    <a:lnTo>
                      <a:pt x="662" y="363"/>
                    </a:lnTo>
                    <a:cubicBezTo>
                      <a:pt x="660" y="362"/>
                      <a:pt x="658" y="361"/>
                      <a:pt x="657" y="360"/>
                    </a:cubicBezTo>
                    <a:close/>
                    <a:moveTo>
                      <a:pt x="85" y="1"/>
                    </a:moveTo>
                    <a:cubicBezTo>
                      <a:pt x="49" y="1"/>
                      <a:pt x="14" y="24"/>
                      <a:pt x="8" y="63"/>
                    </a:cubicBezTo>
                    <a:cubicBezTo>
                      <a:pt x="0" y="101"/>
                      <a:pt x="28" y="144"/>
                      <a:pt x="69" y="150"/>
                    </a:cubicBezTo>
                    <a:cubicBezTo>
                      <a:pt x="158" y="161"/>
                      <a:pt x="244" y="180"/>
                      <a:pt x="330" y="206"/>
                    </a:cubicBezTo>
                    <a:cubicBezTo>
                      <a:pt x="443" y="243"/>
                      <a:pt x="549" y="292"/>
                      <a:pt x="649" y="355"/>
                    </a:cubicBezTo>
                    <a:cubicBezTo>
                      <a:pt x="652" y="356"/>
                      <a:pt x="654" y="358"/>
                      <a:pt x="657" y="360"/>
                    </a:cubicBezTo>
                    <a:lnTo>
                      <a:pt x="657" y="360"/>
                    </a:lnTo>
                    <a:cubicBezTo>
                      <a:pt x="658" y="362"/>
                      <a:pt x="659" y="363"/>
                      <a:pt x="662" y="363"/>
                    </a:cubicBezTo>
                    <a:lnTo>
                      <a:pt x="662" y="363"/>
                    </a:lnTo>
                    <a:cubicBezTo>
                      <a:pt x="750" y="421"/>
                      <a:pt x="834" y="487"/>
                      <a:pt x="907" y="564"/>
                    </a:cubicBezTo>
                    <a:cubicBezTo>
                      <a:pt x="950" y="614"/>
                      <a:pt x="987" y="668"/>
                      <a:pt x="1018" y="727"/>
                    </a:cubicBezTo>
                    <a:cubicBezTo>
                      <a:pt x="1030" y="748"/>
                      <a:pt x="1041" y="770"/>
                      <a:pt x="1050" y="791"/>
                    </a:cubicBezTo>
                    <a:cubicBezTo>
                      <a:pt x="1064" y="821"/>
                      <a:pt x="1082" y="844"/>
                      <a:pt x="1110" y="859"/>
                    </a:cubicBezTo>
                    <a:cubicBezTo>
                      <a:pt x="1126" y="867"/>
                      <a:pt x="1145" y="871"/>
                      <a:pt x="1163" y="871"/>
                    </a:cubicBezTo>
                    <a:cubicBezTo>
                      <a:pt x="1177" y="871"/>
                      <a:pt x="1192" y="869"/>
                      <a:pt x="1205" y="863"/>
                    </a:cubicBezTo>
                    <a:cubicBezTo>
                      <a:pt x="1268" y="840"/>
                      <a:pt x="1296" y="770"/>
                      <a:pt x="1275" y="707"/>
                    </a:cubicBezTo>
                    <a:cubicBezTo>
                      <a:pt x="1238" y="592"/>
                      <a:pt x="1169" y="492"/>
                      <a:pt x="1089" y="403"/>
                    </a:cubicBezTo>
                    <a:cubicBezTo>
                      <a:pt x="1004" y="312"/>
                      <a:pt x="908" y="239"/>
                      <a:pt x="798" y="183"/>
                    </a:cubicBezTo>
                    <a:cubicBezTo>
                      <a:pt x="688" y="128"/>
                      <a:pt x="566" y="93"/>
                      <a:pt x="449" y="63"/>
                    </a:cubicBezTo>
                    <a:cubicBezTo>
                      <a:pt x="397" y="50"/>
                      <a:pt x="343" y="40"/>
                      <a:pt x="291" y="28"/>
                    </a:cubicBezTo>
                    <a:cubicBezTo>
                      <a:pt x="225" y="18"/>
                      <a:pt x="158" y="10"/>
                      <a:pt x="94" y="1"/>
                    </a:cubicBezTo>
                    <a:cubicBezTo>
                      <a:pt x="91" y="1"/>
                      <a:pt x="88" y="1"/>
                      <a:pt x="8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6630702" y="2884488"/>
                <a:ext cx="24104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747" extrusionOk="0">
                    <a:moveTo>
                      <a:pt x="68" y="1"/>
                    </a:moveTo>
                    <a:cubicBezTo>
                      <a:pt x="38" y="4"/>
                      <a:pt x="22" y="26"/>
                      <a:pt x="19" y="55"/>
                    </a:cubicBezTo>
                    <a:cubicBezTo>
                      <a:pt x="8" y="281"/>
                      <a:pt x="1" y="506"/>
                      <a:pt x="8" y="732"/>
                    </a:cubicBezTo>
                    <a:cubicBezTo>
                      <a:pt x="12" y="947"/>
                      <a:pt x="45" y="1162"/>
                      <a:pt x="82" y="1374"/>
                    </a:cubicBezTo>
                    <a:cubicBezTo>
                      <a:pt x="103" y="1475"/>
                      <a:pt x="124" y="1577"/>
                      <a:pt x="151" y="1675"/>
                    </a:cubicBezTo>
                    <a:cubicBezTo>
                      <a:pt x="181" y="1785"/>
                      <a:pt x="217" y="1889"/>
                      <a:pt x="254" y="1997"/>
                    </a:cubicBezTo>
                    <a:cubicBezTo>
                      <a:pt x="330" y="2217"/>
                      <a:pt x="412" y="2438"/>
                      <a:pt x="491" y="2655"/>
                    </a:cubicBezTo>
                    <a:cubicBezTo>
                      <a:pt x="511" y="2710"/>
                      <a:pt x="560" y="2746"/>
                      <a:pt x="615" y="2746"/>
                    </a:cubicBezTo>
                    <a:cubicBezTo>
                      <a:pt x="628" y="2746"/>
                      <a:pt x="642" y="2744"/>
                      <a:pt x="655" y="2740"/>
                    </a:cubicBezTo>
                    <a:cubicBezTo>
                      <a:pt x="723" y="2718"/>
                      <a:pt x="761" y="2644"/>
                      <a:pt x="740" y="2575"/>
                    </a:cubicBezTo>
                    <a:lnTo>
                      <a:pt x="579" y="2087"/>
                    </a:lnTo>
                    <a:cubicBezTo>
                      <a:pt x="525" y="1921"/>
                      <a:pt x="473" y="1756"/>
                      <a:pt x="422" y="1589"/>
                    </a:cubicBezTo>
                    <a:cubicBezTo>
                      <a:pt x="396" y="1507"/>
                      <a:pt x="369" y="1425"/>
                      <a:pt x="343" y="1344"/>
                    </a:cubicBezTo>
                    <a:cubicBezTo>
                      <a:pt x="316" y="1264"/>
                      <a:pt x="293" y="1181"/>
                      <a:pt x="269" y="1099"/>
                    </a:cubicBezTo>
                    <a:cubicBezTo>
                      <a:pt x="221" y="934"/>
                      <a:pt x="186" y="768"/>
                      <a:pt x="153" y="599"/>
                    </a:cubicBezTo>
                    <a:cubicBezTo>
                      <a:pt x="123" y="417"/>
                      <a:pt x="111" y="233"/>
                      <a:pt x="121" y="49"/>
                    </a:cubicBezTo>
                    <a:cubicBezTo>
                      <a:pt x="123" y="25"/>
                      <a:pt x="101" y="5"/>
                      <a:pt x="7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6630544" y="2810690"/>
                <a:ext cx="18821" cy="2445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3" extrusionOk="0">
                    <a:moveTo>
                      <a:pt x="501" y="0"/>
                    </a:moveTo>
                    <a:cubicBezTo>
                      <a:pt x="479" y="0"/>
                      <a:pt x="458" y="10"/>
                      <a:pt x="443" y="25"/>
                    </a:cubicBezTo>
                    <a:cubicBezTo>
                      <a:pt x="357" y="104"/>
                      <a:pt x="274" y="184"/>
                      <a:pt x="205" y="277"/>
                    </a:cubicBezTo>
                    <a:cubicBezTo>
                      <a:pt x="128" y="378"/>
                      <a:pt x="70" y="491"/>
                      <a:pt x="19" y="607"/>
                    </a:cubicBezTo>
                    <a:cubicBezTo>
                      <a:pt x="6" y="635"/>
                      <a:pt x="0" y="664"/>
                      <a:pt x="12" y="694"/>
                    </a:cubicBezTo>
                    <a:cubicBezTo>
                      <a:pt x="20" y="721"/>
                      <a:pt x="40" y="747"/>
                      <a:pt x="65" y="759"/>
                    </a:cubicBezTo>
                    <a:cubicBezTo>
                      <a:pt x="82" y="768"/>
                      <a:pt x="100" y="773"/>
                      <a:pt x="118" y="773"/>
                    </a:cubicBezTo>
                    <a:cubicBezTo>
                      <a:pt x="158" y="773"/>
                      <a:pt x="197" y="751"/>
                      <a:pt x="216" y="713"/>
                    </a:cubicBezTo>
                    <a:cubicBezTo>
                      <a:pt x="258" y="634"/>
                      <a:pt x="299" y="554"/>
                      <a:pt x="341" y="472"/>
                    </a:cubicBezTo>
                    <a:cubicBezTo>
                      <a:pt x="384" y="389"/>
                      <a:pt x="427" y="305"/>
                      <a:pt x="480" y="227"/>
                    </a:cubicBezTo>
                    <a:cubicBezTo>
                      <a:pt x="506" y="196"/>
                      <a:pt x="531" y="166"/>
                      <a:pt x="563" y="136"/>
                    </a:cubicBezTo>
                    <a:cubicBezTo>
                      <a:pt x="594" y="106"/>
                      <a:pt x="589" y="50"/>
                      <a:pt x="559" y="23"/>
                    </a:cubicBezTo>
                    <a:cubicBezTo>
                      <a:pt x="546" y="11"/>
                      <a:pt x="531" y="4"/>
                      <a:pt x="520" y="3"/>
                    </a:cubicBezTo>
                    <a:cubicBezTo>
                      <a:pt x="514" y="1"/>
                      <a:pt x="507" y="0"/>
                      <a:pt x="50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6961547" y="2864592"/>
                <a:ext cx="34131" cy="27172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59" extrusionOk="0">
                    <a:moveTo>
                      <a:pt x="979" y="1"/>
                    </a:moveTo>
                    <a:cubicBezTo>
                      <a:pt x="963" y="1"/>
                      <a:pt x="948" y="5"/>
                      <a:pt x="934" y="13"/>
                    </a:cubicBezTo>
                    <a:cubicBezTo>
                      <a:pt x="623" y="206"/>
                      <a:pt x="287" y="383"/>
                      <a:pt x="40" y="663"/>
                    </a:cubicBezTo>
                    <a:cubicBezTo>
                      <a:pt x="0" y="710"/>
                      <a:pt x="0" y="783"/>
                      <a:pt x="48" y="827"/>
                    </a:cubicBezTo>
                    <a:cubicBezTo>
                      <a:pt x="68" y="848"/>
                      <a:pt x="99" y="858"/>
                      <a:pt x="129" y="858"/>
                    </a:cubicBezTo>
                    <a:cubicBezTo>
                      <a:pt x="160" y="858"/>
                      <a:pt x="192" y="846"/>
                      <a:pt x="212" y="822"/>
                    </a:cubicBezTo>
                    <a:cubicBezTo>
                      <a:pt x="304" y="708"/>
                      <a:pt x="404" y="610"/>
                      <a:pt x="516" y="514"/>
                    </a:cubicBezTo>
                    <a:cubicBezTo>
                      <a:pt x="676" y="382"/>
                      <a:pt x="852" y="267"/>
                      <a:pt x="1027" y="159"/>
                    </a:cubicBezTo>
                    <a:cubicBezTo>
                      <a:pt x="1067" y="133"/>
                      <a:pt x="1078" y="80"/>
                      <a:pt x="1054" y="40"/>
                    </a:cubicBezTo>
                    <a:cubicBezTo>
                      <a:pt x="1041" y="18"/>
                      <a:pt x="1020" y="5"/>
                      <a:pt x="997" y="3"/>
                    </a:cubicBezTo>
                    <a:cubicBezTo>
                      <a:pt x="991" y="1"/>
                      <a:pt x="985" y="1"/>
                      <a:pt x="97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6796678" y="2729837"/>
                <a:ext cx="9142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06" extrusionOk="0">
                    <a:moveTo>
                      <a:pt x="184" y="1"/>
                    </a:moveTo>
                    <a:cubicBezTo>
                      <a:pt x="160" y="1"/>
                      <a:pt x="135" y="11"/>
                      <a:pt x="118" y="31"/>
                    </a:cubicBezTo>
                    <a:cubicBezTo>
                      <a:pt x="83" y="67"/>
                      <a:pt x="58" y="106"/>
                      <a:pt x="36" y="150"/>
                    </a:cubicBezTo>
                    <a:cubicBezTo>
                      <a:pt x="10" y="203"/>
                      <a:pt x="0" y="258"/>
                      <a:pt x="2" y="315"/>
                    </a:cubicBezTo>
                    <a:cubicBezTo>
                      <a:pt x="3" y="358"/>
                      <a:pt x="36" y="394"/>
                      <a:pt x="75" y="404"/>
                    </a:cubicBezTo>
                    <a:cubicBezTo>
                      <a:pt x="81" y="405"/>
                      <a:pt x="87" y="405"/>
                      <a:pt x="94" y="405"/>
                    </a:cubicBezTo>
                    <a:cubicBezTo>
                      <a:pt x="112" y="405"/>
                      <a:pt x="130" y="400"/>
                      <a:pt x="146" y="391"/>
                    </a:cubicBezTo>
                    <a:cubicBezTo>
                      <a:pt x="166" y="378"/>
                      <a:pt x="186" y="355"/>
                      <a:pt x="188" y="332"/>
                    </a:cubicBezTo>
                    <a:cubicBezTo>
                      <a:pt x="191" y="298"/>
                      <a:pt x="195" y="263"/>
                      <a:pt x="205" y="232"/>
                    </a:cubicBezTo>
                    <a:cubicBezTo>
                      <a:pt x="215" y="213"/>
                      <a:pt x="222" y="197"/>
                      <a:pt x="232" y="182"/>
                    </a:cubicBezTo>
                    <a:cubicBezTo>
                      <a:pt x="239" y="172"/>
                      <a:pt x="247" y="163"/>
                      <a:pt x="254" y="156"/>
                    </a:cubicBezTo>
                    <a:cubicBezTo>
                      <a:pt x="288" y="119"/>
                      <a:pt x="287" y="60"/>
                      <a:pt x="248" y="26"/>
                    </a:cubicBezTo>
                    <a:cubicBezTo>
                      <a:pt x="237" y="13"/>
                      <a:pt x="218" y="6"/>
                      <a:pt x="202" y="3"/>
                    </a:cubicBezTo>
                    <a:cubicBezTo>
                      <a:pt x="196" y="2"/>
                      <a:pt x="190" y="1"/>
                      <a:pt x="18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6832739" y="2583315"/>
                <a:ext cx="25622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805" extrusionOk="0">
                    <a:moveTo>
                      <a:pt x="707" y="0"/>
                    </a:moveTo>
                    <a:cubicBezTo>
                      <a:pt x="695" y="0"/>
                      <a:pt x="683" y="4"/>
                      <a:pt x="672" y="13"/>
                    </a:cubicBezTo>
                    <a:cubicBezTo>
                      <a:pt x="407" y="203"/>
                      <a:pt x="192" y="469"/>
                      <a:pt x="82" y="779"/>
                    </a:cubicBezTo>
                    <a:cubicBezTo>
                      <a:pt x="27" y="936"/>
                      <a:pt x="0" y="1101"/>
                      <a:pt x="9" y="1268"/>
                    </a:cubicBezTo>
                    <a:cubicBezTo>
                      <a:pt x="17" y="1440"/>
                      <a:pt x="74" y="1606"/>
                      <a:pt x="165" y="1751"/>
                    </a:cubicBezTo>
                    <a:cubicBezTo>
                      <a:pt x="187" y="1786"/>
                      <a:pt x="225" y="1805"/>
                      <a:pt x="263" y="1805"/>
                    </a:cubicBezTo>
                    <a:cubicBezTo>
                      <a:pt x="285" y="1805"/>
                      <a:pt x="306" y="1799"/>
                      <a:pt x="325" y="1787"/>
                    </a:cubicBezTo>
                    <a:cubicBezTo>
                      <a:pt x="379" y="1752"/>
                      <a:pt x="395" y="1679"/>
                      <a:pt x="361" y="1626"/>
                    </a:cubicBezTo>
                    <a:cubicBezTo>
                      <a:pt x="342" y="1593"/>
                      <a:pt x="322" y="1562"/>
                      <a:pt x="306" y="1528"/>
                    </a:cubicBezTo>
                    <a:cubicBezTo>
                      <a:pt x="274" y="1457"/>
                      <a:pt x="252" y="1384"/>
                      <a:pt x="236" y="1308"/>
                    </a:cubicBezTo>
                    <a:cubicBezTo>
                      <a:pt x="223" y="1230"/>
                      <a:pt x="222" y="1154"/>
                      <a:pt x="225" y="1075"/>
                    </a:cubicBezTo>
                    <a:cubicBezTo>
                      <a:pt x="236" y="968"/>
                      <a:pt x="261" y="865"/>
                      <a:pt x="296" y="763"/>
                    </a:cubicBezTo>
                    <a:cubicBezTo>
                      <a:pt x="342" y="650"/>
                      <a:pt x="397" y="545"/>
                      <a:pt x="467" y="445"/>
                    </a:cubicBezTo>
                    <a:cubicBezTo>
                      <a:pt x="531" y="359"/>
                      <a:pt x="601" y="280"/>
                      <a:pt x="683" y="210"/>
                    </a:cubicBezTo>
                    <a:cubicBezTo>
                      <a:pt x="709" y="190"/>
                      <a:pt x="733" y="170"/>
                      <a:pt x="759" y="153"/>
                    </a:cubicBezTo>
                    <a:cubicBezTo>
                      <a:pt x="795" y="126"/>
                      <a:pt x="809" y="80"/>
                      <a:pt x="783" y="40"/>
                    </a:cubicBezTo>
                    <a:cubicBezTo>
                      <a:pt x="772" y="20"/>
                      <a:pt x="750" y="8"/>
                      <a:pt x="729" y="4"/>
                    </a:cubicBezTo>
                    <a:cubicBezTo>
                      <a:pt x="722" y="1"/>
                      <a:pt x="715" y="0"/>
                      <a:pt x="7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6875380" y="2547412"/>
                <a:ext cx="68611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37" extrusionOk="0">
                    <a:moveTo>
                      <a:pt x="140" y="1597"/>
                    </a:moveTo>
                    <a:lnTo>
                      <a:pt x="140" y="1599"/>
                    </a:lnTo>
                    <a:cubicBezTo>
                      <a:pt x="140" y="1599"/>
                      <a:pt x="141" y="1597"/>
                      <a:pt x="140" y="1597"/>
                    </a:cubicBezTo>
                    <a:close/>
                    <a:moveTo>
                      <a:pt x="1652" y="1"/>
                    </a:moveTo>
                    <a:cubicBezTo>
                      <a:pt x="1631" y="1"/>
                      <a:pt x="1610" y="2"/>
                      <a:pt x="1589" y="5"/>
                    </a:cubicBezTo>
                    <a:cubicBezTo>
                      <a:pt x="1511" y="11"/>
                      <a:pt x="1433" y="36"/>
                      <a:pt x="1357" y="78"/>
                    </a:cubicBezTo>
                    <a:cubicBezTo>
                      <a:pt x="1278" y="121"/>
                      <a:pt x="1204" y="181"/>
                      <a:pt x="1129" y="263"/>
                    </a:cubicBezTo>
                    <a:cubicBezTo>
                      <a:pt x="1103" y="278"/>
                      <a:pt x="1080" y="296"/>
                      <a:pt x="1058" y="313"/>
                    </a:cubicBezTo>
                    <a:cubicBezTo>
                      <a:pt x="995" y="360"/>
                      <a:pt x="937" y="413"/>
                      <a:pt x="871" y="480"/>
                    </a:cubicBezTo>
                    <a:cubicBezTo>
                      <a:pt x="778" y="573"/>
                      <a:pt x="687" y="689"/>
                      <a:pt x="592" y="833"/>
                    </a:cubicBezTo>
                    <a:cubicBezTo>
                      <a:pt x="525" y="931"/>
                      <a:pt x="466" y="1037"/>
                      <a:pt x="408" y="1138"/>
                    </a:cubicBezTo>
                    <a:lnTo>
                      <a:pt x="363" y="1216"/>
                    </a:lnTo>
                    <a:lnTo>
                      <a:pt x="300" y="1325"/>
                    </a:lnTo>
                    <a:cubicBezTo>
                      <a:pt x="249" y="1417"/>
                      <a:pt x="194" y="1508"/>
                      <a:pt x="141" y="1597"/>
                    </a:cubicBezTo>
                    <a:lnTo>
                      <a:pt x="140" y="1599"/>
                    </a:lnTo>
                    <a:cubicBezTo>
                      <a:pt x="105" y="1652"/>
                      <a:pt x="77" y="1695"/>
                      <a:pt x="47" y="1735"/>
                    </a:cubicBezTo>
                    <a:cubicBezTo>
                      <a:pt x="12" y="1745"/>
                      <a:pt x="1" y="1768"/>
                      <a:pt x="11" y="1789"/>
                    </a:cubicBezTo>
                    <a:cubicBezTo>
                      <a:pt x="12" y="1809"/>
                      <a:pt x="17" y="1819"/>
                      <a:pt x="27" y="1828"/>
                    </a:cubicBezTo>
                    <a:cubicBezTo>
                      <a:pt x="12" y="1852"/>
                      <a:pt x="5" y="1881"/>
                      <a:pt x="14" y="1905"/>
                    </a:cubicBezTo>
                    <a:cubicBezTo>
                      <a:pt x="37" y="1990"/>
                      <a:pt x="65" y="2063"/>
                      <a:pt x="101" y="2127"/>
                    </a:cubicBezTo>
                    <a:cubicBezTo>
                      <a:pt x="143" y="2200"/>
                      <a:pt x="191" y="2263"/>
                      <a:pt x="251" y="2317"/>
                    </a:cubicBezTo>
                    <a:cubicBezTo>
                      <a:pt x="306" y="2365"/>
                      <a:pt x="375" y="2400"/>
                      <a:pt x="465" y="2426"/>
                    </a:cubicBezTo>
                    <a:cubicBezTo>
                      <a:pt x="472" y="2428"/>
                      <a:pt x="481" y="2429"/>
                      <a:pt x="488" y="2432"/>
                    </a:cubicBezTo>
                    <a:cubicBezTo>
                      <a:pt x="522" y="2436"/>
                      <a:pt x="558" y="2436"/>
                      <a:pt x="594" y="2436"/>
                    </a:cubicBezTo>
                    <a:cubicBezTo>
                      <a:pt x="639" y="2436"/>
                      <a:pt x="685" y="2422"/>
                      <a:pt x="728" y="2408"/>
                    </a:cubicBezTo>
                    <a:cubicBezTo>
                      <a:pt x="751" y="2400"/>
                      <a:pt x="771" y="2379"/>
                      <a:pt x="775" y="2353"/>
                    </a:cubicBezTo>
                    <a:cubicBezTo>
                      <a:pt x="796" y="2350"/>
                      <a:pt x="814" y="2336"/>
                      <a:pt x="823" y="2319"/>
                    </a:cubicBezTo>
                    <a:cubicBezTo>
                      <a:pt x="886" y="2200"/>
                      <a:pt x="959" y="2075"/>
                      <a:pt x="1048" y="1935"/>
                    </a:cubicBezTo>
                    <a:cubicBezTo>
                      <a:pt x="1179" y="1733"/>
                      <a:pt x="1324" y="1539"/>
                      <a:pt x="1477" y="1354"/>
                    </a:cubicBezTo>
                    <a:cubicBezTo>
                      <a:pt x="1549" y="1268"/>
                      <a:pt x="1627" y="1181"/>
                      <a:pt x="1718" y="1086"/>
                    </a:cubicBezTo>
                    <a:cubicBezTo>
                      <a:pt x="1755" y="1046"/>
                      <a:pt x="1792" y="1009"/>
                      <a:pt x="1831" y="969"/>
                    </a:cubicBezTo>
                    <a:cubicBezTo>
                      <a:pt x="1871" y="929"/>
                      <a:pt x="1911" y="887"/>
                      <a:pt x="1952" y="845"/>
                    </a:cubicBezTo>
                    <a:cubicBezTo>
                      <a:pt x="1961" y="837"/>
                      <a:pt x="1967" y="824"/>
                      <a:pt x="1970" y="814"/>
                    </a:cubicBezTo>
                    <a:cubicBezTo>
                      <a:pt x="2004" y="787"/>
                      <a:pt x="2038" y="752"/>
                      <a:pt x="2067" y="714"/>
                    </a:cubicBezTo>
                    <a:cubicBezTo>
                      <a:pt x="2117" y="646"/>
                      <a:pt x="2149" y="572"/>
                      <a:pt x="2160" y="496"/>
                    </a:cubicBezTo>
                    <a:cubicBezTo>
                      <a:pt x="2169" y="427"/>
                      <a:pt x="2160" y="356"/>
                      <a:pt x="2131" y="287"/>
                    </a:cubicBezTo>
                    <a:cubicBezTo>
                      <a:pt x="2106" y="227"/>
                      <a:pt x="2061" y="170"/>
                      <a:pt x="2005" y="121"/>
                    </a:cubicBezTo>
                    <a:cubicBezTo>
                      <a:pt x="1934" y="67"/>
                      <a:pt x="1848" y="28"/>
                      <a:pt x="1752" y="9"/>
                    </a:cubicBezTo>
                    <a:cubicBezTo>
                      <a:pt x="1718" y="4"/>
                      <a:pt x="1685" y="1"/>
                      <a:pt x="1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6953702" y="2481965"/>
                <a:ext cx="56148" cy="579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833" extrusionOk="0">
                    <a:moveTo>
                      <a:pt x="1349" y="0"/>
                    </a:moveTo>
                    <a:cubicBezTo>
                      <a:pt x="1341" y="0"/>
                      <a:pt x="1334" y="0"/>
                      <a:pt x="1326" y="1"/>
                    </a:cubicBezTo>
                    <a:cubicBezTo>
                      <a:pt x="1314" y="2"/>
                      <a:pt x="1302" y="3"/>
                      <a:pt x="1294" y="12"/>
                    </a:cubicBezTo>
                    <a:cubicBezTo>
                      <a:pt x="1281" y="12"/>
                      <a:pt x="1266" y="14"/>
                      <a:pt x="1252" y="21"/>
                    </a:cubicBezTo>
                    <a:cubicBezTo>
                      <a:pt x="1173" y="58"/>
                      <a:pt x="1105" y="109"/>
                      <a:pt x="1036" y="164"/>
                    </a:cubicBezTo>
                    <a:cubicBezTo>
                      <a:pt x="966" y="217"/>
                      <a:pt x="894" y="280"/>
                      <a:pt x="810" y="363"/>
                    </a:cubicBezTo>
                    <a:cubicBezTo>
                      <a:pt x="742" y="427"/>
                      <a:pt x="679" y="495"/>
                      <a:pt x="616" y="565"/>
                    </a:cubicBezTo>
                    <a:cubicBezTo>
                      <a:pt x="588" y="596"/>
                      <a:pt x="559" y="631"/>
                      <a:pt x="530" y="665"/>
                    </a:cubicBezTo>
                    <a:lnTo>
                      <a:pt x="503" y="697"/>
                    </a:lnTo>
                    <a:lnTo>
                      <a:pt x="477" y="729"/>
                    </a:lnTo>
                    <a:lnTo>
                      <a:pt x="450" y="767"/>
                    </a:lnTo>
                    <a:lnTo>
                      <a:pt x="429" y="797"/>
                    </a:lnTo>
                    <a:cubicBezTo>
                      <a:pt x="364" y="874"/>
                      <a:pt x="300" y="953"/>
                      <a:pt x="241" y="1033"/>
                    </a:cubicBezTo>
                    <a:cubicBezTo>
                      <a:pt x="171" y="1126"/>
                      <a:pt x="114" y="1226"/>
                      <a:pt x="58" y="1324"/>
                    </a:cubicBezTo>
                    <a:cubicBezTo>
                      <a:pt x="54" y="1329"/>
                      <a:pt x="52" y="1334"/>
                      <a:pt x="52" y="1339"/>
                    </a:cubicBezTo>
                    <a:cubicBezTo>
                      <a:pt x="22" y="1345"/>
                      <a:pt x="1" y="1372"/>
                      <a:pt x="1" y="1402"/>
                    </a:cubicBezTo>
                    <a:cubicBezTo>
                      <a:pt x="2" y="1468"/>
                      <a:pt x="13" y="1526"/>
                      <a:pt x="34" y="1580"/>
                    </a:cubicBezTo>
                    <a:cubicBezTo>
                      <a:pt x="52" y="1632"/>
                      <a:pt x="85" y="1677"/>
                      <a:pt x="128" y="1723"/>
                    </a:cubicBezTo>
                    <a:cubicBezTo>
                      <a:pt x="184" y="1776"/>
                      <a:pt x="255" y="1812"/>
                      <a:pt x="336" y="1826"/>
                    </a:cubicBezTo>
                    <a:cubicBezTo>
                      <a:pt x="361" y="1831"/>
                      <a:pt x="388" y="1833"/>
                      <a:pt x="414" y="1833"/>
                    </a:cubicBezTo>
                    <a:cubicBezTo>
                      <a:pt x="440" y="1833"/>
                      <a:pt x="467" y="1831"/>
                      <a:pt x="493" y="1826"/>
                    </a:cubicBezTo>
                    <a:cubicBezTo>
                      <a:pt x="525" y="1821"/>
                      <a:pt x="552" y="1790"/>
                      <a:pt x="555" y="1756"/>
                    </a:cubicBezTo>
                    <a:cubicBezTo>
                      <a:pt x="559" y="1759"/>
                      <a:pt x="562" y="1759"/>
                      <a:pt x="566" y="1760"/>
                    </a:cubicBezTo>
                    <a:cubicBezTo>
                      <a:pt x="570" y="1761"/>
                      <a:pt x="573" y="1761"/>
                      <a:pt x="575" y="1761"/>
                    </a:cubicBezTo>
                    <a:cubicBezTo>
                      <a:pt x="586" y="1761"/>
                      <a:pt x="592" y="1757"/>
                      <a:pt x="598" y="1752"/>
                    </a:cubicBezTo>
                    <a:cubicBezTo>
                      <a:pt x="774" y="1583"/>
                      <a:pt x="961" y="1395"/>
                      <a:pt x="1189" y="1159"/>
                    </a:cubicBezTo>
                    <a:cubicBezTo>
                      <a:pt x="1238" y="1109"/>
                      <a:pt x="1288" y="1059"/>
                      <a:pt x="1335" y="1009"/>
                    </a:cubicBezTo>
                    <a:cubicBezTo>
                      <a:pt x="1384" y="959"/>
                      <a:pt x="1434" y="908"/>
                      <a:pt x="1483" y="858"/>
                    </a:cubicBezTo>
                    <a:cubicBezTo>
                      <a:pt x="1527" y="811"/>
                      <a:pt x="1574" y="764"/>
                      <a:pt x="1617" y="714"/>
                    </a:cubicBezTo>
                    <a:cubicBezTo>
                      <a:pt x="1634" y="692"/>
                      <a:pt x="1653" y="672"/>
                      <a:pt x="1670" y="651"/>
                    </a:cubicBezTo>
                    <a:lnTo>
                      <a:pt x="1690" y="625"/>
                    </a:lnTo>
                    <a:cubicBezTo>
                      <a:pt x="1713" y="599"/>
                      <a:pt x="1737" y="571"/>
                      <a:pt x="1756" y="539"/>
                    </a:cubicBezTo>
                    <a:cubicBezTo>
                      <a:pt x="1775" y="513"/>
                      <a:pt x="1775" y="475"/>
                      <a:pt x="1756" y="446"/>
                    </a:cubicBezTo>
                    <a:cubicBezTo>
                      <a:pt x="1762" y="434"/>
                      <a:pt x="1766" y="420"/>
                      <a:pt x="1769" y="403"/>
                    </a:cubicBezTo>
                    <a:cubicBezTo>
                      <a:pt x="1773" y="392"/>
                      <a:pt x="1775" y="377"/>
                      <a:pt x="1775" y="363"/>
                    </a:cubicBezTo>
                    <a:cubicBezTo>
                      <a:pt x="1775" y="346"/>
                      <a:pt x="1773" y="330"/>
                      <a:pt x="1770" y="314"/>
                    </a:cubicBezTo>
                    <a:cubicBezTo>
                      <a:pt x="1766" y="273"/>
                      <a:pt x="1749" y="243"/>
                      <a:pt x="1735" y="215"/>
                    </a:cubicBezTo>
                    <a:cubicBezTo>
                      <a:pt x="1719" y="185"/>
                      <a:pt x="1694" y="158"/>
                      <a:pt x="1676" y="141"/>
                    </a:cubicBezTo>
                    <a:cubicBezTo>
                      <a:pt x="1654" y="119"/>
                      <a:pt x="1627" y="99"/>
                      <a:pt x="1601" y="81"/>
                    </a:cubicBezTo>
                    <a:cubicBezTo>
                      <a:pt x="1574" y="64"/>
                      <a:pt x="1546" y="49"/>
                      <a:pt x="1517" y="38"/>
                    </a:cubicBezTo>
                    <a:cubicBezTo>
                      <a:pt x="1488" y="24"/>
                      <a:pt x="1454" y="14"/>
                      <a:pt x="1420" y="6"/>
                    </a:cubicBezTo>
                    <a:cubicBezTo>
                      <a:pt x="1395" y="2"/>
                      <a:pt x="1372" y="0"/>
                      <a:pt x="1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7014436" y="2391021"/>
                <a:ext cx="21320" cy="68927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179" extrusionOk="0">
                    <a:moveTo>
                      <a:pt x="280" y="0"/>
                    </a:moveTo>
                    <a:cubicBezTo>
                      <a:pt x="259" y="0"/>
                      <a:pt x="236" y="3"/>
                      <a:pt x="215" y="10"/>
                    </a:cubicBezTo>
                    <a:cubicBezTo>
                      <a:pt x="161" y="28"/>
                      <a:pt x="112" y="68"/>
                      <a:pt x="85" y="119"/>
                    </a:cubicBezTo>
                    <a:cubicBezTo>
                      <a:pt x="55" y="177"/>
                      <a:pt x="57" y="232"/>
                      <a:pt x="69" y="293"/>
                    </a:cubicBezTo>
                    <a:cubicBezTo>
                      <a:pt x="69" y="295"/>
                      <a:pt x="69" y="297"/>
                      <a:pt x="71" y="298"/>
                    </a:cubicBezTo>
                    <a:cubicBezTo>
                      <a:pt x="89" y="421"/>
                      <a:pt x="84" y="547"/>
                      <a:pt x="79" y="672"/>
                    </a:cubicBezTo>
                    <a:cubicBezTo>
                      <a:pt x="77" y="818"/>
                      <a:pt x="61" y="963"/>
                      <a:pt x="49" y="1107"/>
                    </a:cubicBezTo>
                    <a:cubicBezTo>
                      <a:pt x="29" y="1381"/>
                      <a:pt x="1" y="1653"/>
                      <a:pt x="41" y="1928"/>
                    </a:cubicBezTo>
                    <a:cubicBezTo>
                      <a:pt x="42" y="1974"/>
                      <a:pt x="57" y="2016"/>
                      <a:pt x="82" y="2057"/>
                    </a:cubicBezTo>
                    <a:cubicBezTo>
                      <a:pt x="120" y="2115"/>
                      <a:pt x="178" y="2158"/>
                      <a:pt x="247" y="2173"/>
                    </a:cubicBezTo>
                    <a:cubicBezTo>
                      <a:pt x="265" y="2176"/>
                      <a:pt x="283" y="2178"/>
                      <a:pt x="302" y="2178"/>
                    </a:cubicBezTo>
                    <a:cubicBezTo>
                      <a:pt x="352" y="2178"/>
                      <a:pt x="403" y="2164"/>
                      <a:pt x="445" y="2137"/>
                    </a:cubicBezTo>
                    <a:cubicBezTo>
                      <a:pt x="508" y="2097"/>
                      <a:pt x="541" y="2039"/>
                      <a:pt x="562" y="1972"/>
                    </a:cubicBezTo>
                    <a:cubicBezTo>
                      <a:pt x="655" y="1684"/>
                      <a:pt x="674" y="1378"/>
                      <a:pt x="664" y="1077"/>
                    </a:cubicBezTo>
                    <a:cubicBezTo>
                      <a:pt x="659" y="925"/>
                      <a:pt x="635" y="775"/>
                      <a:pt x="606" y="625"/>
                    </a:cubicBezTo>
                    <a:cubicBezTo>
                      <a:pt x="578" y="464"/>
                      <a:pt x="529" y="313"/>
                      <a:pt x="493" y="155"/>
                    </a:cubicBezTo>
                    <a:cubicBezTo>
                      <a:pt x="476" y="73"/>
                      <a:pt x="399" y="18"/>
                      <a:pt x="316" y="3"/>
                    </a:cubicBezTo>
                    <a:cubicBezTo>
                      <a:pt x="305" y="1"/>
                      <a:pt x="292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6952974" y="2288595"/>
                <a:ext cx="59785" cy="7778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459" extrusionOk="0">
                    <a:moveTo>
                      <a:pt x="306" y="0"/>
                    </a:moveTo>
                    <a:cubicBezTo>
                      <a:pt x="301" y="0"/>
                      <a:pt x="295" y="1"/>
                      <a:pt x="290" y="1"/>
                    </a:cubicBezTo>
                    <a:cubicBezTo>
                      <a:pt x="144" y="8"/>
                      <a:pt x="1" y="147"/>
                      <a:pt x="18" y="302"/>
                    </a:cubicBezTo>
                    <a:cubicBezTo>
                      <a:pt x="29" y="386"/>
                      <a:pt x="45" y="469"/>
                      <a:pt x="74" y="549"/>
                    </a:cubicBezTo>
                    <a:cubicBezTo>
                      <a:pt x="108" y="648"/>
                      <a:pt x="161" y="744"/>
                      <a:pt x="217" y="831"/>
                    </a:cubicBezTo>
                    <a:cubicBezTo>
                      <a:pt x="316" y="993"/>
                      <a:pt x="440" y="1136"/>
                      <a:pt x="559" y="1281"/>
                    </a:cubicBezTo>
                    <a:cubicBezTo>
                      <a:pt x="682" y="1431"/>
                      <a:pt x="791" y="1589"/>
                      <a:pt x="903" y="1748"/>
                    </a:cubicBezTo>
                    <a:cubicBezTo>
                      <a:pt x="1056" y="1968"/>
                      <a:pt x="1219" y="2182"/>
                      <a:pt x="1397" y="2385"/>
                    </a:cubicBezTo>
                    <a:cubicBezTo>
                      <a:pt x="1433" y="2419"/>
                      <a:pt x="1475" y="2441"/>
                      <a:pt x="1524" y="2452"/>
                    </a:cubicBezTo>
                    <a:cubicBezTo>
                      <a:pt x="1543" y="2457"/>
                      <a:pt x="1563" y="2459"/>
                      <a:pt x="1583" y="2459"/>
                    </a:cubicBezTo>
                    <a:cubicBezTo>
                      <a:pt x="1634" y="2459"/>
                      <a:pt x="1686" y="2444"/>
                      <a:pt x="1729" y="2417"/>
                    </a:cubicBezTo>
                    <a:cubicBezTo>
                      <a:pt x="1828" y="2354"/>
                      <a:pt x="1889" y="2213"/>
                      <a:pt x="1843" y="2102"/>
                    </a:cubicBezTo>
                    <a:cubicBezTo>
                      <a:pt x="1782" y="1940"/>
                      <a:pt x="1706" y="1789"/>
                      <a:pt x="1614" y="1645"/>
                    </a:cubicBezTo>
                    <a:cubicBezTo>
                      <a:pt x="1527" y="1507"/>
                      <a:pt x="1433" y="1374"/>
                      <a:pt x="1335" y="1244"/>
                    </a:cubicBezTo>
                    <a:cubicBezTo>
                      <a:pt x="1182" y="1038"/>
                      <a:pt x="1006" y="853"/>
                      <a:pt x="840" y="658"/>
                    </a:cubicBezTo>
                    <a:cubicBezTo>
                      <a:pt x="758" y="557"/>
                      <a:pt x="679" y="449"/>
                      <a:pt x="616" y="333"/>
                    </a:cubicBezTo>
                    <a:cubicBezTo>
                      <a:pt x="608" y="312"/>
                      <a:pt x="601" y="287"/>
                      <a:pt x="593" y="264"/>
                    </a:cubicBezTo>
                    <a:cubicBezTo>
                      <a:pt x="582" y="191"/>
                      <a:pt x="559" y="128"/>
                      <a:pt x="502" y="77"/>
                    </a:cubicBezTo>
                    <a:cubicBezTo>
                      <a:pt x="460" y="40"/>
                      <a:pt x="410" y="14"/>
                      <a:pt x="357" y="5"/>
                    </a:cubicBezTo>
                    <a:cubicBezTo>
                      <a:pt x="339" y="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0" name="Google Shape;2370;p15"/>
            <p:cNvGrpSpPr/>
            <p:nvPr/>
          </p:nvGrpSpPr>
          <p:grpSpPr>
            <a:xfrm>
              <a:off x="6502525" y="1420738"/>
              <a:ext cx="282162" cy="368614"/>
              <a:chOff x="7792375" y="3990551"/>
              <a:chExt cx="282162" cy="368614"/>
            </a:xfrm>
          </p:grpSpPr>
          <p:sp>
            <p:nvSpPr>
              <p:cNvPr id="2371" name="Google Shape;2371;p15"/>
              <p:cNvSpPr/>
              <p:nvPr/>
            </p:nvSpPr>
            <p:spPr>
              <a:xfrm>
                <a:off x="7792375" y="3990551"/>
                <a:ext cx="282162" cy="368614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1653" extrusionOk="0">
                    <a:moveTo>
                      <a:pt x="3174" y="1"/>
                    </a:moveTo>
                    <a:cubicBezTo>
                      <a:pt x="3158" y="1"/>
                      <a:pt x="3141" y="2"/>
                      <a:pt x="3125" y="4"/>
                    </a:cubicBezTo>
                    <a:cubicBezTo>
                      <a:pt x="3083" y="8"/>
                      <a:pt x="3043" y="20"/>
                      <a:pt x="2999" y="37"/>
                    </a:cubicBezTo>
                    <a:cubicBezTo>
                      <a:pt x="2991" y="41"/>
                      <a:pt x="2984" y="43"/>
                      <a:pt x="2976" y="48"/>
                    </a:cubicBezTo>
                    <a:cubicBezTo>
                      <a:pt x="2941" y="65"/>
                      <a:pt x="2913" y="90"/>
                      <a:pt x="2885" y="111"/>
                    </a:cubicBezTo>
                    <a:cubicBezTo>
                      <a:pt x="2848" y="141"/>
                      <a:pt x="2818" y="180"/>
                      <a:pt x="2792" y="214"/>
                    </a:cubicBezTo>
                    <a:cubicBezTo>
                      <a:pt x="2739" y="286"/>
                      <a:pt x="2696" y="378"/>
                      <a:pt x="2661" y="495"/>
                    </a:cubicBezTo>
                    <a:cubicBezTo>
                      <a:pt x="2642" y="557"/>
                      <a:pt x="2631" y="621"/>
                      <a:pt x="2625" y="687"/>
                    </a:cubicBezTo>
                    <a:cubicBezTo>
                      <a:pt x="2545" y="555"/>
                      <a:pt x="2442" y="458"/>
                      <a:pt x="2327" y="395"/>
                    </a:cubicBezTo>
                    <a:cubicBezTo>
                      <a:pt x="2244" y="350"/>
                      <a:pt x="2155" y="327"/>
                      <a:pt x="2070" y="327"/>
                    </a:cubicBezTo>
                    <a:cubicBezTo>
                      <a:pt x="2015" y="327"/>
                      <a:pt x="1961" y="336"/>
                      <a:pt x="1910" y="356"/>
                    </a:cubicBezTo>
                    <a:cubicBezTo>
                      <a:pt x="1908" y="355"/>
                      <a:pt x="1906" y="355"/>
                      <a:pt x="1903" y="355"/>
                    </a:cubicBezTo>
                    <a:cubicBezTo>
                      <a:pt x="1894" y="355"/>
                      <a:pt x="1883" y="359"/>
                      <a:pt x="1872" y="365"/>
                    </a:cubicBezTo>
                    <a:cubicBezTo>
                      <a:pt x="1829" y="386"/>
                      <a:pt x="1789" y="419"/>
                      <a:pt x="1759" y="455"/>
                    </a:cubicBezTo>
                    <a:cubicBezTo>
                      <a:pt x="1714" y="505"/>
                      <a:pt x="1681" y="565"/>
                      <a:pt x="1661" y="637"/>
                    </a:cubicBezTo>
                    <a:cubicBezTo>
                      <a:pt x="1644" y="705"/>
                      <a:pt x="1640" y="780"/>
                      <a:pt x="1651" y="877"/>
                    </a:cubicBezTo>
                    <a:cubicBezTo>
                      <a:pt x="1654" y="902"/>
                      <a:pt x="1658" y="927"/>
                      <a:pt x="1664" y="950"/>
                    </a:cubicBezTo>
                    <a:cubicBezTo>
                      <a:pt x="1574" y="880"/>
                      <a:pt x="1431" y="791"/>
                      <a:pt x="1260" y="786"/>
                    </a:cubicBezTo>
                    <a:cubicBezTo>
                      <a:pt x="1257" y="786"/>
                      <a:pt x="1255" y="786"/>
                      <a:pt x="1252" y="786"/>
                    </a:cubicBezTo>
                    <a:cubicBezTo>
                      <a:pt x="1193" y="786"/>
                      <a:pt x="1133" y="800"/>
                      <a:pt x="1077" y="829"/>
                    </a:cubicBezTo>
                    <a:cubicBezTo>
                      <a:pt x="1067" y="834"/>
                      <a:pt x="1057" y="837"/>
                      <a:pt x="1048" y="844"/>
                    </a:cubicBezTo>
                    <a:cubicBezTo>
                      <a:pt x="991" y="880"/>
                      <a:pt x="941" y="936"/>
                      <a:pt x="899" y="1008"/>
                    </a:cubicBezTo>
                    <a:cubicBezTo>
                      <a:pt x="864" y="1071"/>
                      <a:pt x="836" y="1145"/>
                      <a:pt x="816" y="1238"/>
                    </a:cubicBezTo>
                    <a:cubicBezTo>
                      <a:pt x="799" y="1323"/>
                      <a:pt x="792" y="1411"/>
                      <a:pt x="793" y="1514"/>
                    </a:cubicBezTo>
                    <a:cubicBezTo>
                      <a:pt x="795" y="1638"/>
                      <a:pt x="814" y="1761"/>
                      <a:pt x="849" y="1882"/>
                    </a:cubicBezTo>
                    <a:cubicBezTo>
                      <a:pt x="723" y="1838"/>
                      <a:pt x="609" y="1811"/>
                      <a:pt x="499" y="1799"/>
                    </a:cubicBezTo>
                    <a:cubicBezTo>
                      <a:pt x="476" y="1797"/>
                      <a:pt x="451" y="1795"/>
                      <a:pt x="423" y="1795"/>
                    </a:cubicBezTo>
                    <a:cubicBezTo>
                      <a:pt x="353" y="1795"/>
                      <a:pt x="271" y="1807"/>
                      <a:pt x="198" y="1844"/>
                    </a:cubicBezTo>
                    <a:cubicBezTo>
                      <a:pt x="168" y="1860"/>
                      <a:pt x="141" y="1877"/>
                      <a:pt x="118" y="1901"/>
                    </a:cubicBezTo>
                    <a:cubicBezTo>
                      <a:pt x="26" y="1988"/>
                      <a:pt x="0" y="2127"/>
                      <a:pt x="43" y="2328"/>
                    </a:cubicBezTo>
                    <a:cubicBezTo>
                      <a:pt x="62" y="2407"/>
                      <a:pt x="90" y="2490"/>
                      <a:pt x="135" y="2584"/>
                    </a:cubicBezTo>
                    <a:cubicBezTo>
                      <a:pt x="169" y="2659"/>
                      <a:pt x="214" y="2732"/>
                      <a:pt x="275" y="2819"/>
                    </a:cubicBezTo>
                    <a:cubicBezTo>
                      <a:pt x="519" y="3165"/>
                      <a:pt x="855" y="3439"/>
                      <a:pt x="1120" y="3635"/>
                    </a:cubicBezTo>
                    <a:cubicBezTo>
                      <a:pt x="1402" y="3847"/>
                      <a:pt x="1714" y="4042"/>
                      <a:pt x="2075" y="4236"/>
                    </a:cubicBezTo>
                    <a:cubicBezTo>
                      <a:pt x="2089" y="4828"/>
                      <a:pt x="2022" y="5419"/>
                      <a:pt x="1955" y="5995"/>
                    </a:cubicBezTo>
                    <a:cubicBezTo>
                      <a:pt x="1907" y="6413"/>
                      <a:pt x="1857" y="6847"/>
                      <a:pt x="1839" y="7273"/>
                    </a:cubicBezTo>
                    <a:cubicBezTo>
                      <a:pt x="1814" y="7832"/>
                      <a:pt x="1852" y="8324"/>
                      <a:pt x="1953" y="8777"/>
                    </a:cubicBezTo>
                    <a:cubicBezTo>
                      <a:pt x="2003" y="9003"/>
                      <a:pt x="2079" y="9238"/>
                      <a:pt x="2184" y="9491"/>
                    </a:cubicBezTo>
                    <a:cubicBezTo>
                      <a:pt x="2267" y="9692"/>
                      <a:pt x="2366" y="9890"/>
                      <a:pt x="2476" y="10079"/>
                    </a:cubicBezTo>
                    <a:cubicBezTo>
                      <a:pt x="2684" y="10434"/>
                      <a:pt x="2931" y="10731"/>
                      <a:pt x="3211" y="10968"/>
                    </a:cubicBezTo>
                    <a:cubicBezTo>
                      <a:pt x="3347" y="11085"/>
                      <a:pt x="3494" y="11188"/>
                      <a:pt x="3647" y="11276"/>
                    </a:cubicBezTo>
                    <a:cubicBezTo>
                      <a:pt x="3788" y="11357"/>
                      <a:pt x="3948" y="11430"/>
                      <a:pt x="4124" y="11493"/>
                    </a:cubicBezTo>
                    <a:cubicBezTo>
                      <a:pt x="4274" y="11546"/>
                      <a:pt x="4443" y="11588"/>
                      <a:pt x="4638" y="11618"/>
                    </a:cubicBezTo>
                    <a:cubicBezTo>
                      <a:pt x="4790" y="11642"/>
                      <a:pt x="4951" y="11653"/>
                      <a:pt x="5118" y="11653"/>
                    </a:cubicBezTo>
                    <a:cubicBezTo>
                      <a:pt x="5138" y="11653"/>
                      <a:pt x="5159" y="11652"/>
                      <a:pt x="5179" y="11652"/>
                    </a:cubicBezTo>
                    <a:cubicBezTo>
                      <a:pt x="5553" y="11645"/>
                      <a:pt x="5943" y="11576"/>
                      <a:pt x="6336" y="11447"/>
                    </a:cubicBezTo>
                    <a:cubicBezTo>
                      <a:pt x="6534" y="11383"/>
                      <a:pt x="6737" y="11303"/>
                      <a:pt x="6943" y="11207"/>
                    </a:cubicBezTo>
                    <a:cubicBezTo>
                      <a:pt x="7044" y="11160"/>
                      <a:pt x="7141" y="11111"/>
                      <a:pt x="7238" y="11064"/>
                    </a:cubicBezTo>
                    <a:lnTo>
                      <a:pt x="7330" y="11016"/>
                    </a:lnTo>
                    <a:cubicBezTo>
                      <a:pt x="7407" y="10978"/>
                      <a:pt x="7485" y="10933"/>
                      <a:pt x="7559" y="10892"/>
                    </a:cubicBezTo>
                    <a:cubicBezTo>
                      <a:pt x="7747" y="10780"/>
                      <a:pt x="7923" y="10646"/>
                      <a:pt x="8082" y="10492"/>
                    </a:cubicBezTo>
                    <a:cubicBezTo>
                      <a:pt x="8224" y="10355"/>
                      <a:pt x="8354" y="10192"/>
                      <a:pt x="8470" y="10007"/>
                    </a:cubicBezTo>
                    <a:cubicBezTo>
                      <a:pt x="8673" y="9683"/>
                      <a:pt x="8805" y="9304"/>
                      <a:pt x="8866" y="8877"/>
                    </a:cubicBezTo>
                    <a:cubicBezTo>
                      <a:pt x="8919" y="8498"/>
                      <a:pt x="8904" y="8090"/>
                      <a:pt x="8816" y="7664"/>
                    </a:cubicBezTo>
                    <a:cubicBezTo>
                      <a:pt x="8733" y="7266"/>
                      <a:pt x="8590" y="6871"/>
                      <a:pt x="8387" y="6490"/>
                    </a:cubicBezTo>
                    <a:cubicBezTo>
                      <a:pt x="8189" y="6122"/>
                      <a:pt x="7911" y="5760"/>
                      <a:pt x="7535" y="5375"/>
                    </a:cubicBezTo>
                    <a:cubicBezTo>
                      <a:pt x="7185" y="5017"/>
                      <a:pt x="6763" y="4680"/>
                      <a:pt x="6279" y="4374"/>
                    </a:cubicBezTo>
                    <a:cubicBezTo>
                      <a:pt x="5818" y="4080"/>
                      <a:pt x="5324" y="3837"/>
                      <a:pt x="4859" y="3619"/>
                    </a:cubicBezTo>
                    <a:cubicBezTo>
                      <a:pt x="4644" y="3519"/>
                      <a:pt x="4413" y="3409"/>
                      <a:pt x="4188" y="3290"/>
                    </a:cubicBezTo>
                    <a:cubicBezTo>
                      <a:pt x="4170" y="3280"/>
                      <a:pt x="4153" y="3273"/>
                      <a:pt x="4137" y="3271"/>
                    </a:cubicBezTo>
                    <a:lnTo>
                      <a:pt x="4098" y="3047"/>
                    </a:lnTo>
                    <a:cubicBezTo>
                      <a:pt x="4057" y="2812"/>
                      <a:pt x="4014" y="2577"/>
                      <a:pt x="3977" y="2341"/>
                    </a:cubicBezTo>
                    <a:cubicBezTo>
                      <a:pt x="3949" y="2176"/>
                      <a:pt x="3926" y="2011"/>
                      <a:pt x="3905" y="1847"/>
                    </a:cubicBezTo>
                    <a:cubicBezTo>
                      <a:pt x="3881" y="1681"/>
                      <a:pt x="3862" y="1512"/>
                      <a:pt x="3848" y="1346"/>
                    </a:cubicBezTo>
                    <a:lnTo>
                      <a:pt x="3836" y="1185"/>
                    </a:lnTo>
                    <a:cubicBezTo>
                      <a:pt x="3823" y="968"/>
                      <a:pt x="3812" y="743"/>
                      <a:pt x="3747" y="529"/>
                    </a:cubicBezTo>
                    <a:cubicBezTo>
                      <a:pt x="3707" y="399"/>
                      <a:pt x="3647" y="286"/>
                      <a:pt x="3563" y="197"/>
                    </a:cubicBezTo>
                    <a:cubicBezTo>
                      <a:pt x="3527" y="158"/>
                      <a:pt x="3480" y="120"/>
                      <a:pt x="3420" y="80"/>
                    </a:cubicBezTo>
                    <a:cubicBezTo>
                      <a:pt x="3372" y="50"/>
                      <a:pt x="3318" y="25"/>
                      <a:pt x="3258" y="11"/>
                    </a:cubicBezTo>
                    <a:cubicBezTo>
                      <a:pt x="3230" y="4"/>
                      <a:pt x="3202" y="1"/>
                      <a:pt x="3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7840962" y="4076813"/>
                <a:ext cx="94708" cy="5048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96" extrusionOk="0">
                    <a:moveTo>
                      <a:pt x="575" y="1220"/>
                    </a:moveTo>
                    <a:lnTo>
                      <a:pt x="575" y="1220"/>
                    </a:lnTo>
                    <a:cubicBezTo>
                      <a:pt x="569" y="1222"/>
                      <a:pt x="565" y="1223"/>
                      <a:pt x="561" y="1225"/>
                    </a:cubicBezTo>
                    <a:cubicBezTo>
                      <a:pt x="566" y="1223"/>
                      <a:pt x="569" y="1222"/>
                      <a:pt x="575" y="1220"/>
                    </a:cubicBezTo>
                    <a:close/>
                    <a:moveTo>
                      <a:pt x="2790" y="1"/>
                    </a:moveTo>
                    <a:cubicBezTo>
                      <a:pt x="2761" y="1"/>
                      <a:pt x="2732" y="7"/>
                      <a:pt x="2705" y="20"/>
                    </a:cubicBezTo>
                    <a:cubicBezTo>
                      <a:pt x="2617" y="63"/>
                      <a:pt x="2536" y="113"/>
                      <a:pt x="2455" y="165"/>
                    </a:cubicBezTo>
                    <a:cubicBezTo>
                      <a:pt x="2370" y="219"/>
                      <a:pt x="2286" y="272"/>
                      <a:pt x="2201" y="328"/>
                    </a:cubicBezTo>
                    <a:cubicBezTo>
                      <a:pt x="2030" y="441"/>
                      <a:pt x="1859" y="554"/>
                      <a:pt x="1685" y="663"/>
                    </a:cubicBezTo>
                    <a:cubicBezTo>
                      <a:pt x="1510" y="772"/>
                      <a:pt x="1328" y="872"/>
                      <a:pt x="1143" y="965"/>
                    </a:cubicBezTo>
                    <a:cubicBezTo>
                      <a:pt x="963" y="1056"/>
                      <a:pt x="781" y="1144"/>
                      <a:pt x="593" y="1216"/>
                    </a:cubicBezTo>
                    <a:cubicBezTo>
                      <a:pt x="439" y="1272"/>
                      <a:pt x="283" y="1315"/>
                      <a:pt x="118" y="1332"/>
                    </a:cubicBezTo>
                    <a:cubicBezTo>
                      <a:pt x="105" y="1335"/>
                      <a:pt x="94" y="1338"/>
                      <a:pt x="82" y="1343"/>
                    </a:cubicBezTo>
                    <a:cubicBezTo>
                      <a:pt x="29" y="1366"/>
                      <a:pt x="1" y="1435"/>
                      <a:pt x="14" y="1489"/>
                    </a:cubicBezTo>
                    <a:cubicBezTo>
                      <a:pt x="21" y="1524"/>
                      <a:pt x="42" y="1557"/>
                      <a:pt x="72" y="1575"/>
                    </a:cubicBezTo>
                    <a:cubicBezTo>
                      <a:pt x="96" y="1591"/>
                      <a:pt x="121" y="1595"/>
                      <a:pt x="147" y="1595"/>
                    </a:cubicBezTo>
                    <a:cubicBezTo>
                      <a:pt x="156" y="1595"/>
                      <a:pt x="164" y="1595"/>
                      <a:pt x="172" y="1594"/>
                    </a:cubicBezTo>
                    <a:cubicBezTo>
                      <a:pt x="417" y="1568"/>
                      <a:pt x="661" y="1540"/>
                      <a:pt x="901" y="1489"/>
                    </a:cubicBezTo>
                    <a:cubicBezTo>
                      <a:pt x="1163" y="1435"/>
                      <a:pt x="1418" y="1330"/>
                      <a:pt x="1662" y="1217"/>
                    </a:cubicBezTo>
                    <a:cubicBezTo>
                      <a:pt x="1911" y="1101"/>
                      <a:pt x="2144" y="958"/>
                      <a:pt x="2369" y="801"/>
                    </a:cubicBezTo>
                    <a:cubicBezTo>
                      <a:pt x="2579" y="652"/>
                      <a:pt x="2784" y="484"/>
                      <a:pt x="2943" y="279"/>
                    </a:cubicBezTo>
                    <a:cubicBezTo>
                      <a:pt x="2993" y="215"/>
                      <a:pt x="2973" y="113"/>
                      <a:pt x="2923" y="58"/>
                    </a:cubicBezTo>
                    <a:cubicBezTo>
                      <a:pt x="2887" y="20"/>
                      <a:pt x="2839" y="1"/>
                      <a:pt x="2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5"/>
              <p:cNvSpPr/>
              <p:nvPr/>
            </p:nvSpPr>
            <p:spPr>
              <a:xfrm>
                <a:off x="7847858" y="4085859"/>
                <a:ext cx="97270" cy="5621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77" extrusionOk="0">
                    <a:moveTo>
                      <a:pt x="292" y="1710"/>
                    </a:moveTo>
                    <a:cubicBezTo>
                      <a:pt x="292" y="1710"/>
                      <a:pt x="291" y="1710"/>
                      <a:pt x="291" y="1710"/>
                    </a:cubicBezTo>
                    <a:cubicBezTo>
                      <a:pt x="291" y="1710"/>
                      <a:pt x="292" y="1710"/>
                      <a:pt x="292" y="1710"/>
                    </a:cubicBezTo>
                    <a:close/>
                    <a:moveTo>
                      <a:pt x="2881" y="1"/>
                    </a:moveTo>
                    <a:cubicBezTo>
                      <a:pt x="2853" y="1"/>
                      <a:pt x="2825" y="7"/>
                      <a:pt x="2800" y="21"/>
                    </a:cubicBezTo>
                    <a:cubicBezTo>
                      <a:pt x="2784" y="29"/>
                      <a:pt x="2771" y="36"/>
                      <a:pt x="2761" y="48"/>
                    </a:cubicBezTo>
                    <a:cubicBezTo>
                      <a:pt x="2659" y="141"/>
                      <a:pt x="2559" y="234"/>
                      <a:pt x="2455" y="327"/>
                    </a:cubicBezTo>
                    <a:cubicBezTo>
                      <a:pt x="2347" y="422"/>
                      <a:pt x="2234" y="508"/>
                      <a:pt x="2118" y="592"/>
                    </a:cubicBezTo>
                    <a:cubicBezTo>
                      <a:pt x="2132" y="581"/>
                      <a:pt x="2147" y="571"/>
                      <a:pt x="2162" y="559"/>
                    </a:cubicBezTo>
                    <a:lnTo>
                      <a:pt x="2162" y="559"/>
                    </a:lnTo>
                    <a:cubicBezTo>
                      <a:pt x="1852" y="778"/>
                      <a:pt x="1514" y="956"/>
                      <a:pt x="1167" y="1116"/>
                    </a:cubicBezTo>
                    <a:cubicBezTo>
                      <a:pt x="987" y="1201"/>
                      <a:pt x="805" y="1279"/>
                      <a:pt x="623" y="1361"/>
                    </a:cubicBezTo>
                    <a:cubicBezTo>
                      <a:pt x="436" y="1445"/>
                      <a:pt x="248" y="1531"/>
                      <a:pt x="60" y="1610"/>
                    </a:cubicBezTo>
                    <a:cubicBezTo>
                      <a:pt x="15" y="1630"/>
                      <a:pt x="0" y="1690"/>
                      <a:pt x="22" y="1730"/>
                    </a:cubicBezTo>
                    <a:cubicBezTo>
                      <a:pt x="38" y="1762"/>
                      <a:pt x="68" y="1776"/>
                      <a:pt x="99" y="1776"/>
                    </a:cubicBezTo>
                    <a:cubicBezTo>
                      <a:pt x="114" y="1776"/>
                      <a:pt x="128" y="1773"/>
                      <a:pt x="142" y="1768"/>
                    </a:cubicBezTo>
                    <a:cubicBezTo>
                      <a:pt x="192" y="1746"/>
                      <a:pt x="243" y="1726"/>
                      <a:pt x="293" y="1709"/>
                    </a:cubicBezTo>
                    <a:lnTo>
                      <a:pt x="293" y="1709"/>
                    </a:lnTo>
                    <a:cubicBezTo>
                      <a:pt x="292" y="1709"/>
                      <a:pt x="292" y="1710"/>
                      <a:pt x="292" y="1710"/>
                    </a:cubicBezTo>
                    <a:lnTo>
                      <a:pt x="292" y="1710"/>
                    </a:lnTo>
                    <a:cubicBezTo>
                      <a:pt x="781" y="1540"/>
                      <a:pt x="1292" y="1425"/>
                      <a:pt x="1772" y="1228"/>
                    </a:cubicBezTo>
                    <a:cubicBezTo>
                      <a:pt x="2012" y="1128"/>
                      <a:pt x="2241" y="1000"/>
                      <a:pt x="2453" y="848"/>
                    </a:cubicBezTo>
                    <a:cubicBezTo>
                      <a:pt x="2676" y="687"/>
                      <a:pt x="2877" y="500"/>
                      <a:pt x="3032" y="271"/>
                    </a:cubicBezTo>
                    <a:cubicBezTo>
                      <a:pt x="3075" y="207"/>
                      <a:pt x="3063" y="114"/>
                      <a:pt x="3012" y="56"/>
                    </a:cubicBezTo>
                    <a:cubicBezTo>
                      <a:pt x="2976" y="20"/>
                      <a:pt x="2929" y="1"/>
                      <a:pt x="2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5"/>
              <p:cNvSpPr/>
              <p:nvPr/>
            </p:nvSpPr>
            <p:spPr>
              <a:xfrm>
                <a:off x="7848174" y="4095792"/>
                <a:ext cx="112264" cy="5763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22" extrusionOk="0">
                    <a:moveTo>
                      <a:pt x="2723" y="485"/>
                    </a:moveTo>
                    <a:cubicBezTo>
                      <a:pt x="2723" y="485"/>
                      <a:pt x="2723" y="485"/>
                      <a:pt x="2722" y="486"/>
                    </a:cubicBezTo>
                    <a:cubicBezTo>
                      <a:pt x="2723" y="486"/>
                      <a:pt x="2723" y="485"/>
                      <a:pt x="2723" y="485"/>
                    </a:cubicBezTo>
                    <a:close/>
                    <a:moveTo>
                      <a:pt x="2722" y="483"/>
                    </a:moveTo>
                    <a:cubicBezTo>
                      <a:pt x="2719" y="485"/>
                      <a:pt x="2717" y="487"/>
                      <a:pt x="2715" y="489"/>
                    </a:cubicBezTo>
                    <a:lnTo>
                      <a:pt x="2715" y="489"/>
                    </a:lnTo>
                    <a:cubicBezTo>
                      <a:pt x="2717" y="488"/>
                      <a:pt x="2719" y="487"/>
                      <a:pt x="2721" y="486"/>
                    </a:cubicBezTo>
                    <a:cubicBezTo>
                      <a:pt x="2721" y="486"/>
                      <a:pt x="2722" y="486"/>
                      <a:pt x="2722" y="483"/>
                    </a:cubicBezTo>
                    <a:close/>
                    <a:moveTo>
                      <a:pt x="2715" y="489"/>
                    </a:moveTo>
                    <a:cubicBezTo>
                      <a:pt x="2712" y="491"/>
                      <a:pt x="2710" y="493"/>
                      <a:pt x="2708" y="494"/>
                    </a:cubicBezTo>
                    <a:cubicBezTo>
                      <a:pt x="2711" y="493"/>
                      <a:pt x="2713" y="491"/>
                      <a:pt x="2715" y="489"/>
                    </a:cubicBezTo>
                    <a:close/>
                    <a:moveTo>
                      <a:pt x="669" y="1478"/>
                    </a:moveTo>
                    <a:lnTo>
                      <a:pt x="669" y="1478"/>
                    </a:lnTo>
                    <a:cubicBezTo>
                      <a:pt x="669" y="1478"/>
                      <a:pt x="668" y="1478"/>
                      <a:pt x="668" y="1478"/>
                    </a:cubicBezTo>
                    <a:lnTo>
                      <a:pt x="668" y="1478"/>
                    </a:lnTo>
                    <a:cubicBezTo>
                      <a:pt x="668" y="1478"/>
                      <a:pt x="669" y="1478"/>
                      <a:pt x="669" y="1478"/>
                    </a:cubicBezTo>
                    <a:close/>
                    <a:moveTo>
                      <a:pt x="3374" y="1"/>
                    </a:moveTo>
                    <a:cubicBezTo>
                      <a:pt x="3331" y="1"/>
                      <a:pt x="3288" y="16"/>
                      <a:pt x="3255" y="47"/>
                    </a:cubicBezTo>
                    <a:cubicBezTo>
                      <a:pt x="3087" y="202"/>
                      <a:pt x="2910" y="349"/>
                      <a:pt x="2724" y="484"/>
                    </a:cubicBezTo>
                    <a:lnTo>
                      <a:pt x="2724" y="484"/>
                    </a:lnTo>
                    <a:cubicBezTo>
                      <a:pt x="2725" y="484"/>
                      <a:pt x="2725" y="483"/>
                      <a:pt x="2725" y="483"/>
                    </a:cubicBezTo>
                    <a:lnTo>
                      <a:pt x="2725" y="483"/>
                    </a:lnTo>
                    <a:cubicBezTo>
                      <a:pt x="2724" y="483"/>
                      <a:pt x="2724" y="484"/>
                      <a:pt x="2723" y="485"/>
                    </a:cubicBezTo>
                    <a:lnTo>
                      <a:pt x="2723" y="485"/>
                    </a:lnTo>
                    <a:cubicBezTo>
                      <a:pt x="2724" y="485"/>
                      <a:pt x="2724" y="484"/>
                      <a:pt x="2724" y="484"/>
                    </a:cubicBezTo>
                    <a:lnTo>
                      <a:pt x="2724" y="484"/>
                    </a:lnTo>
                    <a:cubicBezTo>
                      <a:pt x="2723" y="486"/>
                      <a:pt x="2722" y="486"/>
                      <a:pt x="2721" y="487"/>
                    </a:cubicBezTo>
                    <a:cubicBezTo>
                      <a:pt x="2713" y="492"/>
                      <a:pt x="2707" y="497"/>
                      <a:pt x="2700" y="502"/>
                    </a:cubicBezTo>
                    <a:lnTo>
                      <a:pt x="2700" y="502"/>
                    </a:lnTo>
                    <a:cubicBezTo>
                      <a:pt x="2702" y="500"/>
                      <a:pt x="2705" y="498"/>
                      <a:pt x="2708" y="496"/>
                    </a:cubicBezTo>
                    <a:lnTo>
                      <a:pt x="2708" y="496"/>
                    </a:lnTo>
                    <a:cubicBezTo>
                      <a:pt x="2553" y="603"/>
                      <a:pt x="2396" y="703"/>
                      <a:pt x="2234" y="796"/>
                    </a:cubicBezTo>
                    <a:cubicBezTo>
                      <a:pt x="2067" y="889"/>
                      <a:pt x="1898" y="975"/>
                      <a:pt x="1726" y="1056"/>
                    </a:cubicBezTo>
                    <a:cubicBezTo>
                      <a:pt x="1380" y="1215"/>
                      <a:pt x="1023" y="1351"/>
                      <a:pt x="666" y="1480"/>
                    </a:cubicBezTo>
                    <a:lnTo>
                      <a:pt x="666" y="1480"/>
                    </a:lnTo>
                    <a:cubicBezTo>
                      <a:pt x="667" y="1479"/>
                      <a:pt x="668" y="1479"/>
                      <a:pt x="668" y="1478"/>
                    </a:cubicBezTo>
                    <a:lnTo>
                      <a:pt x="668" y="1478"/>
                    </a:lnTo>
                    <a:cubicBezTo>
                      <a:pt x="465" y="1550"/>
                      <a:pt x="262" y="1624"/>
                      <a:pt x="58" y="1693"/>
                    </a:cubicBezTo>
                    <a:cubicBezTo>
                      <a:pt x="52" y="1696"/>
                      <a:pt x="48" y="1697"/>
                      <a:pt x="43" y="1698"/>
                    </a:cubicBezTo>
                    <a:cubicBezTo>
                      <a:pt x="16" y="1710"/>
                      <a:pt x="0" y="1737"/>
                      <a:pt x="7" y="1769"/>
                    </a:cubicBezTo>
                    <a:cubicBezTo>
                      <a:pt x="13" y="1796"/>
                      <a:pt x="41" y="1822"/>
                      <a:pt x="69" y="1822"/>
                    </a:cubicBezTo>
                    <a:cubicBezTo>
                      <a:pt x="75" y="1822"/>
                      <a:pt x="81" y="1821"/>
                      <a:pt x="86" y="1819"/>
                    </a:cubicBezTo>
                    <a:cubicBezTo>
                      <a:pt x="383" y="1718"/>
                      <a:pt x="683" y="1631"/>
                      <a:pt x="983" y="1537"/>
                    </a:cubicBezTo>
                    <a:cubicBezTo>
                      <a:pt x="1276" y="1444"/>
                      <a:pt x="1568" y="1340"/>
                      <a:pt x="1855" y="1226"/>
                    </a:cubicBezTo>
                    <a:cubicBezTo>
                      <a:pt x="2134" y="1116"/>
                      <a:pt x="2403" y="988"/>
                      <a:pt x="2668" y="846"/>
                    </a:cubicBezTo>
                    <a:cubicBezTo>
                      <a:pt x="2959" y="692"/>
                      <a:pt x="3232" y="506"/>
                      <a:pt x="3491" y="301"/>
                    </a:cubicBezTo>
                    <a:cubicBezTo>
                      <a:pt x="3526" y="274"/>
                      <a:pt x="3546" y="224"/>
                      <a:pt x="3547" y="184"/>
                    </a:cubicBezTo>
                    <a:cubicBezTo>
                      <a:pt x="3549" y="136"/>
                      <a:pt x="3533" y="90"/>
                      <a:pt x="3501" y="56"/>
                    </a:cubicBezTo>
                    <a:cubicBezTo>
                      <a:pt x="3468" y="19"/>
                      <a:pt x="3421" y="1"/>
                      <a:pt x="3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5"/>
              <p:cNvSpPr/>
              <p:nvPr/>
            </p:nvSpPr>
            <p:spPr>
              <a:xfrm>
                <a:off x="7935670" y="4075199"/>
                <a:ext cx="18062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60" extrusionOk="0">
                    <a:moveTo>
                      <a:pt x="118" y="0"/>
                    </a:moveTo>
                    <a:cubicBezTo>
                      <a:pt x="99" y="0"/>
                      <a:pt x="79" y="5"/>
                      <a:pt x="62" y="14"/>
                    </a:cubicBezTo>
                    <a:cubicBezTo>
                      <a:pt x="52" y="20"/>
                      <a:pt x="45" y="26"/>
                      <a:pt x="38" y="33"/>
                    </a:cubicBezTo>
                    <a:cubicBezTo>
                      <a:pt x="16" y="51"/>
                      <a:pt x="5" y="78"/>
                      <a:pt x="2" y="107"/>
                    </a:cubicBezTo>
                    <a:cubicBezTo>
                      <a:pt x="1" y="140"/>
                      <a:pt x="14" y="163"/>
                      <a:pt x="31" y="187"/>
                    </a:cubicBezTo>
                    <a:lnTo>
                      <a:pt x="128" y="310"/>
                    </a:lnTo>
                    <a:cubicBezTo>
                      <a:pt x="158" y="353"/>
                      <a:pt x="191" y="398"/>
                      <a:pt x="227" y="436"/>
                    </a:cubicBezTo>
                    <a:cubicBezTo>
                      <a:pt x="250" y="461"/>
                      <a:pt x="278" y="487"/>
                      <a:pt x="307" y="507"/>
                    </a:cubicBezTo>
                    <a:cubicBezTo>
                      <a:pt x="316" y="514"/>
                      <a:pt x="327" y="518"/>
                      <a:pt x="336" y="525"/>
                    </a:cubicBezTo>
                    <a:cubicBezTo>
                      <a:pt x="356" y="535"/>
                      <a:pt x="377" y="545"/>
                      <a:pt x="399" y="552"/>
                    </a:cubicBezTo>
                    <a:cubicBezTo>
                      <a:pt x="411" y="557"/>
                      <a:pt x="423" y="559"/>
                      <a:pt x="436" y="559"/>
                    </a:cubicBezTo>
                    <a:cubicBezTo>
                      <a:pt x="481" y="559"/>
                      <a:pt x="527" y="533"/>
                      <a:pt x="549" y="497"/>
                    </a:cubicBezTo>
                    <a:cubicBezTo>
                      <a:pt x="561" y="479"/>
                      <a:pt x="568" y="458"/>
                      <a:pt x="568" y="435"/>
                    </a:cubicBezTo>
                    <a:cubicBezTo>
                      <a:pt x="571" y="396"/>
                      <a:pt x="556" y="368"/>
                      <a:pt x="535" y="339"/>
                    </a:cubicBezTo>
                    <a:cubicBezTo>
                      <a:pt x="522" y="320"/>
                      <a:pt x="506" y="303"/>
                      <a:pt x="488" y="289"/>
                    </a:cubicBezTo>
                    <a:cubicBezTo>
                      <a:pt x="460" y="266"/>
                      <a:pt x="432" y="243"/>
                      <a:pt x="406" y="222"/>
                    </a:cubicBezTo>
                    <a:cubicBezTo>
                      <a:pt x="366" y="189"/>
                      <a:pt x="323" y="163"/>
                      <a:pt x="284" y="130"/>
                    </a:cubicBezTo>
                    <a:cubicBezTo>
                      <a:pt x="251" y="100"/>
                      <a:pt x="223" y="67"/>
                      <a:pt x="194" y="36"/>
                    </a:cubicBezTo>
                    <a:cubicBezTo>
                      <a:pt x="175" y="11"/>
                      <a:pt x="147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5"/>
              <p:cNvSpPr/>
              <p:nvPr/>
            </p:nvSpPr>
            <p:spPr>
              <a:xfrm>
                <a:off x="7939466" y="4069537"/>
                <a:ext cx="17430" cy="161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9" extrusionOk="0">
                    <a:moveTo>
                      <a:pt x="147" y="0"/>
                    </a:moveTo>
                    <a:cubicBezTo>
                      <a:pt x="126" y="0"/>
                      <a:pt x="106" y="5"/>
                      <a:pt x="87" y="15"/>
                    </a:cubicBezTo>
                    <a:cubicBezTo>
                      <a:pt x="75" y="20"/>
                      <a:pt x="67" y="27"/>
                      <a:pt x="58" y="36"/>
                    </a:cubicBezTo>
                    <a:cubicBezTo>
                      <a:pt x="7" y="84"/>
                      <a:pt x="1" y="173"/>
                      <a:pt x="51" y="227"/>
                    </a:cubicBezTo>
                    <a:cubicBezTo>
                      <a:pt x="94" y="272"/>
                      <a:pt x="137" y="316"/>
                      <a:pt x="179" y="363"/>
                    </a:cubicBezTo>
                    <a:cubicBezTo>
                      <a:pt x="221" y="409"/>
                      <a:pt x="267" y="449"/>
                      <a:pt x="317" y="487"/>
                    </a:cubicBezTo>
                    <a:cubicBezTo>
                      <a:pt x="338" y="502"/>
                      <a:pt x="363" y="509"/>
                      <a:pt x="389" y="509"/>
                    </a:cubicBezTo>
                    <a:cubicBezTo>
                      <a:pt x="426" y="509"/>
                      <a:pt x="464" y="494"/>
                      <a:pt x="489" y="471"/>
                    </a:cubicBezTo>
                    <a:cubicBezTo>
                      <a:pt x="545" y="419"/>
                      <a:pt x="551" y="326"/>
                      <a:pt x="496" y="270"/>
                    </a:cubicBezTo>
                    <a:cubicBezTo>
                      <a:pt x="419" y="187"/>
                      <a:pt x="329" y="121"/>
                      <a:pt x="247" y="43"/>
                    </a:cubicBezTo>
                    <a:cubicBezTo>
                      <a:pt x="220" y="15"/>
                      <a:pt x="183" y="0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7948544" y="4039296"/>
                <a:ext cx="116756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695" extrusionOk="0">
                    <a:moveTo>
                      <a:pt x="1427" y="296"/>
                    </a:moveTo>
                    <a:cubicBezTo>
                      <a:pt x="1432" y="297"/>
                      <a:pt x="1438" y="297"/>
                      <a:pt x="1444" y="298"/>
                    </a:cubicBezTo>
                    <a:lnTo>
                      <a:pt x="1444" y="298"/>
                    </a:lnTo>
                    <a:cubicBezTo>
                      <a:pt x="1437" y="297"/>
                      <a:pt x="1431" y="296"/>
                      <a:pt x="1427" y="296"/>
                    </a:cubicBezTo>
                    <a:close/>
                    <a:moveTo>
                      <a:pt x="1444" y="298"/>
                    </a:moveTo>
                    <a:cubicBezTo>
                      <a:pt x="1445" y="298"/>
                      <a:pt x="1447" y="298"/>
                      <a:pt x="1448" y="299"/>
                    </a:cubicBezTo>
                    <a:cubicBezTo>
                      <a:pt x="1447" y="298"/>
                      <a:pt x="1446" y="298"/>
                      <a:pt x="1444" y="298"/>
                    </a:cubicBezTo>
                    <a:close/>
                    <a:moveTo>
                      <a:pt x="1593" y="344"/>
                    </a:moveTo>
                    <a:lnTo>
                      <a:pt x="1593" y="344"/>
                    </a:lnTo>
                    <a:cubicBezTo>
                      <a:pt x="1598" y="347"/>
                      <a:pt x="1604" y="349"/>
                      <a:pt x="1611" y="353"/>
                    </a:cubicBezTo>
                    <a:cubicBezTo>
                      <a:pt x="1605" y="349"/>
                      <a:pt x="1598" y="347"/>
                      <a:pt x="1593" y="344"/>
                    </a:cubicBezTo>
                    <a:close/>
                    <a:moveTo>
                      <a:pt x="582" y="513"/>
                    </a:moveTo>
                    <a:lnTo>
                      <a:pt x="582" y="513"/>
                    </a:lnTo>
                    <a:cubicBezTo>
                      <a:pt x="576" y="518"/>
                      <a:pt x="570" y="521"/>
                      <a:pt x="566" y="525"/>
                    </a:cubicBezTo>
                    <a:lnTo>
                      <a:pt x="566" y="525"/>
                    </a:lnTo>
                    <a:cubicBezTo>
                      <a:pt x="571" y="521"/>
                      <a:pt x="576" y="517"/>
                      <a:pt x="582" y="513"/>
                    </a:cubicBezTo>
                    <a:close/>
                    <a:moveTo>
                      <a:pt x="1404" y="0"/>
                    </a:moveTo>
                    <a:cubicBezTo>
                      <a:pt x="1335" y="0"/>
                      <a:pt x="1266" y="7"/>
                      <a:pt x="1199" y="16"/>
                    </a:cubicBezTo>
                    <a:cubicBezTo>
                      <a:pt x="1050" y="35"/>
                      <a:pt x="907" y="84"/>
                      <a:pt x="775" y="152"/>
                    </a:cubicBezTo>
                    <a:cubicBezTo>
                      <a:pt x="745" y="170"/>
                      <a:pt x="716" y="187"/>
                      <a:pt x="688" y="204"/>
                    </a:cubicBezTo>
                    <a:cubicBezTo>
                      <a:pt x="529" y="300"/>
                      <a:pt x="396" y="430"/>
                      <a:pt x="275" y="573"/>
                    </a:cubicBezTo>
                    <a:cubicBezTo>
                      <a:pt x="165" y="707"/>
                      <a:pt x="78" y="863"/>
                      <a:pt x="13" y="1026"/>
                    </a:cubicBezTo>
                    <a:cubicBezTo>
                      <a:pt x="0" y="1057"/>
                      <a:pt x="23" y="1093"/>
                      <a:pt x="53" y="1103"/>
                    </a:cubicBezTo>
                    <a:cubicBezTo>
                      <a:pt x="59" y="1105"/>
                      <a:pt x="65" y="1106"/>
                      <a:pt x="71" y="1106"/>
                    </a:cubicBezTo>
                    <a:cubicBezTo>
                      <a:pt x="98" y="1106"/>
                      <a:pt x="120" y="1088"/>
                      <a:pt x="131" y="1062"/>
                    </a:cubicBezTo>
                    <a:cubicBezTo>
                      <a:pt x="138" y="1046"/>
                      <a:pt x="144" y="1029"/>
                      <a:pt x="151" y="1013"/>
                    </a:cubicBezTo>
                    <a:lnTo>
                      <a:pt x="151" y="1014"/>
                    </a:lnTo>
                    <a:cubicBezTo>
                      <a:pt x="191" y="926"/>
                      <a:pt x="244" y="841"/>
                      <a:pt x="307" y="764"/>
                    </a:cubicBezTo>
                    <a:cubicBezTo>
                      <a:pt x="382" y="674"/>
                      <a:pt x="468" y="596"/>
                      <a:pt x="562" y="527"/>
                    </a:cubicBezTo>
                    <a:lnTo>
                      <a:pt x="562" y="527"/>
                    </a:lnTo>
                    <a:cubicBezTo>
                      <a:pt x="667" y="456"/>
                      <a:pt x="775" y="397"/>
                      <a:pt x="891" y="353"/>
                    </a:cubicBezTo>
                    <a:cubicBezTo>
                      <a:pt x="993" y="317"/>
                      <a:pt x="1096" y="290"/>
                      <a:pt x="1203" y="280"/>
                    </a:cubicBezTo>
                    <a:cubicBezTo>
                      <a:pt x="1220" y="279"/>
                      <a:pt x="1236" y="278"/>
                      <a:pt x="1252" y="278"/>
                    </a:cubicBezTo>
                    <a:cubicBezTo>
                      <a:pt x="1308" y="278"/>
                      <a:pt x="1363" y="284"/>
                      <a:pt x="1418" y="291"/>
                    </a:cubicBezTo>
                    <a:cubicBezTo>
                      <a:pt x="1487" y="306"/>
                      <a:pt x="1554" y="327"/>
                      <a:pt x="1620" y="354"/>
                    </a:cubicBezTo>
                    <a:cubicBezTo>
                      <a:pt x="1673" y="382"/>
                      <a:pt x="1726" y="413"/>
                      <a:pt x="1773" y="452"/>
                    </a:cubicBezTo>
                    <a:cubicBezTo>
                      <a:pt x="1840" y="510"/>
                      <a:pt x="1899" y="576"/>
                      <a:pt x="1951" y="646"/>
                    </a:cubicBezTo>
                    <a:cubicBezTo>
                      <a:pt x="1985" y="702"/>
                      <a:pt x="2012" y="761"/>
                      <a:pt x="2035" y="820"/>
                    </a:cubicBezTo>
                    <a:cubicBezTo>
                      <a:pt x="2102" y="1013"/>
                      <a:pt x="2157" y="1213"/>
                      <a:pt x="2217" y="1408"/>
                    </a:cubicBezTo>
                    <a:cubicBezTo>
                      <a:pt x="2291" y="1646"/>
                      <a:pt x="2373" y="1885"/>
                      <a:pt x="2488" y="2107"/>
                    </a:cubicBezTo>
                    <a:cubicBezTo>
                      <a:pt x="2542" y="2210"/>
                      <a:pt x="2606" y="2310"/>
                      <a:pt x="2681" y="2402"/>
                    </a:cubicBezTo>
                    <a:cubicBezTo>
                      <a:pt x="2709" y="2438"/>
                      <a:pt x="2742" y="2469"/>
                      <a:pt x="2775" y="2501"/>
                    </a:cubicBezTo>
                    <a:cubicBezTo>
                      <a:pt x="2824" y="2541"/>
                      <a:pt x="2873" y="2581"/>
                      <a:pt x="2930" y="2611"/>
                    </a:cubicBezTo>
                    <a:cubicBezTo>
                      <a:pt x="2979" y="2637"/>
                      <a:pt x="3029" y="2658"/>
                      <a:pt x="3082" y="2670"/>
                    </a:cubicBezTo>
                    <a:cubicBezTo>
                      <a:pt x="3132" y="2681"/>
                      <a:pt x="3186" y="2687"/>
                      <a:pt x="3238" y="2691"/>
                    </a:cubicBezTo>
                    <a:cubicBezTo>
                      <a:pt x="3257" y="2693"/>
                      <a:pt x="3277" y="2694"/>
                      <a:pt x="3296" y="2694"/>
                    </a:cubicBezTo>
                    <a:cubicBezTo>
                      <a:pt x="3394" y="2694"/>
                      <a:pt x="3493" y="2668"/>
                      <a:pt x="3580" y="2625"/>
                    </a:cubicBezTo>
                    <a:cubicBezTo>
                      <a:pt x="3653" y="2590"/>
                      <a:pt x="3690" y="2504"/>
                      <a:pt x="3673" y="2425"/>
                    </a:cubicBezTo>
                    <a:cubicBezTo>
                      <a:pt x="3654" y="2339"/>
                      <a:pt x="3578" y="2282"/>
                      <a:pt x="3495" y="2282"/>
                    </a:cubicBezTo>
                    <a:cubicBezTo>
                      <a:pt x="3482" y="2282"/>
                      <a:pt x="3469" y="2283"/>
                      <a:pt x="3457" y="2286"/>
                    </a:cubicBezTo>
                    <a:cubicBezTo>
                      <a:pt x="3427" y="2290"/>
                      <a:pt x="3397" y="2296"/>
                      <a:pt x="3367" y="2300"/>
                    </a:cubicBezTo>
                    <a:cubicBezTo>
                      <a:pt x="3342" y="2300"/>
                      <a:pt x="3317" y="2300"/>
                      <a:pt x="3291" y="2297"/>
                    </a:cubicBezTo>
                    <a:cubicBezTo>
                      <a:pt x="3289" y="2297"/>
                      <a:pt x="3287" y="2296"/>
                      <a:pt x="3284" y="2296"/>
                    </a:cubicBezTo>
                    <a:cubicBezTo>
                      <a:pt x="3258" y="2282"/>
                      <a:pt x="3235" y="2264"/>
                      <a:pt x="3209" y="2246"/>
                    </a:cubicBezTo>
                    <a:cubicBezTo>
                      <a:pt x="3162" y="2203"/>
                      <a:pt x="3122" y="2154"/>
                      <a:pt x="3082" y="2104"/>
                    </a:cubicBezTo>
                    <a:cubicBezTo>
                      <a:pt x="2896" y="1829"/>
                      <a:pt x="2788" y="1507"/>
                      <a:pt x="2672" y="1199"/>
                    </a:cubicBezTo>
                    <a:cubicBezTo>
                      <a:pt x="2614" y="1043"/>
                      <a:pt x="2556" y="887"/>
                      <a:pt x="2485" y="737"/>
                    </a:cubicBezTo>
                    <a:cubicBezTo>
                      <a:pt x="2425" y="612"/>
                      <a:pt x="2357" y="486"/>
                      <a:pt x="2266" y="383"/>
                    </a:cubicBezTo>
                    <a:cubicBezTo>
                      <a:pt x="2230" y="341"/>
                      <a:pt x="2187" y="306"/>
                      <a:pt x="2145" y="271"/>
                    </a:cubicBezTo>
                    <a:cubicBezTo>
                      <a:pt x="2108" y="241"/>
                      <a:pt x="2071" y="214"/>
                      <a:pt x="2029" y="190"/>
                    </a:cubicBezTo>
                    <a:cubicBezTo>
                      <a:pt x="1943" y="134"/>
                      <a:pt x="1847" y="91"/>
                      <a:pt x="1749" y="57"/>
                    </a:cubicBezTo>
                    <a:cubicBezTo>
                      <a:pt x="1663" y="26"/>
                      <a:pt x="1573" y="12"/>
                      <a:pt x="1484" y="4"/>
                    </a:cubicBezTo>
                    <a:cubicBezTo>
                      <a:pt x="1457" y="1"/>
                      <a:pt x="1431" y="0"/>
                      <a:pt x="1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7950790" y="4065963"/>
                <a:ext cx="70762" cy="66903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115" extrusionOk="0">
                    <a:moveTo>
                      <a:pt x="511" y="276"/>
                    </a:moveTo>
                    <a:cubicBezTo>
                      <a:pt x="508" y="276"/>
                      <a:pt x="505" y="276"/>
                      <a:pt x="504" y="277"/>
                    </a:cubicBezTo>
                    <a:cubicBezTo>
                      <a:pt x="505" y="277"/>
                      <a:pt x="509" y="276"/>
                      <a:pt x="511" y="276"/>
                    </a:cubicBezTo>
                    <a:close/>
                    <a:moveTo>
                      <a:pt x="1116" y="449"/>
                    </a:moveTo>
                    <a:cubicBezTo>
                      <a:pt x="1119" y="456"/>
                      <a:pt x="1125" y="462"/>
                      <a:pt x="1131" y="468"/>
                    </a:cubicBezTo>
                    <a:cubicBezTo>
                      <a:pt x="1125" y="462"/>
                      <a:pt x="1121" y="455"/>
                      <a:pt x="1116" y="449"/>
                    </a:cubicBezTo>
                    <a:close/>
                    <a:moveTo>
                      <a:pt x="1354" y="927"/>
                    </a:moveTo>
                    <a:lnTo>
                      <a:pt x="1354" y="927"/>
                    </a:lnTo>
                    <a:cubicBezTo>
                      <a:pt x="1356" y="935"/>
                      <a:pt x="1357" y="940"/>
                      <a:pt x="1360" y="945"/>
                    </a:cubicBezTo>
                    <a:cubicBezTo>
                      <a:pt x="1357" y="938"/>
                      <a:pt x="1356" y="933"/>
                      <a:pt x="1354" y="927"/>
                    </a:cubicBezTo>
                    <a:close/>
                    <a:moveTo>
                      <a:pt x="799" y="1"/>
                    </a:moveTo>
                    <a:cubicBezTo>
                      <a:pt x="703" y="1"/>
                      <a:pt x="606" y="23"/>
                      <a:pt x="518" y="54"/>
                    </a:cubicBezTo>
                    <a:cubicBezTo>
                      <a:pt x="452" y="77"/>
                      <a:pt x="388" y="106"/>
                      <a:pt x="325" y="139"/>
                    </a:cubicBezTo>
                    <a:cubicBezTo>
                      <a:pt x="230" y="189"/>
                      <a:pt x="143" y="246"/>
                      <a:pt x="57" y="305"/>
                    </a:cubicBezTo>
                    <a:cubicBezTo>
                      <a:pt x="35" y="319"/>
                      <a:pt x="17" y="333"/>
                      <a:pt x="8" y="360"/>
                    </a:cubicBezTo>
                    <a:cubicBezTo>
                      <a:pt x="1" y="385"/>
                      <a:pt x="2" y="412"/>
                      <a:pt x="15" y="433"/>
                    </a:cubicBezTo>
                    <a:cubicBezTo>
                      <a:pt x="31" y="464"/>
                      <a:pt x="69" y="487"/>
                      <a:pt x="105" y="487"/>
                    </a:cubicBezTo>
                    <a:cubicBezTo>
                      <a:pt x="119" y="487"/>
                      <a:pt x="133" y="483"/>
                      <a:pt x="146" y="475"/>
                    </a:cubicBezTo>
                    <a:cubicBezTo>
                      <a:pt x="262" y="392"/>
                      <a:pt x="388" y="320"/>
                      <a:pt x="519" y="270"/>
                    </a:cubicBezTo>
                    <a:cubicBezTo>
                      <a:pt x="577" y="253"/>
                      <a:pt x="635" y="239"/>
                      <a:pt x="697" y="232"/>
                    </a:cubicBezTo>
                    <a:cubicBezTo>
                      <a:pt x="713" y="230"/>
                      <a:pt x="729" y="230"/>
                      <a:pt x="745" y="230"/>
                    </a:cubicBezTo>
                    <a:cubicBezTo>
                      <a:pt x="770" y="230"/>
                      <a:pt x="795" y="232"/>
                      <a:pt x="821" y="236"/>
                    </a:cubicBezTo>
                    <a:cubicBezTo>
                      <a:pt x="846" y="241"/>
                      <a:pt x="870" y="248"/>
                      <a:pt x="892" y="256"/>
                    </a:cubicBezTo>
                    <a:lnTo>
                      <a:pt x="892" y="256"/>
                    </a:lnTo>
                    <a:cubicBezTo>
                      <a:pt x="891" y="256"/>
                      <a:pt x="891" y="256"/>
                      <a:pt x="890" y="256"/>
                    </a:cubicBezTo>
                    <a:lnTo>
                      <a:pt x="890" y="256"/>
                    </a:lnTo>
                    <a:cubicBezTo>
                      <a:pt x="896" y="260"/>
                      <a:pt x="903" y="262"/>
                      <a:pt x="909" y="265"/>
                    </a:cubicBezTo>
                    <a:cubicBezTo>
                      <a:pt x="904" y="262"/>
                      <a:pt x="899" y="259"/>
                      <a:pt x="894" y="257"/>
                    </a:cubicBezTo>
                    <a:lnTo>
                      <a:pt x="894" y="257"/>
                    </a:lnTo>
                    <a:cubicBezTo>
                      <a:pt x="901" y="260"/>
                      <a:pt x="907" y="262"/>
                      <a:pt x="913" y="265"/>
                    </a:cubicBezTo>
                    <a:cubicBezTo>
                      <a:pt x="938" y="278"/>
                      <a:pt x="961" y="293"/>
                      <a:pt x="984" y="309"/>
                    </a:cubicBezTo>
                    <a:lnTo>
                      <a:pt x="984" y="309"/>
                    </a:lnTo>
                    <a:cubicBezTo>
                      <a:pt x="983" y="308"/>
                      <a:pt x="982" y="307"/>
                      <a:pt x="982" y="306"/>
                    </a:cubicBezTo>
                    <a:lnTo>
                      <a:pt x="982" y="306"/>
                    </a:lnTo>
                    <a:cubicBezTo>
                      <a:pt x="983" y="307"/>
                      <a:pt x="983" y="308"/>
                      <a:pt x="984" y="309"/>
                    </a:cubicBezTo>
                    <a:lnTo>
                      <a:pt x="984" y="309"/>
                    </a:lnTo>
                    <a:cubicBezTo>
                      <a:pt x="984" y="309"/>
                      <a:pt x="984" y="309"/>
                      <a:pt x="984" y="309"/>
                    </a:cubicBezTo>
                    <a:lnTo>
                      <a:pt x="984" y="309"/>
                    </a:lnTo>
                    <a:cubicBezTo>
                      <a:pt x="986" y="311"/>
                      <a:pt x="990" y="314"/>
                      <a:pt x="992" y="315"/>
                    </a:cubicBezTo>
                    <a:cubicBezTo>
                      <a:pt x="990" y="313"/>
                      <a:pt x="987" y="311"/>
                      <a:pt x="984" y="309"/>
                    </a:cubicBezTo>
                    <a:lnTo>
                      <a:pt x="984" y="309"/>
                    </a:lnTo>
                    <a:cubicBezTo>
                      <a:pt x="992" y="314"/>
                      <a:pt x="999" y="319"/>
                      <a:pt x="1006" y="325"/>
                    </a:cubicBezTo>
                    <a:cubicBezTo>
                      <a:pt x="1048" y="362"/>
                      <a:pt x="1083" y="403"/>
                      <a:pt x="1118" y="448"/>
                    </a:cubicBezTo>
                    <a:cubicBezTo>
                      <a:pt x="1227" y="608"/>
                      <a:pt x="1305" y="787"/>
                      <a:pt x="1371" y="969"/>
                    </a:cubicBezTo>
                    <a:cubicBezTo>
                      <a:pt x="1441" y="1164"/>
                      <a:pt x="1504" y="1360"/>
                      <a:pt x="1589" y="1550"/>
                    </a:cubicBezTo>
                    <a:cubicBezTo>
                      <a:pt x="1629" y="1642"/>
                      <a:pt x="1676" y="1731"/>
                      <a:pt x="1729" y="1817"/>
                    </a:cubicBezTo>
                    <a:cubicBezTo>
                      <a:pt x="1785" y="1904"/>
                      <a:pt x="1848" y="1988"/>
                      <a:pt x="1925" y="2059"/>
                    </a:cubicBezTo>
                    <a:cubicBezTo>
                      <a:pt x="1961" y="2090"/>
                      <a:pt x="1997" y="2112"/>
                      <a:pt x="2047" y="2115"/>
                    </a:cubicBezTo>
                    <a:cubicBezTo>
                      <a:pt x="2049" y="2115"/>
                      <a:pt x="2051" y="2115"/>
                      <a:pt x="2053" y="2115"/>
                    </a:cubicBezTo>
                    <a:cubicBezTo>
                      <a:pt x="2098" y="2115"/>
                      <a:pt x="2143" y="2099"/>
                      <a:pt x="2177" y="2067"/>
                    </a:cubicBezTo>
                    <a:cubicBezTo>
                      <a:pt x="2210" y="2037"/>
                      <a:pt x="2230" y="1993"/>
                      <a:pt x="2233" y="1946"/>
                    </a:cubicBezTo>
                    <a:cubicBezTo>
                      <a:pt x="2236" y="1894"/>
                      <a:pt x="2215" y="1857"/>
                      <a:pt x="2186" y="1815"/>
                    </a:cubicBezTo>
                    <a:cubicBezTo>
                      <a:pt x="2180" y="1808"/>
                      <a:pt x="2177" y="1802"/>
                      <a:pt x="2172" y="1795"/>
                    </a:cubicBezTo>
                    <a:cubicBezTo>
                      <a:pt x="2027" y="1585"/>
                      <a:pt x="1930" y="1344"/>
                      <a:pt x="1822" y="1112"/>
                    </a:cubicBezTo>
                    <a:cubicBezTo>
                      <a:pt x="1765" y="988"/>
                      <a:pt x="1706" y="864"/>
                      <a:pt x="1646" y="743"/>
                    </a:cubicBezTo>
                    <a:cubicBezTo>
                      <a:pt x="1589" y="628"/>
                      <a:pt x="1532" y="515"/>
                      <a:pt x="1457" y="411"/>
                    </a:cubicBezTo>
                    <a:cubicBezTo>
                      <a:pt x="1420" y="355"/>
                      <a:pt x="1381" y="303"/>
                      <a:pt x="1334" y="255"/>
                    </a:cubicBezTo>
                    <a:cubicBezTo>
                      <a:pt x="1292" y="210"/>
                      <a:pt x="1247" y="170"/>
                      <a:pt x="1198" y="134"/>
                    </a:cubicBezTo>
                    <a:cubicBezTo>
                      <a:pt x="1105" y="64"/>
                      <a:pt x="996" y="25"/>
                      <a:pt x="883" y="7"/>
                    </a:cubicBezTo>
                    <a:cubicBezTo>
                      <a:pt x="855" y="3"/>
                      <a:pt x="827" y="1"/>
                      <a:pt x="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7922890" y="4183446"/>
                <a:ext cx="97650" cy="9426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980" extrusionOk="0">
                    <a:moveTo>
                      <a:pt x="1495" y="0"/>
                    </a:moveTo>
                    <a:cubicBezTo>
                      <a:pt x="1409" y="0"/>
                      <a:pt x="1322" y="7"/>
                      <a:pt x="1237" y="21"/>
                    </a:cubicBezTo>
                    <a:cubicBezTo>
                      <a:pt x="1144" y="36"/>
                      <a:pt x="1049" y="64"/>
                      <a:pt x="936" y="109"/>
                    </a:cubicBezTo>
                    <a:cubicBezTo>
                      <a:pt x="896" y="126"/>
                      <a:pt x="861" y="142"/>
                      <a:pt x="829" y="159"/>
                    </a:cubicBezTo>
                    <a:cubicBezTo>
                      <a:pt x="768" y="192"/>
                      <a:pt x="705" y="230"/>
                      <a:pt x="632" y="283"/>
                    </a:cubicBezTo>
                    <a:cubicBezTo>
                      <a:pt x="548" y="344"/>
                      <a:pt x="466" y="422"/>
                      <a:pt x="390" y="514"/>
                    </a:cubicBezTo>
                    <a:cubicBezTo>
                      <a:pt x="312" y="610"/>
                      <a:pt x="241" y="716"/>
                      <a:pt x="184" y="826"/>
                    </a:cubicBezTo>
                    <a:cubicBezTo>
                      <a:pt x="104" y="982"/>
                      <a:pt x="51" y="1155"/>
                      <a:pt x="25" y="1340"/>
                    </a:cubicBezTo>
                    <a:cubicBezTo>
                      <a:pt x="1" y="1505"/>
                      <a:pt x="9" y="1681"/>
                      <a:pt x="51" y="1863"/>
                    </a:cubicBezTo>
                    <a:cubicBezTo>
                      <a:pt x="88" y="2029"/>
                      <a:pt x="160" y="2196"/>
                      <a:pt x="260" y="2344"/>
                    </a:cubicBezTo>
                    <a:cubicBezTo>
                      <a:pt x="355" y="2487"/>
                      <a:pt x="483" y="2619"/>
                      <a:pt x="631" y="2722"/>
                    </a:cubicBezTo>
                    <a:cubicBezTo>
                      <a:pt x="747" y="2805"/>
                      <a:pt x="892" y="2869"/>
                      <a:pt x="1075" y="2917"/>
                    </a:cubicBezTo>
                    <a:cubicBezTo>
                      <a:pt x="1223" y="2959"/>
                      <a:pt x="1380" y="2979"/>
                      <a:pt x="1543" y="2979"/>
                    </a:cubicBezTo>
                    <a:cubicBezTo>
                      <a:pt x="1564" y="2979"/>
                      <a:pt x="1584" y="2979"/>
                      <a:pt x="1605" y="2978"/>
                    </a:cubicBezTo>
                    <a:cubicBezTo>
                      <a:pt x="1781" y="2972"/>
                      <a:pt x="1945" y="2935"/>
                      <a:pt x="2096" y="2867"/>
                    </a:cubicBezTo>
                    <a:cubicBezTo>
                      <a:pt x="2110" y="2862"/>
                      <a:pt x="2123" y="2855"/>
                      <a:pt x="2137" y="2848"/>
                    </a:cubicBezTo>
                    <a:cubicBezTo>
                      <a:pt x="2206" y="2812"/>
                      <a:pt x="2268" y="2765"/>
                      <a:pt x="2325" y="2712"/>
                    </a:cubicBezTo>
                    <a:cubicBezTo>
                      <a:pt x="2329" y="2713"/>
                      <a:pt x="2334" y="2713"/>
                      <a:pt x="2339" y="2713"/>
                    </a:cubicBezTo>
                    <a:cubicBezTo>
                      <a:pt x="2353" y="2713"/>
                      <a:pt x="2368" y="2709"/>
                      <a:pt x="2382" y="2702"/>
                    </a:cubicBezTo>
                    <a:lnTo>
                      <a:pt x="2416" y="2686"/>
                    </a:lnTo>
                    <a:cubicBezTo>
                      <a:pt x="2507" y="2640"/>
                      <a:pt x="2588" y="2580"/>
                      <a:pt x="2664" y="2511"/>
                    </a:cubicBezTo>
                    <a:cubicBezTo>
                      <a:pt x="2707" y="2471"/>
                      <a:pt x="2743" y="2425"/>
                      <a:pt x="2780" y="2380"/>
                    </a:cubicBezTo>
                    <a:cubicBezTo>
                      <a:pt x="2817" y="2334"/>
                      <a:pt x="2852" y="2282"/>
                      <a:pt x="2890" y="2208"/>
                    </a:cubicBezTo>
                    <a:cubicBezTo>
                      <a:pt x="3004" y="2003"/>
                      <a:pt x="3069" y="1763"/>
                      <a:pt x="3081" y="1516"/>
                    </a:cubicBezTo>
                    <a:cubicBezTo>
                      <a:pt x="3087" y="1410"/>
                      <a:pt x="3074" y="1299"/>
                      <a:pt x="3048" y="1183"/>
                    </a:cubicBezTo>
                    <a:cubicBezTo>
                      <a:pt x="3038" y="1133"/>
                      <a:pt x="3019" y="1084"/>
                      <a:pt x="3002" y="1037"/>
                    </a:cubicBezTo>
                    <a:cubicBezTo>
                      <a:pt x="2979" y="969"/>
                      <a:pt x="2952" y="915"/>
                      <a:pt x="2916" y="846"/>
                    </a:cubicBezTo>
                    <a:cubicBezTo>
                      <a:pt x="2869" y="759"/>
                      <a:pt x="2807" y="669"/>
                      <a:pt x="2729" y="576"/>
                    </a:cubicBezTo>
                    <a:cubicBezTo>
                      <a:pt x="2661" y="495"/>
                      <a:pt x="2578" y="417"/>
                      <a:pt x="2474" y="336"/>
                    </a:cubicBezTo>
                    <a:cubicBezTo>
                      <a:pt x="2309" y="208"/>
                      <a:pt x="2106" y="109"/>
                      <a:pt x="1884" y="50"/>
                    </a:cubicBezTo>
                    <a:cubicBezTo>
                      <a:pt x="1759" y="17"/>
                      <a:pt x="1627" y="0"/>
                      <a:pt x="1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7931652" y="4194422"/>
                <a:ext cx="74748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2295" extrusionOk="0">
                    <a:moveTo>
                      <a:pt x="415" y="500"/>
                    </a:moveTo>
                    <a:cubicBezTo>
                      <a:pt x="414" y="500"/>
                      <a:pt x="414" y="500"/>
                      <a:pt x="414" y="501"/>
                    </a:cubicBezTo>
                    <a:cubicBezTo>
                      <a:pt x="414" y="500"/>
                      <a:pt x="414" y="500"/>
                      <a:pt x="415" y="500"/>
                    </a:cubicBezTo>
                    <a:close/>
                    <a:moveTo>
                      <a:pt x="416" y="502"/>
                    </a:moveTo>
                    <a:cubicBezTo>
                      <a:pt x="414" y="502"/>
                      <a:pt x="414" y="503"/>
                      <a:pt x="414" y="503"/>
                    </a:cubicBezTo>
                    <a:lnTo>
                      <a:pt x="416" y="502"/>
                    </a:lnTo>
                    <a:close/>
                    <a:moveTo>
                      <a:pt x="185" y="1479"/>
                    </a:moveTo>
                    <a:lnTo>
                      <a:pt x="185" y="1479"/>
                    </a:lnTo>
                    <a:cubicBezTo>
                      <a:pt x="185" y="1480"/>
                      <a:pt x="186" y="1481"/>
                      <a:pt x="186" y="1482"/>
                    </a:cubicBezTo>
                    <a:lnTo>
                      <a:pt x="186" y="1482"/>
                    </a:lnTo>
                    <a:cubicBezTo>
                      <a:pt x="186" y="1481"/>
                      <a:pt x="186" y="1480"/>
                      <a:pt x="185" y="1479"/>
                    </a:cubicBezTo>
                    <a:close/>
                    <a:moveTo>
                      <a:pt x="189" y="1486"/>
                    </a:moveTo>
                    <a:cubicBezTo>
                      <a:pt x="189" y="1487"/>
                      <a:pt x="189" y="1490"/>
                      <a:pt x="191" y="1493"/>
                    </a:cubicBezTo>
                    <a:cubicBezTo>
                      <a:pt x="191" y="1491"/>
                      <a:pt x="189" y="1490"/>
                      <a:pt x="189" y="1486"/>
                    </a:cubicBezTo>
                    <a:close/>
                    <a:moveTo>
                      <a:pt x="2118" y="1615"/>
                    </a:moveTo>
                    <a:lnTo>
                      <a:pt x="2118" y="1615"/>
                    </a:lnTo>
                    <a:cubicBezTo>
                      <a:pt x="2117" y="1618"/>
                      <a:pt x="2115" y="1621"/>
                      <a:pt x="2114" y="1624"/>
                    </a:cubicBezTo>
                    <a:lnTo>
                      <a:pt x="2114" y="1624"/>
                    </a:lnTo>
                    <a:cubicBezTo>
                      <a:pt x="2116" y="1621"/>
                      <a:pt x="2117" y="1618"/>
                      <a:pt x="2118" y="1615"/>
                    </a:cubicBezTo>
                    <a:close/>
                    <a:moveTo>
                      <a:pt x="2114" y="1624"/>
                    </a:moveTo>
                    <a:cubicBezTo>
                      <a:pt x="2113" y="1626"/>
                      <a:pt x="2112" y="1628"/>
                      <a:pt x="2111" y="1630"/>
                    </a:cubicBezTo>
                    <a:cubicBezTo>
                      <a:pt x="2112" y="1629"/>
                      <a:pt x="2113" y="1626"/>
                      <a:pt x="2114" y="1624"/>
                    </a:cubicBezTo>
                    <a:close/>
                    <a:moveTo>
                      <a:pt x="478" y="1902"/>
                    </a:moveTo>
                    <a:cubicBezTo>
                      <a:pt x="479" y="1903"/>
                      <a:pt x="479" y="1903"/>
                      <a:pt x="480" y="1904"/>
                    </a:cubicBezTo>
                    <a:cubicBezTo>
                      <a:pt x="479" y="1903"/>
                      <a:pt x="479" y="1903"/>
                      <a:pt x="478" y="1902"/>
                    </a:cubicBezTo>
                    <a:close/>
                    <a:moveTo>
                      <a:pt x="1110" y="166"/>
                    </a:moveTo>
                    <a:cubicBezTo>
                      <a:pt x="1175" y="166"/>
                      <a:pt x="1240" y="171"/>
                      <a:pt x="1305" y="181"/>
                    </a:cubicBezTo>
                    <a:lnTo>
                      <a:pt x="1305" y="181"/>
                    </a:lnTo>
                    <a:cubicBezTo>
                      <a:pt x="1304" y="181"/>
                      <a:pt x="1303" y="181"/>
                      <a:pt x="1302" y="181"/>
                    </a:cubicBezTo>
                    <a:cubicBezTo>
                      <a:pt x="1306" y="181"/>
                      <a:pt x="1309" y="183"/>
                      <a:pt x="1310" y="183"/>
                    </a:cubicBezTo>
                    <a:cubicBezTo>
                      <a:pt x="1310" y="182"/>
                      <a:pt x="1310" y="182"/>
                      <a:pt x="1309" y="182"/>
                    </a:cubicBezTo>
                    <a:lnTo>
                      <a:pt x="1309" y="182"/>
                    </a:lnTo>
                    <a:cubicBezTo>
                      <a:pt x="1314" y="183"/>
                      <a:pt x="1318" y="183"/>
                      <a:pt x="1322" y="184"/>
                    </a:cubicBezTo>
                    <a:cubicBezTo>
                      <a:pt x="1414" y="204"/>
                      <a:pt x="1501" y="233"/>
                      <a:pt x="1587" y="273"/>
                    </a:cubicBezTo>
                    <a:cubicBezTo>
                      <a:pt x="1674" y="316"/>
                      <a:pt x="1757" y="367"/>
                      <a:pt x="1833" y="428"/>
                    </a:cubicBezTo>
                    <a:cubicBezTo>
                      <a:pt x="1912" y="495"/>
                      <a:pt x="1981" y="568"/>
                      <a:pt x="2039" y="649"/>
                    </a:cubicBezTo>
                    <a:cubicBezTo>
                      <a:pt x="2039" y="648"/>
                      <a:pt x="2038" y="648"/>
                      <a:pt x="2038" y="647"/>
                    </a:cubicBezTo>
                    <a:lnTo>
                      <a:pt x="2038" y="647"/>
                    </a:lnTo>
                    <a:cubicBezTo>
                      <a:pt x="2089" y="723"/>
                      <a:pt x="2130" y="803"/>
                      <a:pt x="2162" y="888"/>
                    </a:cubicBezTo>
                    <a:lnTo>
                      <a:pt x="2162" y="888"/>
                    </a:lnTo>
                    <a:cubicBezTo>
                      <a:pt x="2185" y="960"/>
                      <a:pt x="2200" y="1036"/>
                      <a:pt x="2211" y="1112"/>
                    </a:cubicBezTo>
                    <a:cubicBezTo>
                      <a:pt x="2217" y="1198"/>
                      <a:pt x="2213" y="1282"/>
                      <a:pt x="2198" y="1365"/>
                    </a:cubicBezTo>
                    <a:cubicBezTo>
                      <a:pt x="2181" y="1453"/>
                      <a:pt x="2154" y="1536"/>
                      <a:pt x="2118" y="1616"/>
                    </a:cubicBezTo>
                    <a:cubicBezTo>
                      <a:pt x="2084" y="1686"/>
                      <a:pt x="2045" y="1751"/>
                      <a:pt x="1996" y="1811"/>
                    </a:cubicBezTo>
                    <a:cubicBezTo>
                      <a:pt x="1942" y="1875"/>
                      <a:pt x="1883" y="1931"/>
                      <a:pt x="1814" y="1981"/>
                    </a:cubicBezTo>
                    <a:lnTo>
                      <a:pt x="1814" y="1981"/>
                    </a:lnTo>
                    <a:cubicBezTo>
                      <a:pt x="1813" y="1981"/>
                      <a:pt x="1813" y="1981"/>
                      <a:pt x="1813" y="1981"/>
                    </a:cubicBezTo>
                    <a:cubicBezTo>
                      <a:pt x="1813" y="1981"/>
                      <a:pt x="1813" y="1981"/>
                      <a:pt x="1814" y="1981"/>
                    </a:cubicBezTo>
                    <a:lnTo>
                      <a:pt x="1814" y="1981"/>
                    </a:lnTo>
                    <a:cubicBezTo>
                      <a:pt x="1813" y="1982"/>
                      <a:pt x="1812" y="1982"/>
                      <a:pt x="1812" y="1983"/>
                    </a:cubicBezTo>
                    <a:cubicBezTo>
                      <a:pt x="1746" y="2028"/>
                      <a:pt x="1674" y="2066"/>
                      <a:pt x="1598" y="2094"/>
                    </a:cubicBezTo>
                    <a:cubicBezTo>
                      <a:pt x="1504" y="2126"/>
                      <a:pt x="1406" y="2147"/>
                      <a:pt x="1306" y="2157"/>
                    </a:cubicBezTo>
                    <a:cubicBezTo>
                      <a:pt x="1279" y="2158"/>
                      <a:pt x="1251" y="2159"/>
                      <a:pt x="1224" y="2159"/>
                    </a:cubicBezTo>
                    <a:cubicBezTo>
                      <a:pt x="1152" y="2159"/>
                      <a:pt x="1080" y="2154"/>
                      <a:pt x="1007" y="2143"/>
                    </a:cubicBezTo>
                    <a:cubicBezTo>
                      <a:pt x="902" y="2123"/>
                      <a:pt x="802" y="2090"/>
                      <a:pt x="708" y="2047"/>
                    </a:cubicBezTo>
                    <a:lnTo>
                      <a:pt x="708" y="2047"/>
                    </a:lnTo>
                    <a:cubicBezTo>
                      <a:pt x="713" y="2050"/>
                      <a:pt x="716" y="2051"/>
                      <a:pt x="720" y="2054"/>
                    </a:cubicBezTo>
                    <a:cubicBezTo>
                      <a:pt x="631" y="2012"/>
                      <a:pt x="548" y="1961"/>
                      <a:pt x="473" y="1898"/>
                    </a:cubicBezTo>
                    <a:lnTo>
                      <a:pt x="473" y="1898"/>
                    </a:lnTo>
                    <a:cubicBezTo>
                      <a:pt x="407" y="1840"/>
                      <a:pt x="348" y="1775"/>
                      <a:pt x="298" y="1703"/>
                    </a:cubicBezTo>
                    <a:lnTo>
                      <a:pt x="298" y="1702"/>
                    </a:lnTo>
                    <a:cubicBezTo>
                      <a:pt x="252" y="1633"/>
                      <a:pt x="215" y="1561"/>
                      <a:pt x="186" y="1482"/>
                    </a:cubicBezTo>
                    <a:lnTo>
                      <a:pt x="186" y="1482"/>
                    </a:lnTo>
                    <a:cubicBezTo>
                      <a:pt x="186" y="1483"/>
                      <a:pt x="186" y="1484"/>
                      <a:pt x="186" y="1484"/>
                    </a:cubicBezTo>
                    <a:cubicBezTo>
                      <a:pt x="172" y="1438"/>
                      <a:pt x="161" y="1393"/>
                      <a:pt x="149" y="1348"/>
                    </a:cubicBezTo>
                    <a:cubicBezTo>
                      <a:pt x="148" y="1305"/>
                      <a:pt x="148" y="1264"/>
                      <a:pt x="148" y="1221"/>
                    </a:cubicBezTo>
                    <a:cubicBezTo>
                      <a:pt x="148" y="1151"/>
                      <a:pt x="156" y="1083"/>
                      <a:pt x="166" y="1015"/>
                    </a:cubicBezTo>
                    <a:cubicBezTo>
                      <a:pt x="185" y="927"/>
                      <a:pt x="212" y="844"/>
                      <a:pt x="248" y="763"/>
                    </a:cubicBezTo>
                    <a:cubicBezTo>
                      <a:pt x="292" y="671"/>
                      <a:pt x="348" y="585"/>
                      <a:pt x="413" y="505"/>
                    </a:cubicBezTo>
                    <a:lnTo>
                      <a:pt x="413" y="505"/>
                    </a:lnTo>
                    <a:lnTo>
                      <a:pt x="407" y="511"/>
                    </a:lnTo>
                    <a:cubicBezTo>
                      <a:pt x="408" y="508"/>
                      <a:pt x="411" y="506"/>
                      <a:pt x="413" y="503"/>
                    </a:cubicBezTo>
                    <a:cubicBezTo>
                      <a:pt x="413" y="501"/>
                      <a:pt x="415" y="500"/>
                      <a:pt x="416" y="498"/>
                    </a:cubicBezTo>
                    <a:lnTo>
                      <a:pt x="416" y="498"/>
                    </a:lnTo>
                    <a:cubicBezTo>
                      <a:pt x="416" y="499"/>
                      <a:pt x="415" y="499"/>
                      <a:pt x="415" y="500"/>
                    </a:cubicBezTo>
                    <a:lnTo>
                      <a:pt x="415" y="500"/>
                    </a:lnTo>
                    <a:cubicBezTo>
                      <a:pt x="473" y="434"/>
                      <a:pt x="537" y="374"/>
                      <a:pt x="609" y="322"/>
                    </a:cubicBezTo>
                    <a:cubicBezTo>
                      <a:pt x="676" y="280"/>
                      <a:pt x="743" y="246"/>
                      <a:pt x="815" y="217"/>
                    </a:cubicBezTo>
                    <a:cubicBezTo>
                      <a:pt x="892" y="191"/>
                      <a:pt x="971" y="174"/>
                      <a:pt x="1051" y="167"/>
                    </a:cubicBezTo>
                    <a:cubicBezTo>
                      <a:pt x="1071" y="166"/>
                      <a:pt x="1090" y="166"/>
                      <a:pt x="1110" y="166"/>
                    </a:cubicBezTo>
                    <a:close/>
                    <a:moveTo>
                      <a:pt x="1120" y="1"/>
                    </a:moveTo>
                    <a:cubicBezTo>
                      <a:pt x="1081" y="1"/>
                      <a:pt x="1043" y="4"/>
                      <a:pt x="1003" y="8"/>
                    </a:cubicBezTo>
                    <a:cubicBezTo>
                      <a:pt x="899" y="17"/>
                      <a:pt x="799" y="45"/>
                      <a:pt x="703" y="84"/>
                    </a:cubicBezTo>
                    <a:cubicBezTo>
                      <a:pt x="680" y="94"/>
                      <a:pt x="657" y="104"/>
                      <a:pt x="636" y="117"/>
                    </a:cubicBezTo>
                    <a:cubicBezTo>
                      <a:pt x="562" y="154"/>
                      <a:pt x="493" y="204"/>
                      <a:pt x="430" y="259"/>
                    </a:cubicBezTo>
                    <a:cubicBezTo>
                      <a:pt x="340" y="336"/>
                      <a:pt x="264" y="435"/>
                      <a:pt x="201" y="538"/>
                    </a:cubicBezTo>
                    <a:cubicBezTo>
                      <a:pt x="125" y="664"/>
                      <a:pt x="70" y="806"/>
                      <a:pt x="40" y="949"/>
                    </a:cubicBezTo>
                    <a:cubicBezTo>
                      <a:pt x="6" y="1103"/>
                      <a:pt x="0" y="1264"/>
                      <a:pt x="39" y="1418"/>
                    </a:cubicBezTo>
                    <a:cubicBezTo>
                      <a:pt x="42" y="1437"/>
                      <a:pt x="58" y="1454"/>
                      <a:pt x="76" y="1461"/>
                    </a:cubicBezTo>
                    <a:cubicBezTo>
                      <a:pt x="93" y="1521"/>
                      <a:pt x="115" y="1580"/>
                      <a:pt x="143" y="1637"/>
                    </a:cubicBezTo>
                    <a:cubicBezTo>
                      <a:pt x="185" y="1728"/>
                      <a:pt x="244" y="1808"/>
                      <a:pt x="307" y="1881"/>
                    </a:cubicBezTo>
                    <a:cubicBezTo>
                      <a:pt x="428" y="2021"/>
                      <a:pt x="590" y="2124"/>
                      <a:pt x="759" y="2196"/>
                    </a:cubicBezTo>
                    <a:cubicBezTo>
                      <a:pt x="915" y="2263"/>
                      <a:pt x="1088" y="2294"/>
                      <a:pt x="1258" y="2294"/>
                    </a:cubicBezTo>
                    <a:cubicBezTo>
                      <a:pt x="1276" y="2294"/>
                      <a:pt x="1294" y="2294"/>
                      <a:pt x="1312" y="2293"/>
                    </a:cubicBezTo>
                    <a:cubicBezTo>
                      <a:pt x="1498" y="2285"/>
                      <a:pt x="1680" y="2232"/>
                      <a:pt x="1840" y="2137"/>
                    </a:cubicBezTo>
                    <a:cubicBezTo>
                      <a:pt x="2009" y="2038"/>
                      <a:pt x="2141" y="1888"/>
                      <a:pt x="2231" y="1715"/>
                    </a:cubicBezTo>
                    <a:cubicBezTo>
                      <a:pt x="2318" y="1543"/>
                      <a:pt x="2363" y="1345"/>
                      <a:pt x="2356" y="1151"/>
                    </a:cubicBezTo>
                    <a:cubicBezTo>
                      <a:pt x="2350" y="976"/>
                      <a:pt x="2298" y="806"/>
                      <a:pt x="2214" y="652"/>
                    </a:cubicBezTo>
                    <a:cubicBezTo>
                      <a:pt x="2131" y="499"/>
                      <a:pt x="2011" y="372"/>
                      <a:pt x="1875" y="264"/>
                    </a:cubicBezTo>
                    <a:cubicBezTo>
                      <a:pt x="1792" y="200"/>
                      <a:pt x="1701" y="151"/>
                      <a:pt x="1605" y="107"/>
                    </a:cubicBezTo>
                    <a:cubicBezTo>
                      <a:pt x="1512" y="65"/>
                      <a:pt x="1414" y="35"/>
                      <a:pt x="1310" y="18"/>
                    </a:cubicBezTo>
                    <a:cubicBezTo>
                      <a:pt x="1265" y="11"/>
                      <a:pt x="1216" y="4"/>
                      <a:pt x="1167" y="2"/>
                    </a:cubicBezTo>
                    <a:cubicBezTo>
                      <a:pt x="1151" y="1"/>
                      <a:pt x="1136" y="1"/>
                      <a:pt x="112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7885216" y="4174462"/>
                <a:ext cx="90342" cy="9160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896" extrusionOk="0">
                    <a:moveTo>
                      <a:pt x="1454" y="1"/>
                    </a:moveTo>
                    <a:cubicBezTo>
                      <a:pt x="1300" y="1"/>
                      <a:pt x="1138" y="34"/>
                      <a:pt x="971" y="103"/>
                    </a:cubicBezTo>
                    <a:cubicBezTo>
                      <a:pt x="937" y="118"/>
                      <a:pt x="907" y="131"/>
                      <a:pt x="878" y="146"/>
                    </a:cubicBezTo>
                    <a:cubicBezTo>
                      <a:pt x="745" y="215"/>
                      <a:pt x="615" y="314"/>
                      <a:pt x="492" y="441"/>
                    </a:cubicBezTo>
                    <a:cubicBezTo>
                      <a:pt x="356" y="583"/>
                      <a:pt x="243" y="749"/>
                      <a:pt x="157" y="937"/>
                    </a:cubicBezTo>
                    <a:cubicBezTo>
                      <a:pt x="98" y="1070"/>
                      <a:pt x="55" y="1207"/>
                      <a:pt x="29" y="1346"/>
                    </a:cubicBezTo>
                    <a:cubicBezTo>
                      <a:pt x="5" y="1495"/>
                      <a:pt x="1" y="1644"/>
                      <a:pt x="21" y="1790"/>
                    </a:cubicBezTo>
                    <a:cubicBezTo>
                      <a:pt x="38" y="1932"/>
                      <a:pt x="84" y="2074"/>
                      <a:pt x="157" y="2211"/>
                    </a:cubicBezTo>
                    <a:cubicBezTo>
                      <a:pt x="187" y="2267"/>
                      <a:pt x="224" y="2324"/>
                      <a:pt x="277" y="2387"/>
                    </a:cubicBezTo>
                    <a:cubicBezTo>
                      <a:pt x="326" y="2447"/>
                      <a:pt x="381" y="2498"/>
                      <a:pt x="452" y="2555"/>
                    </a:cubicBezTo>
                    <a:cubicBezTo>
                      <a:pt x="559" y="2642"/>
                      <a:pt x="692" y="2720"/>
                      <a:pt x="858" y="2785"/>
                    </a:cubicBezTo>
                    <a:cubicBezTo>
                      <a:pt x="1010" y="2847"/>
                      <a:pt x="1176" y="2883"/>
                      <a:pt x="1351" y="2893"/>
                    </a:cubicBezTo>
                    <a:cubicBezTo>
                      <a:pt x="1377" y="2895"/>
                      <a:pt x="1403" y="2895"/>
                      <a:pt x="1429" y="2895"/>
                    </a:cubicBezTo>
                    <a:cubicBezTo>
                      <a:pt x="1568" y="2895"/>
                      <a:pt x="1706" y="2870"/>
                      <a:pt x="1829" y="2824"/>
                    </a:cubicBezTo>
                    <a:cubicBezTo>
                      <a:pt x="1861" y="2811"/>
                      <a:pt x="1891" y="2797"/>
                      <a:pt x="1919" y="2783"/>
                    </a:cubicBezTo>
                    <a:cubicBezTo>
                      <a:pt x="1958" y="2762"/>
                      <a:pt x="1991" y="2741"/>
                      <a:pt x="2025" y="2718"/>
                    </a:cubicBezTo>
                    <a:cubicBezTo>
                      <a:pt x="2091" y="2671"/>
                      <a:pt x="2148" y="2614"/>
                      <a:pt x="2210" y="2541"/>
                    </a:cubicBezTo>
                    <a:lnTo>
                      <a:pt x="2230" y="2520"/>
                    </a:lnTo>
                    <a:cubicBezTo>
                      <a:pt x="2240" y="2513"/>
                      <a:pt x="2249" y="2506"/>
                      <a:pt x="2260" y="2499"/>
                    </a:cubicBezTo>
                    <a:cubicBezTo>
                      <a:pt x="2306" y="2468"/>
                      <a:pt x="2347" y="2430"/>
                      <a:pt x="2398" y="2383"/>
                    </a:cubicBezTo>
                    <a:cubicBezTo>
                      <a:pt x="2495" y="2290"/>
                      <a:pt x="2581" y="2184"/>
                      <a:pt x="2652" y="2069"/>
                    </a:cubicBezTo>
                    <a:cubicBezTo>
                      <a:pt x="2682" y="2022"/>
                      <a:pt x="2710" y="1966"/>
                      <a:pt x="2740" y="1896"/>
                    </a:cubicBezTo>
                    <a:cubicBezTo>
                      <a:pt x="2763" y="1843"/>
                      <a:pt x="2784" y="1787"/>
                      <a:pt x="2803" y="1730"/>
                    </a:cubicBezTo>
                    <a:cubicBezTo>
                      <a:pt x="2821" y="1667"/>
                      <a:pt x="2833" y="1603"/>
                      <a:pt x="2843" y="1537"/>
                    </a:cubicBezTo>
                    <a:cubicBezTo>
                      <a:pt x="2853" y="1475"/>
                      <a:pt x="2856" y="1411"/>
                      <a:pt x="2850" y="1338"/>
                    </a:cubicBezTo>
                    <a:cubicBezTo>
                      <a:pt x="2840" y="1116"/>
                      <a:pt x="2767" y="892"/>
                      <a:pt x="2641" y="688"/>
                    </a:cubicBezTo>
                    <a:cubicBezTo>
                      <a:pt x="2526" y="506"/>
                      <a:pt x="2360" y="341"/>
                      <a:pt x="2160" y="214"/>
                    </a:cubicBezTo>
                    <a:cubicBezTo>
                      <a:pt x="2081" y="164"/>
                      <a:pt x="1989" y="119"/>
                      <a:pt x="1873" y="76"/>
                    </a:cubicBezTo>
                    <a:cubicBezTo>
                      <a:pt x="1775" y="40"/>
                      <a:pt x="1664" y="15"/>
                      <a:pt x="1546" y="5"/>
                    </a:cubicBezTo>
                    <a:cubicBezTo>
                      <a:pt x="1515" y="2"/>
                      <a:pt x="1485" y="1"/>
                      <a:pt x="1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7898438" y="4190089"/>
                <a:ext cx="63233" cy="64847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050" extrusionOk="0">
                    <a:moveTo>
                      <a:pt x="1179" y="228"/>
                    </a:moveTo>
                    <a:cubicBezTo>
                      <a:pt x="1183" y="228"/>
                      <a:pt x="1186" y="231"/>
                      <a:pt x="1191" y="231"/>
                    </a:cubicBezTo>
                    <a:cubicBezTo>
                      <a:pt x="1186" y="231"/>
                      <a:pt x="1183" y="231"/>
                      <a:pt x="1179" y="228"/>
                    </a:cubicBezTo>
                    <a:close/>
                    <a:moveTo>
                      <a:pt x="788" y="267"/>
                    </a:moveTo>
                    <a:cubicBezTo>
                      <a:pt x="782" y="270"/>
                      <a:pt x="775" y="271"/>
                      <a:pt x="768" y="274"/>
                    </a:cubicBezTo>
                    <a:cubicBezTo>
                      <a:pt x="775" y="271"/>
                      <a:pt x="781" y="268"/>
                      <a:pt x="788" y="267"/>
                    </a:cubicBezTo>
                    <a:close/>
                    <a:moveTo>
                      <a:pt x="377" y="569"/>
                    </a:moveTo>
                    <a:lnTo>
                      <a:pt x="377" y="569"/>
                    </a:lnTo>
                    <a:cubicBezTo>
                      <a:pt x="374" y="572"/>
                      <a:pt x="373" y="576"/>
                      <a:pt x="370" y="579"/>
                    </a:cubicBezTo>
                    <a:cubicBezTo>
                      <a:pt x="373" y="576"/>
                      <a:pt x="376" y="572"/>
                      <a:pt x="377" y="569"/>
                    </a:cubicBezTo>
                    <a:close/>
                    <a:moveTo>
                      <a:pt x="1742" y="734"/>
                    </a:moveTo>
                    <a:cubicBezTo>
                      <a:pt x="1743" y="735"/>
                      <a:pt x="1743" y="739"/>
                      <a:pt x="1745" y="741"/>
                    </a:cubicBezTo>
                    <a:cubicBezTo>
                      <a:pt x="1743" y="739"/>
                      <a:pt x="1742" y="735"/>
                      <a:pt x="1742" y="734"/>
                    </a:cubicBezTo>
                    <a:close/>
                    <a:moveTo>
                      <a:pt x="1801" y="990"/>
                    </a:moveTo>
                    <a:lnTo>
                      <a:pt x="1801" y="990"/>
                    </a:lnTo>
                    <a:cubicBezTo>
                      <a:pt x="1801" y="997"/>
                      <a:pt x="1802" y="1001"/>
                      <a:pt x="1802" y="1008"/>
                    </a:cubicBezTo>
                    <a:cubicBezTo>
                      <a:pt x="1802" y="1004"/>
                      <a:pt x="1801" y="997"/>
                      <a:pt x="1801" y="990"/>
                    </a:cubicBezTo>
                    <a:close/>
                    <a:moveTo>
                      <a:pt x="425" y="1671"/>
                    </a:moveTo>
                    <a:lnTo>
                      <a:pt x="425" y="1671"/>
                    </a:lnTo>
                    <a:cubicBezTo>
                      <a:pt x="426" y="1673"/>
                      <a:pt x="427" y="1673"/>
                      <a:pt x="429" y="1674"/>
                    </a:cubicBezTo>
                    <a:cubicBezTo>
                      <a:pt x="427" y="1674"/>
                      <a:pt x="426" y="1673"/>
                      <a:pt x="425" y="1671"/>
                    </a:cubicBezTo>
                    <a:close/>
                    <a:moveTo>
                      <a:pt x="1461" y="1769"/>
                    </a:moveTo>
                    <a:lnTo>
                      <a:pt x="1461" y="1769"/>
                    </a:lnTo>
                    <a:cubicBezTo>
                      <a:pt x="1461" y="1769"/>
                      <a:pt x="1460" y="1769"/>
                      <a:pt x="1460" y="1770"/>
                    </a:cubicBezTo>
                    <a:lnTo>
                      <a:pt x="1460" y="1770"/>
                    </a:lnTo>
                    <a:cubicBezTo>
                      <a:pt x="1460" y="1769"/>
                      <a:pt x="1461" y="1769"/>
                      <a:pt x="1461" y="1769"/>
                    </a:cubicBezTo>
                    <a:close/>
                    <a:moveTo>
                      <a:pt x="661" y="1820"/>
                    </a:moveTo>
                    <a:lnTo>
                      <a:pt x="661" y="1820"/>
                    </a:lnTo>
                    <a:cubicBezTo>
                      <a:pt x="662" y="1820"/>
                      <a:pt x="664" y="1822"/>
                      <a:pt x="664" y="1822"/>
                    </a:cubicBezTo>
                    <a:cubicBezTo>
                      <a:pt x="662" y="1822"/>
                      <a:pt x="662" y="1822"/>
                      <a:pt x="661" y="1820"/>
                    </a:cubicBezTo>
                    <a:close/>
                    <a:moveTo>
                      <a:pt x="1282" y="1866"/>
                    </a:moveTo>
                    <a:cubicBezTo>
                      <a:pt x="1280" y="1867"/>
                      <a:pt x="1277" y="1868"/>
                      <a:pt x="1275" y="1869"/>
                    </a:cubicBezTo>
                    <a:lnTo>
                      <a:pt x="1275" y="1869"/>
                    </a:lnTo>
                    <a:cubicBezTo>
                      <a:pt x="1277" y="1868"/>
                      <a:pt x="1280" y="1867"/>
                      <a:pt x="1282" y="1866"/>
                    </a:cubicBezTo>
                    <a:close/>
                    <a:moveTo>
                      <a:pt x="1047" y="220"/>
                    </a:moveTo>
                    <a:cubicBezTo>
                      <a:pt x="1091" y="220"/>
                      <a:pt x="1134" y="223"/>
                      <a:pt x="1178" y="231"/>
                    </a:cubicBezTo>
                    <a:cubicBezTo>
                      <a:pt x="1236" y="241"/>
                      <a:pt x="1292" y="260"/>
                      <a:pt x="1347" y="284"/>
                    </a:cubicBezTo>
                    <a:cubicBezTo>
                      <a:pt x="1400" y="311"/>
                      <a:pt x="1448" y="341"/>
                      <a:pt x="1494" y="378"/>
                    </a:cubicBezTo>
                    <a:cubicBezTo>
                      <a:pt x="1544" y="424"/>
                      <a:pt x="1590" y="471"/>
                      <a:pt x="1629" y="526"/>
                    </a:cubicBezTo>
                    <a:cubicBezTo>
                      <a:pt x="1677" y="596"/>
                      <a:pt x="1716" y="672"/>
                      <a:pt x="1745" y="754"/>
                    </a:cubicBezTo>
                    <a:cubicBezTo>
                      <a:pt x="1772" y="837"/>
                      <a:pt x="1792" y="923"/>
                      <a:pt x="1801" y="1010"/>
                    </a:cubicBezTo>
                    <a:cubicBezTo>
                      <a:pt x="1805" y="1091"/>
                      <a:pt x="1801" y="1172"/>
                      <a:pt x="1786" y="1250"/>
                    </a:cubicBezTo>
                    <a:cubicBezTo>
                      <a:pt x="1772" y="1318"/>
                      <a:pt x="1750" y="1386"/>
                      <a:pt x="1723" y="1451"/>
                    </a:cubicBezTo>
                    <a:cubicBezTo>
                      <a:pt x="1693" y="1511"/>
                      <a:pt x="1657" y="1568"/>
                      <a:pt x="1616" y="1623"/>
                    </a:cubicBezTo>
                    <a:cubicBezTo>
                      <a:pt x="1571" y="1674"/>
                      <a:pt x="1522" y="1721"/>
                      <a:pt x="1467" y="1763"/>
                    </a:cubicBezTo>
                    <a:lnTo>
                      <a:pt x="1467" y="1763"/>
                    </a:lnTo>
                    <a:cubicBezTo>
                      <a:pt x="1468" y="1762"/>
                      <a:pt x="1470" y="1761"/>
                      <a:pt x="1471" y="1760"/>
                    </a:cubicBezTo>
                    <a:lnTo>
                      <a:pt x="1471" y="1760"/>
                    </a:lnTo>
                    <a:cubicBezTo>
                      <a:pt x="1469" y="1761"/>
                      <a:pt x="1467" y="1763"/>
                      <a:pt x="1465" y="1765"/>
                    </a:cubicBezTo>
                    <a:lnTo>
                      <a:pt x="1465" y="1765"/>
                    </a:lnTo>
                    <a:cubicBezTo>
                      <a:pt x="1465" y="1764"/>
                      <a:pt x="1466" y="1764"/>
                      <a:pt x="1466" y="1764"/>
                    </a:cubicBezTo>
                    <a:lnTo>
                      <a:pt x="1466" y="1764"/>
                    </a:lnTo>
                    <a:cubicBezTo>
                      <a:pt x="1465" y="1765"/>
                      <a:pt x="1464" y="1765"/>
                      <a:pt x="1464" y="1766"/>
                    </a:cubicBezTo>
                    <a:lnTo>
                      <a:pt x="1464" y="1766"/>
                    </a:lnTo>
                    <a:cubicBezTo>
                      <a:pt x="1464" y="1765"/>
                      <a:pt x="1464" y="1765"/>
                      <a:pt x="1465" y="1765"/>
                    </a:cubicBezTo>
                    <a:lnTo>
                      <a:pt x="1465" y="1765"/>
                    </a:lnTo>
                    <a:cubicBezTo>
                      <a:pt x="1465" y="1765"/>
                      <a:pt x="1464" y="1765"/>
                      <a:pt x="1464" y="1765"/>
                    </a:cubicBezTo>
                    <a:lnTo>
                      <a:pt x="1464" y="1765"/>
                    </a:lnTo>
                    <a:cubicBezTo>
                      <a:pt x="1465" y="1764"/>
                      <a:pt x="1466" y="1764"/>
                      <a:pt x="1467" y="1763"/>
                    </a:cubicBezTo>
                    <a:lnTo>
                      <a:pt x="1467" y="1763"/>
                    </a:lnTo>
                    <a:cubicBezTo>
                      <a:pt x="1465" y="1764"/>
                      <a:pt x="1463" y="1765"/>
                      <a:pt x="1463" y="1766"/>
                    </a:cubicBezTo>
                    <a:cubicBezTo>
                      <a:pt x="1463" y="1766"/>
                      <a:pt x="1463" y="1766"/>
                      <a:pt x="1464" y="1766"/>
                    </a:cubicBezTo>
                    <a:lnTo>
                      <a:pt x="1464" y="1766"/>
                    </a:lnTo>
                    <a:cubicBezTo>
                      <a:pt x="1463" y="1766"/>
                      <a:pt x="1463" y="1767"/>
                      <a:pt x="1463" y="1767"/>
                    </a:cubicBezTo>
                    <a:cubicBezTo>
                      <a:pt x="1460" y="1768"/>
                      <a:pt x="1458" y="1770"/>
                      <a:pt x="1456" y="1772"/>
                    </a:cubicBezTo>
                    <a:lnTo>
                      <a:pt x="1456" y="1772"/>
                    </a:lnTo>
                    <a:cubicBezTo>
                      <a:pt x="1398" y="1811"/>
                      <a:pt x="1338" y="1844"/>
                      <a:pt x="1274" y="1869"/>
                    </a:cubicBezTo>
                    <a:lnTo>
                      <a:pt x="1274" y="1869"/>
                    </a:lnTo>
                    <a:cubicBezTo>
                      <a:pt x="1212" y="1889"/>
                      <a:pt x="1148" y="1902"/>
                      <a:pt x="1083" y="1908"/>
                    </a:cubicBezTo>
                    <a:lnTo>
                      <a:pt x="1085" y="1908"/>
                    </a:lnTo>
                    <a:cubicBezTo>
                      <a:pt x="1073" y="1908"/>
                      <a:pt x="1061" y="1908"/>
                      <a:pt x="1049" y="1908"/>
                    </a:cubicBezTo>
                    <a:cubicBezTo>
                      <a:pt x="991" y="1908"/>
                      <a:pt x="934" y="1903"/>
                      <a:pt x="876" y="1893"/>
                    </a:cubicBezTo>
                    <a:cubicBezTo>
                      <a:pt x="881" y="1893"/>
                      <a:pt x="886" y="1895"/>
                      <a:pt x="893" y="1895"/>
                    </a:cubicBezTo>
                    <a:cubicBezTo>
                      <a:pt x="813" y="1879"/>
                      <a:pt x="734" y="1853"/>
                      <a:pt x="659" y="1819"/>
                    </a:cubicBezTo>
                    <a:cubicBezTo>
                      <a:pt x="581" y="1780"/>
                      <a:pt x="506" y="1733"/>
                      <a:pt x="437" y="1680"/>
                    </a:cubicBezTo>
                    <a:cubicBezTo>
                      <a:pt x="369" y="1623"/>
                      <a:pt x="309" y="1560"/>
                      <a:pt x="256" y="1488"/>
                    </a:cubicBezTo>
                    <a:cubicBezTo>
                      <a:pt x="215" y="1428"/>
                      <a:pt x="180" y="1364"/>
                      <a:pt x="152" y="1295"/>
                    </a:cubicBezTo>
                    <a:cubicBezTo>
                      <a:pt x="131" y="1232"/>
                      <a:pt x="115" y="1170"/>
                      <a:pt x="108" y="1101"/>
                    </a:cubicBezTo>
                    <a:cubicBezTo>
                      <a:pt x="108" y="1091"/>
                      <a:pt x="105" y="1079"/>
                      <a:pt x="105" y="1067"/>
                    </a:cubicBezTo>
                    <a:cubicBezTo>
                      <a:pt x="148" y="1064"/>
                      <a:pt x="180" y="1030"/>
                      <a:pt x="184" y="987"/>
                    </a:cubicBezTo>
                    <a:cubicBezTo>
                      <a:pt x="184" y="974"/>
                      <a:pt x="187" y="964"/>
                      <a:pt x="188" y="951"/>
                    </a:cubicBezTo>
                    <a:cubicBezTo>
                      <a:pt x="200" y="895"/>
                      <a:pt x="216" y="843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2"/>
                      <a:pt x="237" y="792"/>
                    </a:cubicBezTo>
                    <a:lnTo>
                      <a:pt x="237" y="792"/>
                    </a:lnTo>
                    <a:cubicBezTo>
                      <a:pt x="237" y="792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91"/>
                      <a:pt x="237" y="791"/>
                      <a:pt x="237" y="791"/>
                    </a:cubicBezTo>
                    <a:lnTo>
                      <a:pt x="237" y="791"/>
                    </a:lnTo>
                    <a:cubicBezTo>
                      <a:pt x="237" y="788"/>
                      <a:pt x="239" y="785"/>
                      <a:pt x="240" y="784"/>
                    </a:cubicBezTo>
                    <a:lnTo>
                      <a:pt x="240" y="784"/>
                    </a:lnTo>
                    <a:cubicBezTo>
                      <a:pt x="239" y="786"/>
                      <a:pt x="237" y="788"/>
                      <a:pt x="237" y="791"/>
                    </a:cubicBezTo>
                    <a:lnTo>
                      <a:pt x="237" y="791"/>
                    </a:lnTo>
                    <a:cubicBezTo>
                      <a:pt x="240" y="784"/>
                      <a:pt x="243" y="777"/>
                      <a:pt x="246" y="771"/>
                    </a:cubicBezTo>
                    <a:cubicBezTo>
                      <a:pt x="280" y="702"/>
                      <a:pt x="320" y="640"/>
                      <a:pt x="367" y="580"/>
                    </a:cubicBezTo>
                    <a:cubicBezTo>
                      <a:pt x="432" y="504"/>
                      <a:pt x="505" y="436"/>
                      <a:pt x="588" y="376"/>
                    </a:cubicBezTo>
                    <a:cubicBezTo>
                      <a:pt x="649" y="333"/>
                      <a:pt x="718" y="297"/>
                      <a:pt x="790" y="267"/>
                    </a:cubicBezTo>
                    <a:cubicBezTo>
                      <a:pt x="860" y="242"/>
                      <a:pt x="931" y="228"/>
                      <a:pt x="1004" y="221"/>
                    </a:cubicBezTo>
                    <a:cubicBezTo>
                      <a:pt x="1007" y="221"/>
                      <a:pt x="1009" y="221"/>
                      <a:pt x="1011" y="221"/>
                    </a:cubicBezTo>
                    <a:lnTo>
                      <a:pt x="1011" y="221"/>
                    </a:lnTo>
                    <a:cubicBezTo>
                      <a:pt x="1011" y="221"/>
                      <a:pt x="1010" y="221"/>
                      <a:pt x="1010" y="221"/>
                    </a:cubicBezTo>
                    <a:cubicBezTo>
                      <a:pt x="1012" y="221"/>
                      <a:pt x="1014" y="221"/>
                      <a:pt x="1016" y="220"/>
                    </a:cubicBezTo>
                    <a:lnTo>
                      <a:pt x="1016" y="220"/>
                    </a:lnTo>
                    <a:cubicBezTo>
                      <a:pt x="1026" y="220"/>
                      <a:pt x="1037" y="220"/>
                      <a:pt x="1047" y="220"/>
                    </a:cubicBezTo>
                    <a:close/>
                    <a:moveTo>
                      <a:pt x="1056" y="1"/>
                    </a:moveTo>
                    <a:cubicBezTo>
                      <a:pt x="966" y="1"/>
                      <a:pt x="877" y="14"/>
                      <a:pt x="790" y="36"/>
                    </a:cubicBezTo>
                    <a:cubicBezTo>
                      <a:pt x="725" y="53"/>
                      <a:pt x="662" y="78"/>
                      <a:pt x="604" y="111"/>
                    </a:cubicBezTo>
                    <a:cubicBezTo>
                      <a:pt x="576" y="128"/>
                      <a:pt x="546" y="146"/>
                      <a:pt x="518" y="164"/>
                    </a:cubicBezTo>
                    <a:cubicBezTo>
                      <a:pt x="417" y="227"/>
                      <a:pt x="330" y="305"/>
                      <a:pt x="253" y="393"/>
                    </a:cubicBezTo>
                    <a:cubicBezTo>
                      <a:pt x="217" y="434"/>
                      <a:pt x="184" y="477"/>
                      <a:pt x="155" y="522"/>
                    </a:cubicBezTo>
                    <a:cubicBezTo>
                      <a:pt x="127" y="567"/>
                      <a:pt x="104" y="613"/>
                      <a:pt x="82" y="662"/>
                    </a:cubicBezTo>
                    <a:cubicBezTo>
                      <a:pt x="47" y="739"/>
                      <a:pt x="25" y="822"/>
                      <a:pt x="18" y="907"/>
                    </a:cubicBezTo>
                    <a:cubicBezTo>
                      <a:pt x="16" y="912"/>
                      <a:pt x="15" y="918"/>
                      <a:pt x="15" y="923"/>
                    </a:cubicBezTo>
                    <a:cubicBezTo>
                      <a:pt x="1" y="1013"/>
                      <a:pt x="2" y="1100"/>
                      <a:pt x="15" y="1189"/>
                    </a:cubicBezTo>
                    <a:cubicBezTo>
                      <a:pt x="29" y="1285"/>
                      <a:pt x="67" y="1375"/>
                      <a:pt x="110" y="1459"/>
                    </a:cubicBezTo>
                    <a:cubicBezTo>
                      <a:pt x="197" y="1628"/>
                      <a:pt x="339" y="1766"/>
                      <a:pt x="495" y="1869"/>
                    </a:cubicBezTo>
                    <a:cubicBezTo>
                      <a:pt x="651" y="1974"/>
                      <a:pt x="838" y="2034"/>
                      <a:pt x="1027" y="2048"/>
                    </a:cubicBezTo>
                    <a:cubicBezTo>
                      <a:pt x="1045" y="2049"/>
                      <a:pt x="1063" y="2050"/>
                      <a:pt x="1081" y="2050"/>
                    </a:cubicBezTo>
                    <a:cubicBezTo>
                      <a:pt x="1153" y="2050"/>
                      <a:pt x="1225" y="2041"/>
                      <a:pt x="1294" y="2022"/>
                    </a:cubicBezTo>
                    <a:cubicBezTo>
                      <a:pt x="1385" y="1998"/>
                      <a:pt x="1471" y="1953"/>
                      <a:pt x="1550" y="1903"/>
                    </a:cubicBezTo>
                    <a:cubicBezTo>
                      <a:pt x="1686" y="1816"/>
                      <a:pt x="1796" y="1694"/>
                      <a:pt x="1875" y="1551"/>
                    </a:cubicBezTo>
                    <a:cubicBezTo>
                      <a:pt x="1949" y="1415"/>
                      <a:pt x="1987" y="1260"/>
                      <a:pt x="1994" y="1106"/>
                    </a:cubicBezTo>
                    <a:cubicBezTo>
                      <a:pt x="1998" y="1030"/>
                      <a:pt x="1992" y="955"/>
                      <a:pt x="1981" y="882"/>
                    </a:cubicBezTo>
                    <a:cubicBezTo>
                      <a:pt x="1971" y="801"/>
                      <a:pt x="1949" y="722"/>
                      <a:pt x="1921" y="648"/>
                    </a:cubicBezTo>
                    <a:cubicBezTo>
                      <a:pt x="1868" y="506"/>
                      <a:pt x="1788" y="376"/>
                      <a:pt x="1682" y="265"/>
                    </a:cubicBezTo>
                    <a:cubicBezTo>
                      <a:pt x="1577" y="156"/>
                      <a:pt x="1441" y="76"/>
                      <a:pt x="1294" y="33"/>
                    </a:cubicBezTo>
                    <a:cubicBezTo>
                      <a:pt x="1216" y="11"/>
                      <a:pt x="1136" y="1"/>
                      <a:pt x="105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7836217" y="4085005"/>
                <a:ext cx="24452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7" extrusionOk="0">
                    <a:moveTo>
                      <a:pt x="658" y="535"/>
                    </a:moveTo>
                    <a:lnTo>
                      <a:pt x="658" y="535"/>
                    </a:lnTo>
                    <a:cubicBezTo>
                      <a:pt x="658" y="535"/>
                      <a:pt x="658" y="535"/>
                      <a:pt x="658" y="536"/>
                    </a:cubicBezTo>
                    <a:lnTo>
                      <a:pt x="658" y="536"/>
                    </a:lnTo>
                    <a:lnTo>
                      <a:pt x="658" y="535"/>
                    </a:lnTo>
                    <a:close/>
                    <a:moveTo>
                      <a:pt x="660" y="540"/>
                    </a:moveTo>
                    <a:lnTo>
                      <a:pt x="660" y="540"/>
                    </a:lnTo>
                    <a:cubicBezTo>
                      <a:pt x="661" y="540"/>
                      <a:pt x="661" y="541"/>
                      <a:pt x="661" y="541"/>
                    </a:cubicBezTo>
                    <a:lnTo>
                      <a:pt x="661" y="541"/>
                    </a:lnTo>
                    <a:cubicBezTo>
                      <a:pt x="661" y="541"/>
                      <a:pt x="661" y="540"/>
                      <a:pt x="660" y="540"/>
                    </a:cubicBezTo>
                    <a:close/>
                    <a:moveTo>
                      <a:pt x="55" y="1"/>
                    </a:moveTo>
                    <a:cubicBezTo>
                      <a:pt x="47" y="1"/>
                      <a:pt x="39" y="3"/>
                      <a:pt x="32" y="6"/>
                    </a:cubicBezTo>
                    <a:cubicBezTo>
                      <a:pt x="25" y="12"/>
                      <a:pt x="20" y="19"/>
                      <a:pt x="15" y="26"/>
                    </a:cubicBezTo>
                    <a:cubicBezTo>
                      <a:pt x="0" y="49"/>
                      <a:pt x="7" y="82"/>
                      <a:pt x="30" y="96"/>
                    </a:cubicBezTo>
                    <a:cubicBezTo>
                      <a:pt x="138" y="159"/>
                      <a:pt x="242" y="227"/>
                      <a:pt x="344" y="297"/>
                    </a:cubicBezTo>
                    <a:cubicBezTo>
                      <a:pt x="454" y="372"/>
                      <a:pt x="556" y="453"/>
                      <a:pt x="659" y="538"/>
                    </a:cubicBezTo>
                    <a:lnTo>
                      <a:pt x="659" y="538"/>
                    </a:lnTo>
                    <a:cubicBezTo>
                      <a:pt x="659" y="538"/>
                      <a:pt x="660" y="539"/>
                      <a:pt x="660" y="539"/>
                    </a:cubicBezTo>
                    <a:lnTo>
                      <a:pt x="660" y="538"/>
                    </a:lnTo>
                    <a:lnTo>
                      <a:pt x="660" y="538"/>
                    </a:lnTo>
                    <a:cubicBezTo>
                      <a:pt x="662" y="540"/>
                      <a:pt x="665" y="542"/>
                      <a:pt x="667" y="544"/>
                    </a:cubicBezTo>
                    <a:lnTo>
                      <a:pt x="667" y="544"/>
                    </a:lnTo>
                    <a:cubicBezTo>
                      <a:pt x="665" y="543"/>
                      <a:pt x="662" y="542"/>
                      <a:pt x="661" y="541"/>
                    </a:cubicBezTo>
                    <a:lnTo>
                      <a:pt x="661" y="541"/>
                    </a:lnTo>
                    <a:cubicBezTo>
                      <a:pt x="669" y="548"/>
                      <a:pt x="676" y="555"/>
                      <a:pt x="686" y="559"/>
                    </a:cubicBezTo>
                    <a:cubicBezTo>
                      <a:pt x="696" y="569"/>
                      <a:pt x="705" y="576"/>
                      <a:pt x="719" y="576"/>
                    </a:cubicBezTo>
                    <a:cubicBezTo>
                      <a:pt x="732" y="576"/>
                      <a:pt x="746" y="572"/>
                      <a:pt x="755" y="562"/>
                    </a:cubicBezTo>
                    <a:cubicBezTo>
                      <a:pt x="765" y="552"/>
                      <a:pt x="772" y="540"/>
                      <a:pt x="772" y="527"/>
                    </a:cubicBezTo>
                    <a:cubicBezTo>
                      <a:pt x="772" y="514"/>
                      <a:pt x="768" y="499"/>
                      <a:pt x="758" y="490"/>
                    </a:cubicBezTo>
                    <a:cubicBezTo>
                      <a:pt x="659" y="407"/>
                      <a:pt x="559" y="328"/>
                      <a:pt x="454" y="254"/>
                    </a:cubicBezTo>
                    <a:cubicBezTo>
                      <a:pt x="335" y="165"/>
                      <a:pt x="209" y="85"/>
                      <a:pt x="82" y="8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7853520" y="4079248"/>
                <a:ext cx="14298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8" extrusionOk="0">
                    <a:moveTo>
                      <a:pt x="65" y="1"/>
                    </a:moveTo>
                    <a:cubicBezTo>
                      <a:pt x="55" y="1"/>
                      <a:pt x="43" y="2"/>
                      <a:pt x="33" y="8"/>
                    </a:cubicBezTo>
                    <a:cubicBezTo>
                      <a:pt x="29" y="9"/>
                      <a:pt x="26" y="12"/>
                      <a:pt x="20" y="16"/>
                    </a:cubicBezTo>
                    <a:cubicBezTo>
                      <a:pt x="7" y="28"/>
                      <a:pt x="0" y="44"/>
                      <a:pt x="0" y="59"/>
                    </a:cubicBezTo>
                    <a:cubicBezTo>
                      <a:pt x="0" y="78"/>
                      <a:pt x="7" y="91"/>
                      <a:pt x="17" y="105"/>
                    </a:cubicBezTo>
                    <a:cubicBezTo>
                      <a:pt x="113" y="237"/>
                      <a:pt x="219" y="361"/>
                      <a:pt x="337" y="479"/>
                    </a:cubicBezTo>
                    <a:cubicBezTo>
                      <a:pt x="349" y="491"/>
                      <a:pt x="366" y="498"/>
                      <a:pt x="383" y="498"/>
                    </a:cubicBezTo>
                    <a:cubicBezTo>
                      <a:pt x="398" y="498"/>
                      <a:pt x="413" y="492"/>
                      <a:pt x="424" y="482"/>
                    </a:cubicBezTo>
                    <a:cubicBezTo>
                      <a:pt x="450" y="459"/>
                      <a:pt x="451" y="417"/>
                      <a:pt x="428" y="393"/>
                    </a:cubicBezTo>
                    <a:cubicBezTo>
                      <a:pt x="375" y="339"/>
                      <a:pt x="322" y="286"/>
                      <a:pt x="272" y="228"/>
                    </a:cubicBezTo>
                    <a:cubicBezTo>
                      <a:pt x="215" y="162"/>
                      <a:pt x="162" y="92"/>
                      <a:pt x="108" y="21"/>
                    </a:cubicBezTo>
                    <a:cubicBezTo>
                      <a:pt x="99" y="8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7848617" y="4040087"/>
                <a:ext cx="35460" cy="4852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34" extrusionOk="0">
                    <a:moveTo>
                      <a:pt x="107" y="0"/>
                    </a:moveTo>
                    <a:cubicBezTo>
                      <a:pt x="91" y="0"/>
                      <a:pt x="75" y="4"/>
                      <a:pt x="61" y="11"/>
                    </a:cubicBezTo>
                    <a:cubicBezTo>
                      <a:pt x="34" y="23"/>
                      <a:pt x="15" y="44"/>
                      <a:pt x="8" y="70"/>
                    </a:cubicBezTo>
                    <a:cubicBezTo>
                      <a:pt x="1" y="95"/>
                      <a:pt x="1" y="126"/>
                      <a:pt x="15" y="148"/>
                    </a:cubicBezTo>
                    <a:cubicBezTo>
                      <a:pt x="165" y="387"/>
                      <a:pt x="333" y="614"/>
                      <a:pt x="505" y="838"/>
                    </a:cubicBezTo>
                    <a:cubicBezTo>
                      <a:pt x="591" y="952"/>
                      <a:pt x="682" y="1064"/>
                      <a:pt x="768" y="1178"/>
                    </a:cubicBezTo>
                    <a:cubicBezTo>
                      <a:pt x="854" y="1293"/>
                      <a:pt x="941" y="1403"/>
                      <a:pt x="1027" y="1518"/>
                    </a:cubicBezTo>
                    <a:cubicBezTo>
                      <a:pt x="1035" y="1529"/>
                      <a:pt x="1049" y="1534"/>
                      <a:pt x="1063" y="1534"/>
                    </a:cubicBezTo>
                    <a:cubicBezTo>
                      <a:pt x="1076" y="1534"/>
                      <a:pt x="1089" y="1530"/>
                      <a:pt x="1099" y="1522"/>
                    </a:cubicBezTo>
                    <a:cubicBezTo>
                      <a:pt x="1120" y="1502"/>
                      <a:pt x="1117" y="1472"/>
                      <a:pt x="1103" y="1451"/>
                    </a:cubicBezTo>
                    <a:cubicBezTo>
                      <a:pt x="1086" y="1429"/>
                      <a:pt x="1072" y="1408"/>
                      <a:pt x="1058" y="1387"/>
                    </a:cubicBezTo>
                    <a:lnTo>
                      <a:pt x="1058" y="1387"/>
                    </a:lnTo>
                    <a:cubicBezTo>
                      <a:pt x="1058" y="1387"/>
                      <a:pt x="1059" y="1388"/>
                      <a:pt x="1060" y="1388"/>
                    </a:cubicBezTo>
                    <a:cubicBezTo>
                      <a:pt x="989" y="1283"/>
                      <a:pt x="918" y="1178"/>
                      <a:pt x="850" y="1074"/>
                    </a:cubicBezTo>
                    <a:cubicBezTo>
                      <a:pt x="771" y="954"/>
                      <a:pt x="699" y="831"/>
                      <a:pt x="625" y="709"/>
                    </a:cubicBezTo>
                    <a:cubicBezTo>
                      <a:pt x="485" y="478"/>
                      <a:pt x="344" y="249"/>
                      <a:pt x="182" y="30"/>
                    </a:cubicBezTo>
                    <a:cubicBezTo>
                      <a:pt x="170" y="19"/>
                      <a:pt x="155" y="9"/>
                      <a:pt x="138" y="4"/>
                    </a:cubicBezTo>
                    <a:cubicBezTo>
                      <a:pt x="128" y="2"/>
                      <a:pt x="117" y="0"/>
                      <a:pt x="10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7873069" y="4051285"/>
                <a:ext cx="12368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77" extrusionOk="0">
                    <a:moveTo>
                      <a:pt x="89" y="1"/>
                    </a:moveTo>
                    <a:cubicBezTo>
                      <a:pt x="77" y="1"/>
                      <a:pt x="65" y="4"/>
                      <a:pt x="54" y="10"/>
                    </a:cubicBezTo>
                    <a:cubicBezTo>
                      <a:pt x="15" y="27"/>
                      <a:pt x="1" y="74"/>
                      <a:pt x="19" y="111"/>
                    </a:cubicBezTo>
                    <a:cubicBezTo>
                      <a:pt x="95" y="255"/>
                      <a:pt x="174" y="396"/>
                      <a:pt x="249" y="540"/>
                    </a:cubicBezTo>
                    <a:cubicBezTo>
                      <a:pt x="262" y="563"/>
                      <a:pt x="287" y="576"/>
                      <a:pt x="313" y="576"/>
                    </a:cubicBezTo>
                    <a:cubicBezTo>
                      <a:pt x="323" y="576"/>
                      <a:pt x="334" y="574"/>
                      <a:pt x="343" y="570"/>
                    </a:cubicBezTo>
                    <a:cubicBezTo>
                      <a:pt x="377" y="551"/>
                      <a:pt x="390" y="509"/>
                      <a:pt x="375" y="475"/>
                    </a:cubicBezTo>
                    <a:cubicBezTo>
                      <a:pt x="300" y="329"/>
                      <a:pt x="229" y="184"/>
                      <a:pt x="155" y="41"/>
                    </a:cubicBezTo>
                    <a:cubicBezTo>
                      <a:pt x="142" y="15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7889075" y="4042048"/>
                <a:ext cx="11198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4" extrusionOk="0">
                    <a:moveTo>
                      <a:pt x="94" y="1"/>
                    </a:moveTo>
                    <a:cubicBezTo>
                      <a:pt x="88" y="1"/>
                      <a:pt x="82" y="1"/>
                      <a:pt x="76" y="2"/>
                    </a:cubicBezTo>
                    <a:cubicBezTo>
                      <a:pt x="69" y="4"/>
                      <a:pt x="62" y="5"/>
                      <a:pt x="55" y="10"/>
                    </a:cubicBezTo>
                    <a:cubicBezTo>
                      <a:pt x="20" y="31"/>
                      <a:pt x="0" y="71"/>
                      <a:pt x="10" y="110"/>
                    </a:cubicBezTo>
                    <a:cubicBezTo>
                      <a:pt x="42" y="246"/>
                      <a:pt x="78" y="380"/>
                      <a:pt x="113" y="512"/>
                    </a:cubicBezTo>
                    <a:cubicBezTo>
                      <a:pt x="151" y="660"/>
                      <a:pt x="196" y="804"/>
                      <a:pt x="239" y="952"/>
                    </a:cubicBezTo>
                    <a:cubicBezTo>
                      <a:pt x="247" y="976"/>
                      <a:pt x="266" y="993"/>
                      <a:pt x="291" y="993"/>
                    </a:cubicBezTo>
                    <a:cubicBezTo>
                      <a:pt x="295" y="993"/>
                      <a:pt x="299" y="993"/>
                      <a:pt x="304" y="992"/>
                    </a:cubicBezTo>
                    <a:cubicBezTo>
                      <a:pt x="330" y="988"/>
                      <a:pt x="354" y="956"/>
                      <a:pt x="344" y="927"/>
                    </a:cubicBezTo>
                    <a:cubicBezTo>
                      <a:pt x="307" y="794"/>
                      <a:pt x="284" y="658"/>
                      <a:pt x="259" y="519"/>
                    </a:cubicBezTo>
                    <a:lnTo>
                      <a:pt x="222" y="295"/>
                    </a:lnTo>
                    <a:cubicBezTo>
                      <a:pt x="209" y="220"/>
                      <a:pt x="198" y="144"/>
                      <a:pt x="182" y="70"/>
                    </a:cubicBezTo>
                    <a:cubicBezTo>
                      <a:pt x="172" y="30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7873069" y="4152351"/>
                <a:ext cx="4650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31" extrusionOk="0">
                    <a:moveTo>
                      <a:pt x="98" y="1"/>
                    </a:moveTo>
                    <a:cubicBezTo>
                      <a:pt x="90" y="1"/>
                      <a:pt x="81" y="2"/>
                      <a:pt x="74" y="6"/>
                    </a:cubicBezTo>
                    <a:cubicBezTo>
                      <a:pt x="55" y="14"/>
                      <a:pt x="44" y="29"/>
                      <a:pt x="44" y="46"/>
                    </a:cubicBezTo>
                    <a:cubicBezTo>
                      <a:pt x="45" y="357"/>
                      <a:pt x="17" y="666"/>
                      <a:pt x="2" y="976"/>
                    </a:cubicBezTo>
                    <a:cubicBezTo>
                      <a:pt x="1" y="1003"/>
                      <a:pt x="22" y="1027"/>
                      <a:pt x="51" y="1030"/>
                    </a:cubicBezTo>
                    <a:cubicBezTo>
                      <a:pt x="52" y="1030"/>
                      <a:pt x="53" y="1030"/>
                      <a:pt x="53" y="1030"/>
                    </a:cubicBezTo>
                    <a:cubicBezTo>
                      <a:pt x="78" y="1030"/>
                      <a:pt x="103" y="1009"/>
                      <a:pt x="104" y="981"/>
                    </a:cubicBezTo>
                    <a:cubicBezTo>
                      <a:pt x="118" y="672"/>
                      <a:pt x="147" y="364"/>
                      <a:pt x="145" y="52"/>
                    </a:cubicBezTo>
                    <a:cubicBezTo>
                      <a:pt x="145" y="25"/>
                      <a:pt x="125" y="2"/>
                      <a:pt x="9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7894516" y="4147258"/>
                <a:ext cx="6674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27" extrusionOk="0">
                    <a:moveTo>
                      <a:pt x="190" y="321"/>
                    </a:moveTo>
                    <a:cubicBezTo>
                      <a:pt x="190" y="321"/>
                      <a:pt x="190" y="322"/>
                      <a:pt x="191" y="322"/>
                    </a:cubicBezTo>
                    <a:cubicBezTo>
                      <a:pt x="191" y="322"/>
                      <a:pt x="190" y="321"/>
                      <a:pt x="190" y="321"/>
                    </a:cubicBezTo>
                    <a:close/>
                    <a:moveTo>
                      <a:pt x="54" y="1"/>
                    </a:moveTo>
                    <a:cubicBezTo>
                      <a:pt x="51" y="1"/>
                      <a:pt x="49" y="1"/>
                      <a:pt x="46" y="1"/>
                    </a:cubicBezTo>
                    <a:cubicBezTo>
                      <a:pt x="42" y="4"/>
                      <a:pt x="36" y="4"/>
                      <a:pt x="33" y="6"/>
                    </a:cubicBezTo>
                    <a:cubicBezTo>
                      <a:pt x="13" y="17"/>
                      <a:pt x="0" y="40"/>
                      <a:pt x="6" y="61"/>
                    </a:cubicBezTo>
                    <a:cubicBezTo>
                      <a:pt x="22" y="124"/>
                      <a:pt x="39" y="183"/>
                      <a:pt x="57" y="243"/>
                    </a:cubicBezTo>
                    <a:cubicBezTo>
                      <a:pt x="75" y="298"/>
                      <a:pt x="93" y="349"/>
                      <a:pt x="113" y="399"/>
                    </a:cubicBezTo>
                    <a:cubicBezTo>
                      <a:pt x="118" y="411"/>
                      <a:pt x="132" y="421"/>
                      <a:pt x="142" y="425"/>
                    </a:cubicBezTo>
                    <a:cubicBezTo>
                      <a:pt x="147" y="426"/>
                      <a:pt x="152" y="427"/>
                      <a:pt x="157" y="427"/>
                    </a:cubicBezTo>
                    <a:cubicBezTo>
                      <a:pt x="166" y="427"/>
                      <a:pt x="174" y="425"/>
                      <a:pt x="182" y="421"/>
                    </a:cubicBezTo>
                    <a:cubicBezTo>
                      <a:pt x="192" y="415"/>
                      <a:pt x="201" y="405"/>
                      <a:pt x="206" y="392"/>
                    </a:cubicBezTo>
                    <a:cubicBezTo>
                      <a:pt x="211" y="378"/>
                      <a:pt x="208" y="368"/>
                      <a:pt x="203" y="355"/>
                    </a:cubicBezTo>
                    <a:cubicBezTo>
                      <a:pt x="198" y="344"/>
                      <a:pt x="194" y="331"/>
                      <a:pt x="190" y="320"/>
                    </a:cubicBezTo>
                    <a:lnTo>
                      <a:pt x="190" y="320"/>
                    </a:lnTo>
                    <a:cubicBezTo>
                      <a:pt x="190" y="320"/>
                      <a:pt x="190" y="321"/>
                      <a:pt x="190" y="321"/>
                    </a:cubicBezTo>
                    <a:lnTo>
                      <a:pt x="190" y="321"/>
                    </a:lnTo>
                    <a:cubicBezTo>
                      <a:pt x="157" y="228"/>
                      <a:pt x="129" y="136"/>
                      <a:pt x="105" y="41"/>
                    </a:cubicBezTo>
                    <a:cubicBezTo>
                      <a:pt x="98" y="17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7873385" y="4257276"/>
                <a:ext cx="63012" cy="8626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727" extrusionOk="0">
                    <a:moveTo>
                      <a:pt x="274" y="520"/>
                    </a:moveTo>
                    <a:cubicBezTo>
                      <a:pt x="274" y="520"/>
                      <a:pt x="274" y="521"/>
                      <a:pt x="274" y="521"/>
                    </a:cubicBezTo>
                    <a:cubicBezTo>
                      <a:pt x="274" y="521"/>
                      <a:pt x="274" y="520"/>
                      <a:pt x="274" y="520"/>
                    </a:cubicBezTo>
                    <a:close/>
                    <a:moveTo>
                      <a:pt x="274" y="520"/>
                    </a:moveTo>
                    <a:cubicBezTo>
                      <a:pt x="277" y="521"/>
                      <a:pt x="277" y="524"/>
                      <a:pt x="279" y="528"/>
                    </a:cubicBezTo>
                    <a:cubicBezTo>
                      <a:pt x="279" y="524"/>
                      <a:pt x="277" y="521"/>
                      <a:pt x="274" y="520"/>
                    </a:cubicBezTo>
                    <a:close/>
                    <a:moveTo>
                      <a:pt x="1169" y="1973"/>
                    </a:moveTo>
                    <a:cubicBezTo>
                      <a:pt x="1172" y="1974"/>
                      <a:pt x="1174" y="1976"/>
                      <a:pt x="1176" y="1977"/>
                    </a:cubicBezTo>
                    <a:cubicBezTo>
                      <a:pt x="1175" y="1976"/>
                      <a:pt x="1172" y="1974"/>
                      <a:pt x="1169" y="1973"/>
                    </a:cubicBezTo>
                    <a:close/>
                    <a:moveTo>
                      <a:pt x="51" y="0"/>
                    </a:moveTo>
                    <a:cubicBezTo>
                      <a:pt x="43" y="0"/>
                      <a:pt x="35" y="2"/>
                      <a:pt x="28" y="6"/>
                    </a:cubicBezTo>
                    <a:cubicBezTo>
                      <a:pt x="17" y="8"/>
                      <a:pt x="8" y="20"/>
                      <a:pt x="5" y="33"/>
                    </a:cubicBezTo>
                    <a:cubicBezTo>
                      <a:pt x="1" y="47"/>
                      <a:pt x="2" y="57"/>
                      <a:pt x="8" y="70"/>
                    </a:cubicBezTo>
                    <a:cubicBezTo>
                      <a:pt x="21" y="104"/>
                      <a:pt x="34" y="136"/>
                      <a:pt x="44" y="169"/>
                    </a:cubicBezTo>
                    <a:cubicBezTo>
                      <a:pt x="42" y="166"/>
                      <a:pt x="42" y="163"/>
                      <a:pt x="41" y="162"/>
                    </a:cubicBezTo>
                    <a:lnTo>
                      <a:pt x="41" y="162"/>
                    </a:lnTo>
                    <a:cubicBezTo>
                      <a:pt x="130" y="412"/>
                      <a:pt x="213" y="667"/>
                      <a:pt x="306" y="918"/>
                    </a:cubicBezTo>
                    <a:cubicBezTo>
                      <a:pt x="406" y="1187"/>
                      <a:pt x="529" y="1445"/>
                      <a:pt x="694" y="1681"/>
                    </a:cubicBezTo>
                    <a:cubicBezTo>
                      <a:pt x="843" y="1891"/>
                      <a:pt x="1036" y="2069"/>
                      <a:pt x="1238" y="2231"/>
                    </a:cubicBezTo>
                    <a:cubicBezTo>
                      <a:pt x="1337" y="2311"/>
                      <a:pt x="1438" y="2385"/>
                      <a:pt x="1540" y="2461"/>
                    </a:cubicBezTo>
                    <a:cubicBezTo>
                      <a:pt x="1652" y="2546"/>
                      <a:pt x="1762" y="2627"/>
                      <a:pt x="1871" y="2713"/>
                    </a:cubicBezTo>
                    <a:cubicBezTo>
                      <a:pt x="1884" y="2720"/>
                      <a:pt x="1897" y="2725"/>
                      <a:pt x="1910" y="2726"/>
                    </a:cubicBezTo>
                    <a:cubicBezTo>
                      <a:pt x="1931" y="2726"/>
                      <a:pt x="1950" y="2719"/>
                      <a:pt x="1967" y="2706"/>
                    </a:cubicBezTo>
                    <a:cubicBezTo>
                      <a:pt x="1981" y="2692"/>
                      <a:pt x="1990" y="2672"/>
                      <a:pt x="1991" y="2653"/>
                    </a:cubicBezTo>
                    <a:cubicBezTo>
                      <a:pt x="1991" y="2633"/>
                      <a:pt x="1985" y="2610"/>
                      <a:pt x="1970" y="2596"/>
                    </a:cubicBezTo>
                    <a:cubicBezTo>
                      <a:pt x="1842" y="2483"/>
                      <a:pt x="1709" y="2382"/>
                      <a:pt x="1573" y="2282"/>
                    </a:cubicBezTo>
                    <a:cubicBezTo>
                      <a:pt x="1438" y="2183"/>
                      <a:pt x="1304" y="2085"/>
                      <a:pt x="1175" y="1980"/>
                    </a:cubicBezTo>
                    <a:cubicBezTo>
                      <a:pt x="1095" y="1913"/>
                      <a:pt x="1019" y="1841"/>
                      <a:pt x="947" y="1767"/>
                    </a:cubicBezTo>
                    <a:cubicBezTo>
                      <a:pt x="874" y="1689"/>
                      <a:pt x="808" y="1608"/>
                      <a:pt x="745" y="1522"/>
                    </a:cubicBezTo>
                    <a:cubicBezTo>
                      <a:pt x="535" y="1214"/>
                      <a:pt x="400" y="865"/>
                      <a:pt x="273" y="517"/>
                    </a:cubicBezTo>
                    <a:lnTo>
                      <a:pt x="273" y="517"/>
                    </a:lnTo>
                    <a:cubicBezTo>
                      <a:pt x="273" y="517"/>
                      <a:pt x="273" y="517"/>
                      <a:pt x="273" y="517"/>
                    </a:cubicBezTo>
                    <a:lnTo>
                      <a:pt x="273" y="517"/>
                    </a:lnTo>
                    <a:cubicBezTo>
                      <a:pt x="215" y="354"/>
                      <a:pt x="158" y="190"/>
                      <a:pt x="95" y="27"/>
                    </a:cubicBezTo>
                    <a:cubicBezTo>
                      <a:pt x="89" y="9"/>
                      <a:pt x="70" y="0"/>
                      <a:pt x="5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7927287" y="4314151"/>
                <a:ext cx="26666" cy="2268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717" extrusionOk="0">
                    <a:moveTo>
                      <a:pt x="55" y="0"/>
                    </a:moveTo>
                    <a:cubicBezTo>
                      <a:pt x="45" y="0"/>
                      <a:pt x="37" y="3"/>
                      <a:pt x="29" y="6"/>
                    </a:cubicBezTo>
                    <a:cubicBezTo>
                      <a:pt x="24" y="6"/>
                      <a:pt x="21" y="7"/>
                      <a:pt x="17" y="12"/>
                    </a:cubicBezTo>
                    <a:cubicBezTo>
                      <a:pt x="8" y="20"/>
                      <a:pt x="2" y="33"/>
                      <a:pt x="1" y="46"/>
                    </a:cubicBezTo>
                    <a:cubicBezTo>
                      <a:pt x="1" y="60"/>
                      <a:pt x="7" y="70"/>
                      <a:pt x="15" y="83"/>
                    </a:cubicBezTo>
                    <a:cubicBezTo>
                      <a:pt x="35" y="111"/>
                      <a:pt x="57" y="139"/>
                      <a:pt x="78" y="165"/>
                    </a:cubicBezTo>
                    <a:cubicBezTo>
                      <a:pt x="107" y="201"/>
                      <a:pt x="138" y="234"/>
                      <a:pt x="171" y="265"/>
                    </a:cubicBezTo>
                    <a:cubicBezTo>
                      <a:pt x="221" y="318"/>
                      <a:pt x="279" y="365"/>
                      <a:pt x="336" y="411"/>
                    </a:cubicBezTo>
                    <a:cubicBezTo>
                      <a:pt x="468" y="520"/>
                      <a:pt x="615" y="615"/>
                      <a:pt x="758" y="709"/>
                    </a:cubicBezTo>
                    <a:cubicBezTo>
                      <a:pt x="766" y="714"/>
                      <a:pt x="776" y="716"/>
                      <a:pt x="785" y="716"/>
                    </a:cubicBezTo>
                    <a:cubicBezTo>
                      <a:pt x="802" y="716"/>
                      <a:pt x="819" y="708"/>
                      <a:pt x="828" y="693"/>
                    </a:cubicBezTo>
                    <a:cubicBezTo>
                      <a:pt x="843" y="670"/>
                      <a:pt x="836" y="640"/>
                      <a:pt x="811" y="626"/>
                    </a:cubicBezTo>
                    <a:cubicBezTo>
                      <a:pt x="659" y="523"/>
                      <a:pt x="506" y="421"/>
                      <a:pt x="363" y="305"/>
                    </a:cubicBezTo>
                    <a:lnTo>
                      <a:pt x="363" y="305"/>
                    </a:lnTo>
                    <a:lnTo>
                      <a:pt x="370" y="312"/>
                    </a:lnTo>
                    <a:cubicBezTo>
                      <a:pt x="317" y="268"/>
                      <a:pt x="267" y="222"/>
                      <a:pt x="221" y="175"/>
                    </a:cubicBezTo>
                    <a:cubicBezTo>
                      <a:pt x="173" y="126"/>
                      <a:pt x="130" y="70"/>
                      <a:pt x="88" y="17"/>
                    </a:cubicBezTo>
                    <a:cubicBezTo>
                      <a:pt x="81" y="6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7973312" y="4309122"/>
                <a:ext cx="8066" cy="993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4" extrusionOk="0">
                    <a:moveTo>
                      <a:pt x="58" y="1"/>
                    </a:moveTo>
                    <a:cubicBezTo>
                      <a:pt x="50" y="1"/>
                      <a:pt x="42" y="2"/>
                      <a:pt x="35" y="6"/>
                    </a:cubicBezTo>
                    <a:cubicBezTo>
                      <a:pt x="11" y="16"/>
                      <a:pt x="1" y="49"/>
                      <a:pt x="13" y="72"/>
                    </a:cubicBezTo>
                    <a:cubicBezTo>
                      <a:pt x="36" y="115"/>
                      <a:pt x="61" y="158"/>
                      <a:pt x="86" y="199"/>
                    </a:cubicBezTo>
                    <a:cubicBezTo>
                      <a:pt x="108" y="234"/>
                      <a:pt x="135" y="265"/>
                      <a:pt x="161" y="298"/>
                    </a:cubicBezTo>
                    <a:cubicBezTo>
                      <a:pt x="170" y="309"/>
                      <a:pt x="182" y="314"/>
                      <a:pt x="196" y="314"/>
                    </a:cubicBezTo>
                    <a:cubicBezTo>
                      <a:pt x="209" y="314"/>
                      <a:pt x="223" y="309"/>
                      <a:pt x="233" y="301"/>
                    </a:cubicBezTo>
                    <a:cubicBezTo>
                      <a:pt x="254" y="281"/>
                      <a:pt x="251" y="251"/>
                      <a:pt x="234" y="229"/>
                    </a:cubicBezTo>
                    <a:cubicBezTo>
                      <a:pt x="220" y="213"/>
                      <a:pt x="205" y="193"/>
                      <a:pt x="191" y="174"/>
                    </a:cubicBezTo>
                    <a:lnTo>
                      <a:pt x="191" y="174"/>
                    </a:lnTo>
                    <a:cubicBezTo>
                      <a:pt x="191" y="174"/>
                      <a:pt x="191" y="175"/>
                      <a:pt x="191" y="175"/>
                    </a:cubicBezTo>
                    <a:lnTo>
                      <a:pt x="191" y="175"/>
                    </a:lnTo>
                    <a:cubicBezTo>
                      <a:pt x="191" y="174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3"/>
                      <a:pt x="190" y="173"/>
                      <a:pt x="191" y="174"/>
                    </a:cubicBezTo>
                    <a:lnTo>
                      <a:pt x="191" y="174"/>
                    </a:lnTo>
                    <a:cubicBezTo>
                      <a:pt x="190" y="173"/>
                      <a:pt x="190" y="173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90" y="172"/>
                      <a:pt x="190" y="172"/>
                      <a:pt x="190" y="172"/>
                    </a:cubicBezTo>
                    <a:lnTo>
                      <a:pt x="190" y="172"/>
                    </a:lnTo>
                    <a:cubicBezTo>
                      <a:pt x="179" y="155"/>
                      <a:pt x="167" y="140"/>
                      <a:pt x="157" y="122"/>
                    </a:cubicBezTo>
                    <a:cubicBezTo>
                      <a:pt x="137" y="92"/>
                      <a:pt x="119" y="59"/>
                      <a:pt x="104" y="28"/>
                    </a:cubicBezTo>
                    <a:cubicBezTo>
                      <a:pt x="94" y="11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8011556" y="4284607"/>
                <a:ext cx="11483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82" extrusionOk="0">
                    <a:moveTo>
                      <a:pt x="59" y="1"/>
                    </a:moveTo>
                    <a:cubicBezTo>
                      <a:pt x="52" y="1"/>
                      <a:pt x="44" y="3"/>
                      <a:pt x="36" y="6"/>
                    </a:cubicBezTo>
                    <a:cubicBezTo>
                      <a:pt x="12" y="18"/>
                      <a:pt x="0" y="51"/>
                      <a:pt x="14" y="74"/>
                    </a:cubicBezTo>
                    <a:cubicBezTo>
                      <a:pt x="70" y="173"/>
                      <a:pt x="115" y="274"/>
                      <a:pt x="152" y="380"/>
                    </a:cubicBezTo>
                    <a:cubicBezTo>
                      <a:pt x="179" y="462"/>
                      <a:pt x="202" y="545"/>
                      <a:pt x="223" y="629"/>
                    </a:cubicBezTo>
                    <a:cubicBezTo>
                      <a:pt x="232" y="660"/>
                      <a:pt x="258" y="681"/>
                      <a:pt x="287" y="681"/>
                    </a:cubicBezTo>
                    <a:cubicBezTo>
                      <a:pt x="292" y="681"/>
                      <a:pt x="297" y="681"/>
                      <a:pt x="302" y="679"/>
                    </a:cubicBezTo>
                    <a:cubicBezTo>
                      <a:pt x="337" y="672"/>
                      <a:pt x="362" y="636"/>
                      <a:pt x="352" y="601"/>
                    </a:cubicBezTo>
                    <a:cubicBezTo>
                      <a:pt x="329" y="509"/>
                      <a:pt x="299" y="419"/>
                      <a:pt x="262" y="331"/>
                    </a:cubicBezTo>
                    <a:cubicBezTo>
                      <a:pt x="216" y="226"/>
                      <a:pt x="162" y="128"/>
                      <a:pt x="105" y="28"/>
                    </a:cubicBezTo>
                    <a:cubicBezTo>
                      <a:pt x="96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7941459" y="4130809"/>
                <a:ext cx="32328" cy="2508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3" extrusionOk="0">
                    <a:moveTo>
                      <a:pt x="58" y="1"/>
                    </a:moveTo>
                    <a:cubicBezTo>
                      <a:pt x="49" y="1"/>
                      <a:pt x="40" y="3"/>
                      <a:pt x="32" y="6"/>
                    </a:cubicBezTo>
                    <a:cubicBezTo>
                      <a:pt x="27" y="10"/>
                      <a:pt x="20" y="16"/>
                      <a:pt x="17" y="23"/>
                    </a:cubicBezTo>
                    <a:cubicBezTo>
                      <a:pt x="1" y="47"/>
                      <a:pt x="10" y="76"/>
                      <a:pt x="32" y="92"/>
                    </a:cubicBezTo>
                    <a:cubicBezTo>
                      <a:pt x="183" y="205"/>
                      <a:pt x="330" y="324"/>
                      <a:pt x="475" y="444"/>
                    </a:cubicBezTo>
                    <a:cubicBezTo>
                      <a:pt x="620" y="561"/>
                      <a:pt x="767" y="680"/>
                      <a:pt x="922" y="783"/>
                    </a:cubicBezTo>
                    <a:cubicBezTo>
                      <a:pt x="931" y="790"/>
                      <a:pt x="942" y="793"/>
                      <a:pt x="953" y="793"/>
                    </a:cubicBezTo>
                    <a:cubicBezTo>
                      <a:pt x="974" y="793"/>
                      <a:pt x="994" y="782"/>
                      <a:pt x="1005" y="766"/>
                    </a:cubicBezTo>
                    <a:cubicBezTo>
                      <a:pt x="1022" y="736"/>
                      <a:pt x="1013" y="700"/>
                      <a:pt x="985" y="682"/>
                    </a:cubicBezTo>
                    <a:cubicBezTo>
                      <a:pt x="915" y="632"/>
                      <a:pt x="843" y="580"/>
                      <a:pt x="771" y="527"/>
                    </a:cubicBezTo>
                    <a:cubicBezTo>
                      <a:pt x="691" y="468"/>
                      <a:pt x="611" y="408"/>
                      <a:pt x="532" y="347"/>
                    </a:cubicBezTo>
                    <a:cubicBezTo>
                      <a:pt x="383" y="232"/>
                      <a:pt x="233" y="119"/>
                      <a:pt x="83" y="9"/>
                    </a:cubicBezTo>
                    <a:cubicBezTo>
                      <a:pt x="75" y="3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8017661" y="4176265"/>
                <a:ext cx="33467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2194" extrusionOk="0">
                    <a:moveTo>
                      <a:pt x="79" y="174"/>
                    </a:moveTo>
                    <a:cubicBezTo>
                      <a:pt x="81" y="175"/>
                      <a:pt x="83" y="178"/>
                      <a:pt x="85" y="181"/>
                    </a:cubicBezTo>
                    <a:cubicBezTo>
                      <a:pt x="83" y="177"/>
                      <a:pt x="81" y="175"/>
                      <a:pt x="79" y="174"/>
                    </a:cubicBezTo>
                    <a:close/>
                    <a:moveTo>
                      <a:pt x="54" y="0"/>
                    </a:moveTo>
                    <a:cubicBezTo>
                      <a:pt x="45" y="0"/>
                      <a:pt x="36" y="2"/>
                      <a:pt x="29" y="6"/>
                    </a:cubicBezTo>
                    <a:cubicBezTo>
                      <a:pt x="28" y="12"/>
                      <a:pt x="23" y="14"/>
                      <a:pt x="22" y="18"/>
                    </a:cubicBezTo>
                    <a:cubicBezTo>
                      <a:pt x="0" y="38"/>
                      <a:pt x="2" y="67"/>
                      <a:pt x="19" y="87"/>
                    </a:cubicBezTo>
                    <a:cubicBezTo>
                      <a:pt x="38" y="117"/>
                      <a:pt x="59" y="144"/>
                      <a:pt x="79" y="171"/>
                    </a:cubicBezTo>
                    <a:cubicBezTo>
                      <a:pt x="79" y="170"/>
                      <a:pt x="78" y="170"/>
                      <a:pt x="78" y="168"/>
                    </a:cubicBezTo>
                    <a:lnTo>
                      <a:pt x="78" y="168"/>
                    </a:lnTo>
                    <a:cubicBezTo>
                      <a:pt x="199" y="344"/>
                      <a:pt x="315" y="528"/>
                      <a:pt x="419" y="715"/>
                    </a:cubicBezTo>
                    <a:cubicBezTo>
                      <a:pt x="522" y="902"/>
                      <a:pt x="608" y="1098"/>
                      <a:pt x="684" y="1296"/>
                    </a:cubicBezTo>
                    <a:lnTo>
                      <a:pt x="684" y="1296"/>
                    </a:lnTo>
                    <a:cubicBezTo>
                      <a:pt x="683" y="1294"/>
                      <a:pt x="682" y="1292"/>
                      <a:pt x="681" y="1289"/>
                    </a:cubicBezTo>
                    <a:lnTo>
                      <a:pt x="681" y="1289"/>
                    </a:lnTo>
                    <a:cubicBezTo>
                      <a:pt x="728" y="1423"/>
                      <a:pt x="768" y="1557"/>
                      <a:pt x="804" y="1693"/>
                    </a:cubicBezTo>
                    <a:cubicBezTo>
                      <a:pt x="844" y="1838"/>
                      <a:pt x="875" y="1984"/>
                      <a:pt x="901" y="2131"/>
                    </a:cubicBezTo>
                    <a:cubicBezTo>
                      <a:pt x="907" y="2168"/>
                      <a:pt x="942" y="2194"/>
                      <a:pt x="977" y="2194"/>
                    </a:cubicBezTo>
                    <a:cubicBezTo>
                      <a:pt x="983" y="2194"/>
                      <a:pt x="988" y="2193"/>
                      <a:pt x="994" y="2191"/>
                    </a:cubicBezTo>
                    <a:cubicBezTo>
                      <a:pt x="1016" y="2187"/>
                      <a:pt x="1033" y="2174"/>
                      <a:pt x="1044" y="2158"/>
                    </a:cubicBezTo>
                    <a:cubicBezTo>
                      <a:pt x="1054" y="2140"/>
                      <a:pt x="1057" y="2120"/>
                      <a:pt x="1054" y="2098"/>
                    </a:cubicBezTo>
                    <a:cubicBezTo>
                      <a:pt x="1040" y="1998"/>
                      <a:pt x="1026" y="1898"/>
                      <a:pt x="1006" y="1798"/>
                    </a:cubicBezTo>
                    <a:cubicBezTo>
                      <a:pt x="988" y="1703"/>
                      <a:pt x="963" y="1610"/>
                      <a:pt x="934" y="1517"/>
                    </a:cubicBezTo>
                    <a:cubicBezTo>
                      <a:pt x="880" y="1332"/>
                      <a:pt x="804" y="1156"/>
                      <a:pt x="718" y="984"/>
                    </a:cubicBezTo>
                    <a:cubicBezTo>
                      <a:pt x="633" y="820"/>
                      <a:pt x="540" y="659"/>
                      <a:pt x="439" y="505"/>
                    </a:cubicBezTo>
                    <a:cubicBezTo>
                      <a:pt x="330" y="336"/>
                      <a:pt x="208" y="177"/>
                      <a:pt x="88" y="15"/>
                    </a:cubicBezTo>
                    <a:cubicBezTo>
                      <a:pt x="80" y="5"/>
                      <a:pt x="67" y="0"/>
                      <a:pt x="5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6" name="Google Shape;2396;p15"/>
            <p:cNvGrpSpPr/>
            <p:nvPr/>
          </p:nvGrpSpPr>
          <p:grpSpPr>
            <a:xfrm>
              <a:off x="1162865" y="4422061"/>
              <a:ext cx="320564" cy="362888"/>
              <a:chOff x="6672615" y="4049261"/>
              <a:chExt cx="320564" cy="362888"/>
            </a:xfrm>
          </p:grpSpPr>
          <p:sp>
            <p:nvSpPr>
              <p:cNvPr id="2397" name="Google Shape;2397;p15"/>
              <p:cNvSpPr/>
              <p:nvPr/>
            </p:nvSpPr>
            <p:spPr>
              <a:xfrm>
                <a:off x="6672615" y="4049261"/>
                <a:ext cx="320564" cy="362888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11472" extrusionOk="0">
                    <a:moveTo>
                      <a:pt x="5812" y="1"/>
                    </a:moveTo>
                    <a:cubicBezTo>
                      <a:pt x="5691" y="1"/>
                      <a:pt x="5583" y="69"/>
                      <a:pt x="5504" y="131"/>
                    </a:cubicBezTo>
                    <a:cubicBezTo>
                      <a:pt x="5376" y="231"/>
                      <a:pt x="5273" y="369"/>
                      <a:pt x="5179" y="502"/>
                    </a:cubicBezTo>
                    <a:cubicBezTo>
                      <a:pt x="5048" y="691"/>
                      <a:pt x="4935" y="890"/>
                      <a:pt x="4806" y="1132"/>
                    </a:cubicBezTo>
                    <a:cubicBezTo>
                      <a:pt x="4638" y="1444"/>
                      <a:pt x="4514" y="1705"/>
                      <a:pt x="4413" y="1949"/>
                    </a:cubicBezTo>
                    <a:cubicBezTo>
                      <a:pt x="4146" y="2601"/>
                      <a:pt x="3995" y="3295"/>
                      <a:pt x="3894" y="3827"/>
                    </a:cubicBezTo>
                    <a:cubicBezTo>
                      <a:pt x="3760" y="3761"/>
                      <a:pt x="3636" y="3691"/>
                      <a:pt x="3483" y="3606"/>
                    </a:cubicBezTo>
                    <a:cubicBezTo>
                      <a:pt x="3395" y="3556"/>
                      <a:pt x="3309" y="3506"/>
                      <a:pt x="3222" y="3456"/>
                    </a:cubicBezTo>
                    <a:cubicBezTo>
                      <a:pt x="3106" y="3389"/>
                      <a:pt x="2987" y="3320"/>
                      <a:pt x="2871" y="3254"/>
                    </a:cubicBezTo>
                    <a:cubicBezTo>
                      <a:pt x="2628" y="3116"/>
                      <a:pt x="2422" y="3015"/>
                      <a:pt x="2221" y="2932"/>
                    </a:cubicBezTo>
                    <a:cubicBezTo>
                      <a:pt x="1983" y="2833"/>
                      <a:pt x="1776" y="2776"/>
                      <a:pt x="1571" y="2747"/>
                    </a:cubicBezTo>
                    <a:cubicBezTo>
                      <a:pt x="1498" y="2738"/>
                      <a:pt x="1424" y="2733"/>
                      <a:pt x="1353" y="2733"/>
                    </a:cubicBezTo>
                    <a:cubicBezTo>
                      <a:pt x="1328" y="2733"/>
                      <a:pt x="1302" y="2733"/>
                      <a:pt x="1276" y="2736"/>
                    </a:cubicBezTo>
                    <a:cubicBezTo>
                      <a:pt x="1160" y="2741"/>
                      <a:pt x="1061" y="2760"/>
                      <a:pt x="975" y="2790"/>
                    </a:cubicBezTo>
                    <a:cubicBezTo>
                      <a:pt x="897" y="2819"/>
                      <a:pt x="829" y="2859"/>
                      <a:pt x="766" y="2915"/>
                    </a:cubicBezTo>
                    <a:cubicBezTo>
                      <a:pt x="701" y="2972"/>
                      <a:pt x="665" y="3048"/>
                      <a:pt x="639" y="3109"/>
                    </a:cubicBezTo>
                    <a:cubicBezTo>
                      <a:pt x="617" y="3162"/>
                      <a:pt x="607" y="3227"/>
                      <a:pt x="607" y="3311"/>
                    </a:cubicBezTo>
                    <a:cubicBezTo>
                      <a:pt x="605" y="3399"/>
                      <a:pt x="623" y="3487"/>
                      <a:pt x="640" y="3555"/>
                    </a:cubicBezTo>
                    <a:cubicBezTo>
                      <a:pt x="683" y="3731"/>
                      <a:pt x="762" y="3895"/>
                      <a:pt x="844" y="4047"/>
                    </a:cubicBezTo>
                    <a:cubicBezTo>
                      <a:pt x="981" y="4311"/>
                      <a:pt x="1154" y="4558"/>
                      <a:pt x="1290" y="4744"/>
                    </a:cubicBezTo>
                    <a:cubicBezTo>
                      <a:pt x="1381" y="4869"/>
                      <a:pt x="1475" y="4986"/>
                      <a:pt x="1570" y="5105"/>
                    </a:cubicBezTo>
                    <a:lnTo>
                      <a:pt x="1634" y="5187"/>
                    </a:lnTo>
                    <a:cubicBezTo>
                      <a:pt x="1703" y="5273"/>
                      <a:pt x="1777" y="5364"/>
                      <a:pt x="1856" y="5446"/>
                    </a:cubicBezTo>
                    <a:cubicBezTo>
                      <a:pt x="1913" y="5506"/>
                      <a:pt x="1971" y="5565"/>
                      <a:pt x="2032" y="5622"/>
                    </a:cubicBezTo>
                    <a:cubicBezTo>
                      <a:pt x="1900" y="5715"/>
                      <a:pt x="1763" y="5823"/>
                      <a:pt x="1595" y="5959"/>
                    </a:cubicBezTo>
                    <a:cubicBezTo>
                      <a:pt x="1321" y="6181"/>
                      <a:pt x="1066" y="6405"/>
                      <a:pt x="837" y="6632"/>
                    </a:cubicBezTo>
                    <a:cubicBezTo>
                      <a:pt x="639" y="6825"/>
                      <a:pt x="390" y="7086"/>
                      <a:pt x="201" y="7393"/>
                    </a:cubicBezTo>
                    <a:cubicBezTo>
                      <a:pt x="123" y="7521"/>
                      <a:pt x="68" y="7643"/>
                      <a:pt x="39" y="7759"/>
                    </a:cubicBezTo>
                    <a:cubicBezTo>
                      <a:pt x="18" y="7849"/>
                      <a:pt x="0" y="7983"/>
                      <a:pt x="49" y="8112"/>
                    </a:cubicBezTo>
                    <a:cubicBezTo>
                      <a:pt x="68" y="8165"/>
                      <a:pt x="95" y="8212"/>
                      <a:pt x="132" y="8260"/>
                    </a:cubicBezTo>
                    <a:cubicBezTo>
                      <a:pt x="161" y="8296"/>
                      <a:pt x="199" y="8328"/>
                      <a:pt x="251" y="8364"/>
                    </a:cubicBezTo>
                    <a:cubicBezTo>
                      <a:pt x="302" y="8396"/>
                      <a:pt x="360" y="8417"/>
                      <a:pt x="407" y="8432"/>
                    </a:cubicBezTo>
                    <a:cubicBezTo>
                      <a:pt x="467" y="8452"/>
                      <a:pt x="530" y="8459"/>
                      <a:pt x="593" y="8467"/>
                    </a:cubicBezTo>
                    <a:cubicBezTo>
                      <a:pt x="645" y="8475"/>
                      <a:pt x="698" y="8477"/>
                      <a:pt x="752" y="8477"/>
                    </a:cubicBezTo>
                    <a:cubicBezTo>
                      <a:pt x="829" y="8477"/>
                      <a:pt x="905" y="8472"/>
                      <a:pt x="981" y="8464"/>
                    </a:cubicBezTo>
                    <a:cubicBezTo>
                      <a:pt x="1124" y="8450"/>
                      <a:pt x="1278" y="8424"/>
                      <a:pt x="1454" y="8387"/>
                    </a:cubicBezTo>
                    <a:cubicBezTo>
                      <a:pt x="1784" y="8317"/>
                      <a:pt x="2105" y="8220"/>
                      <a:pt x="2349" y="8141"/>
                    </a:cubicBezTo>
                    <a:cubicBezTo>
                      <a:pt x="2476" y="8099"/>
                      <a:pt x="2602" y="8058"/>
                      <a:pt x="2728" y="8015"/>
                    </a:cubicBezTo>
                    <a:lnTo>
                      <a:pt x="2764" y="8002"/>
                    </a:lnTo>
                    <a:cubicBezTo>
                      <a:pt x="2820" y="7983"/>
                      <a:pt x="2874" y="7965"/>
                      <a:pt x="2929" y="7948"/>
                    </a:cubicBezTo>
                    <a:cubicBezTo>
                      <a:pt x="2930" y="8102"/>
                      <a:pt x="2941" y="8257"/>
                      <a:pt x="2951" y="8414"/>
                    </a:cubicBezTo>
                    <a:cubicBezTo>
                      <a:pt x="2971" y="8702"/>
                      <a:pt x="3003" y="9007"/>
                      <a:pt x="3043" y="9319"/>
                    </a:cubicBezTo>
                    <a:cubicBezTo>
                      <a:pt x="3093" y="9704"/>
                      <a:pt x="3146" y="10014"/>
                      <a:pt x="3216" y="10296"/>
                    </a:cubicBezTo>
                    <a:cubicBezTo>
                      <a:pt x="3278" y="10541"/>
                      <a:pt x="3358" y="10826"/>
                      <a:pt x="3504" y="11079"/>
                    </a:cubicBezTo>
                    <a:cubicBezTo>
                      <a:pt x="3566" y="11185"/>
                      <a:pt x="3633" y="11270"/>
                      <a:pt x="3707" y="11334"/>
                    </a:cubicBezTo>
                    <a:cubicBezTo>
                      <a:pt x="3752" y="11371"/>
                      <a:pt x="3791" y="11398"/>
                      <a:pt x="3831" y="11416"/>
                    </a:cubicBezTo>
                    <a:cubicBezTo>
                      <a:pt x="3886" y="11443"/>
                      <a:pt x="3941" y="11459"/>
                      <a:pt x="4008" y="11467"/>
                    </a:cubicBezTo>
                    <a:cubicBezTo>
                      <a:pt x="4024" y="11470"/>
                      <a:pt x="4041" y="11471"/>
                      <a:pt x="4058" y="11471"/>
                    </a:cubicBezTo>
                    <a:cubicBezTo>
                      <a:pt x="4173" y="11471"/>
                      <a:pt x="4274" y="11427"/>
                      <a:pt x="4339" y="11387"/>
                    </a:cubicBezTo>
                    <a:cubicBezTo>
                      <a:pt x="4474" y="11310"/>
                      <a:pt x="4575" y="11188"/>
                      <a:pt x="4648" y="11092"/>
                    </a:cubicBezTo>
                    <a:cubicBezTo>
                      <a:pt x="4864" y="10807"/>
                      <a:pt x="5006" y="10469"/>
                      <a:pt x="5121" y="10174"/>
                    </a:cubicBezTo>
                    <a:cubicBezTo>
                      <a:pt x="5264" y="9806"/>
                      <a:pt x="5378" y="9430"/>
                      <a:pt x="5462" y="9143"/>
                    </a:cubicBezTo>
                    <a:cubicBezTo>
                      <a:pt x="5484" y="9060"/>
                      <a:pt x="5507" y="8976"/>
                      <a:pt x="5529" y="8894"/>
                    </a:cubicBezTo>
                    <a:cubicBezTo>
                      <a:pt x="5549" y="8822"/>
                      <a:pt x="5569" y="8749"/>
                      <a:pt x="5588" y="8678"/>
                    </a:cubicBezTo>
                    <a:lnTo>
                      <a:pt x="5767" y="8787"/>
                    </a:lnTo>
                    <a:cubicBezTo>
                      <a:pt x="5895" y="8861"/>
                      <a:pt x="6024" y="8937"/>
                      <a:pt x="6152" y="9016"/>
                    </a:cubicBezTo>
                    <a:lnTo>
                      <a:pt x="6394" y="9166"/>
                    </a:lnTo>
                    <a:lnTo>
                      <a:pt x="6594" y="9291"/>
                    </a:lnTo>
                    <a:cubicBezTo>
                      <a:pt x="6945" y="9508"/>
                      <a:pt x="7247" y="9666"/>
                      <a:pt x="7549" y="9789"/>
                    </a:cubicBezTo>
                    <a:cubicBezTo>
                      <a:pt x="7725" y="9861"/>
                      <a:pt x="7884" y="9906"/>
                      <a:pt x="8035" y="9931"/>
                    </a:cubicBezTo>
                    <a:cubicBezTo>
                      <a:pt x="8115" y="9942"/>
                      <a:pt x="8185" y="9948"/>
                      <a:pt x="8249" y="9948"/>
                    </a:cubicBezTo>
                    <a:cubicBezTo>
                      <a:pt x="8347" y="9948"/>
                      <a:pt x="8428" y="9935"/>
                      <a:pt x="8506" y="9906"/>
                    </a:cubicBezTo>
                    <a:cubicBezTo>
                      <a:pt x="8656" y="9852"/>
                      <a:pt x="8776" y="9745"/>
                      <a:pt x="8844" y="9604"/>
                    </a:cubicBezTo>
                    <a:cubicBezTo>
                      <a:pt x="8904" y="9475"/>
                      <a:pt x="8930" y="9332"/>
                      <a:pt x="8917" y="9179"/>
                    </a:cubicBezTo>
                    <a:cubicBezTo>
                      <a:pt x="8894" y="8907"/>
                      <a:pt x="8779" y="8654"/>
                      <a:pt x="8670" y="8443"/>
                    </a:cubicBezTo>
                    <a:cubicBezTo>
                      <a:pt x="8530" y="8170"/>
                      <a:pt x="8351" y="7909"/>
                      <a:pt x="8182" y="7668"/>
                    </a:cubicBezTo>
                    <a:cubicBezTo>
                      <a:pt x="8040" y="7469"/>
                      <a:pt x="7890" y="7272"/>
                      <a:pt x="7745" y="7083"/>
                    </a:cubicBezTo>
                    <a:lnTo>
                      <a:pt x="7655" y="6967"/>
                    </a:lnTo>
                    <a:lnTo>
                      <a:pt x="7595" y="6885"/>
                    </a:lnTo>
                    <a:cubicBezTo>
                      <a:pt x="7512" y="6778"/>
                      <a:pt x="7427" y="6670"/>
                      <a:pt x="7352" y="6560"/>
                    </a:cubicBezTo>
                    <a:cubicBezTo>
                      <a:pt x="7383" y="6553"/>
                      <a:pt x="7416" y="6544"/>
                      <a:pt x="7448" y="6537"/>
                    </a:cubicBezTo>
                    <a:cubicBezTo>
                      <a:pt x="7482" y="6527"/>
                      <a:pt x="7513" y="6519"/>
                      <a:pt x="7548" y="6510"/>
                    </a:cubicBezTo>
                    <a:cubicBezTo>
                      <a:pt x="7619" y="6489"/>
                      <a:pt x="7690" y="6461"/>
                      <a:pt x="7757" y="6434"/>
                    </a:cubicBezTo>
                    <a:cubicBezTo>
                      <a:pt x="7824" y="6410"/>
                      <a:pt x="7889" y="6383"/>
                      <a:pt x="7953" y="6355"/>
                    </a:cubicBezTo>
                    <a:cubicBezTo>
                      <a:pt x="8036" y="6322"/>
                      <a:pt x="8121" y="6288"/>
                      <a:pt x="8205" y="6255"/>
                    </a:cubicBezTo>
                    <a:cubicBezTo>
                      <a:pt x="8268" y="6232"/>
                      <a:pt x="8330" y="6211"/>
                      <a:pt x="8393" y="6188"/>
                    </a:cubicBezTo>
                    <a:cubicBezTo>
                      <a:pt x="8456" y="6166"/>
                      <a:pt x="8519" y="6143"/>
                      <a:pt x="8580" y="6119"/>
                    </a:cubicBezTo>
                    <a:cubicBezTo>
                      <a:pt x="8879" y="6009"/>
                      <a:pt x="9224" y="5869"/>
                      <a:pt x="9531" y="5672"/>
                    </a:cubicBezTo>
                    <a:cubicBezTo>
                      <a:pt x="9872" y="5452"/>
                      <a:pt x="10068" y="5208"/>
                      <a:pt x="10118" y="4945"/>
                    </a:cubicBezTo>
                    <a:cubicBezTo>
                      <a:pt x="10132" y="4873"/>
                      <a:pt x="10134" y="4799"/>
                      <a:pt x="10125" y="4726"/>
                    </a:cubicBezTo>
                    <a:cubicBezTo>
                      <a:pt x="10117" y="4649"/>
                      <a:pt x="10095" y="4573"/>
                      <a:pt x="10061" y="4492"/>
                    </a:cubicBezTo>
                    <a:cubicBezTo>
                      <a:pt x="10016" y="4389"/>
                      <a:pt x="9936" y="4292"/>
                      <a:pt x="9814" y="4198"/>
                    </a:cubicBezTo>
                    <a:cubicBezTo>
                      <a:pt x="9716" y="4120"/>
                      <a:pt x="9600" y="4072"/>
                      <a:pt x="9508" y="4039"/>
                    </a:cubicBezTo>
                    <a:cubicBezTo>
                      <a:pt x="9399" y="3997"/>
                      <a:pt x="9277" y="3967"/>
                      <a:pt x="9123" y="3941"/>
                    </a:cubicBezTo>
                    <a:cubicBezTo>
                      <a:pt x="8920" y="3907"/>
                      <a:pt x="8695" y="3891"/>
                      <a:pt x="8437" y="3891"/>
                    </a:cubicBezTo>
                    <a:cubicBezTo>
                      <a:pt x="8370" y="3891"/>
                      <a:pt x="8301" y="3893"/>
                      <a:pt x="8234" y="3895"/>
                    </a:cubicBezTo>
                    <a:cubicBezTo>
                      <a:pt x="7982" y="3903"/>
                      <a:pt x="7714" y="3921"/>
                      <a:pt x="7367" y="3960"/>
                    </a:cubicBezTo>
                    <a:cubicBezTo>
                      <a:pt x="7290" y="3968"/>
                      <a:pt x="7211" y="3977"/>
                      <a:pt x="7134" y="3986"/>
                    </a:cubicBezTo>
                    <a:cubicBezTo>
                      <a:pt x="7019" y="4000"/>
                      <a:pt x="6903" y="4013"/>
                      <a:pt x="6789" y="4024"/>
                    </a:cubicBezTo>
                    <a:cubicBezTo>
                      <a:pt x="6793" y="4013"/>
                      <a:pt x="6795" y="4000"/>
                      <a:pt x="6795" y="3988"/>
                    </a:cubicBezTo>
                    <a:cubicBezTo>
                      <a:pt x="6800" y="3767"/>
                      <a:pt x="6793" y="3540"/>
                      <a:pt x="6786" y="3323"/>
                    </a:cubicBezTo>
                    <a:lnTo>
                      <a:pt x="6783" y="3252"/>
                    </a:lnTo>
                    <a:cubicBezTo>
                      <a:pt x="6775" y="2966"/>
                      <a:pt x="6759" y="2708"/>
                      <a:pt x="6732" y="2464"/>
                    </a:cubicBezTo>
                    <a:cubicBezTo>
                      <a:pt x="6673" y="1881"/>
                      <a:pt x="6580" y="1370"/>
                      <a:pt x="6450" y="900"/>
                    </a:cubicBezTo>
                    <a:cubicBezTo>
                      <a:pt x="6421" y="795"/>
                      <a:pt x="6385" y="691"/>
                      <a:pt x="6339" y="568"/>
                    </a:cubicBezTo>
                    <a:cubicBezTo>
                      <a:pt x="6308" y="478"/>
                      <a:pt x="6263" y="362"/>
                      <a:pt x="6196" y="254"/>
                    </a:cubicBezTo>
                    <a:cubicBezTo>
                      <a:pt x="6145" y="170"/>
                      <a:pt x="6030" y="26"/>
                      <a:pt x="5855" y="4"/>
                    </a:cubicBezTo>
                    <a:cubicBezTo>
                      <a:pt x="5837" y="2"/>
                      <a:pt x="5824" y="1"/>
                      <a:pt x="5812" y="1"/>
                    </a:cubicBezTo>
                    <a:close/>
                  </a:path>
                </a:pathLst>
              </a:custGeom>
              <a:solidFill>
                <a:srgbClr val="FF58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6769632" y="4220646"/>
                <a:ext cx="21668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84" extrusionOk="0">
                    <a:moveTo>
                      <a:pt x="270" y="377"/>
                    </a:moveTo>
                    <a:lnTo>
                      <a:pt x="275" y="383"/>
                    </a:lnTo>
                    <a:cubicBezTo>
                      <a:pt x="280" y="390"/>
                      <a:pt x="284" y="398"/>
                      <a:pt x="287" y="405"/>
                    </a:cubicBezTo>
                    <a:cubicBezTo>
                      <a:pt x="290" y="412"/>
                      <a:pt x="293" y="420"/>
                      <a:pt x="294" y="428"/>
                    </a:cubicBezTo>
                    <a:lnTo>
                      <a:pt x="294" y="443"/>
                    </a:lnTo>
                    <a:cubicBezTo>
                      <a:pt x="293" y="449"/>
                      <a:pt x="291" y="456"/>
                      <a:pt x="290" y="462"/>
                    </a:cubicBezTo>
                    <a:cubicBezTo>
                      <a:pt x="285" y="469"/>
                      <a:pt x="280" y="476"/>
                      <a:pt x="275" y="483"/>
                    </a:cubicBezTo>
                    <a:cubicBezTo>
                      <a:pt x="271" y="489"/>
                      <a:pt x="265" y="492"/>
                      <a:pt x="262" y="495"/>
                    </a:cubicBezTo>
                    <a:lnTo>
                      <a:pt x="261" y="495"/>
                    </a:lnTo>
                    <a:cubicBezTo>
                      <a:pt x="258" y="495"/>
                      <a:pt x="257" y="493"/>
                      <a:pt x="255" y="493"/>
                    </a:cubicBezTo>
                    <a:lnTo>
                      <a:pt x="248" y="486"/>
                    </a:lnTo>
                    <a:cubicBezTo>
                      <a:pt x="244" y="483"/>
                      <a:pt x="242" y="478"/>
                      <a:pt x="240" y="472"/>
                    </a:cubicBezTo>
                    <a:lnTo>
                      <a:pt x="228" y="435"/>
                    </a:lnTo>
                    <a:lnTo>
                      <a:pt x="228" y="408"/>
                    </a:lnTo>
                    <a:cubicBezTo>
                      <a:pt x="228" y="406"/>
                      <a:pt x="230" y="405"/>
                      <a:pt x="230" y="400"/>
                    </a:cubicBezTo>
                    <a:cubicBezTo>
                      <a:pt x="234" y="400"/>
                      <a:pt x="235" y="399"/>
                      <a:pt x="240" y="398"/>
                    </a:cubicBezTo>
                    <a:cubicBezTo>
                      <a:pt x="250" y="390"/>
                      <a:pt x="258" y="383"/>
                      <a:pt x="270" y="377"/>
                    </a:cubicBezTo>
                    <a:close/>
                    <a:moveTo>
                      <a:pt x="291" y="1"/>
                    </a:moveTo>
                    <a:cubicBezTo>
                      <a:pt x="273" y="1"/>
                      <a:pt x="252" y="5"/>
                      <a:pt x="241" y="7"/>
                    </a:cubicBezTo>
                    <a:cubicBezTo>
                      <a:pt x="144" y="34"/>
                      <a:pt x="72" y="100"/>
                      <a:pt x="29" y="190"/>
                    </a:cubicBezTo>
                    <a:cubicBezTo>
                      <a:pt x="0" y="247"/>
                      <a:pt x="3" y="313"/>
                      <a:pt x="43" y="365"/>
                    </a:cubicBezTo>
                    <a:cubicBezTo>
                      <a:pt x="35" y="406"/>
                      <a:pt x="29" y="449"/>
                      <a:pt x="33" y="492"/>
                    </a:cubicBezTo>
                    <a:cubicBezTo>
                      <a:pt x="41" y="575"/>
                      <a:pt x="72" y="655"/>
                      <a:pt x="132" y="714"/>
                    </a:cubicBezTo>
                    <a:cubicBezTo>
                      <a:pt x="162" y="744"/>
                      <a:pt x="199" y="761"/>
                      <a:pt x="240" y="773"/>
                    </a:cubicBezTo>
                    <a:cubicBezTo>
                      <a:pt x="260" y="781"/>
                      <a:pt x="283" y="784"/>
                      <a:pt x="307" y="784"/>
                    </a:cubicBezTo>
                    <a:cubicBezTo>
                      <a:pt x="338" y="784"/>
                      <a:pt x="370" y="778"/>
                      <a:pt x="398" y="773"/>
                    </a:cubicBezTo>
                    <a:cubicBezTo>
                      <a:pt x="420" y="768"/>
                      <a:pt x="441" y="758"/>
                      <a:pt x="460" y="750"/>
                    </a:cubicBezTo>
                    <a:cubicBezTo>
                      <a:pt x="484" y="740"/>
                      <a:pt x="506" y="727"/>
                      <a:pt x="527" y="711"/>
                    </a:cubicBezTo>
                    <a:cubicBezTo>
                      <a:pt x="573" y="675"/>
                      <a:pt x="612" y="637"/>
                      <a:pt x="639" y="585"/>
                    </a:cubicBezTo>
                    <a:cubicBezTo>
                      <a:pt x="665" y="536"/>
                      <a:pt x="678" y="486"/>
                      <a:pt x="681" y="435"/>
                    </a:cubicBezTo>
                    <a:cubicBezTo>
                      <a:pt x="685" y="392"/>
                      <a:pt x="678" y="350"/>
                      <a:pt x="672" y="307"/>
                    </a:cubicBezTo>
                    <a:cubicBezTo>
                      <a:pt x="665" y="267"/>
                      <a:pt x="645" y="227"/>
                      <a:pt x="625" y="191"/>
                    </a:cubicBezTo>
                    <a:cubicBezTo>
                      <a:pt x="613" y="168"/>
                      <a:pt x="589" y="140"/>
                      <a:pt x="573" y="121"/>
                    </a:cubicBezTo>
                    <a:cubicBezTo>
                      <a:pt x="560" y="110"/>
                      <a:pt x="550" y="97"/>
                      <a:pt x="536" y="85"/>
                    </a:cubicBezTo>
                    <a:cubicBezTo>
                      <a:pt x="520" y="71"/>
                      <a:pt x="500" y="57"/>
                      <a:pt x="480" y="47"/>
                    </a:cubicBezTo>
                    <a:cubicBezTo>
                      <a:pt x="457" y="32"/>
                      <a:pt x="429" y="24"/>
                      <a:pt x="403" y="14"/>
                    </a:cubicBezTo>
                    <a:cubicBezTo>
                      <a:pt x="378" y="5"/>
                      <a:pt x="348" y="5"/>
                      <a:pt x="321" y="2"/>
                    </a:cubicBezTo>
                    <a:lnTo>
                      <a:pt x="308" y="2"/>
                    </a:lnTo>
                    <a:cubicBezTo>
                      <a:pt x="303" y="1"/>
                      <a:pt x="298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6771119" y="4223651"/>
                <a:ext cx="14361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50" extrusionOk="0">
                    <a:moveTo>
                      <a:pt x="350" y="351"/>
                    </a:moveTo>
                    <a:lnTo>
                      <a:pt x="350" y="351"/>
                    </a:lnTo>
                    <a:cubicBezTo>
                      <a:pt x="347" y="358"/>
                      <a:pt x="347" y="366"/>
                      <a:pt x="346" y="373"/>
                    </a:cubicBezTo>
                    <a:cubicBezTo>
                      <a:pt x="346" y="366"/>
                      <a:pt x="347" y="358"/>
                      <a:pt x="350" y="351"/>
                    </a:cubicBezTo>
                    <a:close/>
                    <a:moveTo>
                      <a:pt x="257" y="0"/>
                    </a:moveTo>
                    <a:cubicBezTo>
                      <a:pt x="231" y="2"/>
                      <a:pt x="203" y="9"/>
                      <a:pt x="178" y="23"/>
                    </a:cubicBezTo>
                    <a:cubicBezTo>
                      <a:pt x="157" y="33"/>
                      <a:pt x="138" y="46"/>
                      <a:pt x="121" y="62"/>
                    </a:cubicBezTo>
                    <a:cubicBezTo>
                      <a:pt x="98" y="82"/>
                      <a:pt x="82" y="104"/>
                      <a:pt x="67" y="126"/>
                    </a:cubicBezTo>
                    <a:cubicBezTo>
                      <a:pt x="52" y="148"/>
                      <a:pt x="45" y="175"/>
                      <a:pt x="38" y="201"/>
                    </a:cubicBezTo>
                    <a:cubicBezTo>
                      <a:pt x="32" y="222"/>
                      <a:pt x="29" y="241"/>
                      <a:pt x="22" y="261"/>
                    </a:cubicBezTo>
                    <a:cubicBezTo>
                      <a:pt x="1" y="327"/>
                      <a:pt x="36" y="404"/>
                      <a:pt x="94" y="439"/>
                    </a:cubicBezTo>
                    <a:cubicBezTo>
                      <a:pt x="101" y="441"/>
                      <a:pt x="107" y="446"/>
                      <a:pt x="114" y="447"/>
                    </a:cubicBezTo>
                    <a:cubicBezTo>
                      <a:pt x="122" y="483"/>
                      <a:pt x="140" y="512"/>
                      <a:pt x="174" y="532"/>
                    </a:cubicBezTo>
                    <a:cubicBezTo>
                      <a:pt x="196" y="544"/>
                      <a:pt x="218" y="550"/>
                      <a:pt x="240" y="550"/>
                    </a:cubicBezTo>
                    <a:cubicBezTo>
                      <a:pt x="275" y="550"/>
                      <a:pt x="308" y="536"/>
                      <a:pt x="337" y="510"/>
                    </a:cubicBezTo>
                    <a:cubicBezTo>
                      <a:pt x="389" y="466"/>
                      <a:pt x="426" y="406"/>
                      <a:pt x="439" y="337"/>
                    </a:cubicBezTo>
                    <a:cubicBezTo>
                      <a:pt x="453" y="261"/>
                      <a:pt x="436" y="188"/>
                      <a:pt x="412" y="116"/>
                    </a:cubicBezTo>
                    <a:cubicBezTo>
                      <a:pt x="400" y="76"/>
                      <a:pt x="374" y="42"/>
                      <a:pt x="339" y="20"/>
                    </a:cubicBezTo>
                    <a:cubicBezTo>
                      <a:pt x="314" y="6"/>
                      <a:pt x="286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5"/>
              <p:cNvSpPr/>
              <p:nvPr/>
            </p:nvSpPr>
            <p:spPr>
              <a:xfrm>
                <a:off x="6860987" y="4221974"/>
                <a:ext cx="25527" cy="2752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70" extrusionOk="0">
                    <a:moveTo>
                      <a:pt x="469" y="0"/>
                    </a:moveTo>
                    <a:cubicBezTo>
                      <a:pt x="440" y="5"/>
                      <a:pt x="413" y="8"/>
                      <a:pt x="390" y="13"/>
                    </a:cubicBezTo>
                    <a:cubicBezTo>
                      <a:pt x="356" y="22"/>
                      <a:pt x="327" y="35"/>
                      <a:pt x="298" y="53"/>
                    </a:cubicBezTo>
                    <a:cubicBezTo>
                      <a:pt x="284" y="56"/>
                      <a:pt x="268" y="62"/>
                      <a:pt x="255" y="69"/>
                    </a:cubicBezTo>
                    <a:cubicBezTo>
                      <a:pt x="84" y="167"/>
                      <a:pt x="1" y="394"/>
                      <a:pt x="36" y="582"/>
                    </a:cubicBezTo>
                    <a:cubicBezTo>
                      <a:pt x="55" y="686"/>
                      <a:pt x="125" y="785"/>
                      <a:pt x="224" y="829"/>
                    </a:cubicBezTo>
                    <a:cubicBezTo>
                      <a:pt x="279" y="856"/>
                      <a:pt x="336" y="869"/>
                      <a:pt x="394" y="869"/>
                    </a:cubicBezTo>
                    <a:cubicBezTo>
                      <a:pt x="457" y="869"/>
                      <a:pt x="520" y="853"/>
                      <a:pt x="580" y="821"/>
                    </a:cubicBezTo>
                    <a:cubicBezTo>
                      <a:pt x="681" y="765"/>
                      <a:pt x="735" y="663"/>
                      <a:pt x="774" y="563"/>
                    </a:cubicBezTo>
                    <a:cubicBezTo>
                      <a:pt x="807" y="470"/>
                      <a:pt x="804" y="366"/>
                      <a:pt x="785" y="271"/>
                    </a:cubicBezTo>
                    <a:cubicBezTo>
                      <a:pt x="778" y="232"/>
                      <a:pt x="759" y="191"/>
                      <a:pt x="738" y="157"/>
                    </a:cubicBezTo>
                    <a:cubicBezTo>
                      <a:pt x="695" y="89"/>
                      <a:pt x="635" y="46"/>
                      <a:pt x="560" y="18"/>
                    </a:cubicBezTo>
                    <a:cubicBezTo>
                      <a:pt x="533" y="6"/>
                      <a:pt x="50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5"/>
              <p:cNvSpPr/>
              <p:nvPr/>
            </p:nvSpPr>
            <p:spPr>
              <a:xfrm>
                <a:off x="6805409" y="4240068"/>
                <a:ext cx="42324" cy="21289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73" extrusionOk="0">
                    <a:moveTo>
                      <a:pt x="1128" y="1"/>
                    </a:moveTo>
                    <a:cubicBezTo>
                      <a:pt x="1065" y="1"/>
                      <a:pt x="1002" y="32"/>
                      <a:pt x="974" y="90"/>
                    </a:cubicBezTo>
                    <a:cubicBezTo>
                      <a:pt x="953" y="130"/>
                      <a:pt x="931" y="170"/>
                      <a:pt x="907" y="207"/>
                    </a:cubicBezTo>
                    <a:cubicBezTo>
                      <a:pt x="881" y="236"/>
                      <a:pt x="857" y="262"/>
                      <a:pt x="828" y="286"/>
                    </a:cubicBezTo>
                    <a:cubicBezTo>
                      <a:pt x="805" y="302"/>
                      <a:pt x="780" y="316"/>
                      <a:pt x="755" y="328"/>
                    </a:cubicBezTo>
                    <a:cubicBezTo>
                      <a:pt x="719" y="341"/>
                      <a:pt x="684" y="349"/>
                      <a:pt x="648" y="356"/>
                    </a:cubicBezTo>
                    <a:cubicBezTo>
                      <a:pt x="624" y="358"/>
                      <a:pt x="601" y="358"/>
                      <a:pt x="578" y="358"/>
                    </a:cubicBezTo>
                    <a:cubicBezTo>
                      <a:pt x="554" y="358"/>
                      <a:pt x="531" y="358"/>
                      <a:pt x="507" y="356"/>
                    </a:cubicBezTo>
                    <a:cubicBezTo>
                      <a:pt x="466" y="349"/>
                      <a:pt x="427" y="338"/>
                      <a:pt x="387" y="323"/>
                    </a:cubicBezTo>
                    <a:cubicBezTo>
                      <a:pt x="350" y="306"/>
                      <a:pt x="316" y="286"/>
                      <a:pt x="283" y="263"/>
                    </a:cubicBezTo>
                    <a:cubicBezTo>
                      <a:pt x="251" y="237"/>
                      <a:pt x="225" y="212"/>
                      <a:pt x="200" y="180"/>
                    </a:cubicBezTo>
                    <a:cubicBezTo>
                      <a:pt x="182" y="159"/>
                      <a:pt x="154" y="149"/>
                      <a:pt x="127" y="149"/>
                    </a:cubicBezTo>
                    <a:cubicBezTo>
                      <a:pt x="97" y="149"/>
                      <a:pt x="66" y="160"/>
                      <a:pt x="46" y="180"/>
                    </a:cubicBezTo>
                    <a:cubicBezTo>
                      <a:pt x="1" y="226"/>
                      <a:pt x="8" y="290"/>
                      <a:pt x="46" y="335"/>
                    </a:cubicBezTo>
                    <a:cubicBezTo>
                      <a:pt x="122" y="424"/>
                      <a:pt x="218" y="499"/>
                      <a:pt x="320" y="558"/>
                    </a:cubicBezTo>
                    <a:cubicBezTo>
                      <a:pt x="433" y="623"/>
                      <a:pt x="558" y="663"/>
                      <a:pt x="686" y="671"/>
                    </a:cubicBezTo>
                    <a:cubicBezTo>
                      <a:pt x="699" y="672"/>
                      <a:pt x="712" y="673"/>
                      <a:pt x="724" y="673"/>
                    </a:cubicBezTo>
                    <a:cubicBezTo>
                      <a:pt x="835" y="673"/>
                      <a:pt x="947" y="639"/>
                      <a:pt x="1044" y="585"/>
                    </a:cubicBezTo>
                    <a:cubicBezTo>
                      <a:pt x="1100" y="555"/>
                      <a:pt x="1150" y="508"/>
                      <a:pt x="1192" y="459"/>
                    </a:cubicBezTo>
                    <a:cubicBezTo>
                      <a:pt x="1246" y="392"/>
                      <a:pt x="1286" y="319"/>
                      <a:pt x="1314" y="235"/>
                    </a:cubicBezTo>
                    <a:cubicBezTo>
                      <a:pt x="1338" y="156"/>
                      <a:pt x="1296" y="66"/>
                      <a:pt x="1229" y="27"/>
                    </a:cubicBezTo>
                    <a:cubicBezTo>
                      <a:pt x="1202" y="11"/>
                      <a:pt x="1168" y="1"/>
                      <a:pt x="1136" y="1"/>
                    </a:cubicBezTo>
                    <a:cubicBezTo>
                      <a:pt x="1133" y="1"/>
                      <a:pt x="1131" y="1"/>
                      <a:pt x="1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5"/>
              <p:cNvSpPr/>
              <p:nvPr/>
            </p:nvSpPr>
            <p:spPr>
              <a:xfrm>
                <a:off x="6759605" y="4251108"/>
                <a:ext cx="31886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57" extrusionOk="0">
                    <a:moveTo>
                      <a:pt x="578" y="382"/>
                    </a:moveTo>
                    <a:cubicBezTo>
                      <a:pt x="582" y="382"/>
                      <a:pt x="588" y="382"/>
                      <a:pt x="595" y="385"/>
                    </a:cubicBezTo>
                    <a:cubicBezTo>
                      <a:pt x="618" y="390"/>
                      <a:pt x="644" y="395"/>
                      <a:pt x="667" y="402"/>
                    </a:cubicBezTo>
                    <a:cubicBezTo>
                      <a:pt x="671" y="404"/>
                      <a:pt x="673" y="407"/>
                      <a:pt x="675" y="408"/>
                    </a:cubicBezTo>
                    <a:cubicBezTo>
                      <a:pt x="675" y="410"/>
                      <a:pt x="675" y="411"/>
                      <a:pt x="674" y="411"/>
                    </a:cubicBezTo>
                    <a:cubicBezTo>
                      <a:pt x="668" y="423"/>
                      <a:pt x="664" y="433"/>
                      <a:pt x="657" y="444"/>
                    </a:cubicBezTo>
                    <a:cubicBezTo>
                      <a:pt x="651" y="450"/>
                      <a:pt x="645" y="457"/>
                      <a:pt x="638" y="461"/>
                    </a:cubicBezTo>
                    <a:cubicBezTo>
                      <a:pt x="632" y="465"/>
                      <a:pt x="625" y="468"/>
                      <a:pt x="621" y="471"/>
                    </a:cubicBezTo>
                    <a:cubicBezTo>
                      <a:pt x="611" y="473"/>
                      <a:pt x="602" y="476"/>
                      <a:pt x="595" y="478"/>
                    </a:cubicBezTo>
                    <a:cubicBezTo>
                      <a:pt x="585" y="479"/>
                      <a:pt x="576" y="479"/>
                      <a:pt x="566" y="479"/>
                    </a:cubicBezTo>
                    <a:cubicBezTo>
                      <a:pt x="556" y="479"/>
                      <a:pt x="546" y="479"/>
                      <a:pt x="535" y="478"/>
                    </a:cubicBezTo>
                    <a:lnTo>
                      <a:pt x="508" y="473"/>
                    </a:lnTo>
                    <a:cubicBezTo>
                      <a:pt x="529" y="453"/>
                      <a:pt x="551" y="431"/>
                      <a:pt x="565" y="407"/>
                    </a:cubicBezTo>
                    <a:cubicBezTo>
                      <a:pt x="568" y="400"/>
                      <a:pt x="574" y="390"/>
                      <a:pt x="578" y="382"/>
                    </a:cubicBezTo>
                    <a:close/>
                    <a:moveTo>
                      <a:pt x="463" y="0"/>
                    </a:moveTo>
                    <a:cubicBezTo>
                      <a:pt x="423" y="0"/>
                      <a:pt x="382" y="3"/>
                      <a:pt x="345" y="13"/>
                    </a:cubicBezTo>
                    <a:cubicBezTo>
                      <a:pt x="334" y="10"/>
                      <a:pt x="321" y="9"/>
                      <a:pt x="309" y="9"/>
                    </a:cubicBezTo>
                    <a:cubicBezTo>
                      <a:pt x="302" y="9"/>
                      <a:pt x="294" y="9"/>
                      <a:pt x="287" y="10"/>
                    </a:cubicBezTo>
                    <a:cubicBezTo>
                      <a:pt x="173" y="30"/>
                      <a:pt x="44" y="93"/>
                      <a:pt x="22" y="221"/>
                    </a:cubicBezTo>
                    <a:cubicBezTo>
                      <a:pt x="1" y="342"/>
                      <a:pt x="67" y="450"/>
                      <a:pt x="146" y="537"/>
                    </a:cubicBezTo>
                    <a:cubicBezTo>
                      <a:pt x="231" y="632"/>
                      <a:pt x="350" y="700"/>
                      <a:pt x="472" y="738"/>
                    </a:cubicBezTo>
                    <a:cubicBezTo>
                      <a:pt x="514" y="750"/>
                      <a:pt x="557" y="757"/>
                      <a:pt x="600" y="757"/>
                    </a:cubicBezTo>
                    <a:cubicBezTo>
                      <a:pt x="696" y="757"/>
                      <a:pt x="791" y="725"/>
                      <a:pt x="866" y="660"/>
                    </a:cubicBezTo>
                    <a:cubicBezTo>
                      <a:pt x="922" y="612"/>
                      <a:pt x="966" y="546"/>
                      <a:pt x="989" y="476"/>
                    </a:cubicBezTo>
                    <a:cubicBezTo>
                      <a:pt x="1002" y="441"/>
                      <a:pt x="1008" y="405"/>
                      <a:pt x="1008" y="370"/>
                    </a:cubicBezTo>
                    <a:cubicBezTo>
                      <a:pt x="1008" y="324"/>
                      <a:pt x="995" y="284"/>
                      <a:pt x="975" y="244"/>
                    </a:cubicBezTo>
                    <a:cubicBezTo>
                      <a:pt x="923" y="123"/>
                      <a:pt x="787" y="55"/>
                      <a:pt x="668" y="24"/>
                    </a:cubicBezTo>
                    <a:cubicBezTo>
                      <a:pt x="608" y="9"/>
                      <a:pt x="545" y="3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5"/>
              <p:cNvSpPr/>
              <p:nvPr/>
            </p:nvSpPr>
            <p:spPr>
              <a:xfrm>
                <a:off x="6769189" y="4256390"/>
                <a:ext cx="18948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41" extrusionOk="0">
                    <a:moveTo>
                      <a:pt x="327" y="119"/>
                    </a:moveTo>
                    <a:cubicBezTo>
                      <a:pt x="322" y="119"/>
                      <a:pt x="319" y="121"/>
                      <a:pt x="314" y="121"/>
                    </a:cubicBezTo>
                    <a:cubicBezTo>
                      <a:pt x="319" y="119"/>
                      <a:pt x="322" y="119"/>
                      <a:pt x="327" y="119"/>
                    </a:cubicBezTo>
                    <a:close/>
                    <a:moveTo>
                      <a:pt x="324" y="1"/>
                    </a:moveTo>
                    <a:cubicBezTo>
                      <a:pt x="294" y="4"/>
                      <a:pt x="265" y="8"/>
                      <a:pt x="236" y="26"/>
                    </a:cubicBezTo>
                    <a:cubicBezTo>
                      <a:pt x="212" y="41"/>
                      <a:pt x="192" y="59"/>
                      <a:pt x="176" y="84"/>
                    </a:cubicBezTo>
                    <a:cubicBezTo>
                      <a:pt x="172" y="83"/>
                      <a:pt x="168" y="83"/>
                      <a:pt x="164" y="83"/>
                    </a:cubicBezTo>
                    <a:cubicBezTo>
                      <a:pt x="96" y="83"/>
                      <a:pt x="28" y="138"/>
                      <a:pt x="12" y="201"/>
                    </a:cubicBezTo>
                    <a:cubicBezTo>
                      <a:pt x="0" y="243"/>
                      <a:pt x="6" y="287"/>
                      <a:pt x="27" y="323"/>
                    </a:cubicBezTo>
                    <a:cubicBezTo>
                      <a:pt x="49" y="361"/>
                      <a:pt x="83" y="380"/>
                      <a:pt x="122" y="397"/>
                    </a:cubicBezTo>
                    <a:cubicBezTo>
                      <a:pt x="185" y="421"/>
                      <a:pt x="248" y="441"/>
                      <a:pt x="314" y="441"/>
                    </a:cubicBezTo>
                    <a:cubicBezTo>
                      <a:pt x="333" y="441"/>
                      <a:pt x="351" y="439"/>
                      <a:pt x="370" y="436"/>
                    </a:cubicBezTo>
                    <a:cubicBezTo>
                      <a:pt x="455" y="420"/>
                      <a:pt x="517" y="359"/>
                      <a:pt x="560" y="286"/>
                    </a:cubicBezTo>
                    <a:cubicBezTo>
                      <a:pt x="599" y="223"/>
                      <a:pt x="593" y="125"/>
                      <a:pt x="534" y="77"/>
                    </a:cubicBezTo>
                    <a:cubicBezTo>
                      <a:pt x="503" y="51"/>
                      <a:pt x="474" y="21"/>
                      <a:pt x="435" y="14"/>
                    </a:cubicBezTo>
                    <a:cubicBezTo>
                      <a:pt x="410" y="11"/>
                      <a:pt x="385" y="5"/>
                      <a:pt x="359" y="5"/>
                    </a:cubicBezTo>
                    <a:cubicBezTo>
                      <a:pt x="348" y="4"/>
                      <a:pt x="337" y="1"/>
                      <a:pt x="3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5"/>
              <p:cNvSpPr/>
              <p:nvPr/>
            </p:nvSpPr>
            <p:spPr>
              <a:xfrm>
                <a:off x="6856147" y="4255631"/>
                <a:ext cx="29070" cy="2119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670" extrusionOk="0">
                    <a:moveTo>
                      <a:pt x="510" y="0"/>
                    </a:moveTo>
                    <a:cubicBezTo>
                      <a:pt x="473" y="3"/>
                      <a:pt x="441" y="7"/>
                      <a:pt x="407" y="15"/>
                    </a:cubicBezTo>
                    <a:cubicBezTo>
                      <a:pt x="315" y="15"/>
                      <a:pt x="227" y="30"/>
                      <a:pt x="148" y="78"/>
                    </a:cubicBezTo>
                    <a:cubicBezTo>
                      <a:pt x="105" y="102"/>
                      <a:pt x="72" y="138"/>
                      <a:pt x="46" y="179"/>
                    </a:cubicBezTo>
                    <a:cubicBezTo>
                      <a:pt x="20" y="218"/>
                      <a:pt x="12" y="265"/>
                      <a:pt x="6" y="311"/>
                    </a:cubicBezTo>
                    <a:cubicBezTo>
                      <a:pt x="0" y="351"/>
                      <a:pt x="10" y="396"/>
                      <a:pt x="23" y="431"/>
                    </a:cubicBezTo>
                    <a:cubicBezTo>
                      <a:pt x="42" y="477"/>
                      <a:pt x="66" y="517"/>
                      <a:pt x="102" y="554"/>
                    </a:cubicBezTo>
                    <a:cubicBezTo>
                      <a:pt x="178" y="633"/>
                      <a:pt x="288" y="666"/>
                      <a:pt x="394" y="669"/>
                    </a:cubicBezTo>
                    <a:cubicBezTo>
                      <a:pt x="401" y="669"/>
                      <a:pt x="408" y="670"/>
                      <a:pt x="415" y="670"/>
                    </a:cubicBezTo>
                    <a:cubicBezTo>
                      <a:pt x="473" y="670"/>
                      <a:pt x="534" y="654"/>
                      <a:pt x="589" y="639"/>
                    </a:cubicBezTo>
                    <a:cubicBezTo>
                      <a:pt x="666" y="617"/>
                      <a:pt x="743" y="582"/>
                      <a:pt x="804" y="527"/>
                    </a:cubicBezTo>
                    <a:cubicBezTo>
                      <a:pt x="851" y="489"/>
                      <a:pt x="885" y="437"/>
                      <a:pt x="901" y="377"/>
                    </a:cubicBezTo>
                    <a:cubicBezTo>
                      <a:pt x="918" y="312"/>
                      <a:pt x="901" y="252"/>
                      <a:pt x="875" y="191"/>
                    </a:cubicBezTo>
                    <a:cubicBezTo>
                      <a:pt x="851" y="139"/>
                      <a:pt x="799" y="99"/>
                      <a:pt x="752" y="66"/>
                    </a:cubicBezTo>
                    <a:cubicBezTo>
                      <a:pt x="696" y="29"/>
                      <a:pt x="627" y="12"/>
                      <a:pt x="560" y="3"/>
                    </a:cubicBezTo>
                    <a:cubicBezTo>
                      <a:pt x="544" y="2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5"/>
              <p:cNvSpPr/>
              <p:nvPr/>
            </p:nvSpPr>
            <p:spPr>
              <a:xfrm>
                <a:off x="6807180" y="4152636"/>
                <a:ext cx="11989" cy="1885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96" extrusionOk="0">
                    <a:moveTo>
                      <a:pt x="203" y="0"/>
                    </a:moveTo>
                    <a:cubicBezTo>
                      <a:pt x="131" y="0"/>
                      <a:pt x="69" y="49"/>
                      <a:pt x="48" y="121"/>
                    </a:cubicBezTo>
                    <a:cubicBezTo>
                      <a:pt x="22" y="205"/>
                      <a:pt x="20" y="294"/>
                      <a:pt x="9" y="381"/>
                    </a:cubicBezTo>
                    <a:lnTo>
                      <a:pt x="9" y="384"/>
                    </a:lnTo>
                    <a:cubicBezTo>
                      <a:pt x="2" y="430"/>
                      <a:pt x="0" y="470"/>
                      <a:pt x="25" y="513"/>
                    </a:cubicBezTo>
                    <a:cubicBezTo>
                      <a:pt x="48" y="550"/>
                      <a:pt x="83" y="577"/>
                      <a:pt x="126" y="589"/>
                    </a:cubicBezTo>
                    <a:cubicBezTo>
                      <a:pt x="140" y="593"/>
                      <a:pt x="155" y="595"/>
                      <a:pt x="170" y="595"/>
                    </a:cubicBezTo>
                    <a:cubicBezTo>
                      <a:pt x="199" y="595"/>
                      <a:pt x="229" y="587"/>
                      <a:pt x="255" y="573"/>
                    </a:cubicBezTo>
                    <a:cubicBezTo>
                      <a:pt x="288" y="553"/>
                      <a:pt x="324" y="514"/>
                      <a:pt x="331" y="473"/>
                    </a:cubicBezTo>
                    <a:cubicBezTo>
                      <a:pt x="347" y="371"/>
                      <a:pt x="377" y="271"/>
                      <a:pt x="378" y="166"/>
                    </a:cubicBezTo>
                    <a:cubicBezTo>
                      <a:pt x="378" y="92"/>
                      <a:pt x="327" y="26"/>
                      <a:pt x="255" y="6"/>
                    </a:cubicBezTo>
                    <a:cubicBezTo>
                      <a:pt x="241" y="2"/>
                      <a:pt x="224" y="0"/>
                      <a:pt x="209" y="0"/>
                    </a:cubicBezTo>
                    <a:cubicBezTo>
                      <a:pt x="207" y="0"/>
                      <a:pt x="205" y="0"/>
                      <a:pt x="20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5"/>
              <p:cNvSpPr/>
              <p:nvPr/>
            </p:nvSpPr>
            <p:spPr>
              <a:xfrm>
                <a:off x="6812779" y="4123692"/>
                <a:ext cx="1259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19" extrusionOk="0">
                    <a:moveTo>
                      <a:pt x="237" y="0"/>
                    </a:moveTo>
                    <a:cubicBezTo>
                      <a:pt x="209" y="3"/>
                      <a:pt x="180" y="10"/>
                      <a:pt x="154" y="25"/>
                    </a:cubicBezTo>
                    <a:cubicBezTo>
                      <a:pt x="117" y="48"/>
                      <a:pt x="97" y="79"/>
                      <a:pt x="81" y="119"/>
                    </a:cubicBezTo>
                    <a:cubicBezTo>
                      <a:pt x="64" y="163"/>
                      <a:pt x="47" y="208"/>
                      <a:pt x="35" y="257"/>
                    </a:cubicBezTo>
                    <a:cubicBezTo>
                      <a:pt x="18" y="317"/>
                      <a:pt x="14" y="384"/>
                      <a:pt x="7" y="447"/>
                    </a:cubicBezTo>
                    <a:cubicBezTo>
                      <a:pt x="1" y="490"/>
                      <a:pt x="28" y="540"/>
                      <a:pt x="57" y="569"/>
                    </a:cubicBezTo>
                    <a:cubicBezTo>
                      <a:pt x="88" y="600"/>
                      <a:pt x="133" y="619"/>
                      <a:pt x="177" y="619"/>
                    </a:cubicBezTo>
                    <a:cubicBezTo>
                      <a:pt x="223" y="619"/>
                      <a:pt x="267" y="600"/>
                      <a:pt x="297" y="569"/>
                    </a:cubicBezTo>
                    <a:cubicBezTo>
                      <a:pt x="333" y="533"/>
                      <a:pt x="343" y="494"/>
                      <a:pt x="348" y="447"/>
                    </a:cubicBezTo>
                    <a:lnTo>
                      <a:pt x="348" y="441"/>
                    </a:lnTo>
                    <a:cubicBezTo>
                      <a:pt x="359" y="361"/>
                      <a:pt x="373" y="282"/>
                      <a:pt x="389" y="204"/>
                    </a:cubicBezTo>
                    <a:cubicBezTo>
                      <a:pt x="398" y="161"/>
                      <a:pt x="396" y="119"/>
                      <a:pt x="373" y="79"/>
                    </a:cubicBezTo>
                    <a:cubicBezTo>
                      <a:pt x="352" y="43"/>
                      <a:pt x="317" y="17"/>
                      <a:pt x="277" y="6"/>
                    </a:cubicBezTo>
                    <a:cubicBezTo>
                      <a:pt x="264" y="3"/>
                      <a:pt x="252" y="0"/>
                      <a:pt x="23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5"/>
              <p:cNvSpPr/>
              <p:nvPr/>
            </p:nvSpPr>
            <p:spPr>
              <a:xfrm>
                <a:off x="6822996" y="4099398"/>
                <a:ext cx="8224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44" extrusionOk="0">
                    <a:moveTo>
                      <a:pt x="226" y="143"/>
                    </a:moveTo>
                    <a:cubicBezTo>
                      <a:pt x="224" y="147"/>
                      <a:pt x="222" y="152"/>
                      <a:pt x="220" y="157"/>
                    </a:cubicBezTo>
                    <a:lnTo>
                      <a:pt x="220" y="157"/>
                    </a:lnTo>
                    <a:cubicBezTo>
                      <a:pt x="224" y="152"/>
                      <a:pt x="225" y="148"/>
                      <a:pt x="226" y="143"/>
                    </a:cubicBezTo>
                    <a:close/>
                    <a:moveTo>
                      <a:pt x="184" y="0"/>
                    </a:moveTo>
                    <a:cubicBezTo>
                      <a:pt x="167" y="0"/>
                      <a:pt x="148" y="10"/>
                      <a:pt x="138" y="29"/>
                    </a:cubicBezTo>
                    <a:cubicBezTo>
                      <a:pt x="116" y="77"/>
                      <a:pt x="95" y="122"/>
                      <a:pt x="75" y="170"/>
                    </a:cubicBezTo>
                    <a:cubicBezTo>
                      <a:pt x="50" y="231"/>
                      <a:pt x="30" y="299"/>
                      <a:pt x="10" y="364"/>
                    </a:cubicBezTo>
                    <a:cubicBezTo>
                      <a:pt x="0" y="396"/>
                      <a:pt x="22" y="432"/>
                      <a:pt x="53" y="442"/>
                    </a:cubicBezTo>
                    <a:cubicBezTo>
                      <a:pt x="59" y="443"/>
                      <a:pt x="64" y="444"/>
                      <a:pt x="69" y="444"/>
                    </a:cubicBezTo>
                    <a:cubicBezTo>
                      <a:pt x="97" y="444"/>
                      <a:pt x="122" y="425"/>
                      <a:pt x="130" y="399"/>
                    </a:cubicBezTo>
                    <a:cubicBezTo>
                      <a:pt x="156" y="315"/>
                      <a:pt x="187" y="236"/>
                      <a:pt x="220" y="157"/>
                    </a:cubicBezTo>
                    <a:lnTo>
                      <a:pt x="220" y="157"/>
                    </a:lnTo>
                    <a:cubicBezTo>
                      <a:pt x="220" y="157"/>
                      <a:pt x="220" y="158"/>
                      <a:pt x="219" y="158"/>
                    </a:cubicBezTo>
                    <a:cubicBezTo>
                      <a:pt x="229" y="137"/>
                      <a:pt x="238" y="115"/>
                      <a:pt x="246" y="95"/>
                    </a:cubicBezTo>
                    <a:cubicBezTo>
                      <a:pt x="254" y="80"/>
                      <a:pt x="259" y="65"/>
                      <a:pt x="254" y="48"/>
                    </a:cubicBezTo>
                    <a:cubicBezTo>
                      <a:pt x="251" y="31"/>
                      <a:pt x="239" y="17"/>
                      <a:pt x="224" y="9"/>
                    </a:cubicBezTo>
                    <a:cubicBezTo>
                      <a:pt x="215" y="5"/>
                      <a:pt x="202" y="1"/>
                      <a:pt x="191" y="1"/>
                    </a:cubicBezTo>
                    <a:cubicBezTo>
                      <a:pt x="189" y="0"/>
                      <a:pt x="186" y="0"/>
                      <a:pt x="18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5"/>
              <p:cNvSpPr/>
              <p:nvPr/>
            </p:nvSpPr>
            <p:spPr>
              <a:xfrm>
                <a:off x="6834036" y="4066564"/>
                <a:ext cx="14899" cy="1869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591" extrusionOk="0">
                    <a:moveTo>
                      <a:pt x="333" y="1"/>
                    </a:moveTo>
                    <a:cubicBezTo>
                      <a:pt x="287" y="1"/>
                      <a:pt x="241" y="26"/>
                      <a:pt x="215" y="67"/>
                    </a:cubicBezTo>
                    <a:cubicBezTo>
                      <a:pt x="151" y="165"/>
                      <a:pt x="94" y="267"/>
                      <a:pt x="38" y="373"/>
                    </a:cubicBezTo>
                    <a:cubicBezTo>
                      <a:pt x="1" y="443"/>
                      <a:pt x="19" y="530"/>
                      <a:pt x="89" y="572"/>
                    </a:cubicBezTo>
                    <a:cubicBezTo>
                      <a:pt x="111" y="584"/>
                      <a:pt x="137" y="590"/>
                      <a:pt x="162" y="590"/>
                    </a:cubicBezTo>
                    <a:cubicBezTo>
                      <a:pt x="213" y="590"/>
                      <a:pt x="265" y="566"/>
                      <a:pt x="290" y="520"/>
                    </a:cubicBezTo>
                    <a:cubicBezTo>
                      <a:pt x="344" y="414"/>
                      <a:pt x="396" y="309"/>
                      <a:pt x="446" y="201"/>
                    </a:cubicBezTo>
                    <a:cubicBezTo>
                      <a:pt x="462" y="167"/>
                      <a:pt x="470" y="135"/>
                      <a:pt x="460" y="99"/>
                    </a:cubicBezTo>
                    <a:cubicBezTo>
                      <a:pt x="452" y="65"/>
                      <a:pt x="427" y="36"/>
                      <a:pt x="399" y="19"/>
                    </a:cubicBezTo>
                    <a:cubicBezTo>
                      <a:pt x="377" y="6"/>
                      <a:pt x="356" y="1"/>
                      <a:pt x="3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5"/>
              <p:cNvSpPr/>
              <p:nvPr/>
            </p:nvSpPr>
            <p:spPr>
              <a:xfrm>
                <a:off x="6704311" y="4155388"/>
                <a:ext cx="1268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07" extrusionOk="0">
                    <a:moveTo>
                      <a:pt x="92" y="1"/>
                    </a:moveTo>
                    <a:cubicBezTo>
                      <a:pt x="78" y="3"/>
                      <a:pt x="61" y="6"/>
                      <a:pt x="49" y="13"/>
                    </a:cubicBezTo>
                    <a:cubicBezTo>
                      <a:pt x="29" y="26"/>
                      <a:pt x="14" y="46"/>
                      <a:pt x="8" y="68"/>
                    </a:cubicBezTo>
                    <a:cubicBezTo>
                      <a:pt x="1" y="92"/>
                      <a:pt x="6" y="114"/>
                      <a:pt x="16" y="137"/>
                    </a:cubicBezTo>
                    <a:cubicBezTo>
                      <a:pt x="51" y="208"/>
                      <a:pt x="85" y="283"/>
                      <a:pt x="121" y="354"/>
                    </a:cubicBezTo>
                    <a:cubicBezTo>
                      <a:pt x="157" y="426"/>
                      <a:pt x="197" y="495"/>
                      <a:pt x="235" y="565"/>
                    </a:cubicBezTo>
                    <a:cubicBezTo>
                      <a:pt x="251" y="591"/>
                      <a:pt x="279" y="607"/>
                      <a:pt x="308" y="607"/>
                    </a:cubicBezTo>
                    <a:cubicBezTo>
                      <a:pt x="323" y="607"/>
                      <a:pt x="337" y="603"/>
                      <a:pt x="350" y="595"/>
                    </a:cubicBezTo>
                    <a:cubicBezTo>
                      <a:pt x="390" y="570"/>
                      <a:pt x="400" y="522"/>
                      <a:pt x="380" y="480"/>
                    </a:cubicBezTo>
                    <a:cubicBezTo>
                      <a:pt x="308" y="336"/>
                      <a:pt x="238" y="191"/>
                      <a:pt x="171" y="46"/>
                    </a:cubicBezTo>
                    <a:cubicBezTo>
                      <a:pt x="157" y="18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5"/>
              <p:cNvSpPr/>
              <p:nvPr/>
            </p:nvSpPr>
            <p:spPr>
              <a:xfrm>
                <a:off x="6718451" y="4180947"/>
                <a:ext cx="12906" cy="1477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67" extrusionOk="0">
                    <a:moveTo>
                      <a:pt x="298" y="219"/>
                    </a:moveTo>
                    <a:cubicBezTo>
                      <a:pt x="301" y="222"/>
                      <a:pt x="304" y="226"/>
                      <a:pt x="307" y="229"/>
                    </a:cubicBezTo>
                    <a:cubicBezTo>
                      <a:pt x="304" y="225"/>
                      <a:pt x="301" y="222"/>
                      <a:pt x="298" y="219"/>
                    </a:cubicBezTo>
                    <a:close/>
                    <a:moveTo>
                      <a:pt x="105" y="0"/>
                    </a:moveTo>
                    <a:cubicBezTo>
                      <a:pt x="89" y="0"/>
                      <a:pt x="71" y="4"/>
                      <a:pt x="56" y="13"/>
                    </a:cubicBezTo>
                    <a:cubicBezTo>
                      <a:pt x="35" y="26"/>
                      <a:pt x="18" y="46"/>
                      <a:pt x="10" y="72"/>
                    </a:cubicBezTo>
                    <a:cubicBezTo>
                      <a:pt x="0" y="99"/>
                      <a:pt x="8" y="123"/>
                      <a:pt x="19" y="149"/>
                    </a:cubicBezTo>
                    <a:cubicBezTo>
                      <a:pt x="46" y="205"/>
                      <a:pt x="75" y="256"/>
                      <a:pt x="111" y="307"/>
                    </a:cubicBezTo>
                    <a:cubicBezTo>
                      <a:pt x="146" y="355"/>
                      <a:pt x="187" y="398"/>
                      <a:pt x="232" y="438"/>
                    </a:cubicBezTo>
                    <a:cubicBezTo>
                      <a:pt x="252" y="456"/>
                      <a:pt x="278" y="466"/>
                      <a:pt x="303" y="466"/>
                    </a:cubicBezTo>
                    <a:cubicBezTo>
                      <a:pt x="327" y="466"/>
                      <a:pt x="350" y="458"/>
                      <a:pt x="368" y="438"/>
                    </a:cubicBezTo>
                    <a:cubicBezTo>
                      <a:pt x="407" y="400"/>
                      <a:pt x="404" y="341"/>
                      <a:pt x="368" y="301"/>
                    </a:cubicBezTo>
                    <a:cubicBezTo>
                      <a:pt x="343" y="272"/>
                      <a:pt x="315" y="244"/>
                      <a:pt x="292" y="213"/>
                    </a:cubicBezTo>
                    <a:cubicBezTo>
                      <a:pt x="255" y="162"/>
                      <a:pt x="219" y="108"/>
                      <a:pt x="191" y="49"/>
                    </a:cubicBezTo>
                    <a:cubicBezTo>
                      <a:pt x="175" y="16"/>
                      <a:pt x="141" y="0"/>
                      <a:pt x="10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5"/>
              <p:cNvSpPr/>
              <p:nvPr/>
            </p:nvSpPr>
            <p:spPr>
              <a:xfrm>
                <a:off x="6682674" y="4284037"/>
                <a:ext cx="958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424" extrusionOk="0">
                    <a:moveTo>
                      <a:pt x="212" y="1"/>
                    </a:moveTo>
                    <a:cubicBezTo>
                      <a:pt x="208" y="1"/>
                      <a:pt x="204" y="1"/>
                      <a:pt x="201" y="3"/>
                    </a:cubicBezTo>
                    <a:cubicBezTo>
                      <a:pt x="179" y="7"/>
                      <a:pt x="168" y="22"/>
                      <a:pt x="155" y="39"/>
                    </a:cubicBezTo>
                    <a:cubicBezTo>
                      <a:pt x="128" y="76"/>
                      <a:pt x="103" y="116"/>
                      <a:pt x="79" y="158"/>
                    </a:cubicBezTo>
                    <a:cubicBezTo>
                      <a:pt x="53" y="206"/>
                      <a:pt x="30" y="256"/>
                      <a:pt x="10" y="308"/>
                    </a:cubicBezTo>
                    <a:cubicBezTo>
                      <a:pt x="0" y="329"/>
                      <a:pt x="7" y="358"/>
                      <a:pt x="19" y="378"/>
                    </a:cubicBezTo>
                    <a:cubicBezTo>
                      <a:pt x="32" y="398"/>
                      <a:pt x="49" y="412"/>
                      <a:pt x="72" y="420"/>
                    </a:cubicBezTo>
                    <a:cubicBezTo>
                      <a:pt x="79" y="422"/>
                      <a:pt x="87" y="423"/>
                      <a:pt x="95" y="423"/>
                    </a:cubicBezTo>
                    <a:cubicBezTo>
                      <a:pt x="111" y="423"/>
                      <a:pt x="127" y="418"/>
                      <a:pt x="142" y="410"/>
                    </a:cubicBezTo>
                    <a:cubicBezTo>
                      <a:pt x="163" y="398"/>
                      <a:pt x="173" y="380"/>
                      <a:pt x="183" y="357"/>
                    </a:cubicBezTo>
                    <a:cubicBezTo>
                      <a:pt x="185" y="351"/>
                      <a:pt x="188" y="344"/>
                      <a:pt x="191" y="338"/>
                    </a:cubicBezTo>
                    <a:lnTo>
                      <a:pt x="191" y="338"/>
                    </a:lnTo>
                    <a:cubicBezTo>
                      <a:pt x="188" y="341"/>
                      <a:pt x="188" y="344"/>
                      <a:pt x="186" y="345"/>
                    </a:cubicBezTo>
                    <a:cubicBezTo>
                      <a:pt x="221" y="269"/>
                      <a:pt x="255" y="193"/>
                      <a:pt x="288" y="120"/>
                    </a:cubicBezTo>
                    <a:cubicBezTo>
                      <a:pt x="298" y="100"/>
                      <a:pt x="302" y="83"/>
                      <a:pt x="295" y="59"/>
                    </a:cubicBezTo>
                    <a:cubicBezTo>
                      <a:pt x="291" y="40"/>
                      <a:pt x="278" y="23"/>
                      <a:pt x="259" y="13"/>
                    </a:cubicBezTo>
                    <a:cubicBezTo>
                      <a:pt x="248" y="6"/>
                      <a:pt x="234" y="2"/>
                      <a:pt x="219" y="2"/>
                    </a:cubicBezTo>
                    <a:cubicBezTo>
                      <a:pt x="217" y="1"/>
                      <a:pt x="214" y="1"/>
                      <a:pt x="21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5"/>
              <p:cNvSpPr/>
              <p:nvPr/>
            </p:nvSpPr>
            <p:spPr>
              <a:xfrm>
                <a:off x="6697289" y="4264267"/>
                <a:ext cx="14076" cy="13127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15" extrusionOk="0">
                    <a:moveTo>
                      <a:pt x="357" y="1"/>
                    </a:moveTo>
                    <a:cubicBezTo>
                      <a:pt x="337" y="1"/>
                      <a:pt x="320" y="9"/>
                      <a:pt x="304" y="22"/>
                    </a:cubicBezTo>
                    <a:cubicBezTo>
                      <a:pt x="208" y="107"/>
                      <a:pt x="118" y="196"/>
                      <a:pt x="29" y="287"/>
                    </a:cubicBezTo>
                    <a:cubicBezTo>
                      <a:pt x="1" y="316"/>
                      <a:pt x="1" y="364"/>
                      <a:pt x="29" y="393"/>
                    </a:cubicBezTo>
                    <a:cubicBezTo>
                      <a:pt x="44" y="407"/>
                      <a:pt x="63" y="415"/>
                      <a:pt x="82" y="415"/>
                    </a:cubicBezTo>
                    <a:cubicBezTo>
                      <a:pt x="102" y="415"/>
                      <a:pt x="121" y="407"/>
                      <a:pt x="135" y="393"/>
                    </a:cubicBezTo>
                    <a:cubicBezTo>
                      <a:pt x="224" y="303"/>
                      <a:pt x="321" y="217"/>
                      <a:pt x="415" y="130"/>
                    </a:cubicBezTo>
                    <a:cubicBezTo>
                      <a:pt x="445" y="101"/>
                      <a:pt x="443" y="51"/>
                      <a:pt x="415" y="22"/>
                    </a:cubicBezTo>
                    <a:cubicBezTo>
                      <a:pt x="400" y="8"/>
                      <a:pt x="380" y="1"/>
                      <a:pt x="362" y="1"/>
                    </a:cubicBezTo>
                    <a:cubicBezTo>
                      <a:pt x="360" y="1"/>
                      <a:pt x="358" y="1"/>
                      <a:pt x="3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5"/>
              <p:cNvSpPr/>
              <p:nvPr/>
            </p:nvSpPr>
            <p:spPr>
              <a:xfrm>
                <a:off x="6720127" y="4245224"/>
                <a:ext cx="13064" cy="914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89" extrusionOk="0">
                    <a:moveTo>
                      <a:pt x="314" y="1"/>
                    </a:moveTo>
                    <a:cubicBezTo>
                      <a:pt x="302" y="1"/>
                      <a:pt x="291" y="4"/>
                      <a:pt x="280" y="10"/>
                    </a:cubicBezTo>
                    <a:cubicBezTo>
                      <a:pt x="204" y="43"/>
                      <a:pt x="131" y="77"/>
                      <a:pt x="59" y="116"/>
                    </a:cubicBezTo>
                    <a:cubicBezTo>
                      <a:pt x="15" y="142"/>
                      <a:pt x="0" y="200"/>
                      <a:pt x="25" y="243"/>
                    </a:cubicBezTo>
                    <a:cubicBezTo>
                      <a:pt x="42" y="273"/>
                      <a:pt x="74" y="289"/>
                      <a:pt x="107" y="289"/>
                    </a:cubicBezTo>
                    <a:cubicBezTo>
                      <a:pt x="122" y="289"/>
                      <a:pt x="138" y="285"/>
                      <a:pt x="152" y="278"/>
                    </a:cubicBezTo>
                    <a:cubicBezTo>
                      <a:pt x="224" y="238"/>
                      <a:pt x="291" y="195"/>
                      <a:pt x="361" y="153"/>
                    </a:cubicBezTo>
                    <a:cubicBezTo>
                      <a:pt x="398" y="130"/>
                      <a:pt x="413" y="80"/>
                      <a:pt x="391" y="42"/>
                    </a:cubicBezTo>
                    <a:cubicBezTo>
                      <a:pt x="381" y="23"/>
                      <a:pt x="363" y="9"/>
                      <a:pt x="344" y="3"/>
                    </a:cubicBezTo>
                    <a:cubicBezTo>
                      <a:pt x="337" y="1"/>
                      <a:pt x="331" y="1"/>
                      <a:pt x="324" y="1"/>
                    </a:cubicBezTo>
                    <a:cubicBezTo>
                      <a:pt x="321" y="1"/>
                      <a:pt x="317" y="1"/>
                      <a:pt x="31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5"/>
              <p:cNvSpPr/>
              <p:nvPr/>
            </p:nvSpPr>
            <p:spPr>
              <a:xfrm>
                <a:off x="6777920" y="4301783"/>
                <a:ext cx="63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52" extrusionOk="0">
                    <a:moveTo>
                      <a:pt x="106" y="0"/>
                    </a:moveTo>
                    <a:cubicBezTo>
                      <a:pt x="85" y="2"/>
                      <a:pt x="65" y="9"/>
                      <a:pt x="51" y="23"/>
                    </a:cubicBezTo>
                    <a:cubicBezTo>
                      <a:pt x="36" y="39"/>
                      <a:pt x="31" y="55"/>
                      <a:pt x="29" y="76"/>
                    </a:cubicBezTo>
                    <a:cubicBezTo>
                      <a:pt x="18" y="158"/>
                      <a:pt x="9" y="238"/>
                      <a:pt x="3" y="318"/>
                    </a:cubicBezTo>
                    <a:cubicBezTo>
                      <a:pt x="0" y="398"/>
                      <a:pt x="3" y="480"/>
                      <a:pt x="15" y="560"/>
                    </a:cubicBezTo>
                    <a:cubicBezTo>
                      <a:pt x="18" y="585"/>
                      <a:pt x="23" y="606"/>
                      <a:pt x="42" y="625"/>
                    </a:cubicBezTo>
                    <a:cubicBezTo>
                      <a:pt x="59" y="642"/>
                      <a:pt x="81" y="652"/>
                      <a:pt x="106" y="652"/>
                    </a:cubicBezTo>
                    <a:cubicBezTo>
                      <a:pt x="131" y="652"/>
                      <a:pt x="152" y="642"/>
                      <a:pt x="171" y="625"/>
                    </a:cubicBezTo>
                    <a:cubicBezTo>
                      <a:pt x="185" y="609"/>
                      <a:pt x="199" y="583"/>
                      <a:pt x="197" y="560"/>
                    </a:cubicBezTo>
                    <a:cubicBezTo>
                      <a:pt x="178" y="398"/>
                      <a:pt x="164" y="238"/>
                      <a:pt x="181" y="75"/>
                    </a:cubicBezTo>
                    <a:cubicBezTo>
                      <a:pt x="185" y="33"/>
                      <a:pt x="144" y="0"/>
                      <a:pt x="10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5"/>
              <p:cNvSpPr/>
              <p:nvPr/>
            </p:nvSpPr>
            <p:spPr>
              <a:xfrm>
                <a:off x="6777920" y="4335598"/>
                <a:ext cx="8509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22" y="1"/>
                    </a:moveTo>
                    <a:cubicBezTo>
                      <a:pt x="92" y="1"/>
                      <a:pt x="59" y="14"/>
                      <a:pt x="38" y="35"/>
                    </a:cubicBezTo>
                    <a:cubicBezTo>
                      <a:pt x="18" y="55"/>
                      <a:pt x="0" y="88"/>
                      <a:pt x="3" y="116"/>
                    </a:cubicBezTo>
                    <a:cubicBezTo>
                      <a:pt x="9" y="163"/>
                      <a:pt x="16" y="210"/>
                      <a:pt x="25" y="257"/>
                    </a:cubicBezTo>
                    <a:cubicBezTo>
                      <a:pt x="36" y="317"/>
                      <a:pt x="52" y="379"/>
                      <a:pt x="68" y="438"/>
                    </a:cubicBezTo>
                    <a:cubicBezTo>
                      <a:pt x="79" y="481"/>
                      <a:pt x="121" y="511"/>
                      <a:pt x="165" y="511"/>
                    </a:cubicBezTo>
                    <a:cubicBezTo>
                      <a:pt x="192" y="511"/>
                      <a:pt x="217" y="501"/>
                      <a:pt x="237" y="482"/>
                    </a:cubicBezTo>
                    <a:cubicBezTo>
                      <a:pt x="254" y="466"/>
                      <a:pt x="268" y="436"/>
                      <a:pt x="265" y="411"/>
                    </a:cubicBezTo>
                    <a:cubicBezTo>
                      <a:pt x="254" y="313"/>
                      <a:pt x="247" y="214"/>
                      <a:pt x="237" y="116"/>
                    </a:cubicBezTo>
                    <a:cubicBezTo>
                      <a:pt x="232" y="84"/>
                      <a:pt x="225" y="58"/>
                      <a:pt x="202" y="35"/>
                    </a:cubicBezTo>
                    <a:cubicBezTo>
                      <a:pt x="181" y="14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5"/>
              <p:cNvSpPr/>
              <p:nvPr/>
            </p:nvSpPr>
            <p:spPr>
              <a:xfrm>
                <a:off x="6782254" y="4367104"/>
                <a:ext cx="9142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82" y="1"/>
                    </a:moveTo>
                    <a:cubicBezTo>
                      <a:pt x="79" y="1"/>
                      <a:pt x="74" y="2"/>
                      <a:pt x="70" y="4"/>
                    </a:cubicBezTo>
                    <a:cubicBezTo>
                      <a:pt x="22" y="16"/>
                      <a:pt x="1" y="62"/>
                      <a:pt x="9" y="106"/>
                    </a:cubicBezTo>
                    <a:cubicBezTo>
                      <a:pt x="24" y="172"/>
                      <a:pt x="41" y="238"/>
                      <a:pt x="62" y="302"/>
                    </a:cubicBezTo>
                    <a:cubicBezTo>
                      <a:pt x="81" y="364"/>
                      <a:pt x="108" y="423"/>
                      <a:pt x="134" y="480"/>
                    </a:cubicBezTo>
                    <a:cubicBezTo>
                      <a:pt x="146" y="505"/>
                      <a:pt x="176" y="519"/>
                      <a:pt x="204" y="519"/>
                    </a:cubicBezTo>
                    <a:cubicBezTo>
                      <a:pt x="219" y="519"/>
                      <a:pt x="233" y="516"/>
                      <a:pt x="244" y="508"/>
                    </a:cubicBezTo>
                    <a:cubicBezTo>
                      <a:pt x="263" y="497"/>
                      <a:pt x="277" y="480"/>
                      <a:pt x="282" y="460"/>
                    </a:cubicBezTo>
                    <a:cubicBezTo>
                      <a:pt x="289" y="437"/>
                      <a:pt x="284" y="417"/>
                      <a:pt x="273" y="398"/>
                    </a:cubicBezTo>
                    <a:cubicBezTo>
                      <a:pt x="264" y="377"/>
                      <a:pt x="256" y="357"/>
                      <a:pt x="246" y="335"/>
                    </a:cubicBezTo>
                    <a:lnTo>
                      <a:pt x="246" y="335"/>
                    </a:lnTo>
                    <a:cubicBezTo>
                      <a:pt x="250" y="342"/>
                      <a:pt x="251" y="348"/>
                      <a:pt x="256" y="355"/>
                    </a:cubicBezTo>
                    <a:cubicBezTo>
                      <a:pt x="217" y="259"/>
                      <a:pt x="187" y="163"/>
                      <a:pt x="167" y="63"/>
                    </a:cubicBezTo>
                    <a:cubicBezTo>
                      <a:pt x="160" y="26"/>
                      <a:pt x="123" y="2"/>
                      <a:pt x="87" y="2"/>
                    </a:cubicBezTo>
                    <a:cubicBezTo>
                      <a:pt x="86" y="1"/>
                      <a:pt x="84" y="1"/>
                      <a:pt x="8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5"/>
              <p:cNvSpPr/>
              <p:nvPr/>
            </p:nvSpPr>
            <p:spPr>
              <a:xfrm>
                <a:off x="6866301" y="4305958"/>
                <a:ext cx="165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6" extrusionOk="0">
                    <a:moveTo>
                      <a:pt x="85" y="0"/>
                    </a:moveTo>
                    <a:cubicBezTo>
                      <a:pt x="62" y="0"/>
                      <a:pt x="37" y="9"/>
                      <a:pt x="23" y="23"/>
                    </a:cubicBezTo>
                    <a:cubicBezTo>
                      <a:pt x="9" y="40"/>
                      <a:pt x="0" y="59"/>
                      <a:pt x="0" y="80"/>
                    </a:cubicBezTo>
                    <a:cubicBezTo>
                      <a:pt x="0" y="105"/>
                      <a:pt x="9" y="120"/>
                      <a:pt x="23" y="138"/>
                    </a:cubicBezTo>
                    <a:cubicBezTo>
                      <a:pt x="79" y="206"/>
                      <a:pt x="130" y="276"/>
                      <a:pt x="188" y="342"/>
                    </a:cubicBezTo>
                    <a:cubicBezTo>
                      <a:pt x="243" y="407"/>
                      <a:pt x="308" y="460"/>
                      <a:pt x="379" y="503"/>
                    </a:cubicBezTo>
                    <a:cubicBezTo>
                      <a:pt x="394" y="511"/>
                      <a:pt x="410" y="515"/>
                      <a:pt x="426" y="515"/>
                    </a:cubicBezTo>
                    <a:cubicBezTo>
                      <a:pt x="458" y="515"/>
                      <a:pt x="490" y="499"/>
                      <a:pt x="507" y="470"/>
                    </a:cubicBezTo>
                    <a:cubicBezTo>
                      <a:pt x="520" y="448"/>
                      <a:pt x="523" y="421"/>
                      <a:pt x="516" y="398"/>
                    </a:cubicBezTo>
                    <a:cubicBezTo>
                      <a:pt x="508" y="372"/>
                      <a:pt x="493" y="357"/>
                      <a:pt x="473" y="342"/>
                    </a:cubicBezTo>
                    <a:cubicBezTo>
                      <a:pt x="467" y="338"/>
                      <a:pt x="463" y="334"/>
                      <a:pt x="457" y="329"/>
                    </a:cubicBezTo>
                    <a:cubicBezTo>
                      <a:pt x="401" y="285"/>
                      <a:pt x="345" y="241"/>
                      <a:pt x="292" y="192"/>
                    </a:cubicBezTo>
                    <a:cubicBezTo>
                      <a:pt x="236" y="140"/>
                      <a:pt x="186" y="83"/>
                      <a:pt x="138" y="23"/>
                    </a:cubicBezTo>
                    <a:cubicBezTo>
                      <a:pt x="123" y="7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5"/>
              <p:cNvSpPr/>
              <p:nvPr/>
            </p:nvSpPr>
            <p:spPr>
              <a:xfrm>
                <a:off x="6887938" y="4326140"/>
                <a:ext cx="16386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07" extrusionOk="0">
                    <a:moveTo>
                      <a:pt x="138" y="1"/>
                    </a:moveTo>
                    <a:cubicBezTo>
                      <a:pt x="106" y="1"/>
                      <a:pt x="75" y="13"/>
                      <a:pt x="52" y="37"/>
                    </a:cubicBezTo>
                    <a:cubicBezTo>
                      <a:pt x="5" y="84"/>
                      <a:pt x="0" y="173"/>
                      <a:pt x="52" y="218"/>
                    </a:cubicBezTo>
                    <a:cubicBezTo>
                      <a:pt x="132" y="286"/>
                      <a:pt x="217" y="344"/>
                      <a:pt x="311" y="390"/>
                    </a:cubicBezTo>
                    <a:cubicBezTo>
                      <a:pt x="334" y="400"/>
                      <a:pt x="354" y="406"/>
                      <a:pt x="376" y="406"/>
                    </a:cubicBezTo>
                    <a:cubicBezTo>
                      <a:pt x="386" y="406"/>
                      <a:pt x="397" y="405"/>
                      <a:pt x="409" y="402"/>
                    </a:cubicBezTo>
                    <a:cubicBezTo>
                      <a:pt x="439" y="393"/>
                      <a:pt x="467" y="372"/>
                      <a:pt x="483" y="344"/>
                    </a:cubicBezTo>
                    <a:cubicBezTo>
                      <a:pt x="517" y="287"/>
                      <a:pt x="497" y="207"/>
                      <a:pt x="439" y="175"/>
                    </a:cubicBezTo>
                    <a:cubicBezTo>
                      <a:pt x="380" y="142"/>
                      <a:pt x="323" y="107"/>
                      <a:pt x="267" y="65"/>
                    </a:cubicBezTo>
                    <a:lnTo>
                      <a:pt x="234" y="39"/>
                    </a:lnTo>
                    <a:cubicBezTo>
                      <a:pt x="208" y="15"/>
                      <a:pt x="179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5"/>
              <p:cNvSpPr/>
              <p:nvPr/>
            </p:nvSpPr>
            <p:spPr>
              <a:xfrm>
                <a:off x="6900243" y="4188254"/>
                <a:ext cx="12463" cy="752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38" extrusionOk="0">
                    <a:moveTo>
                      <a:pt x="318" y="0"/>
                    </a:moveTo>
                    <a:cubicBezTo>
                      <a:pt x="315" y="0"/>
                      <a:pt x="312" y="1"/>
                      <a:pt x="309" y="3"/>
                    </a:cubicBezTo>
                    <a:cubicBezTo>
                      <a:pt x="287" y="4"/>
                      <a:pt x="267" y="7"/>
                      <a:pt x="249" y="13"/>
                    </a:cubicBezTo>
                    <a:cubicBezTo>
                      <a:pt x="217" y="20"/>
                      <a:pt x="189" y="31"/>
                      <a:pt x="158" y="43"/>
                    </a:cubicBezTo>
                    <a:cubicBezTo>
                      <a:pt x="114" y="61"/>
                      <a:pt x="74" y="86"/>
                      <a:pt x="35" y="114"/>
                    </a:cubicBezTo>
                    <a:cubicBezTo>
                      <a:pt x="21" y="124"/>
                      <a:pt x="10" y="136"/>
                      <a:pt x="5" y="154"/>
                    </a:cubicBezTo>
                    <a:cubicBezTo>
                      <a:pt x="1" y="170"/>
                      <a:pt x="2" y="190"/>
                      <a:pt x="12" y="204"/>
                    </a:cubicBezTo>
                    <a:cubicBezTo>
                      <a:pt x="23" y="224"/>
                      <a:pt x="47" y="237"/>
                      <a:pt x="70" y="237"/>
                    </a:cubicBezTo>
                    <a:cubicBezTo>
                      <a:pt x="81" y="237"/>
                      <a:pt x="92" y="234"/>
                      <a:pt x="101" y="227"/>
                    </a:cubicBezTo>
                    <a:cubicBezTo>
                      <a:pt x="120" y="214"/>
                      <a:pt x="136" y="203"/>
                      <a:pt x="153" y="193"/>
                    </a:cubicBezTo>
                    <a:cubicBezTo>
                      <a:pt x="176" y="179"/>
                      <a:pt x="200" y="169"/>
                      <a:pt x="224" y="157"/>
                    </a:cubicBezTo>
                    <a:cubicBezTo>
                      <a:pt x="264" y="143"/>
                      <a:pt x="302" y="133"/>
                      <a:pt x="340" y="124"/>
                    </a:cubicBezTo>
                    <a:cubicBezTo>
                      <a:pt x="375" y="117"/>
                      <a:pt x="393" y="77"/>
                      <a:pt x="383" y="47"/>
                    </a:cubicBezTo>
                    <a:cubicBezTo>
                      <a:pt x="380" y="31"/>
                      <a:pt x="370" y="17"/>
                      <a:pt x="355" y="10"/>
                    </a:cubicBezTo>
                    <a:cubicBezTo>
                      <a:pt x="346" y="4"/>
                      <a:pt x="336" y="3"/>
                      <a:pt x="325" y="3"/>
                    </a:cubicBezTo>
                    <a:cubicBezTo>
                      <a:pt x="323" y="1"/>
                      <a:pt x="321" y="0"/>
                      <a:pt x="3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5"/>
              <p:cNvSpPr/>
              <p:nvPr/>
            </p:nvSpPr>
            <p:spPr>
              <a:xfrm>
                <a:off x="6924537" y="4184300"/>
                <a:ext cx="15373" cy="540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1" extrusionOk="0">
                    <a:moveTo>
                      <a:pt x="415" y="1"/>
                    </a:moveTo>
                    <a:cubicBezTo>
                      <a:pt x="414" y="1"/>
                      <a:pt x="414" y="2"/>
                      <a:pt x="413" y="2"/>
                    </a:cubicBezTo>
                    <a:cubicBezTo>
                      <a:pt x="356" y="9"/>
                      <a:pt x="298" y="17"/>
                      <a:pt x="242" y="23"/>
                    </a:cubicBezTo>
                    <a:cubicBezTo>
                      <a:pt x="185" y="30"/>
                      <a:pt x="128" y="32"/>
                      <a:pt x="71" y="32"/>
                    </a:cubicBezTo>
                    <a:cubicBezTo>
                      <a:pt x="33" y="32"/>
                      <a:pt x="0" y="63"/>
                      <a:pt x="0" y="100"/>
                    </a:cubicBezTo>
                    <a:cubicBezTo>
                      <a:pt x="0" y="138"/>
                      <a:pt x="33" y="171"/>
                      <a:pt x="71" y="171"/>
                    </a:cubicBezTo>
                    <a:cubicBezTo>
                      <a:pt x="192" y="171"/>
                      <a:pt x="313" y="166"/>
                      <a:pt x="433" y="145"/>
                    </a:cubicBezTo>
                    <a:cubicBezTo>
                      <a:pt x="464" y="139"/>
                      <a:pt x="486" y="106"/>
                      <a:pt x="486" y="75"/>
                    </a:cubicBezTo>
                    <a:cubicBezTo>
                      <a:pt x="486" y="56"/>
                      <a:pt x="477" y="37"/>
                      <a:pt x="464" y="23"/>
                    </a:cubicBezTo>
                    <a:cubicBezTo>
                      <a:pt x="454" y="13"/>
                      <a:pt x="434" y="2"/>
                      <a:pt x="419" y="2"/>
                    </a:cubicBezTo>
                    <a:cubicBezTo>
                      <a:pt x="417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5"/>
              <p:cNvSpPr/>
              <p:nvPr/>
            </p:nvSpPr>
            <p:spPr>
              <a:xfrm>
                <a:off x="6915490" y="4341450"/>
                <a:ext cx="13507" cy="1047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1" extrusionOk="0">
                    <a:moveTo>
                      <a:pt x="92" y="1"/>
                    </a:moveTo>
                    <a:cubicBezTo>
                      <a:pt x="67" y="1"/>
                      <a:pt x="42" y="11"/>
                      <a:pt x="26" y="28"/>
                    </a:cubicBezTo>
                    <a:cubicBezTo>
                      <a:pt x="10" y="44"/>
                      <a:pt x="0" y="67"/>
                      <a:pt x="0" y="89"/>
                    </a:cubicBezTo>
                    <a:cubicBezTo>
                      <a:pt x="0" y="111"/>
                      <a:pt x="10" y="138"/>
                      <a:pt x="26" y="152"/>
                    </a:cubicBezTo>
                    <a:cubicBezTo>
                      <a:pt x="103" y="211"/>
                      <a:pt x="178" y="274"/>
                      <a:pt x="265" y="319"/>
                    </a:cubicBezTo>
                    <a:cubicBezTo>
                      <a:pt x="281" y="327"/>
                      <a:pt x="299" y="331"/>
                      <a:pt x="316" y="331"/>
                    </a:cubicBezTo>
                    <a:cubicBezTo>
                      <a:pt x="350" y="331"/>
                      <a:pt x="382" y="315"/>
                      <a:pt x="401" y="283"/>
                    </a:cubicBezTo>
                    <a:cubicBezTo>
                      <a:pt x="427" y="238"/>
                      <a:pt x="414" y="173"/>
                      <a:pt x="365" y="147"/>
                    </a:cubicBezTo>
                    <a:cubicBezTo>
                      <a:pt x="327" y="125"/>
                      <a:pt x="285" y="108"/>
                      <a:pt x="246" y="87"/>
                    </a:cubicBezTo>
                    <a:cubicBezTo>
                      <a:pt x="206" y="65"/>
                      <a:pt x="169" y="39"/>
                      <a:pt x="133" y="14"/>
                    </a:cubicBezTo>
                    <a:cubicBezTo>
                      <a:pt x="120" y="4"/>
                      <a:pt x="106" y="1"/>
                      <a:pt x="9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2" name="Google Shape;2422;p15"/>
            <p:cNvSpPr/>
            <p:nvPr/>
          </p:nvSpPr>
          <p:spPr>
            <a:xfrm>
              <a:off x="7999712" y="3330683"/>
              <a:ext cx="242906" cy="251320"/>
            </a:xfrm>
            <a:custGeom>
              <a:avLst/>
              <a:gdLst/>
              <a:ahLst/>
              <a:cxnLst/>
              <a:rect l="l" t="t" r="r" b="b"/>
              <a:pathLst>
                <a:path w="7679" h="7945" extrusionOk="0">
                  <a:moveTo>
                    <a:pt x="4679" y="1"/>
                  </a:moveTo>
                  <a:cubicBezTo>
                    <a:pt x="4609" y="1"/>
                    <a:pt x="4535" y="19"/>
                    <a:pt x="4461" y="55"/>
                  </a:cubicBezTo>
                  <a:cubicBezTo>
                    <a:pt x="4353" y="107"/>
                    <a:pt x="4249" y="176"/>
                    <a:pt x="4166" y="261"/>
                  </a:cubicBezTo>
                  <a:cubicBezTo>
                    <a:pt x="3991" y="445"/>
                    <a:pt x="3816" y="635"/>
                    <a:pt x="3664" y="841"/>
                  </a:cubicBezTo>
                  <a:cubicBezTo>
                    <a:pt x="3377" y="1231"/>
                    <a:pt x="3165" y="1666"/>
                    <a:pt x="2964" y="2106"/>
                  </a:cubicBezTo>
                  <a:cubicBezTo>
                    <a:pt x="2924" y="2197"/>
                    <a:pt x="2870" y="2283"/>
                    <a:pt x="2818" y="2378"/>
                  </a:cubicBezTo>
                  <a:cubicBezTo>
                    <a:pt x="2704" y="2353"/>
                    <a:pt x="2616" y="2338"/>
                    <a:pt x="2530" y="2316"/>
                  </a:cubicBezTo>
                  <a:cubicBezTo>
                    <a:pt x="2119" y="2217"/>
                    <a:pt x="1704" y="2166"/>
                    <a:pt x="1285" y="2166"/>
                  </a:cubicBezTo>
                  <a:cubicBezTo>
                    <a:pt x="1146" y="2166"/>
                    <a:pt x="1006" y="2172"/>
                    <a:pt x="867" y="2183"/>
                  </a:cubicBezTo>
                  <a:cubicBezTo>
                    <a:pt x="676" y="2199"/>
                    <a:pt x="479" y="2245"/>
                    <a:pt x="301" y="2319"/>
                  </a:cubicBezTo>
                  <a:cubicBezTo>
                    <a:pt x="58" y="2421"/>
                    <a:pt x="0" y="2667"/>
                    <a:pt x="164" y="2879"/>
                  </a:cubicBezTo>
                  <a:cubicBezTo>
                    <a:pt x="264" y="3008"/>
                    <a:pt x="390" y="3129"/>
                    <a:pt x="527" y="3214"/>
                  </a:cubicBezTo>
                  <a:cubicBezTo>
                    <a:pt x="859" y="3420"/>
                    <a:pt x="1209" y="3601"/>
                    <a:pt x="1550" y="3794"/>
                  </a:cubicBezTo>
                  <a:cubicBezTo>
                    <a:pt x="1621" y="3835"/>
                    <a:pt x="1688" y="3886"/>
                    <a:pt x="1776" y="3943"/>
                  </a:cubicBezTo>
                  <a:cubicBezTo>
                    <a:pt x="1618" y="4086"/>
                    <a:pt x="1482" y="4206"/>
                    <a:pt x="1352" y="4329"/>
                  </a:cubicBezTo>
                  <a:cubicBezTo>
                    <a:pt x="955" y="4705"/>
                    <a:pt x="615" y="5126"/>
                    <a:pt x="393" y="5632"/>
                  </a:cubicBezTo>
                  <a:cubicBezTo>
                    <a:pt x="312" y="5814"/>
                    <a:pt x="262" y="6003"/>
                    <a:pt x="282" y="6204"/>
                  </a:cubicBezTo>
                  <a:cubicBezTo>
                    <a:pt x="300" y="6386"/>
                    <a:pt x="418" y="6513"/>
                    <a:pt x="602" y="6526"/>
                  </a:cubicBezTo>
                  <a:cubicBezTo>
                    <a:pt x="634" y="6528"/>
                    <a:pt x="668" y="6529"/>
                    <a:pt x="701" y="6529"/>
                  </a:cubicBezTo>
                  <a:cubicBezTo>
                    <a:pt x="803" y="6529"/>
                    <a:pt x="908" y="6518"/>
                    <a:pt x="1003" y="6490"/>
                  </a:cubicBezTo>
                  <a:cubicBezTo>
                    <a:pt x="1249" y="6416"/>
                    <a:pt x="1492" y="6333"/>
                    <a:pt x="1724" y="6227"/>
                  </a:cubicBezTo>
                  <a:cubicBezTo>
                    <a:pt x="2026" y="6091"/>
                    <a:pt x="2317" y="5927"/>
                    <a:pt x="2613" y="5781"/>
                  </a:cubicBezTo>
                  <a:cubicBezTo>
                    <a:pt x="2704" y="5736"/>
                    <a:pt x="2800" y="5704"/>
                    <a:pt x="2910" y="5661"/>
                  </a:cubicBezTo>
                  <a:cubicBezTo>
                    <a:pt x="3269" y="6096"/>
                    <a:pt x="3609" y="6519"/>
                    <a:pt x="3959" y="6931"/>
                  </a:cubicBezTo>
                  <a:cubicBezTo>
                    <a:pt x="4164" y="7173"/>
                    <a:pt x="4378" y="7408"/>
                    <a:pt x="4599" y="7633"/>
                  </a:cubicBezTo>
                  <a:cubicBezTo>
                    <a:pt x="4748" y="7786"/>
                    <a:pt x="4935" y="7889"/>
                    <a:pt x="5149" y="7931"/>
                  </a:cubicBezTo>
                  <a:cubicBezTo>
                    <a:pt x="5197" y="7940"/>
                    <a:pt x="5244" y="7945"/>
                    <a:pt x="5290" y="7945"/>
                  </a:cubicBezTo>
                  <a:cubicBezTo>
                    <a:pt x="5506" y="7945"/>
                    <a:pt x="5699" y="7844"/>
                    <a:pt x="5804" y="7646"/>
                  </a:cubicBezTo>
                  <a:cubicBezTo>
                    <a:pt x="5872" y="7515"/>
                    <a:pt x="5913" y="7365"/>
                    <a:pt x="5934" y="7217"/>
                  </a:cubicBezTo>
                  <a:cubicBezTo>
                    <a:pt x="5976" y="6931"/>
                    <a:pt x="5953" y="6643"/>
                    <a:pt x="5877" y="6364"/>
                  </a:cubicBezTo>
                  <a:cubicBezTo>
                    <a:pt x="5772" y="5970"/>
                    <a:pt x="5655" y="5581"/>
                    <a:pt x="5546" y="5189"/>
                  </a:cubicBezTo>
                  <a:cubicBezTo>
                    <a:pt x="5517" y="5090"/>
                    <a:pt x="5494" y="4989"/>
                    <a:pt x="5459" y="4851"/>
                  </a:cubicBezTo>
                  <a:cubicBezTo>
                    <a:pt x="5573" y="4831"/>
                    <a:pt x="5630" y="4819"/>
                    <a:pt x="5689" y="4812"/>
                  </a:cubicBezTo>
                  <a:cubicBezTo>
                    <a:pt x="6047" y="4752"/>
                    <a:pt x="6405" y="4700"/>
                    <a:pt x="6760" y="4629"/>
                  </a:cubicBezTo>
                  <a:cubicBezTo>
                    <a:pt x="6951" y="4589"/>
                    <a:pt x="7138" y="4524"/>
                    <a:pt x="7320" y="4453"/>
                  </a:cubicBezTo>
                  <a:cubicBezTo>
                    <a:pt x="7490" y="4387"/>
                    <a:pt x="7664" y="4304"/>
                    <a:pt x="7671" y="4085"/>
                  </a:cubicBezTo>
                  <a:cubicBezTo>
                    <a:pt x="7678" y="3870"/>
                    <a:pt x="7515" y="3767"/>
                    <a:pt x="7359" y="3674"/>
                  </a:cubicBezTo>
                  <a:cubicBezTo>
                    <a:pt x="7230" y="3598"/>
                    <a:pt x="7094" y="3529"/>
                    <a:pt x="6955" y="3472"/>
                  </a:cubicBezTo>
                  <a:cubicBezTo>
                    <a:pt x="6492" y="3283"/>
                    <a:pt x="6017" y="3142"/>
                    <a:pt x="5519" y="3079"/>
                  </a:cubicBezTo>
                  <a:cubicBezTo>
                    <a:pt x="5390" y="3064"/>
                    <a:pt x="5245" y="3079"/>
                    <a:pt x="5139" y="2940"/>
                  </a:cubicBezTo>
                  <a:cubicBezTo>
                    <a:pt x="5174" y="2575"/>
                    <a:pt x="5205" y="2202"/>
                    <a:pt x="5247" y="1826"/>
                  </a:cubicBezTo>
                  <a:cubicBezTo>
                    <a:pt x="5290" y="1433"/>
                    <a:pt x="5288" y="1042"/>
                    <a:pt x="5201" y="657"/>
                  </a:cubicBezTo>
                  <a:cubicBezTo>
                    <a:pt x="5165" y="498"/>
                    <a:pt x="5102" y="337"/>
                    <a:pt x="5016" y="200"/>
                  </a:cubicBezTo>
                  <a:cubicBezTo>
                    <a:pt x="4932" y="67"/>
                    <a:pt x="4813" y="1"/>
                    <a:pt x="4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3" name="Google Shape;2423;p15"/>
            <p:cNvGrpSpPr/>
            <p:nvPr/>
          </p:nvGrpSpPr>
          <p:grpSpPr>
            <a:xfrm>
              <a:off x="5372327" y="4334556"/>
              <a:ext cx="147945" cy="134470"/>
              <a:chOff x="3477352" y="993181"/>
              <a:chExt cx="147945" cy="134470"/>
            </a:xfrm>
          </p:grpSpPr>
          <p:sp>
            <p:nvSpPr>
              <p:cNvPr id="2424" name="Google Shape;2424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6" name="Google Shape;2426;p15"/>
            <p:cNvGrpSpPr/>
            <p:nvPr/>
          </p:nvGrpSpPr>
          <p:grpSpPr>
            <a:xfrm>
              <a:off x="636228" y="3414568"/>
              <a:ext cx="83763" cy="83541"/>
              <a:chOff x="3317703" y="1099656"/>
              <a:chExt cx="83763" cy="83541"/>
            </a:xfrm>
          </p:grpSpPr>
          <p:sp>
            <p:nvSpPr>
              <p:cNvPr id="2427" name="Google Shape;2427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9" name="Google Shape;2429;p15"/>
            <p:cNvGrpSpPr/>
            <p:nvPr/>
          </p:nvGrpSpPr>
          <p:grpSpPr>
            <a:xfrm>
              <a:off x="7200119" y="817322"/>
              <a:ext cx="265681" cy="257583"/>
              <a:chOff x="1987619" y="2413322"/>
              <a:chExt cx="265681" cy="257583"/>
            </a:xfrm>
          </p:grpSpPr>
          <p:sp>
            <p:nvSpPr>
              <p:cNvPr id="2430" name="Google Shape;2430;p15"/>
              <p:cNvSpPr/>
              <p:nvPr/>
            </p:nvSpPr>
            <p:spPr>
              <a:xfrm>
                <a:off x="1987619" y="2413322"/>
                <a:ext cx="265681" cy="257583"/>
              </a:xfrm>
              <a:custGeom>
                <a:avLst/>
                <a:gdLst/>
                <a:ahLst/>
                <a:cxnLst/>
                <a:rect l="l" t="t" r="r" b="b"/>
                <a:pathLst>
                  <a:path w="8399" h="8143" extrusionOk="0">
                    <a:moveTo>
                      <a:pt x="5865" y="1"/>
                    </a:moveTo>
                    <a:cubicBezTo>
                      <a:pt x="5855" y="1"/>
                      <a:pt x="5845" y="3"/>
                      <a:pt x="5834" y="8"/>
                    </a:cubicBezTo>
                    <a:cubicBezTo>
                      <a:pt x="5190" y="315"/>
                      <a:pt x="3677" y="2320"/>
                      <a:pt x="3677" y="2320"/>
                    </a:cubicBezTo>
                    <a:cubicBezTo>
                      <a:pt x="3677" y="2320"/>
                      <a:pt x="1208" y="1606"/>
                      <a:pt x="497" y="1606"/>
                    </a:cubicBezTo>
                    <a:cubicBezTo>
                      <a:pt x="423" y="1606"/>
                      <a:pt x="369" y="1614"/>
                      <a:pt x="337" y="1631"/>
                    </a:cubicBezTo>
                    <a:cubicBezTo>
                      <a:pt x="1" y="1805"/>
                      <a:pt x="2133" y="4187"/>
                      <a:pt x="2133" y="4187"/>
                    </a:cubicBezTo>
                    <a:cubicBezTo>
                      <a:pt x="2133" y="4187"/>
                      <a:pt x="81" y="6469"/>
                      <a:pt x="363" y="6544"/>
                    </a:cubicBezTo>
                    <a:cubicBezTo>
                      <a:pt x="376" y="6547"/>
                      <a:pt x="393" y="6548"/>
                      <a:pt x="415" y="6548"/>
                    </a:cubicBezTo>
                    <a:cubicBezTo>
                      <a:pt x="906" y="6548"/>
                      <a:pt x="3710" y="5825"/>
                      <a:pt x="3710" y="5825"/>
                    </a:cubicBezTo>
                    <a:cubicBezTo>
                      <a:pt x="3710" y="5825"/>
                      <a:pt x="5086" y="8142"/>
                      <a:pt x="5418" y="8142"/>
                    </a:cubicBezTo>
                    <a:cubicBezTo>
                      <a:pt x="5427" y="8142"/>
                      <a:pt x="5435" y="8140"/>
                      <a:pt x="5442" y="8137"/>
                    </a:cubicBezTo>
                    <a:cubicBezTo>
                      <a:pt x="5724" y="8011"/>
                      <a:pt x="5816" y="5458"/>
                      <a:pt x="5816" y="5458"/>
                    </a:cubicBezTo>
                    <a:cubicBezTo>
                      <a:pt x="5816" y="5458"/>
                      <a:pt x="8173" y="4951"/>
                      <a:pt x="8286" y="4715"/>
                    </a:cubicBezTo>
                    <a:cubicBezTo>
                      <a:pt x="8399" y="4479"/>
                      <a:pt x="5830" y="3246"/>
                      <a:pt x="5830" y="3246"/>
                    </a:cubicBezTo>
                    <a:cubicBezTo>
                      <a:pt x="5830" y="3246"/>
                      <a:pt x="6210" y="1"/>
                      <a:pt x="5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5"/>
              <p:cNvSpPr/>
              <p:nvPr/>
            </p:nvSpPr>
            <p:spPr>
              <a:xfrm>
                <a:off x="2152298" y="2442867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0"/>
                    </a:moveTo>
                    <a:cubicBezTo>
                      <a:pt x="223" y="0"/>
                      <a:pt x="0" y="588"/>
                      <a:pt x="101" y="588"/>
                    </a:cubicBezTo>
                    <a:cubicBezTo>
                      <a:pt x="106" y="588"/>
                      <a:pt x="113" y="586"/>
                      <a:pt x="120" y="582"/>
                    </a:cubicBezTo>
                    <a:cubicBezTo>
                      <a:pt x="239" y="525"/>
                      <a:pt x="395" y="62"/>
                      <a:pt x="395" y="62"/>
                    </a:cubicBezTo>
                    <a:cubicBezTo>
                      <a:pt x="383" y="19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5"/>
              <p:cNvSpPr/>
              <p:nvPr/>
            </p:nvSpPr>
            <p:spPr>
              <a:xfrm>
                <a:off x="2147205" y="2471273"/>
                <a:ext cx="1259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8" extrusionOk="0">
                    <a:moveTo>
                      <a:pt x="345" y="1"/>
                    </a:moveTo>
                    <a:cubicBezTo>
                      <a:pt x="225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41" y="525"/>
                      <a:pt x="397" y="64"/>
                      <a:pt x="397" y="64"/>
                    </a:cubicBezTo>
                    <a:cubicBezTo>
                      <a:pt x="385" y="19"/>
                      <a:pt x="366" y="1"/>
                      <a:pt x="3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5"/>
              <p:cNvSpPr/>
              <p:nvPr/>
            </p:nvSpPr>
            <p:spPr>
              <a:xfrm>
                <a:off x="2153216" y="2491708"/>
                <a:ext cx="1249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8" extrusionOk="0">
                    <a:moveTo>
                      <a:pt x="343" y="1"/>
                    </a:moveTo>
                    <a:cubicBezTo>
                      <a:pt x="223" y="1"/>
                      <a:pt x="0" y="587"/>
                      <a:pt x="100" y="587"/>
                    </a:cubicBezTo>
                    <a:cubicBezTo>
                      <a:pt x="106" y="587"/>
                      <a:pt x="112" y="586"/>
                      <a:pt x="120" y="582"/>
                    </a:cubicBezTo>
                    <a:cubicBezTo>
                      <a:pt x="239" y="525"/>
                      <a:pt x="395" y="63"/>
                      <a:pt x="395" y="63"/>
                    </a:cubicBezTo>
                    <a:cubicBezTo>
                      <a:pt x="382" y="19"/>
                      <a:pt x="364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5"/>
              <p:cNvSpPr/>
              <p:nvPr/>
            </p:nvSpPr>
            <p:spPr>
              <a:xfrm>
                <a:off x="2128953" y="2527484"/>
                <a:ext cx="20656" cy="1309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14" extrusionOk="0">
                    <a:moveTo>
                      <a:pt x="599" y="0"/>
                    </a:moveTo>
                    <a:cubicBezTo>
                      <a:pt x="452" y="0"/>
                      <a:pt x="0" y="406"/>
                      <a:pt x="151" y="413"/>
                    </a:cubicBezTo>
                    <a:cubicBezTo>
                      <a:pt x="152" y="413"/>
                      <a:pt x="152" y="413"/>
                      <a:pt x="153" y="413"/>
                    </a:cubicBezTo>
                    <a:cubicBezTo>
                      <a:pt x="287" y="413"/>
                      <a:pt x="639" y="85"/>
                      <a:pt x="639" y="85"/>
                    </a:cubicBezTo>
                    <a:cubicBezTo>
                      <a:pt x="653" y="25"/>
                      <a:pt x="635" y="0"/>
                      <a:pt x="59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5"/>
              <p:cNvSpPr/>
              <p:nvPr/>
            </p:nvSpPr>
            <p:spPr>
              <a:xfrm>
                <a:off x="2146415" y="2545546"/>
                <a:ext cx="25148" cy="566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9" extrusionOk="0">
                    <a:moveTo>
                      <a:pt x="230" y="1"/>
                    </a:moveTo>
                    <a:cubicBezTo>
                      <a:pt x="99" y="1"/>
                      <a:pt x="1" y="23"/>
                      <a:pt x="48" y="73"/>
                    </a:cubicBezTo>
                    <a:cubicBezTo>
                      <a:pt x="139" y="168"/>
                      <a:pt x="625" y="179"/>
                      <a:pt x="625" y="179"/>
                    </a:cubicBezTo>
                    <a:cubicBezTo>
                      <a:pt x="794" y="69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5"/>
              <p:cNvSpPr/>
              <p:nvPr/>
            </p:nvSpPr>
            <p:spPr>
              <a:xfrm>
                <a:off x="2168336" y="2534032"/>
                <a:ext cx="24389" cy="525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66" extrusionOk="0">
                    <a:moveTo>
                      <a:pt x="519" y="0"/>
                    </a:moveTo>
                    <a:cubicBezTo>
                      <a:pt x="304" y="0"/>
                      <a:pt x="0" y="71"/>
                      <a:pt x="93" y="134"/>
                    </a:cubicBezTo>
                    <a:cubicBezTo>
                      <a:pt x="125" y="157"/>
                      <a:pt x="192" y="165"/>
                      <a:pt x="269" y="165"/>
                    </a:cubicBezTo>
                    <a:cubicBezTo>
                      <a:pt x="447" y="165"/>
                      <a:pt x="680" y="123"/>
                      <a:pt x="680" y="123"/>
                    </a:cubicBezTo>
                    <a:cubicBezTo>
                      <a:pt x="770" y="33"/>
                      <a:pt x="665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5"/>
              <p:cNvSpPr/>
              <p:nvPr/>
            </p:nvSpPr>
            <p:spPr>
              <a:xfrm>
                <a:off x="2171214" y="2565032"/>
                <a:ext cx="24832" cy="493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56" extrusionOk="0">
                    <a:moveTo>
                      <a:pt x="354" y="1"/>
                    </a:moveTo>
                    <a:cubicBezTo>
                      <a:pt x="173" y="1"/>
                      <a:pt x="1" y="34"/>
                      <a:pt x="66" y="92"/>
                    </a:cubicBezTo>
                    <a:cubicBezTo>
                      <a:pt x="124" y="145"/>
                      <a:pt x="321" y="156"/>
                      <a:pt x="470" y="156"/>
                    </a:cubicBezTo>
                    <a:cubicBezTo>
                      <a:pt x="571" y="156"/>
                      <a:pt x="650" y="151"/>
                      <a:pt x="650" y="151"/>
                    </a:cubicBezTo>
                    <a:cubicBezTo>
                      <a:pt x="785" y="46"/>
                      <a:pt x="564" y="1"/>
                      <a:pt x="35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5"/>
              <p:cNvSpPr/>
              <p:nvPr/>
            </p:nvSpPr>
            <p:spPr>
              <a:xfrm>
                <a:off x="2192155" y="2550955"/>
                <a:ext cx="25274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97" extrusionOk="0">
                    <a:moveTo>
                      <a:pt x="185" y="1"/>
                    </a:moveTo>
                    <a:cubicBezTo>
                      <a:pt x="75" y="1"/>
                      <a:pt x="1" y="20"/>
                      <a:pt x="41" y="66"/>
                    </a:cubicBezTo>
                    <a:cubicBezTo>
                      <a:pt x="127" y="166"/>
                      <a:pt x="614" y="197"/>
                      <a:pt x="614" y="197"/>
                    </a:cubicBezTo>
                    <a:cubicBezTo>
                      <a:pt x="798" y="86"/>
                      <a:pt x="414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5"/>
              <p:cNvSpPr/>
              <p:nvPr/>
            </p:nvSpPr>
            <p:spPr>
              <a:xfrm>
                <a:off x="2142967" y="2559211"/>
                <a:ext cx="23851" cy="1202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80" extrusionOk="0">
                    <a:moveTo>
                      <a:pt x="42" y="1"/>
                    </a:moveTo>
                    <a:cubicBezTo>
                      <a:pt x="14" y="1"/>
                      <a:pt x="0" y="13"/>
                      <a:pt x="10" y="41"/>
                    </a:cubicBezTo>
                    <a:cubicBezTo>
                      <a:pt x="53" y="166"/>
                      <a:pt x="491" y="379"/>
                      <a:pt x="491" y="379"/>
                    </a:cubicBezTo>
                    <a:cubicBezTo>
                      <a:pt x="754" y="340"/>
                      <a:pt x="191" y="1"/>
                      <a:pt x="4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5"/>
              <p:cNvSpPr/>
              <p:nvPr/>
            </p:nvSpPr>
            <p:spPr>
              <a:xfrm>
                <a:off x="2129365" y="2567467"/>
                <a:ext cx="11388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82" y="0"/>
                    </a:moveTo>
                    <a:cubicBezTo>
                      <a:pt x="72" y="0"/>
                      <a:pt x="64" y="7"/>
                      <a:pt x="58" y="21"/>
                    </a:cubicBezTo>
                    <a:cubicBezTo>
                      <a:pt x="0" y="141"/>
                      <a:pt x="166" y="600"/>
                      <a:pt x="166" y="600"/>
                    </a:cubicBezTo>
                    <a:cubicBezTo>
                      <a:pt x="190" y="616"/>
                      <a:pt x="209" y="624"/>
                      <a:pt x="224" y="624"/>
                    </a:cubicBezTo>
                    <a:cubicBezTo>
                      <a:pt x="360" y="624"/>
                      <a:pt x="172" y="0"/>
                      <a:pt x="8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5"/>
              <p:cNvSpPr/>
              <p:nvPr/>
            </p:nvSpPr>
            <p:spPr>
              <a:xfrm>
                <a:off x="2154418" y="2588535"/>
                <a:ext cx="14614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4" extrusionOk="0">
                    <a:moveTo>
                      <a:pt x="57" y="1"/>
                    </a:moveTo>
                    <a:cubicBezTo>
                      <a:pt x="46" y="1"/>
                      <a:pt x="37" y="9"/>
                      <a:pt x="33" y="27"/>
                    </a:cubicBezTo>
                    <a:cubicBezTo>
                      <a:pt x="0" y="155"/>
                      <a:pt x="255" y="571"/>
                      <a:pt x="255" y="571"/>
                    </a:cubicBezTo>
                    <a:cubicBezTo>
                      <a:pt x="275" y="580"/>
                      <a:pt x="292" y="584"/>
                      <a:pt x="305" y="584"/>
                    </a:cubicBezTo>
                    <a:cubicBezTo>
                      <a:pt x="461" y="584"/>
                      <a:pt x="15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123323" y="2591730"/>
                <a:ext cx="12716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10" extrusionOk="0">
                    <a:moveTo>
                      <a:pt x="72" y="0"/>
                    </a:moveTo>
                    <a:cubicBezTo>
                      <a:pt x="62" y="0"/>
                      <a:pt x="54" y="7"/>
                      <a:pt x="48" y="23"/>
                    </a:cubicBezTo>
                    <a:cubicBezTo>
                      <a:pt x="1" y="148"/>
                      <a:pt x="203" y="590"/>
                      <a:pt x="203" y="590"/>
                    </a:cubicBezTo>
                    <a:cubicBezTo>
                      <a:pt x="225" y="604"/>
                      <a:pt x="244" y="610"/>
                      <a:pt x="258" y="610"/>
                    </a:cubicBezTo>
                    <a:cubicBezTo>
                      <a:pt x="402" y="610"/>
                      <a:pt x="165" y="0"/>
                      <a:pt x="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2146889" y="2612828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88" y="0"/>
                    </a:moveTo>
                    <a:cubicBezTo>
                      <a:pt x="79" y="0"/>
                      <a:pt x="71" y="7"/>
                      <a:pt x="63" y="20"/>
                    </a:cubicBezTo>
                    <a:cubicBezTo>
                      <a:pt x="0" y="136"/>
                      <a:pt x="148" y="602"/>
                      <a:pt x="148" y="602"/>
                    </a:cubicBezTo>
                    <a:cubicBezTo>
                      <a:pt x="171" y="620"/>
                      <a:pt x="190" y="628"/>
                      <a:pt x="205" y="628"/>
                    </a:cubicBezTo>
                    <a:cubicBezTo>
                      <a:pt x="338" y="628"/>
                      <a:pt x="177" y="0"/>
                      <a:pt x="8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02635" y="2562754"/>
                <a:ext cx="15721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35" extrusionOk="0">
                    <a:moveTo>
                      <a:pt x="381" y="0"/>
                    </a:moveTo>
                    <a:cubicBezTo>
                      <a:pt x="377" y="0"/>
                      <a:pt x="372" y="1"/>
                      <a:pt x="367" y="3"/>
                    </a:cubicBezTo>
                    <a:cubicBezTo>
                      <a:pt x="238" y="38"/>
                      <a:pt x="0" y="462"/>
                      <a:pt x="0" y="462"/>
                    </a:cubicBezTo>
                    <a:cubicBezTo>
                      <a:pt x="5" y="513"/>
                      <a:pt x="22" y="534"/>
                      <a:pt x="47" y="534"/>
                    </a:cubicBezTo>
                    <a:cubicBezTo>
                      <a:pt x="172" y="534"/>
                      <a:pt x="496" y="0"/>
                      <a:pt x="38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076443" y="2559939"/>
                <a:ext cx="2252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5" extrusionOk="0">
                    <a:moveTo>
                      <a:pt x="548" y="0"/>
                    </a:moveTo>
                    <a:cubicBezTo>
                      <a:pt x="397" y="0"/>
                      <a:pt x="30" y="232"/>
                      <a:pt x="30" y="232"/>
                    </a:cubicBezTo>
                    <a:cubicBezTo>
                      <a:pt x="0" y="299"/>
                      <a:pt x="23" y="325"/>
                      <a:pt x="73" y="325"/>
                    </a:cubicBezTo>
                    <a:cubicBezTo>
                      <a:pt x="241" y="325"/>
                      <a:pt x="712" y="37"/>
                      <a:pt x="572" y="3"/>
                    </a:cubicBezTo>
                    <a:cubicBezTo>
                      <a:pt x="565" y="1"/>
                      <a:pt x="557" y="0"/>
                      <a:pt x="5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063474" y="2581196"/>
                <a:ext cx="17872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90" extrusionOk="0">
                    <a:moveTo>
                      <a:pt x="434" y="0"/>
                    </a:moveTo>
                    <a:cubicBezTo>
                      <a:pt x="431" y="0"/>
                      <a:pt x="428" y="0"/>
                      <a:pt x="425" y="1"/>
                    </a:cubicBezTo>
                    <a:cubicBezTo>
                      <a:pt x="295" y="21"/>
                      <a:pt x="3" y="412"/>
                      <a:pt x="3" y="412"/>
                    </a:cubicBezTo>
                    <a:cubicBezTo>
                      <a:pt x="1" y="467"/>
                      <a:pt x="18" y="489"/>
                      <a:pt x="46" y="489"/>
                    </a:cubicBezTo>
                    <a:cubicBezTo>
                      <a:pt x="179" y="489"/>
                      <a:pt x="565" y="0"/>
                      <a:pt x="43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047531" y="2553992"/>
                <a:ext cx="19834" cy="13887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478" y="0"/>
                    </a:moveTo>
                    <a:cubicBezTo>
                      <a:pt x="478" y="0"/>
                      <a:pt x="477" y="0"/>
                      <a:pt x="477" y="0"/>
                    </a:cubicBezTo>
                    <a:cubicBezTo>
                      <a:pt x="344" y="2"/>
                      <a:pt x="10" y="357"/>
                      <a:pt x="10" y="357"/>
                    </a:cubicBezTo>
                    <a:cubicBezTo>
                      <a:pt x="1" y="415"/>
                      <a:pt x="18" y="439"/>
                      <a:pt x="51" y="439"/>
                    </a:cubicBezTo>
                    <a:cubicBezTo>
                      <a:pt x="193" y="439"/>
                      <a:pt x="627" y="0"/>
                      <a:pt x="47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2035479" y="2584106"/>
                <a:ext cx="21384" cy="121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84" extrusionOk="0">
                    <a:moveTo>
                      <a:pt x="518" y="0"/>
                    </a:moveTo>
                    <a:cubicBezTo>
                      <a:pt x="377" y="0"/>
                      <a:pt x="19" y="295"/>
                      <a:pt x="19" y="295"/>
                    </a:cubicBezTo>
                    <a:cubicBezTo>
                      <a:pt x="0" y="359"/>
                      <a:pt x="19" y="384"/>
                      <a:pt x="60" y="384"/>
                    </a:cubicBezTo>
                    <a:cubicBezTo>
                      <a:pt x="214" y="384"/>
                      <a:pt x="676" y="16"/>
                      <a:pt x="527" y="0"/>
                    </a:cubicBezTo>
                    <a:cubicBezTo>
                      <a:pt x="524" y="0"/>
                      <a:pt x="521" y="0"/>
                      <a:pt x="51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2074356" y="2539378"/>
                <a:ext cx="24357" cy="5504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4" extrusionOk="0">
                    <a:moveTo>
                      <a:pt x="520" y="0"/>
                    </a:moveTo>
                    <a:cubicBezTo>
                      <a:pt x="340" y="0"/>
                      <a:pt x="85" y="53"/>
                      <a:pt x="85" y="53"/>
                    </a:cubicBezTo>
                    <a:cubicBezTo>
                      <a:pt x="1" y="141"/>
                      <a:pt x="93" y="173"/>
                      <a:pt x="228" y="173"/>
                    </a:cubicBezTo>
                    <a:cubicBezTo>
                      <a:pt x="443" y="173"/>
                      <a:pt x="769" y="92"/>
                      <a:pt x="673" y="27"/>
                    </a:cubicBezTo>
                    <a:cubicBezTo>
                      <a:pt x="643" y="7"/>
                      <a:pt x="586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065530" y="2509200"/>
                <a:ext cx="22681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0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" y="10"/>
                      <a:pt x="550" y="430"/>
                      <a:pt x="684" y="430"/>
                    </a:cubicBezTo>
                    <a:cubicBezTo>
                      <a:pt x="706" y="430"/>
                      <a:pt x="717" y="418"/>
                      <a:pt x="711" y="393"/>
                    </a:cubicBezTo>
                    <a:cubicBezTo>
                      <a:pt x="684" y="262"/>
                      <a:pt x="273" y="0"/>
                      <a:pt x="27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37978" y="2510624"/>
                <a:ext cx="24484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40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61"/>
                      <a:pt x="559" y="339"/>
                      <a:pt x="722" y="339"/>
                    </a:cubicBezTo>
                    <a:cubicBezTo>
                      <a:pt x="757" y="339"/>
                      <a:pt x="774" y="327"/>
                      <a:pt x="760" y="296"/>
                    </a:cubicBezTo>
                    <a:cubicBezTo>
                      <a:pt x="707" y="174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2065119" y="2486014"/>
                <a:ext cx="23598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393" extrusionOk="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0" y="30"/>
                      <a:pt x="563" y="393"/>
                      <a:pt x="707" y="393"/>
                    </a:cubicBezTo>
                    <a:cubicBezTo>
                      <a:pt x="733" y="393"/>
                      <a:pt x="745" y="381"/>
                      <a:pt x="737" y="354"/>
                    </a:cubicBezTo>
                    <a:cubicBezTo>
                      <a:pt x="700" y="228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034594" y="2482249"/>
                <a:ext cx="22143" cy="1414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447" extrusionOk="0">
                    <a:moveTo>
                      <a:pt x="272" y="0"/>
                    </a:moveTo>
                    <a:cubicBezTo>
                      <a:pt x="1" y="0"/>
                      <a:pt x="538" y="446"/>
                      <a:pt x="669" y="446"/>
                    </a:cubicBezTo>
                    <a:cubicBezTo>
                      <a:pt x="689" y="446"/>
                      <a:pt x="700" y="435"/>
                      <a:pt x="695" y="410"/>
                    </a:cubicBezTo>
                    <a:cubicBezTo>
                      <a:pt x="672" y="279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2128732" y="2471273"/>
                <a:ext cx="12526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8" extrusionOk="0">
                    <a:moveTo>
                      <a:pt x="343" y="1"/>
                    </a:moveTo>
                    <a:cubicBezTo>
                      <a:pt x="223" y="1"/>
                      <a:pt x="1" y="587"/>
                      <a:pt x="101" y="587"/>
                    </a:cubicBezTo>
                    <a:cubicBezTo>
                      <a:pt x="107" y="587"/>
                      <a:pt x="113" y="586"/>
                      <a:pt x="121" y="582"/>
                    </a:cubicBezTo>
                    <a:cubicBezTo>
                      <a:pt x="239" y="525"/>
                      <a:pt x="395" y="64"/>
                      <a:pt x="395" y="64"/>
                    </a:cubicBezTo>
                    <a:cubicBezTo>
                      <a:pt x="383" y="19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131010" y="2501008"/>
                <a:ext cx="12526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343" y="0"/>
                    </a:moveTo>
                    <a:cubicBezTo>
                      <a:pt x="223" y="0"/>
                      <a:pt x="1" y="587"/>
                      <a:pt x="101" y="587"/>
                    </a:cubicBezTo>
                    <a:cubicBezTo>
                      <a:pt x="106" y="587"/>
                      <a:pt x="113" y="585"/>
                      <a:pt x="120" y="581"/>
                    </a:cubicBezTo>
                    <a:cubicBezTo>
                      <a:pt x="239" y="524"/>
                      <a:pt x="395" y="63"/>
                      <a:pt x="395" y="63"/>
                    </a:cubicBezTo>
                    <a:cubicBezTo>
                      <a:pt x="383" y="19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109911" y="2492150"/>
                <a:ext cx="9648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5" extrusionOk="0">
                    <a:moveTo>
                      <a:pt x="130" y="0"/>
                    </a:moveTo>
                    <a:cubicBezTo>
                      <a:pt x="0" y="0"/>
                      <a:pt x="120" y="635"/>
                      <a:pt x="211" y="635"/>
                    </a:cubicBezTo>
                    <a:cubicBezTo>
                      <a:pt x="220" y="635"/>
                      <a:pt x="228" y="629"/>
                      <a:pt x="236" y="616"/>
                    </a:cubicBezTo>
                    <a:cubicBezTo>
                      <a:pt x="305" y="503"/>
                      <a:pt x="189" y="31"/>
                      <a:pt x="189" y="31"/>
                    </a:cubicBezTo>
                    <a:cubicBezTo>
                      <a:pt x="165" y="10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096372" y="2522866"/>
                <a:ext cx="22649" cy="1357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29" extrusionOk="0">
                    <a:moveTo>
                      <a:pt x="272" y="1"/>
                    </a:moveTo>
                    <a:cubicBezTo>
                      <a:pt x="0" y="8"/>
                      <a:pt x="551" y="428"/>
                      <a:pt x="684" y="428"/>
                    </a:cubicBezTo>
                    <a:cubicBezTo>
                      <a:pt x="705" y="428"/>
                      <a:pt x="715" y="417"/>
                      <a:pt x="710" y="392"/>
                    </a:cubicBezTo>
                    <a:cubicBezTo>
                      <a:pt x="682" y="261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15"/>
            <p:cNvGrpSpPr/>
            <p:nvPr/>
          </p:nvGrpSpPr>
          <p:grpSpPr>
            <a:xfrm>
              <a:off x="1504885" y="1492622"/>
              <a:ext cx="235599" cy="224844"/>
              <a:chOff x="1690685" y="2722372"/>
              <a:chExt cx="235599" cy="224844"/>
            </a:xfrm>
          </p:grpSpPr>
          <p:sp>
            <p:nvSpPr>
              <p:cNvPr id="2459" name="Google Shape;2459;p15"/>
              <p:cNvSpPr/>
              <p:nvPr/>
            </p:nvSpPr>
            <p:spPr>
              <a:xfrm>
                <a:off x="1690685" y="2722372"/>
                <a:ext cx="235599" cy="22484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108" extrusionOk="0">
                    <a:moveTo>
                      <a:pt x="2139" y="1"/>
                    </a:moveTo>
                    <a:cubicBezTo>
                      <a:pt x="2139" y="1"/>
                      <a:pt x="2139" y="1"/>
                      <a:pt x="2138" y="1"/>
                    </a:cubicBezTo>
                    <a:cubicBezTo>
                      <a:pt x="1806" y="4"/>
                      <a:pt x="2511" y="2709"/>
                      <a:pt x="2511" y="2709"/>
                    </a:cubicBezTo>
                    <a:cubicBezTo>
                      <a:pt x="2511" y="2709"/>
                      <a:pt x="1" y="3664"/>
                      <a:pt x="191" y="3834"/>
                    </a:cubicBezTo>
                    <a:cubicBezTo>
                      <a:pt x="383" y="4005"/>
                      <a:pt x="2833" y="4607"/>
                      <a:pt x="2833" y="4607"/>
                    </a:cubicBezTo>
                    <a:cubicBezTo>
                      <a:pt x="2833" y="4607"/>
                      <a:pt x="3232" y="7093"/>
                      <a:pt x="3503" y="7107"/>
                    </a:cubicBezTo>
                    <a:cubicBezTo>
                      <a:pt x="3504" y="7107"/>
                      <a:pt x="3505" y="7107"/>
                      <a:pt x="3506" y="7107"/>
                    </a:cubicBezTo>
                    <a:cubicBezTo>
                      <a:pt x="3782" y="7107"/>
                      <a:pt x="4866" y="5173"/>
                      <a:pt x="4866" y="5173"/>
                    </a:cubicBezTo>
                    <a:cubicBezTo>
                      <a:pt x="4866" y="5173"/>
                      <a:pt x="6473" y="5608"/>
                      <a:pt x="6960" y="5608"/>
                    </a:cubicBezTo>
                    <a:cubicBezTo>
                      <a:pt x="7022" y="5608"/>
                      <a:pt x="7065" y="5601"/>
                      <a:pt x="7085" y="5585"/>
                    </a:cubicBezTo>
                    <a:cubicBezTo>
                      <a:pt x="7269" y="5445"/>
                      <a:pt x="5764" y="3459"/>
                      <a:pt x="5764" y="3459"/>
                    </a:cubicBezTo>
                    <a:cubicBezTo>
                      <a:pt x="5764" y="3459"/>
                      <a:pt x="7448" y="953"/>
                      <a:pt x="7063" y="940"/>
                    </a:cubicBezTo>
                    <a:cubicBezTo>
                      <a:pt x="7056" y="940"/>
                      <a:pt x="7049" y="940"/>
                      <a:pt x="7043" y="940"/>
                    </a:cubicBezTo>
                    <a:cubicBezTo>
                      <a:pt x="6399" y="940"/>
                      <a:pt x="4461" y="1874"/>
                      <a:pt x="4461" y="1874"/>
                    </a:cubicBezTo>
                    <a:cubicBezTo>
                      <a:pt x="4461" y="1874"/>
                      <a:pt x="2475" y="1"/>
                      <a:pt x="2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878361" y="2771181"/>
                <a:ext cx="17872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9" extrusionOk="0">
                    <a:moveTo>
                      <a:pt x="518" y="1"/>
                    </a:moveTo>
                    <a:cubicBezTo>
                      <a:pt x="390" y="1"/>
                      <a:pt x="0" y="366"/>
                      <a:pt x="132" y="368"/>
                    </a:cubicBezTo>
                    <a:cubicBezTo>
                      <a:pt x="132" y="368"/>
                      <a:pt x="133" y="368"/>
                      <a:pt x="134" y="368"/>
                    </a:cubicBezTo>
                    <a:cubicBezTo>
                      <a:pt x="252" y="368"/>
                      <a:pt x="554" y="75"/>
                      <a:pt x="554" y="75"/>
                    </a:cubicBezTo>
                    <a:cubicBezTo>
                      <a:pt x="565" y="22"/>
                      <a:pt x="549" y="1"/>
                      <a:pt x="51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862987" y="2791267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1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4" y="367"/>
                      <a:pt x="135" y="367"/>
                      <a:pt x="136" y="367"/>
                    </a:cubicBezTo>
                    <a:cubicBezTo>
                      <a:pt x="254" y="367"/>
                      <a:pt x="556" y="74"/>
                      <a:pt x="556" y="74"/>
                    </a:cubicBezTo>
                    <a:cubicBezTo>
                      <a:pt x="567" y="21"/>
                      <a:pt x="551" y="0"/>
                      <a:pt x="52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1859508" y="2809551"/>
                <a:ext cx="17936" cy="116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8" extrusionOk="0">
                    <a:moveTo>
                      <a:pt x="520" y="1"/>
                    </a:moveTo>
                    <a:cubicBezTo>
                      <a:pt x="391" y="1"/>
                      <a:pt x="1" y="366"/>
                      <a:pt x="133" y="368"/>
                    </a:cubicBezTo>
                    <a:cubicBezTo>
                      <a:pt x="134" y="368"/>
                      <a:pt x="134" y="368"/>
                      <a:pt x="135" y="368"/>
                    </a:cubicBezTo>
                    <a:cubicBezTo>
                      <a:pt x="252" y="368"/>
                      <a:pt x="556" y="74"/>
                      <a:pt x="556" y="74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1830406" y="2830587"/>
                <a:ext cx="21067" cy="547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73" extrusionOk="0">
                    <a:moveTo>
                      <a:pt x="519" y="0"/>
                    </a:moveTo>
                    <a:cubicBezTo>
                      <a:pt x="335" y="0"/>
                      <a:pt x="1" y="103"/>
                      <a:pt x="97" y="157"/>
                    </a:cubicBezTo>
                    <a:cubicBezTo>
                      <a:pt x="117" y="168"/>
                      <a:pt x="149" y="173"/>
                      <a:pt x="187" y="173"/>
                    </a:cubicBezTo>
                    <a:cubicBezTo>
                      <a:pt x="343" y="173"/>
                      <a:pt x="607" y="98"/>
                      <a:pt x="607" y="98"/>
                    </a:cubicBezTo>
                    <a:cubicBezTo>
                      <a:pt x="666" y="26"/>
                      <a:pt x="611" y="0"/>
                      <a:pt x="51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1841287" y="2845833"/>
                <a:ext cx="20529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348" extrusionOk="0">
                    <a:moveTo>
                      <a:pt x="35" y="1"/>
                    </a:moveTo>
                    <a:cubicBezTo>
                      <a:pt x="12" y="1"/>
                      <a:pt x="1" y="11"/>
                      <a:pt x="8" y="36"/>
                    </a:cubicBezTo>
                    <a:cubicBezTo>
                      <a:pt x="39" y="146"/>
                      <a:pt x="416" y="348"/>
                      <a:pt x="416" y="348"/>
                    </a:cubicBezTo>
                    <a:cubicBezTo>
                      <a:pt x="649" y="322"/>
                      <a:pt x="161" y="1"/>
                      <a:pt x="3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1862956" y="2847478"/>
                <a:ext cx="21858" cy="8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8" extrusionOk="0">
                    <a:moveTo>
                      <a:pt x="57" y="1"/>
                    </a:moveTo>
                    <a:cubicBezTo>
                      <a:pt x="20" y="1"/>
                      <a:pt x="1" y="12"/>
                      <a:pt x="16" y="41"/>
                    </a:cubicBezTo>
                    <a:cubicBezTo>
                      <a:pt x="70" y="144"/>
                      <a:pt x="478" y="267"/>
                      <a:pt x="478" y="267"/>
                    </a:cubicBezTo>
                    <a:cubicBezTo>
                      <a:pt x="690" y="201"/>
                      <a:pt x="213" y="1"/>
                      <a:pt x="5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1852897" y="2871519"/>
                <a:ext cx="21194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7" extrusionOk="0">
                    <a:moveTo>
                      <a:pt x="40" y="1"/>
                    </a:moveTo>
                    <a:cubicBezTo>
                      <a:pt x="13" y="1"/>
                      <a:pt x="0" y="12"/>
                      <a:pt x="10" y="37"/>
                    </a:cubicBezTo>
                    <a:cubicBezTo>
                      <a:pt x="52" y="144"/>
                      <a:pt x="443" y="316"/>
                      <a:pt x="443" y="316"/>
                    </a:cubicBezTo>
                    <a:cubicBezTo>
                      <a:pt x="670" y="273"/>
                      <a:pt x="176" y="1"/>
                      <a:pt x="4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1874660" y="2868134"/>
                <a:ext cx="20118" cy="1154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65" extrusionOk="0">
                    <a:moveTo>
                      <a:pt x="31" y="0"/>
                    </a:moveTo>
                    <a:cubicBezTo>
                      <a:pt x="11" y="0"/>
                      <a:pt x="1" y="10"/>
                      <a:pt x="7" y="34"/>
                    </a:cubicBezTo>
                    <a:cubicBezTo>
                      <a:pt x="34" y="147"/>
                      <a:pt x="400" y="364"/>
                      <a:pt x="400" y="364"/>
                    </a:cubicBezTo>
                    <a:cubicBezTo>
                      <a:pt x="635" y="350"/>
                      <a:pt x="151" y="0"/>
                      <a:pt x="31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1832272" y="2854090"/>
                <a:ext cx="14076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9" extrusionOk="0">
                    <a:moveTo>
                      <a:pt x="38" y="1"/>
                    </a:moveTo>
                    <a:cubicBezTo>
                      <a:pt x="27" y="1"/>
                      <a:pt x="19" y="8"/>
                      <a:pt x="16" y="25"/>
                    </a:cubicBezTo>
                    <a:cubicBezTo>
                      <a:pt x="1" y="141"/>
                      <a:pt x="257" y="481"/>
                      <a:pt x="257" y="481"/>
                    </a:cubicBezTo>
                    <a:cubicBezTo>
                      <a:pt x="273" y="486"/>
                      <a:pt x="286" y="489"/>
                      <a:pt x="296" y="489"/>
                    </a:cubicBezTo>
                    <a:cubicBezTo>
                      <a:pt x="445" y="489"/>
                      <a:pt x="127" y="1"/>
                      <a:pt x="3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15728" y="2855734"/>
                <a:ext cx="7876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548" extrusionOk="0">
                    <a:moveTo>
                      <a:pt x="167" y="0"/>
                    </a:moveTo>
                    <a:cubicBezTo>
                      <a:pt x="161" y="0"/>
                      <a:pt x="155" y="3"/>
                      <a:pt x="147" y="9"/>
                    </a:cubicBezTo>
                    <a:cubicBezTo>
                      <a:pt x="54" y="81"/>
                      <a:pt x="1" y="503"/>
                      <a:pt x="1" y="503"/>
                    </a:cubicBezTo>
                    <a:cubicBezTo>
                      <a:pt x="17" y="534"/>
                      <a:pt x="33" y="548"/>
                      <a:pt x="50" y="548"/>
                    </a:cubicBezTo>
                    <a:cubicBezTo>
                      <a:pt x="153" y="548"/>
                      <a:pt x="248" y="0"/>
                      <a:pt x="167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1828381" y="2881800"/>
                <a:ext cx="5979" cy="1774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96" y="0"/>
                    </a:moveTo>
                    <a:cubicBezTo>
                      <a:pt x="89" y="0"/>
                      <a:pt x="82" y="4"/>
                      <a:pt x="75" y="13"/>
                    </a:cubicBezTo>
                    <a:cubicBezTo>
                      <a:pt x="0" y="99"/>
                      <a:pt x="31" y="525"/>
                      <a:pt x="31" y="525"/>
                    </a:cubicBezTo>
                    <a:cubicBezTo>
                      <a:pt x="50" y="550"/>
                      <a:pt x="67" y="561"/>
                      <a:pt x="82" y="561"/>
                    </a:cubicBezTo>
                    <a:cubicBezTo>
                      <a:pt x="188" y="561"/>
                      <a:pt x="174" y="0"/>
                      <a:pt x="96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02348" y="2872088"/>
                <a:ext cx="6548" cy="1755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55" extrusionOk="0">
                    <a:moveTo>
                      <a:pt x="125" y="0"/>
                    </a:moveTo>
                    <a:cubicBezTo>
                      <a:pt x="119" y="0"/>
                      <a:pt x="112" y="4"/>
                      <a:pt x="105" y="10"/>
                    </a:cubicBezTo>
                    <a:cubicBezTo>
                      <a:pt x="19" y="88"/>
                      <a:pt x="0" y="513"/>
                      <a:pt x="0" y="513"/>
                    </a:cubicBezTo>
                    <a:cubicBezTo>
                      <a:pt x="18" y="542"/>
                      <a:pt x="35" y="554"/>
                      <a:pt x="51" y="554"/>
                    </a:cubicBezTo>
                    <a:cubicBezTo>
                      <a:pt x="156" y="554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810730" y="2898027"/>
                <a:ext cx="8509" cy="1717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43" extrusionOk="0">
                    <a:moveTo>
                      <a:pt x="185" y="1"/>
                    </a:moveTo>
                    <a:cubicBezTo>
                      <a:pt x="180" y="1"/>
                      <a:pt x="173" y="3"/>
                      <a:pt x="166" y="8"/>
                    </a:cubicBezTo>
                    <a:cubicBezTo>
                      <a:pt x="72" y="74"/>
                      <a:pt x="0" y="495"/>
                      <a:pt x="0" y="495"/>
                    </a:cubicBezTo>
                    <a:cubicBezTo>
                      <a:pt x="15" y="528"/>
                      <a:pt x="32" y="543"/>
                      <a:pt x="49" y="543"/>
                    </a:cubicBezTo>
                    <a:cubicBezTo>
                      <a:pt x="153" y="543"/>
                      <a:pt x="269" y="1"/>
                      <a:pt x="18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93712" y="2844979"/>
                <a:ext cx="19581" cy="936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96" extrusionOk="0">
                    <a:moveTo>
                      <a:pt x="475" y="1"/>
                    </a:moveTo>
                    <a:cubicBezTo>
                      <a:pt x="348" y="1"/>
                      <a:pt x="24" y="214"/>
                      <a:pt x="24" y="214"/>
                    </a:cubicBezTo>
                    <a:cubicBezTo>
                      <a:pt x="0" y="272"/>
                      <a:pt x="20" y="295"/>
                      <a:pt x="62" y="295"/>
                    </a:cubicBezTo>
                    <a:cubicBezTo>
                      <a:pt x="206" y="295"/>
                      <a:pt x="619" y="29"/>
                      <a:pt x="492" y="3"/>
                    </a:cubicBezTo>
                    <a:cubicBezTo>
                      <a:pt x="487" y="1"/>
                      <a:pt x="481" y="1"/>
                      <a:pt x="47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775397" y="2833465"/>
                <a:ext cx="21668" cy="427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35" extrusionOk="0">
                    <a:moveTo>
                      <a:pt x="323" y="0"/>
                    </a:moveTo>
                    <a:cubicBezTo>
                      <a:pt x="210" y="0"/>
                      <a:pt x="110" y="9"/>
                      <a:pt x="110" y="9"/>
                    </a:cubicBezTo>
                    <a:cubicBezTo>
                      <a:pt x="1" y="98"/>
                      <a:pt x="169" y="135"/>
                      <a:pt x="343" y="135"/>
                    </a:cubicBezTo>
                    <a:cubicBezTo>
                      <a:pt x="511" y="135"/>
                      <a:pt x="685" y="101"/>
                      <a:pt x="624" y="49"/>
                    </a:cubicBezTo>
                    <a:cubicBezTo>
                      <a:pt x="578" y="10"/>
                      <a:pt x="443" y="0"/>
                      <a:pt x="32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56228" y="2844252"/>
                <a:ext cx="20403" cy="765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2" extrusionOk="0">
                    <a:moveTo>
                      <a:pt x="492" y="0"/>
                    </a:moveTo>
                    <a:cubicBezTo>
                      <a:pt x="352" y="0"/>
                      <a:pt x="36" y="154"/>
                      <a:pt x="36" y="154"/>
                    </a:cubicBezTo>
                    <a:cubicBezTo>
                      <a:pt x="1" y="217"/>
                      <a:pt x="28" y="241"/>
                      <a:pt x="84" y="241"/>
                    </a:cubicBezTo>
                    <a:cubicBezTo>
                      <a:pt x="244" y="241"/>
                      <a:pt x="644" y="47"/>
                      <a:pt x="529" y="5"/>
                    </a:cubicBezTo>
                    <a:cubicBezTo>
                      <a:pt x="519" y="2"/>
                      <a:pt x="506" y="0"/>
                      <a:pt x="492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755089" y="2817174"/>
                <a:ext cx="20941" cy="613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94" extrusionOk="0">
                    <a:moveTo>
                      <a:pt x="490" y="1"/>
                    </a:moveTo>
                    <a:cubicBezTo>
                      <a:pt x="338" y="1"/>
                      <a:pt x="51" y="101"/>
                      <a:pt x="51" y="101"/>
                    </a:cubicBezTo>
                    <a:cubicBezTo>
                      <a:pt x="1" y="168"/>
                      <a:pt x="42" y="193"/>
                      <a:pt x="118" y="193"/>
                    </a:cubicBezTo>
                    <a:cubicBezTo>
                      <a:pt x="295" y="193"/>
                      <a:pt x="661" y="62"/>
                      <a:pt x="558" y="12"/>
                    </a:cubicBezTo>
                    <a:cubicBezTo>
                      <a:pt x="541" y="4"/>
                      <a:pt x="518" y="1"/>
                      <a:pt x="49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1733958" y="2836027"/>
                <a:ext cx="2125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55" extrusionOk="0">
                    <a:moveTo>
                      <a:pt x="458" y="1"/>
                    </a:moveTo>
                    <a:cubicBezTo>
                      <a:pt x="300" y="1"/>
                      <a:pt x="73" y="49"/>
                      <a:pt x="73" y="49"/>
                    </a:cubicBezTo>
                    <a:cubicBezTo>
                      <a:pt x="0" y="126"/>
                      <a:pt x="76" y="154"/>
                      <a:pt x="191" y="154"/>
                    </a:cubicBezTo>
                    <a:cubicBezTo>
                      <a:pt x="380" y="154"/>
                      <a:pt x="672" y="79"/>
                      <a:pt x="586" y="23"/>
                    </a:cubicBezTo>
                    <a:cubicBezTo>
                      <a:pt x="561" y="7"/>
                      <a:pt x="513" y="1"/>
                      <a:pt x="4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82514" y="2813252"/>
                <a:ext cx="2195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7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71"/>
                      <a:pt x="470" y="257"/>
                      <a:pt x="631" y="257"/>
                    </a:cubicBezTo>
                    <a:cubicBezTo>
                      <a:pt x="672" y="257"/>
                      <a:pt x="693" y="245"/>
                      <a:pt x="677" y="215"/>
                    </a:cubicBezTo>
                    <a:cubicBezTo>
                      <a:pt x="621" y="115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93934" y="2786902"/>
                <a:ext cx="12526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5" extrusionOk="0">
                    <a:moveTo>
                      <a:pt x="135" y="0"/>
                    </a:moveTo>
                    <a:cubicBezTo>
                      <a:pt x="0" y="0"/>
                      <a:pt x="259" y="515"/>
                      <a:pt x="342" y="515"/>
                    </a:cubicBezTo>
                    <a:cubicBezTo>
                      <a:pt x="352" y="515"/>
                      <a:pt x="359" y="508"/>
                      <a:pt x="364" y="493"/>
                    </a:cubicBezTo>
                    <a:cubicBezTo>
                      <a:pt x="395" y="382"/>
                      <a:pt x="180" y="13"/>
                      <a:pt x="180" y="13"/>
                    </a:cubicBezTo>
                    <a:cubicBezTo>
                      <a:pt x="162" y="4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770905" y="2776970"/>
                <a:ext cx="15247" cy="1470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164" y="0"/>
                    </a:moveTo>
                    <a:cubicBezTo>
                      <a:pt x="0" y="0"/>
                      <a:pt x="361" y="465"/>
                      <a:pt x="453" y="465"/>
                    </a:cubicBezTo>
                    <a:cubicBezTo>
                      <a:pt x="466" y="465"/>
                      <a:pt x="473" y="457"/>
                      <a:pt x="474" y="439"/>
                    </a:cubicBezTo>
                    <a:cubicBezTo>
                      <a:pt x="482" y="324"/>
                      <a:pt x="197" y="5"/>
                      <a:pt x="197" y="5"/>
                    </a:cubicBezTo>
                    <a:cubicBezTo>
                      <a:pt x="184" y="2"/>
                      <a:pt x="173" y="0"/>
                      <a:pt x="16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1802601" y="2768713"/>
                <a:ext cx="1363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8" extrusionOk="0">
                    <a:moveTo>
                      <a:pt x="145" y="0"/>
                    </a:moveTo>
                    <a:cubicBezTo>
                      <a:pt x="1" y="0"/>
                      <a:pt x="301" y="497"/>
                      <a:pt x="388" y="497"/>
                    </a:cubicBezTo>
                    <a:cubicBezTo>
                      <a:pt x="398" y="497"/>
                      <a:pt x="406" y="490"/>
                      <a:pt x="409" y="473"/>
                    </a:cubicBezTo>
                    <a:cubicBezTo>
                      <a:pt x="430" y="359"/>
                      <a:pt x="185" y="9"/>
                      <a:pt x="185" y="9"/>
                    </a:cubicBezTo>
                    <a:cubicBezTo>
                      <a:pt x="169" y="3"/>
                      <a:pt x="156" y="0"/>
                      <a:pt x="14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80774" y="2753498"/>
                <a:ext cx="11862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24" extrusionOk="0">
                    <a:moveTo>
                      <a:pt x="129" y="0"/>
                    </a:moveTo>
                    <a:cubicBezTo>
                      <a:pt x="0" y="0"/>
                      <a:pt x="237" y="523"/>
                      <a:pt x="319" y="523"/>
                    </a:cubicBezTo>
                    <a:cubicBezTo>
                      <a:pt x="328" y="523"/>
                      <a:pt x="335" y="517"/>
                      <a:pt x="340" y="502"/>
                    </a:cubicBezTo>
                    <a:cubicBezTo>
                      <a:pt x="374" y="393"/>
                      <a:pt x="175" y="15"/>
                      <a:pt x="175" y="15"/>
                    </a:cubicBezTo>
                    <a:cubicBezTo>
                      <a:pt x="156" y="5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848626" y="2783865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0"/>
                    </a:moveTo>
                    <a:cubicBezTo>
                      <a:pt x="393" y="0"/>
                      <a:pt x="1" y="365"/>
                      <a:pt x="134" y="367"/>
                    </a:cubicBezTo>
                    <a:cubicBezTo>
                      <a:pt x="135" y="367"/>
                      <a:pt x="135" y="367"/>
                      <a:pt x="136" y="367"/>
                    </a:cubicBezTo>
                    <a:cubicBezTo>
                      <a:pt x="254" y="367"/>
                      <a:pt x="556" y="73"/>
                      <a:pt x="556" y="73"/>
                    </a:cubicBezTo>
                    <a:cubicBezTo>
                      <a:pt x="567" y="21"/>
                      <a:pt x="551" y="0"/>
                      <a:pt x="52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838504" y="2807906"/>
                <a:ext cx="17936" cy="1160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7" extrusionOk="0">
                    <a:moveTo>
                      <a:pt x="520" y="1"/>
                    </a:moveTo>
                    <a:cubicBezTo>
                      <a:pt x="392" y="1"/>
                      <a:pt x="0" y="365"/>
                      <a:pt x="133" y="367"/>
                    </a:cubicBezTo>
                    <a:cubicBezTo>
                      <a:pt x="134" y="367"/>
                      <a:pt x="135" y="367"/>
                      <a:pt x="135" y="367"/>
                    </a:cubicBezTo>
                    <a:cubicBezTo>
                      <a:pt x="253" y="367"/>
                      <a:pt x="555" y="75"/>
                      <a:pt x="555" y="75"/>
                    </a:cubicBezTo>
                    <a:cubicBezTo>
                      <a:pt x="566" y="22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828951" y="2789907"/>
                <a:ext cx="9553" cy="1682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2" extrusionOk="0">
                    <a:moveTo>
                      <a:pt x="255" y="0"/>
                    </a:moveTo>
                    <a:cubicBezTo>
                      <a:pt x="151" y="0"/>
                      <a:pt x="1" y="531"/>
                      <a:pt x="86" y="531"/>
                    </a:cubicBezTo>
                    <a:cubicBezTo>
                      <a:pt x="91" y="531"/>
                      <a:pt x="97" y="529"/>
                      <a:pt x="104" y="525"/>
                    </a:cubicBezTo>
                    <a:cubicBezTo>
                      <a:pt x="204" y="466"/>
                      <a:pt x="302" y="51"/>
                      <a:pt x="302" y="51"/>
                    </a:cubicBezTo>
                    <a:cubicBezTo>
                      <a:pt x="288" y="15"/>
                      <a:pt x="272" y="0"/>
                      <a:pt x="25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812502" y="2809867"/>
                <a:ext cx="12432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15" extrusionOk="0">
                    <a:moveTo>
                      <a:pt x="133" y="0"/>
                    </a:moveTo>
                    <a:cubicBezTo>
                      <a:pt x="0" y="0"/>
                      <a:pt x="258" y="515"/>
                      <a:pt x="341" y="515"/>
                    </a:cubicBezTo>
                    <a:cubicBezTo>
                      <a:pt x="351" y="515"/>
                      <a:pt x="358" y="508"/>
                      <a:pt x="362" y="493"/>
                    </a:cubicBezTo>
                    <a:cubicBezTo>
                      <a:pt x="392" y="381"/>
                      <a:pt x="177" y="13"/>
                      <a:pt x="177" y="13"/>
                    </a:cubicBezTo>
                    <a:cubicBezTo>
                      <a:pt x="159" y="4"/>
                      <a:pt x="145" y="0"/>
                      <a:pt x="133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7" name="Google Shape;2487;p15"/>
            <p:cNvGrpSpPr/>
            <p:nvPr/>
          </p:nvGrpSpPr>
          <p:grpSpPr>
            <a:xfrm>
              <a:off x="5641527" y="4165881"/>
              <a:ext cx="147945" cy="134470"/>
              <a:chOff x="3477352" y="993181"/>
              <a:chExt cx="147945" cy="134470"/>
            </a:xfrm>
          </p:grpSpPr>
          <p:sp>
            <p:nvSpPr>
              <p:cNvPr id="2488" name="Google Shape;2488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0" name="Google Shape;2490;p15"/>
            <p:cNvGrpSpPr/>
            <p:nvPr/>
          </p:nvGrpSpPr>
          <p:grpSpPr>
            <a:xfrm>
              <a:off x="3530303" y="418681"/>
              <a:ext cx="83763" cy="83541"/>
              <a:chOff x="3317703" y="1099656"/>
              <a:chExt cx="83763" cy="83541"/>
            </a:xfrm>
          </p:grpSpPr>
          <p:sp>
            <p:nvSpPr>
              <p:cNvPr id="2491" name="Google Shape;2491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3" name="Google Shape;2493;p15"/>
            <p:cNvGrpSpPr/>
            <p:nvPr/>
          </p:nvGrpSpPr>
          <p:grpSpPr>
            <a:xfrm>
              <a:off x="3178952" y="4469031"/>
              <a:ext cx="147945" cy="134470"/>
              <a:chOff x="3477352" y="993181"/>
              <a:chExt cx="147945" cy="134470"/>
            </a:xfrm>
          </p:grpSpPr>
          <p:sp>
            <p:nvSpPr>
              <p:cNvPr id="2494" name="Google Shape;2494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6" name="Google Shape;2496;p15"/>
            <p:cNvGrpSpPr/>
            <p:nvPr/>
          </p:nvGrpSpPr>
          <p:grpSpPr>
            <a:xfrm>
              <a:off x="7879578" y="1221981"/>
              <a:ext cx="83763" cy="83541"/>
              <a:chOff x="3317703" y="1099656"/>
              <a:chExt cx="83763" cy="83541"/>
            </a:xfrm>
          </p:grpSpPr>
          <p:sp>
            <p:nvSpPr>
              <p:cNvPr id="2497" name="Google Shape;2497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9" name="Google Shape;2499;p15"/>
            <p:cNvGrpSpPr/>
            <p:nvPr/>
          </p:nvGrpSpPr>
          <p:grpSpPr>
            <a:xfrm>
              <a:off x="7548477" y="3817931"/>
              <a:ext cx="147945" cy="134470"/>
              <a:chOff x="3477352" y="993181"/>
              <a:chExt cx="147945" cy="134470"/>
            </a:xfrm>
          </p:grpSpPr>
          <p:sp>
            <p:nvSpPr>
              <p:cNvPr id="2500" name="Google Shape;2500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15"/>
            <p:cNvGrpSpPr/>
            <p:nvPr/>
          </p:nvGrpSpPr>
          <p:grpSpPr>
            <a:xfrm>
              <a:off x="7760603" y="4115356"/>
              <a:ext cx="83763" cy="83541"/>
              <a:chOff x="3317703" y="1099656"/>
              <a:chExt cx="83763" cy="83541"/>
            </a:xfrm>
          </p:grpSpPr>
          <p:sp>
            <p:nvSpPr>
              <p:cNvPr id="2503" name="Google Shape;2503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5" name="Google Shape;2505;p15"/>
            <p:cNvGrpSpPr/>
            <p:nvPr/>
          </p:nvGrpSpPr>
          <p:grpSpPr>
            <a:xfrm>
              <a:off x="7696427" y="1386543"/>
              <a:ext cx="147945" cy="134470"/>
              <a:chOff x="3477352" y="993181"/>
              <a:chExt cx="147945" cy="134470"/>
            </a:xfrm>
          </p:grpSpPr>
          <p:sp>
            <p:nvSpPr>
              <p:cNvPr id="2506" name="Google Shape;2506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8" name="Google Shape;2508;p15"/>
            <p:cNvGrpSpPr/>
            <p:nvPr/>
          </p:nvGrpSpPr>
          <p:grpSpPr>
            <a:xfrm>
              <a:off x="6952903" y="2309081"/>
              <a:ext cx="83763" cy="83541"/>
              <a:chOff x="3317703" y="1099656"/>
              <a:chExt cx="83763" cy="83541"/>
            </a:xfrm>
          </p:grpSpPr>
          <p:sp>
            <p:nvSpPr>
              <p:cNvPr id="2509" name="Google Shape;2509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1" name="Google Shape;2511;p15"/>
            <p:cNvGrpSpPr/>
            <p:nvPr/>
          </p:nvGrpSpPr>
          <p:grpSpPr>
            <a:xfrm>
              <a:off x="6727890" y="2025906"/>
              <a:ext cx="147945" cy="134470"/>
              <a:chOff x="3477352" y="993181"/>
              <a:chExt cx="147945" cy="134470"/>
            </a:xfrm>
          </p:grpSpPr>
          <p:sp>
            <p:nvSpPr>
              <p:cNvPr id="2512" name="Google Shape;2512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4" name="Google Shape;2514;p15"/>
            <p:cNvGrpSpPr/>
            <p:nvPr/>
          </p:nvGrpSpPr>
          <p:grpSpPr>
            <a:xfrm>
              <a:off x="5673616" y="4603506"/>
              <a:ext cx="83763" cy="83541"/>
              <a:chOff x="3317703" y="1099656"/>
              <a:chExt cx="83763" cy="83541"/>
            </a:xfrm>
          </p:grpSpPr>
          <p:sp>
            <p:nvSpPr>
              <p:cNvPr id="2515" name="Google Shape;2515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15"/>
            <p:cNvGrpSpPr/>
            <p:nvPr/>
          </p:nvGrpSpPr>
          <p:grpSpPr>
            <a:xfrm>
              <a:off x="1140752" y="1305531"/>
              <a:ext cx="147945" cy="134470"/>
              <a:chOff x="3477352" y="993181"/>
              <a:chExt cx="147945" cy="134470"/>
            </a:xfrm>
          </p:grpSpPr>
          <p:sp>
            <p:nvSpPr>
              <p:cNvPr id="2518" name="Google Shape;2518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0" name="Google Shape;2520;p15"/>
            <p:cNvGrpSpPr/>
            <p:nvPr/>
          </p:nvGrpSpPr>
          <p:grpSpPr>
            <a:xfrm>
              <a:off x="3446528" y="4334556"/>
              <a:ext cx="83763" cy="83541"/>
              <a:chOff x="3317703" y="1099656"/>
              <a:chExt cx="83763" cy="83541"/>
            </a:xfrm>
          </p:grpSpPr>
          <p:sp>
            <p:nvSpPr>
              <p:cNvPr id="2521" name="Google Shape;2521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3" name="Google Shape;2523;p15"/>
            <p:cNvGrpSpPr/>
            <p:nvPr/>
          </p:nvGrpSpPr>
          <p:grpSpPr>
            <a:xfrm>
              <a:off x="414502" y="3137531"/>
              <a:ext cx="147945" cy="134470"/>
              <a:chOff x="3477352" y="993181"/>
              <a:chExt cx="147945" cy="134470"/>
            </a:xfrm>
          </p:grpSpPr>
          <p:sp>
            <p:nvSpPr>
              <p:cNvPr id="2524" name="Google Shape;2524;p15"/>
              <p:cNvSpPr/>
              <p:nvPr/>
            </p:nvSpPr>
            <p:spPr>
              <a:xfrm>
                <a:off x="3477352" y="993181"/>
                <a:ext cx="147945" cy="13447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251" extrusionOk="0">
                    <a:moveTo>
                      <a:pt x="2336" y="0"/>
                    </a:moveTo>
                    <a:cubicBezTo>
                      <a:pt x="1375" y="0"/>
                      <a:pt x="504" y="658"/>
                      <a:pt x="273" y="1634"/>
                    </a:cubicBezTo>
                    <a:cubicBezTo>
                      <a:pt x="0" y="2776"/>
                      <a:pt x="705" y="3922"/>
                      <a:pt x="1848" y="4192"/>
                    </a:cubicBezTo>
                    <a:cubicBezTo>
                      <a:pt x="2013" y="4232"/>
                      <a:pt x="2178" y="4250"/>
                      <a:pt x="2340" y="4250"/>
                    </a:cubicBezTo>
                    <a:cubicBezTo>
                      <a:pt x="3302" y="4250"/>
                      <a:pt x="4173" y="3594"/>
                      <a:pt x="4405" y="2617"/>
                    </a:cubicBezTo>
                    <a:cubicBezTo>
                      <a:pt x="4677" y="1475"/>
                      <a:pt x="3970" y="329"/>
                      <a:pt x="2830" y="59"/>
                    </a:cubicBezTo>
                    <a:cubicBezTo>
                      <a:pt x="2664" y="19"/>
                      <a:pt x="2499" y="0"/>
                      <a:pt x="2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3499147" y="1008080"/>
                <a:ext cx="79746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588" extrusionOk="0">
                    <a:moveTo>
                      <a:pt x="1725" y="1"/>
                    </a:moveTo>
                    <a:cubicBezTo>
                      <a:pt x="1494" y="1"/>
                      <a:pt x="1226" y="62"/>
                      <a:pt x="961" y="188"/>
                    </a:cubicBezTo>
                    <a:cubicBezTo>
                      <a:pt x="357" y="474"/>
                      <a:pt x="0" y="989"/>
                      <a:pt x="165" y="1339"/>
                    </a:cubicBezTo>
                    <a:cubicBezTo>
                      <a:pt x="239" y="1497"/>
                      <a:pt x="428" y="1588"/>
                      <a:pt x="647" y="1588"/>
                    </a:cubicBezTo>
                    <a:cubicBezTo>
                      <a:pt x="911" y="1588"/>
                      <a:pt x="1217" y="1455"/>
                      <a:pt x="1416" y="1147"/>
                    </a:cubicBezTo>
                    <a:cubicBezTo>
                      <a:pt x="1780" y="586"/>
                      <a:pt x="2520" y="647"/>
                      <a:pt x="2356" y="299"/>
                    </a:cubicBezTo>
                    <a:cubicBezTo>
                      <a:pt x="2263" y="103"/>
                      <a:pt x="2024" y="1"/>
                      <a:pt x="172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6" name="Google Shape;2526;p15"/>
            <p:cNvGrpSpPr/>
            <p:nvPr/>
          </p:nvGrpSpPr>
          <p:grpSpPr>
            <a:xfrm>
              <a:off x="1258053" y="1038356"/>
              <a:ext cx="83763" cy="83541"/>
              <a:chOff x="3317703" y="1099656"/>
              <a:chExt cx="83763" cy="83541"/>
            </a:xfrm>
          </p:grpSpPr>
          <p:sp>
            <p:nvSpPr>
              <p:cNvPr id="2527" name="Google Shape;2527;p15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9" name="Google Shape;2529;p15"/>
            <p:cNvSpPr/>
            <p:nvPr/>
          </p:nvSpPr>
          <p:spPr>
            <a:xfrm>
              <a:off x="5270825" y="-46675"/>
              <a:ext cx="4119050" cy="1680675"/>
            </a:xfrm>
            <a:custGeom>
              <a:avLst/>
              <a:gdLst/>
              <a:ahLst/>
              <a:cxnLst/>
              <a:rect l="l" t="t" r="r" b="b"/>
              <a:pathLst>
                <a:path w="164762" h="67227" extrusionOk="0">
                  <a:moveTo>
                    <a:pt x="0" y="0"/>
                  </a:moveTo>
                  <a:cubicBezTo>
                    <a:pt x="1637" y="9820"/>
                    <a:pt x="6244" y="22943"/>
                    <a:pt x="15924" y="25266"/>
                  </a:cubicBezTo>
                  <a:cubicBezTo>
                    <a:pt x="20398" y="26340"/>
                    <a:pt x="25383" y="27000"/>
                    <a:pt x="29725" y="25479"/>
                  </a:cubicBezTo>
                  <a:cubicBezTo>
                    <a:pt x="36785" y="23007"/>
                    <a:pt x="41151" y="13741"/>
                    <a:pt x="48622" y="13376"/>
                  </a:cubicBezTo>
                  <a:cubicBezTo>
                    <a:pt x="58663" y="12886"/>
                    <a:pt x="68311" y="17883"/>
                    <a:pt x="78347" y="18472"/>
                  </a:cubicBezTo>
                  <a:cubicBezTo>
                    <a:pt x="89589" y="19132"/>
                    <a:pt x="101064" y="14990"/>
                    <a:pt x="112106" y="17198"/>
                  </a:cubicBezTo>
                  <a:cubicBezTo>
                    <a:pt x="116382" y="18053"/>
                    <a:pt x="118906" y="22707"/>
                    <a:pt x="121873" y="25903"/>
                  </a:cubicBezTo>
                  <a:cubicBezTo>
                    <a:pt x="124666" y="28912"/>
                    <a:pt x="128202" y="31874"/>
                    <a:pt x="129092" y="35882"/>
                  </a:cubicBezTo>
                  <a:cubicBezTo>
                    <a:pt x="130715" y="43190"/>
                    <a:pt x="130947" y="51269"/>
                    <a:pt x="135037" y="57539"/>
                  </a:cubicBezTo>
                  <a:cubicBezTo>
                    <a:pt x="137583" y="61443"/>
                    <a:pt x="140871" y="65967"/>
                    <a:pt x="145441" y="66881"/>
                  </a:cubicBezTo>
                  <a:cubicBezTo>
                    <a:pt x="151775" y="68148"/>
                    <a:pt x="158303" y="65395"/>
                    <a:pt x="164762" y="65395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530" name="Google Shape;2530;p15"/>
            <p:cNvSpPr/>
            <p:nvPr/>
          </p:nvSpPr>
          <p:spPr>
            <a:xfrm>
              <a:off x="-228300" y="-36025"/>
              <a:ext cx="3128800" cy="2717725"/>
            </a:xfrm>
            <a:custGeom>
              <a:avLst/>
              <a:gdLst/>
              <a:ahLst/>
              <a:cxnLst/>
              <a:rect l="l" t="t" r="r" b="b"/>
              <a:pathLst>
                <a:path w="125152" h="108709" extrusionOk="0">
                  <a:moveTo>
                    <a:pt x="120174" y="0"/>
                  </a:moveTo>
                  <a:cubicBezTo>
                    <a:pt x="123130" y="5911"/>
                    <a:pt x="127479" y="14204"/>
                    <a:pt x="123571" y="19533"/>
                  </a:cubicBezTo>
                  <a:cubicBezTo>
                    <a:pt x="116625" y="29004"/>
                    <a:pt x="100853" y="28428"/>
                    <a:pt x="89175" y="27177"/>
                  </a:cubicBezTo>
                  <a:cubicBezTo>
                    <a:pt x="82716" y="26485"/>
                    <a:pt x="77626" y="21178"/>
                    <a:pt x="72189" y="17623"/>
                  </a:cubicBezTo>
                  <a:cubicBezTo>
                    <a:pt x="63753" y="12108"/>
                    <a:pt x="49379" y="6249"/>
                    <a:pt x="42252" y="13376"/>
                  </a:cubicBezTo>
                  <a:cubicBezTo>
                    <a:pt x="35260" y="20368"/>
                    <a:pt x="32670" y="32343"/>
                    <a:pt x="34608" y="42040"/>
                  </a:cubicBezTo>
                  <a:cubicBezTo>
                    <a:pt x="35965" y="48827"/>
                    <a:pt x="43703" y="55948"/>
                    <a:pt x="40341" y="61998"/>
                  </a:cubicBezTo>
                  <a:cubicBezTo>
                    <a:pt x="36295" y="69279"/>
                    <a:pt x="22242" y="65472"/>
                    <a:pt x="17622" y="72402"/>
                  </a:cubicBezTo>
                  <a:cubicBezTo>
                    <a:pt x="12614" y="79914"/>
                    <a:pt x="19246" y="90386"/>
                    <a:pt x="20170" y="99367"/>
                  </a:cubicBezTo>
                  <a:cubicBezTo>
                    <a:pt x="20427" y="101864"/>
                    <a:pt x="16575" y="102934"/>
                    <a:pt x="14437" y="104250"/>
                  </a:cubicBezTo>
                  <a:cubicBezTo>
                    <a:pt x="10148" y="106890"/>
                    <a:pt x="5037" y="108709"/>
                    <a:pt x="0" y="108709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531" name="Google Shape;2531;p15"/>
            <p:cNvSpPr/>
            <p:nvPr/>
          </p:nvSpPr>
          <p:spPr>
            <a:xfrm>
              <a:off x="6300600" y="4108598"/>
              <a:ext cx="3190125" cy="1073350"/>
            </a:xfrm>
            <a:custGeom>
              <a:avLst/>
              <a:gdLst/>
              <a:ahLst/>
              <a:cxnLst/>
              <a:rect l="l" t="t" r="r" b="b"/>
              <a:pathLst>
                <a:path w="127605" h="42934" extrusionOk="0">
                  <a:moveTo>
                    <a:pt x="127605" y="25963"/>
                  </a:moveTo>
                  <a:cubicBezTo>
                    <a:pt x="121911" y="20269"/>
                    <a:pt x="111386" y="17362"/>
                    <a:pt x="104038" y="20655"/>
                  </a:cubicBezTo>
                  <a:cubicBezTo>
                    <a:pt x="96095" y="24215"/>
                    <a:pt x="89146" y="34364"/>
                    <a:pt x="80682" y="32333"/>
                  </a:cubicBezTo>
                  <a:cubicBezTo>
                    <a:pt x="68402" y="29386"/>
                    <a:pt x="59998" y="17829"/>
                    <a:pt x="49895" y="10252"/>
                  </a:cubicBezTo>
                  <a:cubicBezTo>
                    <a:pt x="40212" y="2989"/>
                    <a:pt x="26706" y="-1797"/>
                    <a:pt x="14862" y="697"/>
                  </a:cubicBezTo>
                  <a:cubicBezTo>
                    <a:pt x="691" y="3681"/>
                    <a:pt x="1698" y="27618"/>
                    <a:pt x="1698" y="42100"/>
                  </a:cubicBezTo>
                  <a:cubicBezTo>
                    <a:pt x="1698" y="42705"/>
                    <a:pt x="459" y="43130"/>
                    <a:pt x="0" y="4273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2532" name="Google Shape;2532;p15"/>
            <p:cNvSpPr/>
            <p:nvPr/>
          </p:nvSpPr>
          <p:spPr>
            <a:xfrm>
              <a:off x="3126375" y="4357045"/>
              <a:ext cx="2029200" cy="819425"/>
            </a:xfrm>
            <a:custGeom>
              <a:avLst/>
              <a:gdLst/>
              <a:ahLst/>
              <a:cxnLst/>
              <a:rect l="l" t="t" r="r" b="b"/>
              <a:pathLst>
                <a:path w="81168" h="32777" extrusionOk="0">
                  <a:moveTo>
                    <a:pt x="80045" y="32565"/>
                  </a:moveTo>
                  <a:cubicBezTo>
                    <a:pt x="81649" y="27434"/>
                    <a:pt x="81902" y="19723"/>
                    <a:pt x="77498" y="16641"/>
                  </a:cubicBezTo>
                  <a:cubicBezTo>
                    <a:pt x="73838" y="14079"/>
                    <a:pt x="67414" y="18810"/>
                    <a:pt x="64121" y="15791"/>
                  </a:cubicBezTo>
                  <a:cubicBezTo>
                    <a:pt x="60969" y="12902"/>
                    <a:pt x="61339" y="7163"/>
                    <a:pt x="57964" y="4538"/>
                  </a:cubicBezTo>
                  <a:cubicBezTo>
                    <a:pt x="53098" y="754"/>
                    <a:pt x="45923" y="-882"/>
                    <a:pt x="39917" y="504"/>
                  </a:cubicBezTo>
                  <a:cubicBezTo>
                    <a:pt x="31096" y="2540"/>
                    <a:pt x="34427" y="18520"/>
                    <a:pt x="28026" y="24921"/>
                  </a:cubicBezTo>
                  <a:cubicBezTo>
                    <a:pt x="23063" y="29884"/>
                    <a:pt x="13890" y="24818"/>
                    <a:pt x="7007" y="26195"/>
                  </a:cubicBezTo>
                  <a:cubicBezTo>
                    <a:pt x="3865" y="26823"/>
                    <a:pt x="2666" y="30998"/>
                    <a:pt x="0" y="3277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3"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149" name="Google Shape;3149;p18"/>
          <p:cNvGrpSpPr/>
          <p:nvPr/>
        </p:nvGrpSpPr>
        <p:grpSpPr>
          <a:xfrm>
            <a:off x="156998" y="3419611"/>
            <a:ext cx="538575" cy="484167"/>
            <a:chOff x="6552823" y="3238298"/>
            <a:chExt cx="538575" cy="484167"/>
          </a:xfrm>
        </p:grpSpPr>
        <p:sp>
          <p:nvSpPr>
            <p:cNvPr id="3150" name="Google Shape;3150;p18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8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8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8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8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8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8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1" name="Google Shape;3171;p18"/>
          <p:cNvGrpSpPr/>
          <p:nvPr/>
        </p:nvGrpSpPr>
        <p:grpSpPr>
          <a:xfrm>
            <a:off x="8545190" y="4499161"/>
            <a:ext cx="320564" cy="362888"/>
            <a:chOff x="6672615" y="4049261"/>
            <a:chExt cx="320564" cy="362888"/>
          </a:xfrm>
        </p:grpSpPr>
        <p:sp>
          <p:nvSpPr>
            <p:cNvPr id="3172" name="Google Shape;3172;p18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8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8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8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8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8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8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8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8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8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8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8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8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8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8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8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8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8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8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8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8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8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8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8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8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18"/>
          <p:cNvGrpSpPr/>
          <p:nvPr/>
        </p:nvGrpSpPr>
        <p:grpSpPr>
          <a:xfrm>
            <a:off x="8823277" y="4234918"/>
            <a:ext cx="147945" cy="134470"/>
            <a:chOff x="3477352" y="993181"/>
            <a:chExt cx="147945" cy="134470"/>
          </a:xfrm>
        </p:grpSpPr>
        <p:sp>
          <p:nvSpPr>
            <p:cNvPr id="3198" name="Google Shape;3198;p1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0" name="Google Shape;3200;p18"/>
          <p:cNvGrpSpPr/>
          <p:nvPr/>
        </p:nvGrpSpPr>
        <p:grpSpPr>
          <a:xfrm>
            <a:off x="8137028" y="4862056"/>
            <a:ext cx="83763" cy="83541"/>
            <a:chOff x="3317703" y="1099656"/>
            <a:chExt cx="83763" cy="83541"/>
          </a:xfrm>
        </p:grpSpPr>
        <p:sp>
          <p:nvSpPr>
            <p:cNvPr id="3201" name="Google Shape;3201;p1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3" name="Google Shape;3203;p18"/>
          <p:cNvGrpSpPr/>
          <p:nvPr/>
        </p:nvGrpSpPr>
        <p:grpSpPr>
          <a:xfrm rot="-767128">
            <a:off x="7106798" y="310388"/>
            <a:ext cx="633153" cy="525761"/>
            <a:chOff x="1239922" y="3106991"/>
            <a:chExt cx="633156" cy="525764"/>
          </a:xfrm>
        </p:grpSpPr>
        <p:sp>
          <p:nvSpPr>
            <p:cNvPr id="3204" name="Google Shape;3204;p18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8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8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8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8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8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8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8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8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8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8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8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8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8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8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8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8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8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18"/>
          <p:cNvGrpSpPr/>
          <p:nvPr/>
        </p:nvGrpSpPr>
        <p:grpSpPr>
          <a:xfrm rot="555871">
            <a:off x="8164436" y="292307"/>
            <a:ext cx="580261" cy="387421"/>
            <a:chOff x="2699477" y="4217925"/>
            <a:chExt cx="580235" cy="387403"/>
          </a:xfrm>
        </p:grpSpPr>
        <p:sp>
          <p:nvSpPr>
            <p:cNvPr id="3223" name="Google Shape;3223;p18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8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8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8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8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8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8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8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8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8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8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8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8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8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7" name="Google Shape;3237;p18"/>
          <p:cNvGrpSpPr/>
          <p:nvPr/>
        </p:nvGrpSpPr>
        <p:grpSpPr>
          <a:xfrm>
            <a:off x="293444" y="4173360"/>
            <a:ext cx="265681" cy="257583"/>
            <a:chOff x="1987619" y="2413322"/>
            <a:chExt cx="265681" cy="257583"/>
          </a:xfrm>
        </p:grpSpPr>
        <p:sp>
          <p:nvSpPr>
            <p:cNvPr id="3238" name="Google Shape;3238;p18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8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8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8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8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8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8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8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8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8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8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8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8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8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8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8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8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8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8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8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8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8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8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8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8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8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8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8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6" name="Google Shape;3266;p18"/>
          <p:cNvGrpSpPr/>
          <p:nvPr/>
        </p:nvGrpSpPr>
        <p:grpSpPr>
          <a:xfrm>
            <a:off x="8587685" y="979972"/>
            <a:ext cx="235599" cy="224844"/>
            <a:chOff x="1690685" y="2722372"/>
            <a:chExt cx="235599" cy="224844"/>
          </a:xfrm>
        </p:grpSpPr>
        <p:sp>
          <p:nvSpPr>
            <p:cNvPr id="3267" name="Google Shape;3267;p18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8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8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8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8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8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8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8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8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8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8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8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8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8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8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8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8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8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8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8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8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8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8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8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8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8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8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8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5" name="Google Shape;3295;p18"/>
          <p:cNvSpPr/>
          <p:nvPr/>
        </p:nvSpPr>
        <p:spPr>
          <a:xfrm>
            <a:off x="-405625" y="-38750"/>
            <a:ext cx="1125625" cy="2761125"/>
          </a:xfrm>
          <a:custGeom>
            <a:avLst/>
            <a:gdLst/>
            <a:ahLst/>
            <a:cxnLst/>
            <a:rect l="l" t="t" r="r" b="b"/>
            <a:pathLst>
              <a:path w="45025" h="110445" extrusionOk="0">
                <a:moveTo>
                  <a:pt x="37208" y="0"/>
                </a:moveTo>
                <a:cubicBezTo>
                  <a:pt x="41412" y="2102"/>
                  <a:pt x="46234" y="7458"/>
                  <a:pt x="44747" y="11917"/>
                </a:cubicBezTo>
                <a:cubicBezTo>
                  <a:pt x="42619" y="18298"/>
                  <a:pt x="31672" y="15126"/>
                  <a:pt x="25048" y="16294"/>
                </a:cubicBezTo>
                <a:cubicBezTo>
                  <a:pt x="18105" y="17518"/>
                  <a:pt x="10410" y="24092"/>
                  <a:pt x="9971" y="31129"/>
                </a:cubicBezTo>
                <a:cubicBezTo>
                  <a:pt x="9143" y="44391"/>
                  <a:pt x="25558" y="52747"/>
                  <a:pt x="31858" y="64446"/>
                </a:cubicBezTo>
                <a:cubicBezTo>
                  <a:pt x="36389" y="72860"/>
                  <a:pt x="38188" y="83178"/>
                  <a:pt x="36965" y="92656"/>
                </a:cubicBezTo>
                <a:cubicBezTo>
                  <a:pt x="35237" y="106043"/>
                  <a:pt x="12806" y="113462"/>
                  <a:pt x="0" y="109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296" name="Google Shape;3296;p18"/>
          <p:cNvSpPr/>
          <p:nvPr/>
        </p:nvSpPr>
        <p:spPr>
          <a:xfrm>
            <a:off x="5587325" y="-43375"/>
            <a:ext cx="1410500" cy="514975"/>
          </a:xfrm>
          <a:custGeom>
            <a:avLst/>
            <a:gdLst/>
            <a:ahLst/>
            <a:cxnLst/>
            <a:rect l="l" t="t" r="r" b="b"/>
            <a:pathLst>
              <a:path w="56420" h="20599" extrusionOk="0">
                <a:moveTo>
                  <a:pt x="0" y="0"/>
                </a:moveTo>
                <a:cubicBezTo>
                  <a:pt x="0" y="14973"/>
                  <a:pt x="25844" y="23331"/>
                  <a:pt x="40370" y="19699"/>
                </a:cubicBezTo>
                <a:cubicBezTo>
                  <a:pt x="48405" y="17690"/>
                  <a:pt x="53346" y="8421"/>
                  <a:pt x="56420" y="73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297" name="Google Shape;3297;p18"/>
          <p:cNvSpPr/>
          <p:nvPr/>
        </p:nvSpPr>
        <p:spPr>
          <a:xfrm>
            <a:off x="8600826" y="1460910"/>
            <a:ext cx="768525" cy="2568250"/>
          </a:xfrm>
          <a:custGeom>
            <a:avLst/>
            <a:gdLst/>
            <a:ahLst/>
            <a:cxnLst/>
            <a:rect l="l" t="t" r="r" b="b"/>
            <a:pathLst>
              <a:path w="30741" h="102730" extrusionOk="0">
                <a:moveTo>
                  <a:pt x="29769" y="384"/>
                </a:moveTo>
                <a:cubicBezTo>
                  <a:pt x="27259" y="245"/>
                  <a:pt x="24479" y="-497"/>
                  <a:pt x="22230" y="627"/>
                </a:cubicBezTo>
                <a:cubicBezTo>
                  <a:pt x="15161" y="4162"/>
                  <a:pt x="12262" y="14989"/>
                  <a:pt x="13718" y="22758"/>
                </a:cubicBezTo>
                <a:cubicBezTo>
                  <a:pt x="15428" y="31884"/>
                  <a:pt x="21995" y="41037"/>
                  <a:pt x="19554" y="49995"/>
                </a:cubicBezTo>
                <a:cubicBezTo>
                  <a:pt x="17725" y="56705"/>
                  <a:pt x="8982" y="59035"/>
                  <a:pt x="3747" y="63614"/>
                </a:cubicBezTo>
                <a:cubicBezTo>
                  <a:pt x="327" y="66605"/>
                  <a:pt x="-203" y="72213"/>
                  <a:pt x="99" y="76746"/>
                </a:cubicBezTo>
                <a:cubicBezTo>
                  <a:pt x="979" y="89961"/>
                  <a:pt x="18177" y="106226"/>
                  <a:pt x="30741" y="10203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3298" name="Google Shape;3298;p18"/>
          <p:cNvGrpSpPr/>
          <p:nvPr/>
        </p:nvGrpSpPr>
        <p:grpSpPr>
          <a:xfrm>
            <a:off x="268553" y="4601006"/>
            <a:ext cx="83763" cy="83541"/>
            <a:chOff x="3317703" y="1099656"/>
            <a:chExt cx="83763" cy="83541"/>
          </a:xfrm>
        </p:grpSpPr>
        <p:sp>
          <p:nvSpPr>
            <p:cNvPr id="3299" name="Google Shape;3299;p1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1" name="Google Shape;3301;p18"/>
          <p:cNvGrpSpPr/>
          <p:nvPr/>
        </p:nvGrpSpPr>
        <p:grpSpPr>
          <a:xfrm>
            <a:off x="352315" y="2967931"/>
            <a:ext cx="147945" cy="134470"/>
            <a:chOff x="3477352" y="993181"/>
            <a:chExt cx="147945" cy="134470"/>
          </a:xfrm>
        </p:grpSpPr>
        <p:sp>
          <p:nvSpPr>
            <p:cNvPr id="3302" name="Google Shape;3302;p1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4" name="Google Shape;3304;p18"/>
          <p:cNvSpPr/>
          <p:nvPr/>
        </p:nvSpPr>
        <p:spPr>
          <a:xfrm>
            <a:off x="1211625" y="4711053"/>
            <a:ext cx="2568000" cy="516300"/>
          </a:xfrm>
          <a:custGeom>
            <a:avLst/>
            <a:gdLst/>
            <a:ahLst/>
            <a:cxnLst/>
            <a:rect l="l" t="t" r="r" b="b"/>
            <a:pathLst>
              <a:path w="102720" h="20652" extrusionOk="0">
                <a:moveTo>
                  <a:pt x="0" y="19679"/>
                </a:moveTo>
                <a:cubicBezTo>
                  <a:pt x="4167" y="13996"/>
                  <a:pt x="12471" y="10480"/>
                  <a:pt x="19456" y="11411"/>
                </a:cubicBezTo>
                <a:cubicBezTo>
                  <a:pt x="26775" y="12386"/>
                  <a:pt x="34286" y="16987"/>
                  <a:pt x="41343" y="14816"/>
                </a:cubicBezTo>
                <a:cubicBezTo>
                  <a:pt x="55824" y="10361"/>
                  <a:pt x="70193" y="-3639"/>
                  <a:pt x="84631" y="954"/>
                </a:cubicBezTo>
                <a:cubicBezTo>
                  <a:pt x="92901" y="3585"/>
                  <a:pt x="106475" y="13436"/>
                  <a:pt x="101654" y="2065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3305" name="Google Shape;3305;p18"/>
          <p:cNvGrpSpPr/>
          <p:nvPr/>
        </p:nvGrpSpPr>
        <p:grpSpPr>
          <a:xfrm>
            <a:off x="5934904" y="4770352"/>
            <a:ext cx="569195" cy="282478"/>
            <a:chOff x="4404691" y="4089402"/>
            <a:chExt cx="569195" cy="282478"/>
          </a:xfrm>
        </p:grpSpPr>
        <p:sp>
          <p:nvSpPr>
            <p:cNvPr id="3306" name="Google Shape;3306;p18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8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8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8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8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8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8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8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8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8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8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8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8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8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8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8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8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8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8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8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8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8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8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8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8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8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8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8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8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8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8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8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  <p:sldLayoutId id="2147483658" r:id="rId5"/>
    <p:sldLayoutId id="2147483660" r:id="rId6"/>
    <p:sldLayoutId id="2147483661" r:id="rId7"/>
    <p:sldLayoutId id="2147483664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5" name="Google Shape;5605;p33"/>
          <p:cNvGrpSpPr/>
          <p:nvPr/>
        </p:nvGrpSpPr>
        <p:grpSpPr>
          <a:xfrm>
            <a:off x="203541" y="934837"/>
            <a:ext cx="2263770" cy="3395125"/>
            <a:chOff x="307775" y="2110947"/>
            <a:chExt cx="1082781" cy="1623918"/>
          </a:xfrm>
        </p:grpSpPr>
        <p:sp>
          <p:nvSpPr>
            <p:cNvPr id="5606" name="Google Shape;5606;p33"/>
            <p:cNvSpPr/>
            <p:nvPr/>
          </p:nvSpPr>
          <p:spPr>
            <a:xfrm>
              <a:off x="1149105" y="2110947"/>
              <a:ext cx="184481" cy="522601"/>
            </a:xfrm>
            <a:custGeom>
              <a:avLst/>
              <a:gdLst/>
              <a:ahLst/>
              <a:cxnLst/>
              <a:rect l="l" t="t" r="r" b="b"/>
              <a:pathLst>
                <a:path w="5832" h="16521" extrusionOk="0">
                  <a:moveTo>
                    <a:pt x="282" y="1"/>
                  </a:moveTo>
                  <a:cubicBezTo>
                    <a:pt x="93" y="1"/>
                    <a:pt x="0" y="52"/>
                    <a:pt x="46" y="147"/>
                  </a:cubicBezTo>
                  <a:cubicBezTo>
                    <a:pt x="1211" y="2550"/>
                    <a:pt x="3519" y="10046"/>
                    <a:pt x="3656" y="15846"/>
                  </a:cubicBezTo>
                  <a:cubicBezTo>
                    <a:pt x="3665" y="16216"/>
                    <a:pt x="5047" y="16521"/>
                    <a:pt x="5047" y="16521"/>
                  </a:cubicBezTo>
                  <a:cubicBezTo>
                    <a:pt x="5047" y="16521"/>
                    <a:pt x="5831" y="12201"/>
                    <a:pt x="5359" y="5581"/>
                  </a:cubicBezTo>
                  <a:cubicBezTo>
                    <a:pt x="5064" y="1463"/>
                    <a:pt x="1292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3"/>
            <p:cNvSpPr/>
            <p:nvPr/>
          </p:nvSpPr>
          <p:spPr>
            <a:xfrm>
              <a:off x="1183394" y="2122841"/>
              <a:ext cx="152089" cy="507891"/>
            </a:xfrm>
            <a:custGeom>
              <a:avLst/>
              <a:gdLst/>
              <a:ahLst/>
              <a:cxnLst/>
              <a:rect l="l" t="t" r="r" b="b"/>
              <a:pathLst>
                <a:path w="4808" h="16056" extrusionOk="0">
                  <a:moveTo>
                    <a:pt x="568" y="0"/>
                  </a:moveTo>
                  <a:cubicBezTo>
                    <a:pt x="568" y="0"/>
                    <a:pt x="1" y="1346"/>
                    <a:pt x="568" y="2244"/>
                  </a:cubicBezTo>
                  <a:cubicBezTo>
                    <a:pt x="1135" y="3140"/>
                    <a:pt x="2711" y="3133"/>
                    <a:pt x="2443" y="4628"/>
                  </a:cubicBezTo>
                  <a:cubicBezTo>
                    <a:pt x="2174" y="6122"/>
                    <a:pt x="1040" y="6719"/>
                    <a:pt x="2221" y="7413"/>
                  </a:cubicBezTo>
                  <a:cubicBezTo>
                    <a:pt x="3404" y="8109"/>
                    <a:pt x="3632" y="8298"/>
                    <a:pt x="3375" y="9174"/>
                  </a:cubicBezTo>
                  <a:cubicBezTo>
                    <a:pt x="3119" y="10049"/>
                    <a:pt x="2323" y="10711"/>
                    <a:pt x="2887" y="11325"/>
                  </a:cubicBezTo>
                  <a:cubicBezTo>
                    <a:pt x="3451" y="11939"/>
                    <a:pt x="4003" y="12343"/>
                    <a:pt x="3375" y="13348"/>
                  </a:cubicBezTo>
                  <a:cubicBezTo>
                    <a:pt x="2367" y="14961"/>
                    <a:pt x="3375" y="15536"/>
                    <a:pt x="3375" y="15536"/>
                  </a:cubicBezTo>
                  <a:lnTo>
                    <a:pt x="4243" y="16056"/>
                  </a:lnTo>
                  <a:cubicBezTo>
                    <a:pt x="4243" y="16056"/>
                    <a:pt x="4807" y="6291"/>
                    <a:pt x="4239" y="4270"/>
                  </a:cubicBezTo>
                  <a:cubicBezTo>
                    <a:pt x="3719" y="2427"/>
                    <a:pt x="2556" y="695"/>
                    <a:pt x="56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3"/>
            <p:cNvSpPr/>
            <p:nvPr/>
          </p:nvSpPr>
          <p:spPr>
            <a:xfrm>
              <a:off x="389703" y="3120372"/>
              <a:ext cx="144845" cy="133299"/>
            </a:xfrm>
            <a:custGeom>
              <a:avLst/>
              <a:gdLst/>
              <a:ahLst/>
              <a:cxnLst/>
              <a:rect l="l" t="t" r="r" b="b"/>
              <a:pathLst>
                <a:path w="4579" h="4214" extrusionOk="0">
                  <a:moveTo>
                    <a:pt x="1783" y="0"/>
                  </a:moveTo>
                  <a:cubicBezTo>
                    <a:pt x="1191" y="0"/>
                    <a:pt x="398" y="1084"/>
                    <a:pt x="227" y="1396"/>
                  </a:cubicBezTo>
                  <a:cubicBezTo>
                    <a:pt x="1" y="1805"/>
                    <a:pt x="2010" y="3747"/>
                    <a:pt x="2923" y="4152"/>
                  </a:cubicBezTo>
                  <a:cubicBezTo>
                    <a:pt x="3019" y="4194"/>
                    <a:pt x="3113" y="4213"/>
                    <a:pt x="3204" y="4213"/>
                  </a:cubicBezTo>
                  <a:cubicBezTo>
                    <a:pt x="3987" y="4213"/>
                    <a:pt x="4578" y="2789"/>
                    <a:pt x="4329" y="2142"/>
                  </a:cubicBezTo>
                  <a:cubicBezTo>
                    <a:pt x="4329" y="2142"/>
                    <a:pt x="2761" y="1519"/>
                    <a:pt x="2256" y="380"/>
                  </a:cubicBezTo>
                  <a:cubicBezTo>
                    <a:pt x="2135" y="108"/>
                    <a:pt x="1969" y="0"/>
                    <a:pt x="1783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33"/>
            <p:cNvSpPr/>
            <p:nvPr/>
          </p:nvSpPr>
          <p:spPr>
            <a:xfrm>
              <a:off x="1185799" y="2713325"/>
              <a:ext cx="98946" cy="175655"/>
            </a:xfrm>
            <a:custGeom>
              <a:avLst/>
              <a:gdLst/>
              <a:ahLst/>
              <a:cxnLst/>
              <a:rect l="l" t="t" r="r" b="b"/>
              <a:pathLst>
                <a:path w="3128" h="5553" extrusionOk="0">
                  <a:moveTo>
                    <a:pt x="1637" y="1"/>
                  </a:moveTo>
                  <a:cubicBezTo>
                    <a:pt x="1637" y="1"/>
                    <a:pt x="814" y="2571"/>
                    <a:pt x="234" y="4548"/>
                  </a:cubicBezTo>
                  <a:cubicBezTo>
                    <a:pt x="0" y="5343"/>
                    <a:pt x="625" y="5553"/>
                    <a:pt x="1243" y="5553"/>
                  </a:cubicBezTo>
                  <a:cubicBezTo>
                    <a:pt x="1667" y="5553"/>
                    <a:pt x="2089" y="5454"/>
                    <a:pt x="2227" y="5377"/>
                  </a:cubicBezTo>
                  <a:cubicBezTo>
                    <a:pt x="2566" y="5188"/>
                    <a:pt x="2655" y="1418"/>
                    <a:pt x="2891" y="748"/>
                  </a:cubicBezTo>
                  <a:cubicBezTo>
                    <a:pt x="3128" y="78"/>
                    <a:pt x="1637" y="1"/>
                    <a:pt x="1637" y="1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3"/>
            <p:cNvSpPr/>
            <p:nvPr/>
          </p:nvSpPr>
          <p:spPr>
            <a:xfrm>
              <a:off x="1219898" y="2666983"/>
              <a:ext cx="98124" cy="110049"/>
            </a:xfrm>
            <a:custGeom>
              <a:avLst/>
              <a:gdLst/>
              <a:ahLst/>
              <a:cxnLst/>
              <a:rect l="l" t="t" r="r" b="b"/>
              <a:pathLst>
                <a:path w="3102" h="3479" extrusionOk="0">
                  <a:moveTo>
                    <a:pt x="2076" y="0"/>
                  </a:moveTo>
                  <a:cubicBezTo>
                    <a:pt x="1829" y="0"/>
                    <a:pt x="1491" y="163"/>
                    <a:pt x="904" y="708"/>
                  </a:cubicBezTo>
                  <a:cubicBezTo>
                    <a:pt x="1" y="1547"/>
                    <a:pt x="416" y="2630"/>
                    <a:pt x="1017" y="3270"/>
                  </a:cubicBezTo>
                  <a:cubicBezTo>
                    <a:pt x="1152" y="3413"/>
                    <a:pt x="1330" y="3478"/>
                    <a:pt x="1525" y="3478"/>
                  </a:cubicBezTo>
                  <a:cubicBezTo>
                    <a:pt x="2202" y="3478"/>
                    <a:pt x="3087" y="2690"/>
                    <a:pt x="3093" y="1640"/>
                  </a:cubicBezTo>
                  <a:cubicBezTo>
                    <a:pt x="3101" y="243"/>
                    <a:pt x="2677" y="96"/>
                    <a:pt x="2498" y="96"/>
                  </a:cubicBezTo>
                  <a:cubicBezTo>
                    <a:pt x="2451" y="96"/>
                    <a:pt x="2420" y="107"/>
                    <a:pt x="2420" y="107"/>
                  </a:cubicBezTo>
                  <a:cubicBezTo>
                    <a:pt x="2316" y="47"/>
                    <a:pt x="2209" y="0"/>
                    <a:pt x="2076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3"/>
            <p:cNvSpPr/>
            <p:nvPr/>
          </p:nvSpPr>
          <p:spPr>
            <a:xfrm>
              <a:off x="612744" y="3181676"/>
              <a:ext cx="489703" cy="408028"/>
            </a:xfrm>
            <a:custGeom>
              <a:avLst/>
              <a:gdLst/>
              <a:ahLst/>
              <a:cxnLst/>
              <a:rect l="l" t="t" r="r" b="b"/>
              <a:pathLst>
                <a:path w="15481" h="12899" extrusionOk="0">
                  <a:moveTo>
                    <a:pt x="921" y="1"/>
                  </a:moveTo>
                  <a:cubicBezTo>
                    <a:pt x="831" y="1"/>
                    <a:pt x="764" y="4"/>
                    <a:pt x="725" y="10"/>
                  </a:cubicBezTo>
                  <a:cubicBezTo>
                    <a:pt x="0" y="122"/>
                    <a:pt x="984" y="12661"/>
                    <a:pt x="1339" y="12804"/>
                  </a:cubicBezTo>
                  <a:cubicBezTo>
                    <a:pt x="1479" y="12860"/>
                    <a:pt x="1907" y="12899"/>
                    <a:pt x="2393" y="12899"/>
                  </a:cubicBezTo>
                  <a:cubicBezTo>
                    <a:pt x="3136" y="12899"/>
                    <a:pt x="4014" y="12809"/>
                    <a:pt x="4211" y="12553"/>
                  </a:cubicBezTo>
                  <a:cubicBezTo>
                    <a:pt x="4535" y="12131"/>
                    <a:pt x="4998" y="7546"/>
                    <a:pt x="5459" y="6011"/>
                  </a:cubicBezTo>
                  <a:cubicBezTo>
                    <a:pt x="5459" y="6011"/>
                    <a:pt x="5989" y="5908"/>
                    <a:pt x="6655" y="5908"/>
                  </a:cubicBezTo>
                  <a:cubicBezTo>
                    <a:pt x="7336" y="5908"/>
                    <a:pt x="8157" y="6015"/>
                    <a:pt x="8702" y="6451"/>
                  </a:cubicBezTo>
                  <a:cubicBezTo>
                    <a:pt x="10184" y="7633"/>
                    <a:pt x="11664" y="11441"/>
                    <a:pt x="11709" y="12142"/>
                  </a:cubicBezTo>
                  <a:cubicBezTo>
                    <a:pt x="11725" y="12388"/>
                    <a:pt x="12023" y="12470"/>
                    <a:pt x="12416" y="12470"/>
                  </a:cubicBezTo>
                  <a:cubicBezTo>
                    <a:pt x="13147" y="12470"/>
                    <a:pt x="14209" y="12186"/>
                    <a:pt x="14401" y="12145"/>
                  </a:cubicBezTo>
                  <a:cubicBezTo>
                    <a:pt x="14697" y="12082"/>
                    <a:pt x="15480" y="8288"/>
                    <a:pt x="14518" y="6010"/>
                  </a:cubicBezTo>
                  <a:cubicBezTo>
                    <a:pt x="13517" y="3641"/>
                    <a:pt x="12074" y="2045"/>
                    <a:pt x="12074" y="2045"/>
                  </a:cubicBezTo>
                  <a:cubicBezTo>
                    <a:pt x="11450" y="925"/>
                    <a:pt x="2503" y="1"/>
                    <a:pt x="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3"/>
            <p:cNvSpPr/>
            <p:nvPr/>
          </p:nvSpPr>
          <p:spPr>
            <a:xfrm>
              <a:off x="629351" y="2714970"/>
              <a:ext cx="421377" cy="543731"/>
            </a:xfrm>
            <a:custGeom>
              <a:avLst/>
              <a:gdLst/>
              <a:ahLst/>
              <a:cxnLst/>
              <a:rect l="l" t="t" r="r" b="b"/>
              <a:pathLst>
                <a:path w="13321" h="17189" extrusionOk="0">
                  <a:moveTo>
                    <a:pt x="8621" y="1"/>
                  </a:moveTo>
                  <a:cubicBezTo>
                    <a:pt x="6692" y="1"/>
                    <a:pt x="3365" y="986"/>
                    <a:pt x="2582" y="1368"/>
                  </a:cubicBezTo>
                  <a:cubicBezTo>
                    <a:pt x="1596" y="1849"/>
                    <a:pt x="1" y="16545"/>
                    <a:pt x="837" y="16976"/>
                  </a:cubicBezTo>
                  <a:cubicBezTo>
                    <a:pt x="1145" y="17135"/>
                    <a:pt x="2756" y="17189"/>
                    <a:pt x="4690" y="17189"/>
                  </a:cubicBezTo>
                  <a:cubicBezTo>
                    <a:pt x="8010" y="17189"/>
                    <a:pt x="12281" y="17031"/>
                    <a:pt x="12530" y="16976"/>
                  </a:cubicBezTo>
                  <a:cubicBezTo>
                    <a:pt x="12926" y="16891"/>
                    <a:pt x="13320" y="14907"/>
                    <a:pt x="13024" y="9735"/>
                  </a:cubicBezTo>
                  <a:cubicBezTo>
                    <a:pt x="12727" y="4562"/>
                    <a:pt x="9786" y="238"/>
                    <a:pt x="9786" y="238"/>
                  </a:cubicBezTo>
                  <a:cubicBezTo>
                    <a:pt x="9545" y="70"/>
                    <a:pt x="9132" y="1"/>
                    <a:pt x="8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3"/>
            <p:cNvSpPr/>
            <p:nvPr/>
          </p:nvSpPr>
          <p:spPr>
            <a:xfrm>
              <a:off x="677338" y="3181676"/>
              <a:ext cx="330718" cy="37801"/>
            </a:xfrm>
            <a:custGeom>
              <a:avLst/>
              <a:gdLst/>
              <a:ahLst/>
              <a:cxnLst/>
              <a:rect l="l" t="t" r="r" b="b"/>
              <a:pathLst>
                <a:path w="10455" h="1195" extrusionOk="0">
                  <a:moveTo>
                    <a:pt x="7464" y="0"/>
                  </a:moveTo>
                  <a:cubicBezTo>
                    <a:pt x="4453" y="0"/>
                    <a:pt x="45" y="40"/>
                    <a:pt x="45" y="40"/>
                  </a:cubicBezTo>
                  <a:cubicBezTo>
                    <a:pt x="45" y="40"/>
                    <a:pt x="0" y="626"/>
                    <a:pt x="80" y="1020"/>
                  </a:cubicBezTo>
                  <a:cubicBezTo>
                    <a:pt x="108" y="1151"/>
                    <a:pt x="1243" y="1195"/>
                    <a:pt x="2743" y="1195"/>
                  </a:cubicBezTo>
                  <a:cubicBezTo>
                    <a:pt x="5744" y="1195"/>
                    <a:pt x="10208" y="1020"/>
                    <a:pt x="10208" y="1020"/>
                  </a:cubicBezTo>
                  <a:cubicBezTo>
                    <a:pt x="10208" y="1020"/>
                    <a:pt x="10454" y="132"/>
                    <a:pt x="10208" y="40"/>
                  </a:cubicBezTo>
                  <a:cubicBezTo>
                    <a:pt x="10126" y="10"/>
                    <a:pt x="8970" y="0"/>
                    <a:pt x="7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3"/>
            <p:cNvSpPr/>
            <p:nvPr/>
          </p:nvSpPr>
          <p:spPr>
            <a:xfrm>
              <a:off x="677338" y="3107055"/>
              <a:ext cx="330655" cy="37832"/>
            </a:xfrm>
            <a:custGeom>
              <a:avLst/>
              <a:gdLst/>
              <a:ahLst/>
              <a:cxnLst/>
              <a:rect l="l" t="t" r="r" b="b"/>
              <a:pathLst>
                <a:path w="10453" h="1196" extrusionOk="0">
                  <a:moveTo>
                    <a:pt x="7464" y="0"/>
                  </a:moveTo>
                  <a:cubicBezTo>
                    <a:pt x="4453" y="0"/>
                    <a:pt x="45" y="41"/>
                    <a:pt x="45" y="41"/>
                  </a:cubicBezTo>
                  <a:cubicBezTo>
                    <a:pt x="45" y="41"/>
                    <a:pt x="0" y="627"/>
                    <a:pt x="80" y="1020"/>
                  </a:cubicBezTo>
                  <a:cubicBezTo>
                    <a:pt x="108" y="1152"/>
                    <a:pt x="1243" y="1195"/>
                    <a:pt x="2743" y="1195"/>
                  </a:cubicBezTo>
                  <a:cubicBezTo>
                    <a:pt x="5744" y="1195"/>
                    <a:pt x="10208" y="1020"/>
                    <a:pt x="10208" y="1020"/>
                  </a:cubicBezTo>
                  <a:cubicBezTo>
                    <a:pt x="10208" y="1020"/>
                    <a:pt x="10453" y="133"/>
                    <a:pt x="10208" y="41"/>
                  </a:cubicBezTo>
                  <a:cubicBezTo>
                    <a:pt x="10126" y="10"/>
                    <a:pt x="8970" y="0"/>
                    <a:pt x="7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3"/>
            <p:cNvSpPr/>
            <p:nvPr/>
          </p:nvSpPr>
          <p:spPr>
            <a:xfrm>
              <a:off x="593765" y="3565726"/>
              <a:ext cx="153702" cy="169139"/>
            </a:xfrm>
            <a:custGeom>
              <a:avLst/>
              <a:gdLst/>
              <a:ahLst/>
              <a:cxnLst/>
              <a:rect l="l" t="t" r="r" b="b"/>
              <a:pathLst>
                <a:path w="4859" h="5347" extrusionOk="0">
                  <a:moveTo>
                    <a:pt x="1848" y="0"/>
                  </a:moveTo>
                  <a:cubicBezTo>
                    <a:pt x="1805" y="0"/>
                    <a:pt x="1776" y="2"/>
                    <a:pt x="1763" y="4"/>
                  </a:cubicBezTo>
                  <a:cubicBezTo>
                    <a:pt x="1603" y="40"/>
                    <a:pt x="2424" y="3590"/>
                    <a:pt x="2357" y="4035"/>
                  </a:cubicBezTo>
                  <a:cubicBezTo>
                    <a:pt x="2291" y="4480"/>
                    <a:pt x="88" y="4578"/>
                    <a:pt x="29" y="5055"/>
                  </a:cubicBezTo>
                  <a:cubicBezTo>
                    <a:pt x="1" y="5279"/>
                    <a:pt x="442" y="5347"/>
                    <a:pt x="1003" y="5347"/>
                  </a:cubicBezTo>
                  <a:cubicBezTo>
                    <a:pt x="1636" y="5347"/>
                    <a:pt x="2421" y="5261"/>
                    <a:pt x="2855" y="5218"/>
                  </a:cubicBezTo>
                  <a:cubicBezTo>
                    <a:pt x="3675" y="5136"/>
                    <a:pt x="3285" y="4794"/>
                    <a:pt x="3480" y="4741"/>
                  </a:cubicBezTo>
                  <a:cubicBezTo>
                    <a:pt x="3489" y="4739"/>
                    <a:pt x="3497" y="4737"/>
                    <a:pt x="3505" y="4737"/>
                  </a:cubicBezTo>
                  <a:cubicBezTo>
                    <a:pt x="3674" y="4737"/>
                    <a:pt x="3643" y="5264"/>
                    <a:pt x="3643" y="5264"/>
                  </a:cubicBezTo>
                  <a:cubicBezTo>
                    <a:pt x="3643" y="5264"/>
                    <a:pt x="4448" y="5212"/>
                    <a:pt x="4565" y="5027"/>
                  </a:cubicBezTo>
                  <a:cubicBezTo>
                    <a:pt x="4681" y="4843"/>
                    <a:pt x="4859" y="182"/>
                    <a:pt x="4859" y="182"/>
                  </a:cubicBezTo>
                  <a:cubicBezTo>
                    <a:pt x="4859" y="182"/>
                    <a:pt x="2364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3"/>
            <p:cNvSpPr/>
            <p:nvPr/>
          </p:nvSpPr>
          <p:spPr>
            <a:xfrm>
              <a:off x="959879" y="2796265"/>
              <a:ext cx="328662" cy="284661"/>
            </a:xfrm>
            <a:custGeom>
              <a:avLst/>
              <a:gdLst/>
              <a:ahLst/>
              <a:cxnLst/>
              <a:rect l="l" t="t" r="r" b="b"/>
              <a:pathLst>
                <a:path w="10390" h="8999" extrusionOk="0">
                  <a:moveTo>
                    <a:pt x="2757" y="0"/>
                  </a:moveTo>
                  <a:cubicBezTo>
                    <a:pt x="1060" y="606"/>
                    <a:pt x="0" y="4262"/>
                    <a:pt x="0" y="4262"/>
                  </a:cubicBezTo>
                  <a:cubicBezTo>
                    <a:pt x="0" y="4262"/>
                    <a:pt x="1403" y="8998"/>
                    <a:pt x="4726" y="8998"/>
                  </a:cubicBezTo>
                  <a:cubicBezTo>
                    <a:pt x="4888" y="8998"/>
                    <a:pt x="5053" y="8987"/>
                    <a:pt x="5224" y="8964"/>
                  </a:cubicBezTo>
                  <a:cubicBezTo>
                    <a:pt x="8906" y="8457"/>
                    <a:pt x="10390" y="2188"/>
                    <a:pt x="10061" y="1663"/>
                  </a:cubicBezTo>
                  <a:cubicBezTo>
                    <a:pt x="9768" y="1197"/>
                    <a:pt x="8776" y="736"/>
                    <a:pt x="7867" y="736"/>
                  </a:cubicBezTo>
                  <a:cubicBezTo>
                    <a:pt x="7752" y="736"/>
                    <a:pt x="7637" y="743"/>
                    <a:pt x="7526" y="759"/>
                  </a:cubicBezTo>
                  <a:cubicBezTo>
                    <a:pt x="6540" y="898"/>
                    <a:pt x="6351" y="4356"/>
                    <a:pt x="4909" y="4499"/>
                  </a:cubicBezTo>
                  <a:cubicBezTo>
                    <a:pt x="4896" y="4501"/>
                    <a:pt x="4884" y="4501"/>
                    <a:pt x="4871" y="4501"/>
                  </a:cubicBezTo>
                  <a:cubicBezTo>
                    <a:pt x="3800" y="4501"/>
                    <a:pt x="275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3"/>
            <p:cNvSpPr/>
            <p:nvPr/>
          </p:nvSpPr>
          <p:spPr>
            <a:xfrm>
              <a:off x="307775" y="2810247"/>
              <a:ext cx="377407" cy="390345"/>
            </a:xfrm>
            <a:custGeom>
              <a:avLst/>
              <a:gdLst/>
              <a:ahLst/>
              <a:cxnLst/>
              <a:rect l="l" t="t" r="r" b="b"/>
              <a:pathLst>
                <a:path w="11931" h="12340" extrusionOk="0">
                  <a:moveTo>
                    <a:pt x="10771" y="1"/>
                  </a:moveTo>
                  <a:cubicBezTo>
                    <a:pt x="10771" y="1"/>
                    <a:pt x="3945" y="1285"/>
                    <a:pt x="1969" y="5582"/>
                  </a:cubicBezTo>
                  <a:cubicBezTo>
                    <a:pt x="0" y="9864"/>
                    <a:pt x="3050" y="12339"/>
                    <a:pt x="3050" y="12339"/>
                  </a:cubicBezTo>
                  <a:cubicBezTo>
                    <a:pt x="3050" y="12339"/>
                    <a:pt x="4667" y="11715"/>
                    <a:pt x="5354" y="10257"/>
                  </a:cubicBezTo>
                  <a:cubicBezTo>
                    <a:pt x="5638" y="9660"/>
                    <a:pt x="4315" y="9182"/>
                    <a:pt x="5075" y="7780"/>
                  </a:cubicBezTo>
                  <a:cubicBezTo>
                    <a:pt x="6410" y="5320"/>
                    <a:pt x="10768" y="5001"/>
                    <a:pt x="10768" y="5001"/>
                  </a:cubicBezTo>
                  <a:cubicBezTo>
                    <a:pt x="10768" y="5001"/>
                    <a:pt x="11931" y="499"/>
                    <a:pt x="10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3"/>
            <p:cNvSpPr/>
            <p:nvPr/>
          </p:nvSpPr>
          <p:spPr>
            <a:xfrm>
              <a:off x="613693" y="2803952"/>
              <a:ext cx="189257" cy="511498"/>
            </a:xfrm>
            <a:custGeom>
              <a:avLst/>
              <a:gdLst/>
              <a:ahLst/>
              <a:cxnLst/>
              <a:rect l="l" t="t" r="r" b="b"/>
              <a:pathLst>
                <a:path w="5983" h="16170" extrusionOk="0">
                  <a:moveTo>
                    <a:pt x="1937" y="0"/>
                  </a:moveTo>
                  <a:cubicBezTo>
                    <a:pt x="1433" y="0"/>
                    <a:pt x="1003" y="168"/>
                    <a:pt x="779" y="489"/>
                  </a:cubicBezTo>
                  <a:cubicBezTo>
                    <a:pt x="0" y="1610"/>
                    <a:pt x="8" y="15381"/>
                    <a:pt x="186" y="15989"/>
                  </a:cubicBezTo>
                  <a:cubicBezTo>
                    <a:pt x="224" y="16117"/>
                    <a:pt x="414" y="16170"/>
                    <a:pt x="700" y="16170"/>
                  </a:cubicBezTo>
                  <a:cubicBezTo>
                    <a:pt x="1778" y="16170"/>
                    <a:pt x="4223" y="15415"/>
                    <a:pt x="4999" y="15058"/>
                  </a:cubicBezTo>
                  <a:cubicBezTo>
                    <a:pt x="5983" y="14609"/>
                    <a:pt x="5056" y="3308"/>
                    <a:pt x="5056" y="3308"/>
                  </a:cubicBezTo>
                  <a:cubicBezTo>
                    <a:pt x="4902" y="1033"/>
                    <a:pt x="3190" y="0"/>
                    <a:pt x="1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3"/>
            <p:cNvSpPr/>
            <p:nvPr/>
          </p:nvSpPr>
          <p:spPr>
            <a:xfrm>
              <a:off x="878425" y="2801959"/>
              <a:ext cx="181254" cy="508904"/>
            </a:xfrm>
            <a:custGeom>
              <a:avLst/>
              <a:gdLst/>
              <a:ahLst/>
              <a:cxnLst/>
              <a:rect l="l" t="t" r="r" b="b"/>
              <a:pathLst>
                <a:path w="5730" h="16088" extrusionOk="0">
                  <a:moveTo>
                    <a:pt x="3060" y="0"/>
                  </a:moveTo>
                  <a:cubicBezTo>
                    <a:pt x="1858" y="0"/>
                    <a:pt x="198" y="1118"/>
                    <a:pt x="188" y="3467"/>
                  </a:cubicBezTo>
                  <a:cubicBezTo>
                    <a:pt x="188" y="3467"/>
                    <a:pt x="1" y="14798"/>
                    <a:pt x="963" y="15197"/>
                  </a:cubicBezTo>
                  <a:cubicBezTo>
                    <a:pt x="1692" y="15499"/>
                    <a:pt x="3898" y="16087"/>
                    <a:pt x="4983" y="16087"/>
                  </a:cubicBezTo>
                  <a:cubicBezTo>
                    <a:pt x="5330" y="16087"/>
                    <a:pt x="5563" y="16027"/>
                    <a:pt x="5595" y="15877"/>
                  </a:cubicBezTo>
                  <a:cubicBezTo>
                    <a:pt x="5730" y="15262"/>
                    <a:pt x="4891" y="1511"/>
                    <a:pt x="4082" y="432"/>
                  </a:cubicBezTo>
                  <a:cubicBezTo>
                    <a:pt x="3867" y="146"/>
                    <a:pt x="3493" y="0"/>
                    <a:pt x="3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3"/>
            <p:cNvSpPr/>
            <p:nvPr/>
          </p:nvSpPr>
          <p:spPr>
            <a:xfrm>
              <a:off x="452842" y="2244500"/>
              <a:ext cx="673551" cy="357068"/>
            </a:xfrm>
            <a:custGeom>
              <a:avLst/>
              <a:gdLst/>
              <a:ahLst/>
              <a:cxnLst/>
              <a:rect l="l" t="t" r="r" b="b"/>
              <a:pathLst>
                <a:path w="21293" h="11288" extrusionOk="0">
                  <a:moveTo>
                    <a:pt x="10614" y="0"/>
                  </a:moveTo>
                  <a:cubicBezTo>
                    <a:pt x="10277" y="0"/>
                    <a:pt x="9919" y="32"/>
                    <a:pt x="9538" y="99"/>
                  </a:cubicBezTo>
                  <a:cubicBezTo>
                    <a:pt x="5249" y="859"/>
                    <a:pt x="5594" y="6500"/>
                    <a:pt x="3928" y="6500"/>
                  </a:cubicBezTo>
                  <a:cubicBezTo>
                    <a:pt x="3909" y="6500"/>
                    <a:pt x="3889" y="6500"/>
                    <a:pt x="3870" y="6498"/>
                  </a:cubicBezTo>
                  <a:cubicBezTo>
                    <a:pt x="2403" y="6385"/>
                    <a:pt x="2432" y="5423"/>
                    <a:pt x="1866" y="5423"/>
                  </a:cubicBezTo>
                  <a:cubicBezTo>
                    <a:pt x="1763" y="5423"/>
                    <a:pt x="1640" y="5454"/>
                    <a:pt x="1486" y="5529"/>
                  </a:cubicBezTo>
                  <a:cubicBezTo>
                    <a:pt x="528" y="5988"/>
                    <a:pt x="1" y="11287"/>
                    <a:pt x="4998" y="11287"/>
                  </a:cubicBezTo>
                  <a:cubicBezTo>
                    <a:pt x="5248" y="11287"/>
                    <a:pt x="5513" y="11274"/>
                    <a:pt x="5791" y="11246"/>
                  </a:cubicBezTo>
                  <a:cubicBezTo>
                    <a:pt x="5791" y="11246"/>
                    <a:pt x="15743" y="10270"/>
                    <a:pt x="17003" y="10032"/>
                  </a:cubicBezTo>
                  <a:cubicBezTo>
                    <a:pt x="21293" y="9224"/>
                    <a:pt x="20583" y="3942"/>
                    <a:pt x="19401" y="3942"/>
                  </a:cubicBezTo>
                  <a:cubicBezTo>
                    <a:pt x="18382" y="3942"/>
                    <a:pt x="18280" y="5276"/>
                    <a:pt x="17457" y="5276"/>
                  </a:cubicBezTo>
                  <a:cubicBezTo>
                    <a:pt x="17326" y="5276"/>
                    <a:pt x="17177" y="5242"/>
                    <a:pt x="17003" y="5164"/>
                  </a:cubicBezTo>
                  <a:cubicBezTo>
                    <a:pt x="15832" y="4636"/>
                    <a:pt x="14727" y="0"/>
                    <a:pt x="10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3"/>
            <p:cNvSpPr/>
            <p:nvPr/>
          </p:nvSpPr>
          <p:spPr>
            <a:xfrm>
              <a:off x="630174" y="2474847"/>
              <a:ext cx="316483" cy="317274"/>
            </a:xfrm>
            <a:custGeom>
              <a:avLst/>
              <a:gdLst/>
              <a:ahLst/>
              <a:cxnLst/>
              <a:rect l="l" t="t" r="r" b="b"/>
              <a:pathLst>
                <a:path w="10005" h="10030" extrusionOk="0">
                  <a:moveTo>
                    <a:pt x="5948" y="0"/>
                  </a:moveTo>
                  <a:cubicBezTo>
                    <a:pt x="4934" y="0"/>
                    <a:pt x="3832" y="151"/>
                    <a:pt x="2843" y="326"/>
                  </a:cubicBezTo>
                  <a:cubicBezTo>
                    <a:pt x="1" y="827"/>
                    <a:pt x="1338" y="9685"/>
                    <a:pt x="5684" y="10020"/>
                  </a:cubicBezTo>
                  <a:cubicBezTo>
                    <a:pt x="5773" y="10027"/>
                    <a:pt x="5861" y="10030"/>
                    <a:pt x="5947" y="10030"/>
                  </a:cubicBezTo>
                  <a:cubicBezTo>
                    <a:pt x="10004" y="10030"/>
                    <a:pt x="9417" y="2416"/>
                    <a:pt x="9417" y="2416"/>
                  </a:cubicBezTo>
                  <a:cubicBezTo>
                    <a:pt x="9436" y="528"/>
                    <a:pt x="7845" y="0"/>
                    <a:pt x="5948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3"/>
            <p:cNvSpPr/>
            <p:nvPr/>
          </p:nvSpPr>
          <p:spPr>
            <a:xfrm>
              <a:off x="526292" y="2523403"/>
              <a:ext cx="570366" cy="564893"/>
            </a:xfrm>
            <a:custGeom>
              <a:avLst/>
              <a:gdLst/>
              <a:ahLst/>
              <a:cxnLst/>
              <a:rect l="l" t="t" r="r" b="b"/>
              <a:pathLst>
                <a:path w="18031" h="17858" extrusionOk="0">
                  <a:moveTo>
                    <a:pt x="4855" y="0"/>
                  </a:moveTo>
                  <a:cubicBezTo>
                    <a:pt x="3940" y="0"/>
                    <a:pt x="0" y="16541"/>
                    <a:pt x="7917" y="17651"/>
                  </a:cubicBezTo>
                  <a:cubicBezTo>
                    <a:pt x="8935" y="17795"/>
                    <a:pt x="9878" y="17858"/>
                    <a:pt x="10744" y="17858"/>
                  </a:cubicBezTo>
                  <a:cubicBezTo>
                    <a:pt x="15605" y="17858"/>
                    <a:pt x="18031" y="15873"/>
                    <a:pt x="17731" y="14970"/>
                  </a:cubicBezTo>
                  <a:cubicBezTo>
                    <a:pt x="17661" y="14760"/>
                    <a:pt x="17542" y="14704"/>
                    <a:pt x="17401" y="14704"/>
                  </a:cubicBezTo>
                  <a:cubicBezTo>
                    <a:pt x="17235" y="14704"/>
                    <a:pt x="17038" y="14783"/>
                    <a:pt x="16855" y="14783"/>
                  </a:cubicBezTo>
                  <a:cubicBezTo>
                    <a:pt x="16409" y="14783"/>
                    <a:pt x="16052" y="14304"/>
                    <a:pt x="16456" y="10998"/>
                  </a:cubicBezTo>
                  <a:cubicBezTo>
                    <a:pt x="17098" y="5759"/>
                    <a:pt x="13209" y="85"/>
                    <a:pt x="12622" y="85"/>
                  </a:cubicBezTo>
                  <a:cubicBezTo>
                    <a:pt x="12613" y="85"/>
                    <a:pt x="12605" y="87"/>
                    <a:pt x="12597" y="90"/>
                  </a:cubicBezTo>
                  <a:cubicBezTo>
                    <a:pt x="12106" y="271"/>
                    <a:pt x="12764" y="5118"/>
                    <a:pt x="12106" y="6106"/>
                  </a:cubicBezTo>
                  <a:cubicBezTo>
                    <a:pt x="11998" y="6268"/>
                    <a:pt x="11908" y="6338"/>
                    <a:pt x="11828" y="6338"/>
                  </a:cubicBezTo>
                  <a:cubicBezTo>
                    <a:pt x="11419" y="6338"/>
                    <a:pt x="11260" y="4530"/>
                    <a:pt x="10222" y="3937"/>
                  </a:cubicBezTo>
                  <a:cubicBezTo>
                    <a:pt x="10122" y="3880"/>
                    <a:pt x="10025" y="3853"/>
                    <a:pt x="9932" y="3853"/>
                  </a:cubicBezTo>
                  <a:cubicBezTo>
                    <a:pt x="8963" y="3853"/>
                    <a:pt x="8345" y="6679"/>
                    <a:pt x="7377" y="6679"/>
                  </a:cubicBezTo>
                  <a:cubicBezTo>
                    <a:pt x="7284" y="6679"/>
                    <a:pt x="7188" y="6653"/>
                    <a:pt x="7088" y="6596"/>
                  </a:cubicBezTo>
                  <a:cubicBezTo>
                    <a:pt x="5846" y="5886"/>
                    <a:pt x="4895" y="12"/>
                    <a:pt x="4895" y="12"/>
                  </a:cubicBezTo>
                  <a:cubicBezTo>
                    <a:pt x="4883" y="4"/>
                    <a:pt x="4869" y="0"/>
                    <a:pt x="4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3"/>
            <p:cNvSpPr/>
            <p:nvPr/>
          </p:nvSpPr>
          <p:spPr>
            <a:xfrm>
              <a:off x="802413" y="2556301"/>
              <a:ext cx="53079" cy="104609"/>
            </a:xfrm>
            <a:custGeom>
              <a:avLst/>
              <a:gdLst/>
              <a:ahLst/>
              <a:cxnLst/>
              <a:rect l="l" t="t" r="r" b="b"/>
              <a:pathLst>
                <a:path w="1678" h="3307" extrusionOk="0">
                  <a:moveTo>
                    <a:pt x="737" y="0"/>
                  </a:moveTo>
                  <a:cubicBezTo>
                    <a:pt x="0" y="2507"/>
                    <a:pt x="617" y="3307"/>
                    <a:pt x="1063" y="3307"/>
                  </a:cubicBezTo>
                  <a:cubicBezTo>
                    <a:pt x="1158" y="3307"/>
                    <a:pt x="1246" y="3270"/>
                    <a:pt x="1311" y="3205"/>
                  </a:cubicBezTo>
                  <a:cubicBezTo>
                    <a:pt x="1678" y="2840"/>
                    <a:pt x="737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3"/>
            <p:cNvSpPr/>
            <p:nvPr/>
          </p:nvSpPr>
          <p:spPr>
            <a:xfrm>
              <a:off x="817248" y="2674955"/>
              <a:ext cx="44950" cy="40047"/>
            </a:xfrm>
            <a:custGeom>
              <a:avLst/>
              <a:gdLst/>
              <a:ahLst/>
              <a:cxnLst/>
              <a:rect l="l" t="t" r="r" b="b"/>
              <a:pathLst>
                <a:path w="1421" h="1266" extrusionOk="0">
                  <a:moveTo>
                    <a:pt x="1074" y="1"/>
                  </a:moveTo>
                  <a:lnTo>
                    <a:pt x="1074" y="1"/>
                  </a:lnTo>
                  <a:cubicBezTo>
                    <a:pt x="1074" y="1"/>
                    <a:pt x="1067" y="667"/>
                    <a:pt x="667" y="734"/>
                  </a:cubicBezTo>
                  <a:cubicBezTo>
                    <a:pt x="647" y="737"/>
                    <a:pt x="627" y="739"/>
                    <a:pt x="607" y="739"/>
                  </a:cubicBezTo>
                  <a:cubicBezTo>
                    <a:pt x="257" y="739"/>
                    <a:pt x="158" y="201"/>
                    <a:pt x="158" y="201"/>
                  </a:cubicBezTo>
                  <a:lnTo>
                    <a:pt x="158" y="201"/>
                  </a:lnTo>
                  <a:cubicBezTo>
                    <a:pt x="158" y="201"/>
                    <a:pt x="0" y="1265"/>
                    <a:pt x="710" y="1265"/>
                  </a:cubicBezTo>
                  <a:cubicBezTo>
                    <a:pt x="1421" y="1265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3"/>
            <p:cNvSpPr/>
            <p:nvPr/>
          </p:nvSpPr>
          <p:spPr>
            <a:xfrm>
              <a:off x="710014" y="2543363"/>
              <a:ext cx="100971" cy="75380"/>
            </a:xfrm>
            <a:custGeom>
              <a:avLst/>
              <a:gdLst/>
              <a:ahLst/>
              <a:cxnLst/>
              <a:rect l="l" t="t" r="r" b="b"/>
              <a:pathLst>
                <a:path w="3192" h="2383" extrusionOk="0">
                  <a:moveTo>
                    <a:pt x="2209" y="1"/>
                  </a:moveTo>
                  <a:cubicBezTo>
                    <a:pt x="1375" y="1"/>
                    <a:pt x="420" y="306"/>
                    <a:pt x="420" y="306"/>
                  </a:cubicBezTo>
                  <a:cubicBezTo>
                    <a:pt x="0" y="475"/>
                    <a:pt x="441" y="2383"/>
                    <a:pt x="1644" y="2383"/>
                  </a:cubicBezTo>
                  <a:cubicBezTo>
                    <a:pt x="1707" y="2383"/>
                    <a:pt x="1772" y="2378"/>
                    <a:pt x="1839" y="2367"/>
                  </a:cubicBezTo>
                  <a:cubicBezTo>
                    <a:pt x="3191" y="2143"/>
                    <a:pt x="3002" y="117"/>
                    <a:pt x="2770" y="61"/>
                  </a:cubicBezTo>
                  <a:cubicBezTo>
                    <a:pt x="2600" y="18"/>
                    <a:pt x="2408" y="1"/>
                    <a:pt x="2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3"/>
            <p:cNvSpPr/>
            <p:nvPr/>
          </p:nvSpPr>
          <p:spPr>
            <a:xfrm>
              <a:off x="650798" y="2471747"/>
              <a:ext cx="234428" cy="163382"/>
            </a:xfrm>
            <a:custGeom>
              <a:avLst/>
              <a:gdLst/>
              <a:ahLst/>
              <a:cxnLst/>
              <a:rect l="l" t="t" r="r" b="b"/>
              <a:pathLst>
                <a:path w="7411" h="5165" extrusionOk="0">
                  <a:moveTo>
                    <a:pt x="7103" y="0"/>
                  </a:moveTo>
                  <a:cubicBezTo>
                    <a:pt x="7038" y="0"/>
                    <a:pt x="6964" y="30"/>
                    <a:pt x="6879" y="107"/>
                  </a:cubicBezTo>
                  <a:cubicBezTo>
                    <a:pt x="6879" y="107"/>
                    <a:pt x="2461" y="4203"/>
                    <a:pt x="42" y="4631"/>
                  </a:cubicBezTo>
                  <a:cubicBezTo>
                    <a:pt x="42" y="4631"/>
                    <a:pt x="14" y="4964"/>
                    <a:pt x="1" y="5153"/>
                  </a:cubicBezTo>
                  <a:cubicBezTo>
                    <a:pt x="1" y="5161"/>
                    <a:pt x="7" y="5164"/>
                    <a:pt x="20" y="5164"/>
                  </a:cubicBezTo>
                  <a:cubicBezTo>
                    <a:pt x="331" y="5164"/>
                    <a:pt x="4435" y="3028"/>
                    <a:pt x="7410" y="305"/>
                  </a:cubicBezTo>
                  <a:cubicBezTo>
                    <a:pt x="7410" y="305"/>
                    <a:pt x="7309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3"/>
            <p:cNvSpPr/>
            <p:nvPr/>
          </p:nvSpPr>
          <p:spPr>
            <a:xfrm>
              <a:off x="852740" y="2560382"/>
              <a:ext cx="27900" cy="28090"/>
            </a:xfrm>
            <a:custGeom>
              <a:avLst/>
              <a:gdLst/>
              <a:ahLst/>
              <a:cxnLst/>
              <a:rect l="l" t="t" r="r" b="b"/>
              <a:pathLst>
                <a:path w="882" h="888" extrusionOk="0">
                  <a:moveTo>
                    <a:pt x="440" y="0"/>
                  </a:moveTo>
                  <a:cubicBezTo>
                    <a:pt x="197" y="0"/>
                    <a:pt x="1" y="199"/>
                    <a:pt x="1" y="444"/>
                  </a:cubicBezTo>
                  <a:cubicBezTo>
                    <a:pt x="1" y="689"/>
                    <a:pt x="197" y="888"/>
                    <a:pt x="440" y="888"/>
                  </a:cubicBezTo>
                  <a:cubicBezTo>
                    <a:pt x="684" y="888"/>
                    <a:pt x="881" y="689"/>
                    <a:pt x="881" y="444"/>
                  </a:cubicBezTo>
                  <a:cubicBezTo>
                    <a:pt x="881" y="199"/>
                    <a:pt x="684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3"/>
            <p:cNvSpPr/>
            <p:nvPr/>
          </p:nvSpPr>
          <p:spPr>
            <a:xfrm>
              <a:off x="730543" y="2620009"/>
              <a:ext cx="46310" cy="46342"/>
            </a:xfrm>
            <a:custGeom>
              <a:avLst/>
              <a:gdLst/>
              <a:ahLst/>
              <a:cxnLst/>
              <a:rect l="l" t="t" r="r" b="b"/>
              <a:pathLst>
                <a:path w="1464" h="1465" extrusionOk="0">
                  <a:moveTo>
                    <a:pt x="732" y="1"/>
                  </a:moveTo>
                  <a:cubicBezTo>
                    <a:pt x="328" y="1"/>
                    <a:pt x="1" y="327"/>
                    <a:pt x="1" y="733"/>
                  </a:cubicBezTo>
                  <a:cubicBezTo>
                    <a:pt x="1" y="1136"/>
                    <a:pt x="328" y="1464"/>
                    <a:pt x="732" y="1464"/>
                  </a:cubicBezTo>
                  <a:cubicBezTo>
                    <a:pt x="1138" y="1464"/>
                    <a:pt x="1464" y="1136"/>
                    <a:pt x="1464" y="733"/>
                  </a:cubicBezTo>
                  <a:cubicBezTo>
                    <a:pt x="1464" y="327"/>
                    <a:pt x="1138" y="1"/>
                    <a:pt x="73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3"/>
            <p:cNvSpPr/>
            <p:nvPr/>
          </p:nvSpPr>
          <p:spPr>
            <a:xfrm>
              <a:off x="866658" y="2600682"/>
              <a:ext cx="46310" cy="46373"/>
            </a:xfrm>
            <a:custGeom>
              <a:avLst/>
              <a:gdLst/>
              <a:ahLst/>
              <a:cxnLst/>
              <a:rect l="l" t="t" r="r" b="b"/>
              <a:pathLst>
                <a:path w="1464" h="1466" extrusionOk="0">
                  <a:moveTo>
                    <a:pt x="732" y="1"/>
                  </a:moveTo>
                  <a:cubicBezTo>
                    <a:pt x="328" y="1"/>
                    <a:pt x="0" y="328"/>
                    <a:pt x="0" y="734"/>
                  </a:cubicBezTo>
                  <a:cubicBezTo>
                    <a:pt x="0" y="1137"/>
                    <a:pt x="328" y="1465"/>
                    <a:pt x="732" y="1465"/>
                  </a:cubicBezTo>
                  <a:cubicBezTo>
                    <a:pt x="1137" y="1465"/>
                    <a:pt x="1464" y="1137"/>
                    <a:pt x="1464" y="734"/>
                  </a:cubicBezTo>
                  <a:cubicBezTo>
                    <a:pt x="1464" y="328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3"/>
            <p:cNvSpPr/>
            <p:nvPr/>
          </p:nvSpPr>
          <p:spPr>
            <a:xfrm>
              <a:off x="613377" y="2574458"/>
              <a:ext cx="86989" cy="88539"/>
            </a:xfrm>
            <a:custGeom>
              <a:avLst/>
              <a:gdLst/>
              <a:ahLst/>
              <a:cxnLst/>
              <a:rect l="l" t="t" r="r" b="b"/>
              <a:pathLst>
                <a:path w="2750" h="2799" extrusionOk="0">
                  <a:moveTo>
                    <a:pt x="764" y="0"/>
                  </a:moveTo>
                  <a:cubicBezTo>
                    <a:pt x="716" y="0"/>
                    <a:pt x="668" y="8"/>
                    <a:pt x="620" y="25"/>
                  </a:cubicBezTo>
                  <a:cubicBezTo>
                    <a:pt x="13" y="242"/>
                    <a:pt x="1" y="2799"/>
                    <a:pt x="1135" y="2799"/>
                  </a:cubicBezTo>
                  <a:cubicBezTo>
                    <a:pt x="1159" y="2799"/>
                    <a:pt x="1183" y="2798"/>
                    <a:pt x="1207" y="2796"/>
                  </a:cubicBezTo>
                  <a:cubicBezTo>
                    <a:pt x="2750" y="2654"/>
                    <a:pt x="1956" y="1149"/>
                    <a:pt x="1956" y="1149"/>
                  </a:cubicBezTo>
                  <a:cubicBezTo>
                    <a:pt x="1956" y="1149"/>
                    <a:pt x="1346" y="0"/>
                    <a:pt x="764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3"/>
            <p:cNvSpPr/>
            <p:nvPr/>
          </p:nvSpPr>
          <p:spPr>
            <a:xfrm>
              <a:off x="910374" y="2531470"/>
              <a:ext cx="86989" cy="88571"/>
            </a:xfrm>
            <a:custGeom>
              <a:avLst/>
              <a:gdLst/>
              <a:ahLst/>
              <a:cxnLst/>
              <a:rect l="l" t="t" r="r" b="b"/>
              <a:pathLst>
                <a:path w="2750" h="2800" extrusionOk="0">
                  <a:moveTo>
                    <a:pt x="1985" y="0"/>
                  </a:moveTo>
                  <a:cubicBezTo>
                    <a:pt x="1403" y="0"/>
                    <a:pt x="793" y="1149"/>
                    <a:pt x="793" y="1149"/>
                  </a:cubicBezTo>
                  <a:cubicBezTo>
                    <a:pt x="793" y="1149"/>
                    <a:pt x="0" y="2657"/>
                    <a:pt x="1541" y="2796"/>
                  </a:cubicBezTo>
                  <a:cubicBezTo>
                    <a:pt x="1566" y="2798"/>
                    <a:pt x="1590" y="2799"/>
                    <a:pt x="1614" y="2799"/>
                  </a:cubicBezTo>
                  <a:cubicBezTo>
                    <a:pt x="2749" y="2799"/>
                    <a:pt x="2737" y="242"/>
                    <a:pt x="2128" y="25"/>
                  </a:cubicBezTo>
                  <a:cubicBezTo>
                    <a:pt x="2081" y="8"/>
                    <a:pt x="2033" y="0"/>
                    <a:pt x="1985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3"/>
            <p:cNvSpPr/>
            <p:nvPr/>
          </p:nvSpPr>
          <p:spPr>
            <a:xfrm>
              <a:off x="715613" y="2512237"/>
              <a:ext cx="72154" cy="24041"/>
            </a:xfrm>
            <a:custGeom>
              <a:avLst/>
              <a:gdLst/>
              <a:ahLst/>
              <a:cxnLst/>
              <a:rect l="l" t="t" r="r" b="b"/>
              <a:pathLst>
                <a:path w="2281" h="760" extrusionOk="0">
                  <a:moveTo>
                    <a:pt x="1144" y="1"/>
                  </a:moveTo>
                  <a:cubicBezTo>
                    <a:pt x="1125" y="1"/>
                    <a:pt x="1106" y="1"/>
                    <a:pt x="1087" y="2"/>
                  </a:cubicBezTo>
                  <a:cubicBezTo>
                    <a:pt x="400" y="23"/>
                    <a:pt x="0" y="622"/>
                    <a:pt x="201" y="733"/>
                  </a:cubicBezTo>
                  <a:cubicBezTo>
                    <a:pt x="234" y="752"/>
                    <a:pt x="276" y="760"/>
                    <a:pt x="324" y="760"/>
                  </a:cubicBezTo>
                  <a:cubicBezTo>
                    <a:pt x="540" y="760"/>
                    <a:pt x="891" y="604"/>
                    <a:pt x="1318" y="604"/>
                  </a:cubicBezTo>
                  <a:cubicBezTo>
                    <a:pt x="1352" y="604"/>
                    <a:pt x="1388" y="605"/>
                    <a:pt x="1423" y="607"/>
                  </a:cubicBezTo>
                  <a:cubicBezTo>
                    <a:pt x="1496" y="612"/>
                    <a:pt x="1565" y="614"/>
                    <a:pt x="1628" y="614"/>
                  </a:cubicBezTo>
                  <a:cubicBezTo>
                    <a:pt x="2067" y="614"/>
                    <a:pt x="2281" y="504"/>
                    <a:pt x="2083" y="352"/>
                  </a:cubicBezTo>
                  <a:cubicBezTo>
                    <a:pt x="2083" y="352"/>
                    <a:pt x="1791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3"/>
            <p:cNvSpPr/>
            <p:nvPr/>
          </p:nvSpPr>
          <p:spPr>
            <a:xfrm>
              <a:off x="832811" y="2514103"/>
              <a:ext cx="71331" cy="22206"/>
            </a:xfrm>
            <a:custGeom>
              <a:avLst/>
              <a:gdLst/>
              <a:ahLst/>
              <a:cxnLst/>
              <a:rect l="l" t="t" r="r" b="b"/>
              <a:pathLst>
                <a:path w="2255" h="702" extrusionOk="0">
                  <a:moveTo>
                    <a:pt x="1073" y="0"/>
                  </a:moveTo>
                  <a:cubicBezTo>
                    <a:pt x="416" y="0"/>
                    <a:pt x="0" y="540"/>
                    <a:pt x="187" y="664"/>
                  </a:cubicBezTo>
                  <a:cubicBezTo>
                    <a:pt x="228" y="692"/>
                    <a:pt x="283" y="702"/>
                    <a:pt x="349" y="702"/>
                  </a:cubicBezTo>
                  <a:cubicBezTo>
                    <a:pt x="541" y="702"/>
                    <a:pt x="828" y="616"/>
                    <a:pt x="1166" y="616"/>
                  </a:cubicBezTo>
                  <a:cubicBezTo>
                    <a:pt x="1247" y="616"/>
                    <a:pt x="1330" y="621"/>
                    <a:pt x="1415" y="633"/>
                  </a:cubicBezTo>
                  <a:cubicBezTo>
                    <a:pt x="1554" y="653"/>
                    <a:pt x="1678" y="662"/>
                    <a:pt x="1783" y="662"/>
                  </a:cubicBezTo>
                  <a:cubicBezTo>
                    <a:pt x="2109" y="662"/>
                    <a:pt x="2254" y="572"/>
                    <a:pt x="2094" y="428"/>
                  </a:cubicBezTo>
                  <a:cubicBezTo>
                    <a:pt x="2094" y="428"/>
                    <a:pt x="1814" y="31"/>
                    <a:pt x="1126" y="1"/>
                  </a:cubicBezTo>
                  <a:cubicBezTo>
                    <a:pt x="1108" y="0"/>
                    <a:pt x="1091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3"/>
            <p:cNvSpPr/>
            <p:nvPr/>
          </p:nvSpPr>
          <p:spPr>
            <a:xfrm>
              <a:off x="626093" y="2608178"/>
              <a:ext cx="43020" cy="38465"/>
            </a:xfrm>
            <a:custGeom>
              <a:avLst/>
              <a:gdLst/>
              <a:ahLst/>
              <a:cxnLst/>
              <a:rect l="l" t="t" r="r" b="b"/>
              <a:pathLst>
                <a:path w="1360" h="1216" extrusionOk="0">
                  <a:moveTo>
                    <a:pt x="494" y="0"/>
                  </a:moveTo>
                  <a:cubicBezTo>
                    <a:pt x="0" y="0"/>
                    <a:pt x="633" y="1216"/>
                    <a:pt x="996" y="1216"/>
                  </a:cubicBezTo>
                  <a:cubicBezTo>
                    <a:pt x="1055" y="1216"/>
                    <a:pt x="1107" y="1183"/>
                    <a:pt x="1146" y="1107"/>
                  </a:cubicBezTo>
                  <a:cubicBezTo>
                    <a:pt x="1146" y="1107"/>
                    <a:pt x="1360" y="193"/>
                    <a:pt x="591" y="13"/>
                  </a:cubicBezTo>
                  <a:cubicBezTo>
                    <a:pt x="555" y="4"/>
                    <a:pt x="522" y="0"/>
                    <a:pt x="49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3"/>
            <p:cNvSpPr/>
            <p:nvPr/>
          </p:nvSpPr>
          <p:spPr>
            <a:xfrm>
              <a:off x="940299" y="2561805"/>
              <a:ext cx="43052" cy="38497"/>
            </a:xfrm>
            <a:custGeom>
              <a:avLst/>
              <a:gdLst/>
              <a:ahLst/>
              <a:cxnLst/>
              <a:rect l="l" t="t" r="r" b="b"/>
              <a:pathLst>
                <a:path w="1361" h="1217" extrusionOk="0">
                  <a:moveTo>
                    <a:pt x="865" y="0"/>
                  </a:moveTo>
                  <a:cubicBezTo>
                    <a:pt x="837" y="0"/>
                    <a:pt x="805" y="4"/>
                    <a:pt x="770" y="12"/>
                  </a:cubicBezTo>
                  <a:cubicBezTo>
                    <a:pt x="1" y="194"/>
                    <a:pt x="214" y="1106"/>
                    <a:pt x="214" y="1106"/>
                  </a:cubicBezTo>
                  <a:cubicBezTo>
                    <a:pt x="253" y="1183"/>
                    <a:pt x="305" y="1216"/>
                    <a:pt x="365" y="1216"/>
                  </a:cubicBezTo>
                  <a:cubicBezTo>
                    <a:pt x="727" y="1216"/>
                    <a:pt x="1361" y="0"/>
                    <a:pt x="86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3"/>
            <p:cNvSpPr/>
            <p:nvPr/>
          </p:nvSpPr>
          <p:spPr>
            <a:xfrm>
              <a:off x="731714" y="2357269"/>
              <a:ext cx="125170" cy="92905"/>
            </a:xfrm>
            <a:custGeom>
              <a:avLst/>
              <a:gdLst/>
              <a:ahLst/>
              <a:cxnLst/>
              <a:rect l="l" t="t" r="r" b="b"/>
              <a:pathLst>
                <a:path w="3957" h="2937" extrusionOk="0">
                  <a:moveTo>
                    <a:pt x="1569" y="0"/>
                  </a:moveTo>
                  <a:cubicBezTo>
                    <a:pt x="1523" y="0"/>
                    <a:pt x="1476" y="1"/>
                    <a:pt x="1428" y="2"/>
                  </a:cubicBezTo>
                  <a:cubicBezTo>
                    <a:pt x="1428" y="2"/>
                    <a:pt x="491" y="134"/>
                    <a:pt x="244" y="844"/>
                  </a:cubicBezTo>
                  <a:cubicBezTo>
                    <a:pt x="1" y="1553"/>
                    <a:pt x="856" y="1965"/>
                    <a:pt x="966" y="2209"/>
                  </a:cubicBezTo>
                  <a:cubicBezTo>
                    <a:pt x="1072" y="2443"/>
                    <a:pt x="881" y="2887"/>
                    <a:pt x="1119" y="2887"/>
                  </a:cubicBezTo>
                  <a:cubicBezTo>
                    <a:pt x="1128" y="2887"/>
                    <a:pt x="1138" y="2886"/>
                    <a:pt x="1149" y="2884"/>
                  </a:cubicBezTo>
                  <a:cubicBezTo>
                    <a:pt x="1273" y="2868"/>
                    <a:pt x="1323" y="2537"/>
                    <a:pt x="1452" y="2537"/>
                  </a:cubicBezTo>
                  <a:cubicBezTo>
                    <a:pt x="1459" y="2537"/>
                    <a:pt x="1467" y="2538"/>
                    <a:pt x="1476" y="2541"/>
                  </a:cubicBezTo>
                  <a:cubicBezTo>
                    <a:pt x="1610" y="2582"/>
                    <a:pt x="1575" y="2936"/>
                    <a:pt x="1795" y="2936"/>
                  </a:cubicBezTo>
                  <a:cubicBezTo>
                    <a:pt x="1818" y="2936"/>
                    <a:pt x="1845" y="2932"/>
                    <a:pt x="1875" y="2923"/>
                  </a:cubicBezTo>
                  <a:cubicBezTo>
                    <a:pt x="2152" y="2840"/>
                    <a:pt x="2049" y="2539"/>
                    <a:pt x="2142" y="2539"/>
                  </a:cubicBezTo>
                  <a:cubicBezTo>
                    <a:pt x="2153" y="2539"/>
                    <a:pt x="2167" y="2543"/>
                    <a:pt x="2184" y="2552"/>
                  </a:cubicBezTo>
                  <a:cubicBezTo>
                    <a:pt x="2329" y="2629"/>
                    <a:pt x="2266" y="2922"/>
                    <a:pt x="2417" y="2922"/>
                  </a:cubicBezTo>
                  <a:cubicBezTo>
                    <a:pt x="2441" y="2922"/>
                    <a:pt x="2470" y="2914"/>
                    <a:pt x="2507" y="2897"/>
                  </a:cubicBezTo>
                  <a:cubicBezTo>
                    <a:pt x="2774" y="2774"/>
                    <a:pt x="2456" y="2441"/>
                    <a:pt x="2847" y="2064"/>
                  </a:cubicBezTo>
                  <a:cubicBezTo>
                    <a:pt x="3230" y="1694"/>
                    <a:pt x="3956" y="0"/>
                    <a:pt x="1569" y="0"/>
                  </a:cubicBezTo>
                  <a:close/>
                </a:path>
              </a:pathLst>
            </a:custGeom>
            <a:solidFill>
              <a:srgbClr val="F4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3"/>
            <p:cNvSpPr/>
            <p:nvPr/>
          </p:nvSpPr>
          <p:spPr>
            <a:xfrm>
              <a:off x="749681" y="2379792"/>
              <a:ext cx="39541" cy="28090"/>
            </a:xfrm>
            <a:custGeom>
              <a:avLst/>
              <a:gdLst/>
              <a:ahLst/>
              <a:cxnLst/>
              <a:rect l="l" t="t" r="r" b="b"/>
              <a:pathLst>
                <a:path w="1250" h="888" extrusionOk="0">
                  <a:moveTo>
                    <a:pt x="662" y="0"/>
                  </a:moveTo>
                  <a:cubicBezTo>
                    <a:pt x="107" y="0"/>
                    <a:pt x="1" y="578"/>
                    <a:pt x="375" y="819"/>
                  </a:cubicBezTo>
                  <a:cubicBezTo>
                    <a:pt x="450" y="868"/>
                    <a:pt x="521" y="888"/>
                    <a:pt x="585" y="888"/>
                  </a:cubicBezTo>
                  <a:cubicBezTo>
                    <a:pt x="842" y="888"/>
                    <a:pt x="1005" y="579"/>
                    <a:pt x="1005" y="579"/>
                  </a:cubicBezTo>
                  <a:cubicBezTo>
                    <a:pt x="1005" y="579"/>
                    <a:pt x="1250" y="10"/>
                    <a:pt x="679" y="0"/>
                  </a:cubicBezTo>
                  <a:cubicBezTo>
                    <a:pt x="673" y="0"/>
                    <a:pt x="668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3"/>
            <p:cNvSpPr/>
            <p:nvPr/>
          </p:nvSpPr>
          <p:spPr>
            <a:xfrm>
              <a:off x="790013" y="2379792"/>
              <a:ext cx="39509" cy="28090"/>
            </a:xfrm>
            <a:custGeom>
              <a:avLst/>
              <a:gdLst/>
              <a:ahLst/>
              <a:cxnLst/>
              <a:rect l="l" t="t" r="r" b="b"/>
              <a:pathLst>
                <a:path w="1249" h="888" extrusionOk="0">
                  <a:moveTo>
                    <a:pt x="587" y="0"/>
                  </a:moveTo>
                  <a:cubicBezTo>
                    <a:pt x="582" y="0"/>
                    <a:pt x="576" y="0"/>
                    <a:pt x="571" y="0"/>
                  </a:cubicBezTo>
                  <a:cubicBezTo>
                    <a:pt x="1" y="10"/>
                    <a:pt x="246" y="579"/>
                    <a:pt x="246" y="579"/>
                  </a:cubicBezTo>
                  <a:cubicBezTo>
                    <a:pt x="246" y="579"/>
                    <a:pt x="406" y="888"/>
                    <a:pt x="664" y="888"/>
                  </a:cubicBezTo>
                  <a:cubicBezTo>
                    <a:pt x="729" y="888"/>
                    <a:pt x="800" y="868"/>
                    <a:pt x="876" y="819"/>
                  </a:cubicBezTo>
                  <a:cubicBezTo>
                    <a:pt x="1248" y="578"/>
                    <a:pt x="1144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3"/>
            <p:cNvSpPr/>
            <p:nvPr/>
          </p:nvSpPr>
          <p:spPr>
            <a:xfrm>
              <a:off x="780175" y="2406490"/>
              <a:ext cx="9933" cy="12938"/>
            </a:xfrm>
            <a:custGeom>
              <a:avLst/>
              <a:gdLst/>
              <a:ahLst/>
              <a:cxnLst/>
              <a:rect l="l" t="t" r="r" b="b"/>
              <a:pathLst>
                <a:path w="314" h="409" extrusionOk="0">
                  <a:moveTo>
                    <a:pt x="189" y="0"/>
                  </a:moveTo>
                  <a:cubicBezTo>
                    <a:pt x="147" y="0"/>
                    <a:pt x="101" y="38"/>
                    <a:pt x="101" y="38"/>
                  </a:cubicBezTo>
                  <a:cubicBezTo>
                    <a:pt x="1" y="76"/>
                    <a:pt x="166" y="389"/>
                    <a:pt x="241" y="408"/>
                  </a:cubicBezTo>
                  <a:cubicBezTo>
                    <a:pt x="244" y="408"/>
                    <a:pt x="246" y="409"/>
                    <a:pt x="248" y="409"/>
                  </a:cubicBezTo>
                  <a:cubicBezTo>
                    <a:pt x="314" y="409"/>
                    <a:pt x="278" y="122"/>
                    <a:pt x="241" y="38"/>
                  </a:cubicBezTo>
                  <a:cubicBezTo>
                    <a:pt x="229" y="10"/>
                    <a:pt x="20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3"/>
            <p:cNvSpPr/>
            <p:nvPr/>
          </p:nvSpPr>
          <p:spPr>
            <a:xfrm>
              <a:off x="789665" y="2406490"/>
              <a:ext cx="9996" cy="12938"/>
            </a:xfrm>
            <a:custGeom>
              <a:avLst/>
              <a:gdLst/>
              <a:ahLst/>
              <a:cxnLst/>
              <a:rect l="l" t="t" r="r" b="b"/>
              <a:pathLst>
                <a:path w="316" h="409" extrusionOk="0">
                  <a:moveTo>
                    <a:pt x="127" y="0"/>
                  </a:moveTo>
                  <a:cubicBezTo>
                    <a:pt x="106" y="0"/>
                    <a:pt x="86" y="10"/>
                    <a:pt x="73" y="38"/>
                  </a:cubicBezTo>
                  <a:cubicBezTo>
                    <a:pt x="37" y="122"/>
                    <a:pt x="1" y="409"/>
                    <a:pt x="67" y="409"/>
                  </a:cubicBezTo>
                  <a:cubicBezTo>
                    <a:pt x="69" y="409"/>
                    <a:pt x="71" y="408"/>
                    <a:pt x="73" y="408"/>
                  </a:cubicBezTo>
                  <a:cubicBezTo>
                    <a:pt x="151" y="389"/>
                    <a:pt x="315" y="76"/>
                    <a:pt x="214" y="38"/>
                  </a:cubicBezTo>
                  <a:cubicBezTo>
                    <a:pt x="214" y="38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3"/>
            <p:cNvSpPr/>
            <p:nvPr/>
          </p:nvSpPr>
          <p:spPr>
            <a:xfrm>
              <a:off x="774260" y="2805629"/>
              <a:ext cx="17651" cy="27394"/>
            </a:xfrm>
            <a:custGeom>
              <a:avLst/>
              <a:gdLst/>
              <a:ahLst/>
              <a:cxnLst/>
              <a:rect l="l" t="t" r="r" b="b"/>
              <a:pathLst>
                <a:path w="558" h="866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0" y="866"/>
                    <a:pt x="302" y="866"/>
                  </a:cubicBezTo>
                  <a:cubicBezTo>
                    <a:pt x="558" y="866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3"/>
            <p:cNvSpPr/>
            <p:nvPr/>
          </p:nvSpPr>
          <p:spPr>
            <a:xfrm>
              <a:off x="1012231" y="2708232"/>
              <a:ext cx="17619" cy="27425"/>
            </a:xfrm>
            <a:custGeom>
              <a:avLst/>
              <a:gdLst/>
              <a:ahLst/>
              <a:cxnLst/>
              <a:rect l="l" t="t" r="r" b="b"/>
              <a:pathLst>
                <a:path w="557" h="867" extrusionOk="0">
                  <a:moveTo>
                    <a:pt x="110" y="1"/>
                  </a:moveTo>
                  <a:cubicBezTo>
                    <a:pt x="88" y="1"/>
                    <a:pt x="74" y="32"/>
                    <a:pt x="72" y="106"/>
                  </a:cubicBezTo>
                  <a:cubicBezTo>
                    <a:pt x="72" y="106"/>
                    <a:pt x="0" y="866"/>
                    <a:pt x="303" y="866"/>
                  </a:cubicBezTo>
                  <a:cubicBezTo>
                    <a:pt x="557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3"/>
            <p:cNvSpPr/>
            <p:nvPr/>
          </p:nvSpPr>
          <p:spPr>
            <a:xfrm>
              <a:off x="988633" y="2647181"/>
              <a:ext cx="17651" cy="27362"/>
            </a:xfrm>
            <a:custGeom>
              <a:avLst/>
              <a:gdLst/>
              <a:ahLst/>
              <a:cxnLst/>
              <a:rect l="l" t="t" r="r" b="b"/>
              <a:pathLst>
                <a:path w="558" h="865" extrusionOk="0">
                  <a:moveTo>
                    <a:pt x="110" y="0"/>
                  </a:moveTo>
                  <a:cubicBezTo>
                    <a:pt x="88" y="0"/>
                    <a:pt x="73" y="31"/>
                    <a:pt x="72" y="104"/>
                  </a:cubicBezTo>
                  <a:cubicBezTo>
                    <a:pt x="72" y="104"/>
                    <a:pt x="0" y="865"/>
                    <a:pt x="303" y="865"/>
                  </a:cubicBezTo>
                  <a:cubicBezTo>
                    <a:pt x="303" y="865"/>
                    <a:pt x="303" y="865"/>
                    <a:pt x="304" y="865"/>
                  </a:cubicBezTo>
                  <a:cubicBezTo>
                    <a:pt x="557" y="865"/>
                    <a:pt x="226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3"/>
            <p:cNvSpPr/>
            <p:nvPr/>
          </p:nvSpPr>
          <p:spPr>
            <a:xfrm>
              <a:off x="968325" y="2684919"/>
              <a:ext cx="17714" cy="27394"/>
            </a:xfrm>
            <a:custGeom>
              <a:avLst/>
              <a:gdLst/>
              <a:ahLst/>
              <a:cxnLst/>
              <a:rect l="l" t="t" r="r" b="b"/>
              <a:pathLst>
                <a:path w="560" h="866" extrusionOk="0">
                  <a:moveTo>
                    <a:pt x="111" y="0"/>
                  </a:moveTo>
                  <a:cubicBezTo>
                    <a:pt x="88" y="0"/>
                    <a:pt x="74" y="31"/>
                    <a:pt x="73" y="105"/>
                  </a:cubicBezTo>
                  <a:cubicBezTo>
                    <a:pt x="73" y="105"/>
                    <a:pt x="1" y="866"/>
                    <a:pt x="303" y="866"/>
                  </a:cubicBezTo>
                  <a:cubicBezTo>
                    <a:pt x="559" y="866"/>
                    <a:pt x="228" y="0"/>
                    <a:pt x="11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3"/>
            <p:cNvSpPr/>
            <p:nvPr/>
          </p:nvSpPr>
          <p:spPr>
            <a:xfrm>
              <a:off x="966111" y="2747140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1" y="1"/>
                  </a:moveTo>
                  <a:cubicBezTo>
                    <a:pt x="89" y="1"/>
                    <a:pt x="74" y="32"/>
                    <a:pt x="72" y="106"/>
                  </a:cubicBezTo>
                  <a:cubicBezTo>
                    <a:pt x="72" y="106"/>
                    <a:pt x="1" y="866"/>
                    <a:pt x="304" y="866"/>
                  </a:cubicBezTo>
                  <a:cubicBezTo>
                    <a:pt x="558" y="866"/>
                    <a:pt x="228" y="1"/>
                    <a:pt x="11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3"/>
            <p:cNvSpPr/>
            <p:nvPr/>
          </p:nvSpPr>
          <p:spPr>
            <a:xfrm>
              <a:off x="1006980" y="2752170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4" y="32"/>
                    <a:pt x="72" y="106"/>
                  </a:cubicBezTo>
                  <a:cubicBezTo>
                    <a:pt x="72" y="106"/>
                    <a:pt x="0" y="866"/>
                    <a:pt x="302" y="866"/>
                  </a:cubicBezTo>
                  <a:cubicBezTo>
                    <a:pt x="303" y="866"/>
                    <a:pt x="303" y="866"/>
                    <a:pt x="303" y="866"/>
                  </a:cubicBezTo>
                  <a:cubicBezTo>
                    <a:pt x="557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3"/>
            <p:cNvSpPr/>
            <p:nvPr/>
          </p:nvSpPr>
          <p:spPr>
            <a:xfrm>
              <a:off x="988633" y="2805122"/>
              <a:ext cx="17651" cy="27394"/>
            </a:xfrm>
            <a:custGeom>
              <a:avLst/>
              <a:gdLst/>
              <a:ahLst/>
              <a:cxnLst/>
              <a:rect l="l" t="t" r="r" b="b"/>
              <a:pathLst>
                <a:path w="558" h="866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3" y="866"/>
                  </a:cubicBezTo>
                  <a:cubicBezTo>
                    <a:pt x="303" y="866"/>
                    <a:pt x="303" y="866"/>
                    <a:pt x="303" y="866"/>
                  </a:cubicBezTo>
                  <a:cubicBezTo>
                    <a:pt x="557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3"/>
            <p:cNvSpPr/>
            <p:nvPr/>
          </p:nvSpPr>
          <p:spPr>
            <a:xfrm>
              <a:off x="1020867" y="2818851"/>
              <a:ext cx="17145" cy="28185"/>
            </a:xfrm>
            <a:custGeom>
              <a:avLst/>
              <a:gdLst/>
              <a:ahLst/>
              <a:cxnLst/>
              <a:rect l="l" t="t" r="r" b="b"/>
              <a:pathLst>
                <a:path w="542" h="891" extrusionOk="0">
                  <a:moveTo>
                    <a:pt x="281" y="0"/>
                  </a:moveTo>
                  <a:cubicBezTo>
                    <a:pt x="261" y="0"/>
                    <a:pt x="242" y="29"/>
                    <a:pt x="227" y="95"/>
                  </a:cubicBezTo>
                  <a:cubicBezTo>
                    <a:pt x="227" y="95"/>
                    <a:pt x="1" y="826"/>
                    <a:pt x="299" y="889"/>
                  </a:cubicBezTo>
                  <a:cubicBezTo>
                    <a:pt x="305" y="890"/>
                    <a:pt x="312" y="891"/>
                    <a:pt x="318" y="891"/>
                  </a:cubicBezTo>
                  <a:cubicBezTo>
                    <a:pt x="542" y="891"/>
                    <a:pt x="393" y="0"/>
                    <a:pt x="2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3"/>
            <p:cNvSpPr/>
            <p:nvPr/>
          </p:nvSpPr>
          <p:spPr>
            <a:xfrm>
              <a:off x="735478" y="2778456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1" y="0"/>
                  </a:moveTo>
                  <a:cubicBezTo>
                    <a:pt x="88" y="0"/>
                    <a:pt x="74" y="31"/>
                    <a:pt x="72" y="105"/>
                  </a:cubicBezTo>
                  <a:cubicBezTo>
                    <a:pt x="72" y="105"/>
                    <a:pt x="1" y="866"/>
                    <a:pt x="303" y="866"/>
                  </a:cubicBezTo>
                  <a:cubicBezTo>
                    <a:pt x="557" y="866"/>
                    <a:pt x="228" y="0"/>
                    <a:pt x="11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3"/>
            <p:cNvSpPr/>
            <p:nvPr/>
          </p:nvSpPr>
          <p:spPr>
            <a:xfrm>
              <a:off x="687555" y="2864560"/>
              <a:ext cx="17683" cy="27394"/>
            </a:xfrm>
            <a:custGeom>
              <a:avLst/>
              <a:gdLst/>
              <a:ahLst/>
              <a:cxnLst/>
              <a:rect l="l" t="t" r="r" b="b"/>
              <a:pathLst>
                <a:path w="559" h="866" extrusionOk="0">
                  <a:moveTo>
                    <a:pt x="111" y="0"/>
                  </a:moveTo>
                  <a:cubicBezTo>
                    <a:pt x="89" y="0"/>
                    <a:pt x="74" y="31"/>
                    <a:pt x="72" y="105"/>
                  </a:cubicBezTo>
                  <a:cubicBezTo>
                    <a:pt x="72" y="105"/>
                    <a:pt x="1" y="865"/>
                    <a:pt x="304" y="865"/>
                  </a:cubicBezTo>
                  <a:cubicBezTo>
                    <a:pt x="558" y="865"/>
                    <a:pt x="228" y="0"/>
                    <a:pt x="11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3"/>
            <p:cNvSpPr/>
            <p:nvPr/>
          </p:nvSpPr>
          <p:spPr>
            <a:xfrm>
              <a:off x="711058" y="2993020"/>
              <a:ext cx="17714" cy="27425"/>
            </a:xfrm>
            <a:custGeom>
              <a:avLst/>
              <a:gdLst/>
              <a:ahLst/>
              <a:cxnLst/>
              <a:rect l="l" t="t" r="r" b="b"/>
              <a:pathLst>
                <a:path w="560" h="867" extrusionOk="0">
                  <a:moveTo>
                    <a:pt x="111" y="1"/>
                  </a:moveTo>
                  <a:cubicBezTo>
                    <a:pt x="89" y="1"/>
                    <a:pt x="74" y="31"/>
                    <a:pt x="72" y="105"/>
                  </a:cubicBezTo>
                  <a:cubicBezTo>
                    <a:pt x="72" y="105"/>
                    <a:pt x="1" y="867"/>
                    <a:pt x="303" y="867"/>
                  </a:cubicBezTo>
                  <a:cubicBezTo>
                    <a:pt x="560" y="867"/>
                    <a:pt x="230" y="1"/>
                    <a:pt x="11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3"/>
            <p:cNvSpPr/>
            <p:nvPr/>
          </p:nvSpPr>
          <p:spPr>
            <a:xfrm>
              <a:off x="672624" y="2932159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4" y="866"/>
                  </a:cubicBezTo>
                  <a:cubicBezTo>
                    <a:pt x="558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3"/>
            <p:cNvSpPr/>
            <p:nvPr/>
          </p:nvSpPr>
          <p:spPr>
            <a:xfrm>
              <a:off x="657441" y="2791932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1"/>
                  </a:moveTo>
                  <a:cubicBezTo>
                    <a:pt x="88" y="1"/>
                    <a:pt x="74" y="31"/>
                    <a:pt x="72" y="104"/>
                  </a:cubicBezTo>
                  <a:cubicBezTo>
                    <a:pt x="72" y="104"/>
                    <a:pt x="1" y="866"/>
                    <a:pt x="304" y="866"/>
                  </a:cubicBezTo>
                  <a:cubicBezTo>
                    <a:pt x="558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3"/>
            <p:cNvSpPr/>
            <p:nvPr/>
          </p:nvSpPr>
          <p:spPr>
            <a:xfrm>
              <a:off x="730227" y="2837198"/>
              <a:ext cx="17619" cy="27457"/>
            </a:xfrm>
            <a:custGeom>
              <a:avLst/>
              <a:gdLst/>
              <a:ahLst/>
              <a:cxnLst/>
              <a:rect l="l" t="t" r="r" b="b"/>
              <a:pathLst>
                <a:path w="557" h="868" extrusionOk="0">
                  <a:moveTo>
                    <a:pt x="110" y="1"/>
                  </a:moveTo>
                  <a:cubicBezTo>
                    <a:pt x="88" y="1"/>
                    <a:pt x="74" y="32"/>
                    <a:pt x="72" y="105"/>
                  </a:cubicBezTo>
                  <a:cubicBezTo>
                    <a:pt x="72" y="105"/>
                    <a:pt x="1" y="867"/>
                    <a:pt x="303" y="867"/>
                  </a:cubicBezTo>
                  <a:cubicBezTo>
                    <a:pt x="557" y="867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3"/>
            <p:cNvSpPr/>
            <p:nvPr/>
          </p:nvSpPr>
          <p:spPr>
            <a:xfrm>
              <a:off x="692869" y="2726168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2" y="866"/>
                  </a:cubicBezTo>
                  <a:cubicBezTo>
                    <a:pt x="558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3"/>
            <p:cNvSpPr/>
            <p:nvPr/>
          </p:nvSpPr>
          <p:spPr>
            <a:xfrm>
              <a:off x="661142" y="2687892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4" y="32"/>
                    <a:pt x="73" y="106"/>
                  </a:cubicBezTo>
                  <a:cubicBezTo>
                    <a:pt x="73" y="106"/>
                    <a:pt x="1" y="866"/>
                    <a:pt x="303" y="866"/>
                  </a:cubicBezTo>
                  <a:cubicBezTo>
                    <a:pt x="557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3"/>
            <p:cNvSpPr/>
            <p:nvPr/>
          </p:nvSpPr>
          <p:spPr>
            <a:xfrm>
              <a:off x="793492" y="2739896"/>
              <a:ext cx="17714" cy="27394"/>
            </a:xfrm>
            <a:custGeom>
              <a:avLst/>
              <a:gdLst/>
              <a:ahLst/>
              <a:cxnLst/>
              <a:rect l="l" t="t" r="r" b="b"/>
              <a:pathLst>
                <a:path w="560" h="866" extrusionOk="0">
                  <a:moveTo>
                    <a:pt x="112" y="1"/>
                  </a:moveTo>
                  <a:cubicBezTo>
                    <a:pt x="89" y="1"/>
                    <a:pt x="74" y="32"/>
                    <a:pt x="72" y="106"/>
                  </a:cubicBezTo>
                  <a:cubicBezTo>
                    <a:pt x="72" y="106"/>
                    <a:pt x="1" y="866"/>
                    <a:pt x="303" y="866"/>
                  </a:cubicBezTo>
                  <a:cubicBezTo>
                    <a:pt x="559" y="866"/>
                    <a:pt x="230" y="1"/>
                    <a:pt x="1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3"/>
            <p:cNvSpPr/>
            <p:nvPr/>
          </p:nvSpPr>
          <p:spPr>
            <a:xfrm>
              <a:off x="859351" y="2747140"/>
              <a:ext cx="17619" cy="27425"/>
            </a:xfrm>
            <a:custGeom>
              <a:avLst/>
              <a:gdLst/>
              <a:ahLst/>
              <a:cxnLst/>
              <a:rect l="l" t="t" r="r" b="b"/>
              <a:pathLst>
                <a:path w="557" h="867" extrusionOk="0">
                  <a:moveTo>
                    <a:pt x="110" y="1"/>
                  </a:moveTo>
                  <a:cubicBezTo>
                    <a:pt x="88" y="1"/>
                    <a:pt x="74" y="32"/>
                    <a:pt x="72" y="106"/>
                  </a:cubicBezTo>
                  <a:cubicBezTo>
                    <a:pt x="72" y="106"/>
                    <a:pt x="1" y="866"/>
                    <a:pt x="303" y="866"/>
                  </a:cubicBezTo>
                  <a:cubicBezTo>
                    <a:pt x="557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3"/>
            <p:cNvSpPr/>
            <p:nvPr/>
          </p:nvSpPr>
          <p:spPr>
            <a:xfrm>
              <a:off x="932612" y="2701621"/>
              <a:ext cx="17430" cy="27963"/>
            </a:xfrm>
            <a:custGeom>
              <a:avLst/>
              <a:gdLst/>
              <a:ahLst/>
              <a:cxnLst/>
              <a:rect l="l" t="t" r="r" b="b"/>
              <a:pathLst>
                <a:path w="551" h="884" extrusionOk="0">
                  <a:moveTo>
                    <a:pt x="210" y="0"/>
                  </a:moveTo>
                  <a:cubicBezTo>
                    <a:pt x="189" y="0"/>
                    <a:pt x="172" y="30"/>
                    <a:pt x="162" y="100"/>
                  </a:cubicBezTo>
                  <a:cubicBezTo>
                    <a:pt x="162" y="100"/>
                    <a:pt x="0" y="847"/>
                    <a:pt x="301" y="883"/>
                  </a:cubicBezTo>
                  <a:cubicBezTo>
                    <a:pt x="305" y="884"/>
                    <a:pt x="309" y="884"/>
                    <a:pt x="313" y="884"/>
                  </a:cubicBezTo>
                  <a:cubicBezTo>
                    <a:pt x="551" y="884"/>
                    <a:pt x="324" y="0"/>
                    <a:pt x="2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3"/>
            <p:cNvSpPr/>
            <p:nvPr/>
          </p:nvSpPr>
          <p:spPr>
            <a:xfrm>
              <a:off x="932612" y="2646897"/>
              <a:ext cx="17430" cy="28026"/>
            </a:xfrm>
            <a:custGeom>
              <a:avLst/>
              <a:gdLst/>
              <a:ahLst/>
              <a:cxnLst/>
              <a:rect l="l" t="t" r="r" b="b"/>
              <a:pathLst>
                <a:path w="551" h="886" extrusionOk="0">
                  <a:moveTo>
                    <a:pt x="210" y="0"/>
                  </a:moveTo>
                  <a:cubicBezTo>
                    <a:pt x="189" y="0"/>
                    <a:pt x="172" y="30"/>
                    <a:pt x="162" y="100"/>
                  </a:cubicBezTo>
                  <a:cubicBezTo>
                    <a:pt x="162" y="100"/>
                    <a:pt x="0" y="849"/>
                    <a:pt x="301" y="885"/>
                  </a:cubicBezTo>
                  <a:cubicBezTo>
                    <a:pt x="305" y="885"/>
                    <a:pt x="309" y="886"/>
                    <a:pt x="313" y="886"/>
                  </a:cubicBezTo>
                  <a:cubicBezTo>
                    <a:pt x="551" y="886"/>
                    <a:pt x="324" y="0"/>
                    <a:pt x="2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3"/>
            <p:cNvSpPr/>
            <p:nvPr/>
          </p:nvSpPr>
          <p:spPr>
            <a:xfrm>
              <a:off x="839264" y="2823501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2" y="866"/>
                  </a:cubicBezTo>
                  <a:cubicBezTo>
                    <a:pt x="559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3"/>
            <p:cNvSpPr/>
            <p:nvPr/>
          </p:nvSpPr>
          <p:spPr>
            <a:xfrm>
              <a:off x="844515" y="2883698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4" y="866"/>
                  </a:cubicBezTo>
                  <a:cubicBezTo>
                    <a:pt x="559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3"/>
            <p:cNvSpPr/>
            <p:nvPr/>
          </p:nvSpPr>
          <p:spPr>
            <a:xfrm>
              <a:off x="893799" y="2889992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3" y="31"/>
                    <a:pt x="72" y="104"/>
                  </a:cubicBezTo>
                  <a:cubicBezTo>
                    <a:pt x="72" y="104"/>
                    <a:pt x="0" y="866"/>
                    <a:pt x="302" y="866"/>
                  </a:cubicBezTo>
                  <a:cubicBezTo>
                    <a:pt x="302" y="866"/>
                    <a:pt x="303" y="866"/>
                    <a:pt x="303" y="866"/>
                  </a:cubicBezTo>
                  <a:cubicBezTo>
                    <a:pt x="557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3"/>
            <p:cNvSpPr/>
            <p:nvPr/>
          </p:nvSpPr>
          <p:spPr>
            <a:xfrm>
              <a:off x="957380" y="2883698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3" y="866"/>
                  </a:cubicBezTo>
                  <a:cubicBezTo>
                    <a:pt x="558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3"/>
            <p:cNvSpPr/>
            <p:nvPr/>
          </p:nvSpPr>
          <p:spPr>
            <a:xfrm>
              <a:off x="929069" y="2921625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1" y="866"/>
                    <a:pt x="303" y="866"/>
                  </a:cubicBezTo>
                  <a:cubicBezTo>
                    <a:pt x="557" y="866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3"/>
            <p:cNvSpPr/>
            <p:nvPr/>
          </p:nvSpPr>
          <p:spPr>
            <a:xfrm>
              <a:off x="1006980" y="2888949"/>
              <a:ext cx="17651" cy="27425"/>
            </a:xfrm>
            <a:custGeom>
              <a:avLst/>
              <a:gdLst/>
              <a:ahLst/>
              <a:cxnLst/>
              <a:rect l="l" t="t" r="r" b="b"/>
              <a:pathLst>
                <a:path w="558" h="867" extrusionOk="0">
                  <a:moveTo>
                    <a:pt x="110" y="1"/>
                  </a:moveTo>
                  <a:cubicBezTo>
                    <a:pt x="88" y="1"/>
                    <a:pt x="74" y="32"/>
                    <a:pt x="72" y="106"/>
                  </a:cubicBezTo>
                  <a:cubicBezTo>
                    <a:pt x="72" y="106"/>
                    <a:pt x="0" y="866"/>
                    <a:pt x="302" y="866"/>
                  </a:cubicBezTo>
                  <a:cubicBezTo>
                    <a:pt x="558" y="866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3"/>
            <p:cNvSpPr/>
            <p:nvPr/>
          </p:nvSpPr>
          <p:spPr>
            <a:xfrm>
              <a:off x="976676" y="2958477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6"/>
                  </a:cubicBezTo>
                  <a:cubicBezTo>
                    <a:pt x="72" y="106"/>
                    <a:pt x="0" y="866"/>
                    <a:pt x="303" y="866"/>
                  </a:cubicBezTo>
                  <a:cubicBezTo>
                    <a:pt x="559" y="866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3"/>
            <p:cNvSpPr/>
            <p:nvPr/>
          </p:nvSpPr>
          <p:spPr>
            <a:xfrm>
              <a:off x="905661" y="2972174"/>
              <a:ext cx="17714" cy="27457"/>
            </a:xfrm>
            <a:custGeom>
              <a:avLst/>
              <a:gdLst/>
              <a:ahLst/>
              <a:cxnLst/>
              <a:rect l="l" t="t" r="r" b="b"/>
              <a:pathLst>
                <a:path w="560" h="868" extrusionOk="0">
                  <a:moveTo>
                    <a:pt x="110" y="1"/>
                  </a:moveTo>
                  <a:cubicBezTo>
                    <a:pt x="88" y="1"/>
                    <a:pt x="73" y="32"/>
                    <a:pt x="72" y="105"/>
                  </a:cubicBezTo>
                  <a:cubicBezTo>
                    <a:pt x="72" y="105"/>
                    <a:pt x="0" y="867"/>
                    <a:pt x="304" y="867"/>
                  </a:cubicBezTo>
                  <a:cubicBezTo>
                    <a:pt x="559" y="867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3"/>
            <p:cNvSpPr/>
            <p:nvPr/>
          </p:nvSpPr>
          <p:spPr>
            <a:xfrm>
              <a:off x="893799" y="3034142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0" y="865"/>
                    <a:pt x="302" y="865"/>
                  </a:cubicBezTo>
                  <a:cubicBezTo>
                    <a:pt x="556" y="865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3"/>
            <p:cNvSpPr/>
            <p:nvPr/>
          </p:nvSpPr>
          <p:spPr>
            <a:xfrm>
              <a:off x="963074" y="3025854"/>
              <a:ext cx="17714" cy="27425"/>
            </a:xfrm>
            <a:custGeom>
              <a:avLst/>
              <a:gdLst/>
              <a:ahLst/>
              <a:cxnLst/>
              <a:rect l="l" t="t" r="r" b="b"/>
              <a:pathLst>
                <a:path w="560" h="867" extrusionOk="0">
                  <a:moveTo>
                    <a:pt x="110" y="1"/>
                  </a:moveTo>
                  <a:cubicBezTo>
                    <a:pt x="88" y="1"/>
                    <a:pt x="74" y="32"/>
                    <a:pt x="72" y="105"/>
                  </a:cubicBezTo>
                  <a:cubicBezTo>
                    <a:pt x="72" y="105"/>
                    <a:pt x="1" y="867"/>
                    <a:pt x="303" y="867"/>
                  </a:cubicBezTo>
                  <a:cubicBezTo>
                    <a:pt x="560" y="867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3"/>
            <p:cNvSpPr/>
            <p:nvPr/>
          </p:nvSpPr>
          <p:spPr>
            <a:xfrm>
              <a:off x="1022701" y="3003806"/>
              <a:ext cx="17683" cy="27394"/>
            </a:xfrm>
            <a:custGeom>
              <a:avLst/>
              <a:gdLst/>
              <a:ahLst/>
              <a:cxnLst/>
              <a:rect l="l" t="t" r="r" b="b"/>
              <a:pathLst>
                <a:path w="559" h="866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0" y="865"/>
                    <a:pt x="302" y="865"/>
                  </a:cubicBezTo>
                  <a:cubicBezTo>
                    <a:pt x="303" y="865"/>
                    <a:pt x="303" y="865"/>
                    <a:pt x="303" y="865"/>
                  </a:cubicBezTo>
                  <a:cubicBezTo>
                    <a:pt x="558" y="865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3"/>
            <p:cNvSpPr/>
            <p:nvPr/>
          </p:nvSpPr>
          <p:spPr>
            <a:xfrm>
              <a:off x="1012231" y="2954460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0" y="0"/>
                  </a:moveTo>
                  <a:cubicBezTo>
                    <a:pt x="88" y="0"/>
                    <a:pt x="74" y="32"/>
                    <a:pt x="72" y="105"/>
                  </a:cubicBezTo>
                  <a:cubicBezTo>
                    <a:pt x="72" y="105"/>
                    <a:pt x="0" y="866"/>
                    <a:pt x="303" y="866"/>
                  </a:cubicBezTo>
                  <a:cubicBezTo>
                    <a:pt x="557" y="866"/>
                    <a:pt x="228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3"/>
            <p:cNvSpPr/>
            <p:nvPr/>
          </p:nvSpPr>
          <p:spPr>
            <a:xfrm>
              <a:off x="905661" y="2819325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0" y="866"/>
                    <a:pt x="304" y="866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559" y="866"/>
                    <a:pt x="228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3"/>
            <p:cNvSpPr/>
            <p:nvPr/>
          </p:nvSpPr>
          <p:spPr>
            <a:xfrm>
              <a:off x="921699" y="2765867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5"/>
                  </a:cubicBezTo>
                  <a:cubicBezTo>
                    <a:pt x="72" y="105"/>
                    <a:pt x="0" y="867"/>
                    <a:pt x="302" y="867"/>
                  </a:cubicBezTo>
                  <a:cubicBezTo>
                    <a:pt x="302" y="867"/>
                    <a:pt x="303" y="867"/>
                    <a:pt x="303" y="867"/>
                  </a:cubicBezTo>
                  <a:cubicBezTo>
                    <a:pt x="558" y="867"/>
                    <a:pt x="227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3"/>
            <p:cNvSpPr/>
            <p:nvPr/>
          </p:nvSpPr>
          <p:spPr>
            <a:xfrm>
              <a:off x="957823" y="2827423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0" y="0"/>
                  </a:moveTo>
                  <a:cubicBezTo>
                    <a:pt x="88" y="0"/>
                    <a:pt x="74" y="31"/>
                    <a:pt x="72" y="105"/>
                  </a:cubicBezTo>
                  <a:cubicBezTo>
                    <a:pt x="72" y="105"/>
                    <a:pt x="1" y="865"/>
                    <a:pt x="303" y="865"/>
                  </a:cubicBezTo>
                  <a:cubicBezTo>
                    <a:pt x="557" y="865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3"/>
            <p:cNvSpPr/>
            <p:nvPr/>
          </p:nvSpPr>
          <p:spPr>
            <a:xfrm>
              <a:off x="730765" y="2918462"/>
              <a:ext cx="17619" cy="27394"/>
            </a:xfrm>
            <a:custGeom>
              <a:avLst/>
              <a:gdLst/>
              <a:ahLst/>
              <a:cxnLst/>
              <a:rect l="l" t="t" r="r" b="b"/>
              <a:pathLst>
                <a:path w="557" h="866" extrusionOk="0">
                  <a:moveTo>
                    <a:pt x="110" y="0"/>
                  </a:moveTo>
                  <a:cubicBezTo>
                    <a:pt x="88" y="0"/>
                    <a:pt x="74" y="31"/>
                    <a:pt x="72" y="105"/>
                  </a:cubicBezTo>
                  <a:cubicBezTo>
                    <a:pt x="72" y="105"/>
                    <a:pt x="1" y="865"/>
                    <a:pt x="303" y="865"/>
                  </a:cubicBezTo>
                  <a:cubicBezTo>
                    <a:pt x="557" y="865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3"/>
            <p:cNvSpPr/>
            <p:nvPr/>
          </p:nvSpPr>
          <p:spPr>
            <a:xfrm>
              <a:off x="788241" y="2883698"/>
              <a:ext cx="17714" cy="27425"/>
            </a:xfrm>
            <a:custGeom>
              <a:avLst/>
              <a:gdLst/>
              <a:ahLst/>
              <a:cxnLst/>
              <a:rect l="l" t="t" r="r" b="b"/>
              <a:pathLst>
                <a:path w="560" h="867" extrusionOk="0">
                  <a:moveTo>
                    <a:pt x="111" y="1"/>
                  </a:moveTo>
                  <a:cubicBezTo>
                    <a:pt x="88" y="1"/>
                    <a:pt x="74" y="32"/>
                    <a:pt x="72" y="106"/>
                  </a:cubicBezTo>
                  <a:cubicBezTo>
                    <a:pt x="72" y="106"/>
                    <a:pt x="1" y="866"/>
                    <a:pt x="303" y="866"/>
                  </a:cubicBezTo>
                  <a:cubicBezTo>
                    <a:pt x="559" y="866"/>
                    <a:pt x="228" y="1"/>
                    <a:pt x="11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3"/>
            <p:cNvSpPr/>
            <p:nvPr/>
          </p:nvSpPr>
          <p:spPr>
            <a:xfrm>
              <a:off x="782990" y="2954301"/>
              <a:ext cx="17683" cy="27425"/>
            </a:xfrm>
            <a:custGeom>
              <a:avLst/>
              <a:gdLst/>
              <a:ahLst/>
              <a:cxnLst/>
              <a:rect l="l" t="t" r="r" b="b"/>
              <a:pathLst>
                <a:path w="559" h="867" extrusionOk="0">
                  <a:moveTo>
                    <a:pt x="110" y="0"/>
                  </a:moveTo>
                  <a:cubicBezTo>
                    <a:pt x="88" y="0"/>
                    <a:pt x="74" y="31"/>
                    <a:pt x="72" y="105"/>
                  </a:cubicBezTo>
                  <a:cubicBezTo>
                    <a:pt x="72" y="105"/>
                    <a:pt x="1" y="866"/>
                    <a:pt x="303" y="866"/>
                  </a:cubicBezTo>
                  <a:cubicBezTo>
                    <a:pt x="558" y="866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3"/>
            <p:cNvSpPr/>
            <p:nvPr/>
          </p:nvSpPr>
          <p:spPr>
            <a:xfrm>
              <a:off x="777708" y="3020413"/>
              <a:ext cx="17714" cy="27425"/>
            </a:xfrm>
            <a:custGeom>
              <a:avLst/>
              <a:gdLst/>
              <a:ahLst/>
              <a:cxnLst/>
              <a:rect l="l" t="t" r="r" b="b"/>
              <a:pathLst>
                <a:path w="560" h="867" extrusionOk="0">
                  <a:moveTo>
                    <a:pt x="110" y="1"/>
                  </a:moveTo>
                  <a:cubicBezTo>
                    <a:pt x="88" y="1"/>
                    <a:pt x="73" y="32"/>
                    <a:pt x="72" y="105"/>
                  </a:cubicBezTo>
                  <a:cubicBezTo>
                    <a:pt x="72" y="105"/>
                    <a:pt x="0" y="867"/>
                    <a:pt x="304" y="867"/>
                  </a:cubicBezTo>
                  <a:cubicBezTo>
                    <a:pt x="559" y="867"/>
                    <a:pt x="228" y="1"/>
                    <a:pt x="11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3"/>
            <p:cNvSpPr/>
            <p:nvPr/>
          </p:nvSpPr>
          <p:spPr>
            <a:xfrm>
              <a:off x="839264" y="3003806"/>
              <a:ext cx="17683" cy="27394"/>
            </a:xfrm>
            <a:custGeom>
              <a:avLst/>
              <a:gdLst/>
              <a:ahLst/>
              <a:cxnLst/>
              <a:rect l="l" t="t" r="r" b="b"/>
              <a:pathLst>
                <a:path w="559" h="866" extrusionOk="0">
                  <a:moveTo>
                    <a:pt x="110" y="0"/>
                  </a:moveTo>
                  <a:cubicBezTo>
                    <a:pt x="88" y="0"/>
                    <a:pt x="73" y="31"/>
                    <a:pt x="72" y="105"/>
                  </a:cubicBezTo>
                  <a:cubicBezTo>
                    <a:pt x="72" y="105"/>
                    <a:pt x="0" y="865"/>
                    <a:pt x="302" y="865"/>
                  </a:cubicBezTo>
                  <a:cubicBezTo>
                    <a:pt x="302" y="865"/>
                    <a:pt x="303" y="865"/>
                    <a:pt x="303" y="865"/>
                  </a:cubicBezTo>
                  <a:cubicBezTo>
                    <a:pt x="558" y="865"/>
                    <a:pt x="227" y="0"/>
                    <a:pt x="11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3"/>
            <p:cNvSpPr/>
            <p:nvPr/>
          </p:nvSpPr>
          <p:spPr>
            <a:xfrm>
              <a:off x="832242" y="2940193"/>
              <a:ext cx="17398" cy="28026"/>
            </a:xfrm>
            <a:custGeom>
              <a:avLst/>
              <a:gdLst/>
              <a:ahLst/>
              <a:cxnLst/>
              <a:rect l="l" t="t" r="r" b="b"/>
              <a:pathLst>
                <a:path w="550" h="886" extrusionOk="0">
                  <a:moveTo>
                    <a:pt x="219" y="1"/>
                  </a:moveTo>
                  <a:cubicBezTo>
                    <a:pt x="199" y="1"/>
                    <a:pt x="181" y="30"/>
                    <a:pt x="171" y="100"/>
                  </a:cubicBezTo>
                  <a:cubicBezTo>
                    <a:pt x="171" y="100"/>
                    <a:pt x="0" y="844"/>
                    <a:pt x="301" y="884"/>
                  </a:cubicBezTo>
                  <a:cubicBezTo>
                    <a:pt x="305" y="885"/>
                    <a:pt x="310" y="885"/>
                    <a:pt x="314" y="885"/>
                  </a:cubicBezTo>
                  <a:cubicBezTo>
                    <a:pt x="549" y="885"/>
                    <a:pt x="333" y="1"/>
                    <a:pt x="2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3"/>
            <p:cNvSpPr/>
            <p:nvPr/>
          </p:nvSpPr>
          <p:spPr>
            <a:xfrm>
              <a:off x="619608" y="3553041"/>
              <a:ext cx="145067" cy="42071"/>
            </a:xfrm>
            <a:custGeom>
              <a:avLst/>
              <a:gdLst/>
              <a:ahLst/>
              <a:cxnLst/>
              <a:rect l="l" t="t" r="r" b="b"/>
              <a:pathLst>
                <a:path w="4586" h="1330" extrusionOk="0">
                  <a:moveTo>
                    <a:pt x="3545" y="0"/>
                  </a:moveTo>
                  <a:cubicBezTo>
                    <a:pt x="2348" y="0"/>
                    <a:pt x="365" y="151"/>
                    <a:pt x="279" y="156"/>
                  </a:cubicBezTo>
                  <a:cubicBezTo>
                    <a:pt x="1" y="170"/>
                    <a:pt x="264" y="1127"/>
                    <a:pt x="748" y="1292"/>
                  </a:cubicBezTo>
                  <a:cubicBezTo>
                    <a:pt x="830" y="1319"/>
                    <a:pt x="984" y="1330"/>
                    <a:pt x="1184" y="1330"/>
                  </a:cubicBezTo>
                  <a:cubicBezTo>
                    <a:pt x="2178" y="1330"/>
                    <a:pt x="4311" y="1051"/>
                    <a:pt x="4382" y="998"/>
                  </a:cubicBezTo>
                  <a:cubicBezTo>
                    <a:pt x="4468" y="935"/>
                    <a:pt x="4586" y="339"/>
                    <a:pt x="4435" y="96"/>
                  </a:cubicBezTo>
                  <a:cubicBezTo>
                    <a:pt x="4392" y="25"/>
                    <a:pt x="4034" y="0"/>
                    <a:pt x="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3"/>
            <p:cNvSpPr/>
            <p:nvPr/>
          </p:nvSpPr>
          <p:spPr>
            <a:xfrm>
              <a:off x="970381" y="3565726"/>
              <a:ext cx="153702" cy="169139"/>
            </a:xfrm>
            <a:custGeom>
              <a:avLst/>
              <a:gdLst/>
              <a:ahLst/>
              <a:cxnLst/>
              <a:rect l="l" t="t" r="r" b="b"/>
              <a:pathLst>
                <a:path w="4859" h="5347" extrusionOk="0">
                  <a:moveTo>
                    <a:pt x="3010" y="0"/>
                  </a:moveTo>
                  <a:cubicBezTo>
                    <a:pt x="2497" y="0"/>
                    <a:pt x="0" y="182"/>
                    <a:pt x="0" y="182"/>
                  </a:cubicBezTo>
                  <a:cubicBezTo>
                    <a:pt x="0" y="182"/>
                    <a:pt x="178" y="4843"/>
                    <a:pt x="294" y="5027"/>
                  </a:cubicBezTo>
                  <a:cubicBezTo>
                    <a:pt x="410" y="5212"/>
                    <a:pt x="1216" y="5264"/>
                    <a:pt x="1216" y="5264"/>
                  </a:cubicBezTo>
                  <a:cubicBezTo>
                    <a:pt x="1216" y="5264"/>
                    <a:pt x="1185" y="4737"/>
                    <a:pt x="1354" y="4737"/>
                  </a:cubicBezTo>
                  <a:cubicBezTo>
                    <a:pt x="1362" y="4737"/>
                    <a:pt x="1370" y="4739"/>
                    <a:pt x="1379" y="4741"/>
                  </a:cubicBezTo>
                  <a:cubicBezTo>
                    <a:pt x="1574" y="4794"/>
                    <a:pt x="1183" y="5136"/>
                    <a:pt x="2004" y="5218"/>
                  </a:cubicBezTo>
                  <a:cubicBezTo>
                    <a:pt x="2438" y="5261"/>
                    <a:pt x="3222" y="5347"/>
                    <a:pt x="3855" y="5347"/>
                  </a:cubicBezTo>
                  <a:cubicBezTo>
                    <a:pt x="4417" y="5347"/>
                    <a:pt x="4858" y="5279"/>
                    <a:pt x="4830" y="5055"/>
                  </a:cubicBezTo>
                  <a:cubicBezTo>
                    <a:pt x="4770" y="4578"/>
                    <a:pt x="2568" y="4480"/>
                    <a:pt x="2500" y="4035"/>
                  </a:cubicBezTo>
                  <a:cubicBezTo>
                    <a:pt x="2435" y="3590"/>
                    <a:pt x="3256" y="40"/>
                    <a:pt x="3095" y="4"/>
                  </a:cubicBezTo>
                  <a:cubicBezTo>
                    <a:pt x="3082" y="2"/>
                    <a:pt x="3053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3"/>
            <p:cNvSpPr/>
            <p:nvPr/>
          </p:nvSpPr>
          <p:spPr>
            <a:xfrm>
              <a:off x="953173" y="3553041"/>
              <a:ext cx="145003" cy="42071"/>
            </a:xfrm>
            <a:custGeom>
              <a:avLst/>
              <a:gdLst/>
              <a:ahLst/>
              <a:cxnLst/>
              <a:rect l="l" t="t" r="r" b="b"/>
              <a:pathLst>
                <a:path w="4584" h="1330" extrusionOk="0">
                  <a:moveTo>
                    <a:pt x="1041" y="0"/>
                  </a:moveTo>
                  <a:cubicBezTo>
                    <a:pt x="552" y="0"/>
                    <a:pt x="194" y="25"/>
                    <a:pt x="151" y="96"/>
                  </a:cubicBezTo>
                  <a:cubicBezTo>
                    <a:pt x="0" y="339"/>
                    <a:pt x="116" y="935"/>
                    <a:pt x="202" y="998"/>
                  </a:cubicBezTo>
                  <a:cubicBezTo>
                    <a:pt x="274" y="1051"/>
                    <a:pt x="2407" y="1330"/>
                    <a:pt x="3401" y="1330"/>
                  </a:cubicBezTo>
                  <a:cubicBezTo>
                    <a:pt x="3602" y="1330"/>
                    <a:pt x="3756" y="1319"/>
                    <a:pt x="3838" y="1292"/>
                  </a:cubicBezTo>
                  <a:cubicBezTo>
                    <a:pt x="4323" y="1127"/>
                    <a:pt x="4584" y="170"/>
                    <a:pt x="4307" y="156"/>
                  </a:cubicBezTo>
                  <a:cubicBezTo>
                    <a:pt x="4221" y="151"/>
                    <a:pt x="2238" y="0"/>
                    <a:pt x="1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3"/>
            <p:cNvSpPr/>
            <p:nvPr/>
          </p:nvSpPr>
          <p:spPr>
            <a:xfrm>
              <a:off x="539926" y="3290681"/>
              <a:ext cx="137918" cy="117262"/>
            </a:xfrm>
            <a:custGeom>
              <a:avLst/>
              <a:gdLst/>
              <a:ahLst/>
              <a:cxnLst/>
              <a:rect l="l" t="t" r="r" b="b"/>
              <a:pathLst>
                <a:path w="4360" h="3707" extrusionOk="0">
                  <a:moveTo>
                    <a:pt x="2072" y="1"/>
                  </a:moveTo>
                  <a:cubicBezTo>
                    <a:pt x="2072" y="1"/>
                    <a:pt x="1101" y="724"/>
                    <a:pt x="1694" y="854"/>
                  </a:cubicBezTo>
                  <a:cubicBezTo>
                    <a:pt x="2287" y="987"/>
                    <a:pt x="3206" y="2498"/>
                    <a:pt x="2483" y="2773"/>
                  </a:cubicBezTo>
                  <a:cubicBezTo>
                    <a:pt x="2367" y="2817"/>
                    <a:pt x="2255" y="2835"/>
                    <a:pt x="2145" y="2835"/>
                  </a:cubicBezTo>
                  <a:cubicBezTo>
                    <a:pt x="1649" y="2835"/>
                    <a:pt x="1202" y="2466"/>
                    <a:pt x="716" y="2466"/>
                  </a:cubicBezTo>
                  <a:cubicBezTo>
                    <a:pt x="636" y="2466"/>
                    <a:pt x="555" y="2476"/>
                    <a:pt x="472" y="2499"/>
                  </a:cubicBezTo>
                  <a:cubicBezTo>
                    <a:pt x="1" y="2633"/>
                    <a:pt x="1156" y="3707"/>
                    <a:pt x="2220" y="3707"/>
                  </a:cubicBezTo>
                  <a:cubicBezTo>
                    <a:pt x="2723" y="3707"/>
                    <a:pt x="3206" y="3466"/>
                    <a:pt x="3486" y="2773"/>
                  </a:cubicBezTo>
                  <a:cubicBezTo>
                    <a:pt x="4360" y="615"/>
                    <a:pt x="2072" y="1"/>
                    <a:pt x="2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3"/>
            <p:cNvSpPr/>
            <p:nvPr/>
          </p:nvSpPr>
          <p:spPr>
            <a:xfrm>
              <a:off x="439461" y="3164499"/>
              <a:ext cx="217980" cy="174422"/>
            </a:xfrm>
            <a:custGeom>
              <a:avLst/>
              <a:gdLst/>
              <a:ahLst/>
              <a:cxnLst/>
              <a:rect l="l" t="t" r="r" b="b"/>
              <a:pathLst>
                <a:path w="6891" h="5514" extrusionOk="0">
                  <a:moveTo>
                    <a:pt x="2183" y="1"/>
                  </a:moveTo>
                  <a:cubicBezTo>
                    <a:pt x="619" y="1"/>
                    <a:pt x="374" y="1944"/>
                    <a:pt x="374" y="1944"/>
                  </a:cubicBezTo>
                  <a:cubicBezTo>
                    <a:pt x="0" y="4021"/>
                    <a:pt x="3086" y="5514"/>
                    <a:pt x="4835" y="5514"/>
                  </a:cubicBezTo>
                  <a:cubicBezTo>
                    <a:pt x="5205" y="5514"/>
                    <a:pt x="5515" y="5447"/>
                    <a:pt x="5720" y="5304"/>
                  </a:cubicBezTo>
                  <a:cubicBezTo>
                    <a:pt x="6890" y="4488"/>
                    <a:pt x="6246" y="1729"/>
                    <a:pt x="3495" y="361"/>
                  </a:cubicBezTo>
                  <a:cubicBezTo>
                    <a:pt x="2978" y="105"/>
                    <a:pt x="2545" y="1"/>
                    <a:pt x="2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3"/>
            <p:cNvSpPr/>
            <p:nvPr/>
          </p:nvSpPr>
          <p:spPr>
            <a:xfrm>
              <a:off x="454898" y="3169054"/>
              <a:ext cx="118685" cy="129377"/>
            </a:xfrm>
            <a:custGeom>
              <a:avLst/>
              <a:gdLst/>
              <a:ahLst/>
              <a:cxnLst/>
              <a:rect l="l" t="t" r="r" b="b"/>
              <a:pathLst>
                <a:path w="3752" h="4090" extrusionOk="0">
                  <a:moveTo>
                    <a:pt x="3174" y="0"/>
                  </a:moveTo>
                  <a:cubicBezTo>
                    <a:pt x="2755" y="0"/>
                    <a:pt x="282" y="3389"/>
                    <a:pt x="282" y="3389"/>
                  </a:cubicBezTo>
                  <a:cubicBezTo>
                    <a:pt x="0" y="3771"/>
                    <a:pt x="468" y="4009"/>
                    <a:pt x="667" y="4088"/>
                  </a:cubicBezTo>
                  <a:cubicBezTo>
                    <a:pt x="670" y="4089"/>
                    <a:pt x="672" y="4089"/>
                    <a:pt x="676" y="4089"/>
                  </a:cubicBezTo>
                  <a:cubicBezTo>
                    <a:pt x="930" y="4089"/>
                    <a:pt x="3626" y="948"/>
                    <a:pt x="3689" y="611"/>
                  </a:cubicBezTo>
                  <a:cubicBezTo>
                    <a:pt x="3752" y="272"/>
                    <a:pt x="3528" y="163"/>
                    <a:pt x="3199" y="5"/>
                  </a:cubicBezTo>
                  <a:cubicBezTo>
                    <a:pt x="3192" y="2"/>
                    <a:pt x="3183" y="0"/>
                    <a:pt x="3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3"/>
            <p:cNvSpPr/>
            <p:nvPr/>
          </p:nvSpPr>
          <p:spPr>
            <a:xfrm>
              <a:off x="510824" y="3207773"/>
              <a:ext cx="109227" cy="126372"/>
            </a:xfrm>
            <a:custGeom>
              <a:avLst/>
              <a:gdLst/>
              <a:ahLst/>
              <a:cxnLst/>
              <a:rect l="l" t="t" r="r" b="b"/>
              <a:pathLst>
                <a:path w="3453" h="3995" extrusionOk="0">
                  <a:moveTo>
                    <a:pt x="2922" y="1"/>
                  </a:moveTo>
                  <a:cubicBezTo>
                    <a:pt x="2538" y="1"/>
                    <a:pt x="260" y="3310"/>
                    <a:pt x="260" y="3310"/>
                  </a:cubicBezTo>
                  <a:cubicBezTo>
                    <a:pt x="1" y="3683"/>
                    <a:pt x="432" y="3918"/>
                    <a:pt x="612" y="3993"/>
                  </a:cubicBezTo>
                  <a:cubicBezTo>
                    <a:pt x="614" y="3994"/>
                    <a:pt x="617" y="3995"/>
                    <a:pt x="619" y="3995"/>
                  </a:cubicBezTo>
                  <a:cubicBezTo>
                    <a:pt x="853" y="3995"/>
                    <a:pt x="3339" y="927"/>
                    <a:pt x="3396" y="597"/>
                  </a:cubicBezTo>
                  <a:cubicBezTo>
                    <a:pt x="3453" y="266"/>
                    <a:pt x="3247" y="159"/>
                    <a:pt x="2944" y="6"/>
                  </a:cubicBezTo>
                  <a:cubicBezTo>
                    <a:pt x="2938" y="2"/>
                    <a:pt x="2930" y="1"/>
                    <a:pt x="2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3"/>
            <p:cNvSpPr/>
            <p:nvPr/>
          </p:nvSpPr>
          <p:spPr>
            <a:xfrm>
              <a:off x="782895" y="3240196"/>
              <a:ext cx="100465" cy="71774"/>
            </a:xfrm>
            <a:custGeom>
              <a:avLst/>
              <a:gdLst/>
              <a:ahLst/>
              <a:cxnLst/>
              <a:rect l="l" t="t" r="r" b="b"/>
              <a:pathLst>
                <a:path w="3176" h="2269" extrusionOk="0">
                  <a:moveTo>
                    <a:pt x="1929" y="1"/>
                  </a:moveTo>
                  <a:cubicBezTo>
                    <a:pt x="1210" y="1"/>
                    <a:pt x="379" y="83"/>
                    <a:pt x="379" y="83"/>
                  </a:cubicBezTo>
                  <a:cubicBezTo>
                    <a:pt x="1" y="248"/>
                    <a:pt x="183" y="2119"/>
                    <a:pt x="297" y="2231"/>
                  </a:cubicBezTo>
                  <a:cubicBezTo>
                    <a:pt x="325" y="2258"/>
                    <a:pt x="493" y="2269"/>
                    <a:pt x="734" y="2269"/>
                  </a:cubicBezTo>
                  <a:cubicBezTo>
                    <a:pt x="1496" y="2269"/>
                    <a:pt x="2984" y="2158"/>
                    <a:pt x="3058" y="2071"/>
                  </a:cubicBezTo>
                  <a:cubicBezTo>
                    <a:pt x="3157" y="1956"/>
                    <a:pt x="3175" y="478"/>
                    <a:pt x="2943" y="165"/>
                  </a:cubicBezTo>
                  <a:cubicBezTo>
                    <a:pt x="2850" y="38"/>
                    <a:pt x="2415" y="1"/>
                    <a:pt x="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3"/>
            <p:cNvSpPr/>
            <p:nvPr/>
          </p:nvSpPr>
          <p:spPr>
            <a:xfrm>
              <a:off x="806145" y="3257784"/>
              <a:ext cx="55389" cy="39604"/>
            </a:xfrm>
            <a:custGeom>
              <a:avLst/>
              <a:gdLst/>
              <a:ahLst/>
              <a:cxnLst/>
              <a:rect l="l" t="t" r="r" b="b"/>
              <a:pathLst>
                <a:path w="1751" h="1252" extrusionOk="0">
                  <a:moveTo>
                    <a:pt x="1065" y="0"/>
                  </a:moveTo>
                  <a:cubicBezTo>
                    <a:pt x="668" y="0"/>
                    <a:pt x="208" y="46"/>
                    <a:pt x="208" y="46"/>
                  </a:cubicBezTo>
                  <a:cubicBezTo>
                    <a:pt x="0" y="137"/>
                    <a:pt x="101" y="1171"/>
                    <a:pt x="164" y="1231"/>
                  </a:cubicBezTo>
                  <a:cubicBezTo>
                    <a:pt x="178" y="1246"/>
                    <a:pt x="270" y="1252"/>
                    <a:pt x="401" y="1252"/>
                  </a:cubicBezTo>
                  <a:cubicBezTo>
                    <a:pt x="820" y="1252"/>
                    <a:pt x="1645" y="1190"/>
                    <a:pt x="1686" y="1142"/>
                  </a:cubicBezTo>
                  <a:cubicBezTo>
                    <a:pt x="1742" y="1078"/>
                    <a:pt x="1750" y="262"/>
                    <a:pt x="1623" y="90"/>
                  </a:cubicBezTo>
                  <a:cubicBezTo>
                    <a:pt x="1572" y="21"/>
                    <a:pt x="1333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3"/>
            <p:cNvSpPr/>
            <p:nvPr/>
          </p:nvSpPr>
          <p:spPr>
            <a:xfrm>
              <a:off x="831768" y="3270500"/>
              <a:ext cx="58836" cy="13191"/>
            </a:xfrm>
            <a:custGeom>
              <a:avLst/>
              <a:gdLst/>
              <a:ahLst/>
              <a:cxnLst/>
              <a:rect l="l" t="t" r="r" b="b"/>
              <a:pathLst>
                <a:path w="1860" h="417" extrusionOk="0">
                  <a:moveTo>
                    <a:pt x="1610" y="1"/>
                  </a:moveTo>
                  <a:cubicBezTo>
                    <a:pt x="1183" y="1"/>
                    <a:pt x="94" y="79"/>
                    <a:pt x="94" y="79"/>
                  </a:cubicBezTo>
                  <a:cubicBezTo>
                    <a:pt x="1" y="92"/>
                    <a:pt x="84" y="374"/>
                    <a:pt x="94" y="407"/>
                  </a:cubicBezTo>
                  <a:cubicBezTo>
                    <a:pt x="96" y="413"/>
                    <a:pt x="169" y="416"/>
                    <a:pt x="284" y="416"/>
                  </a:cubicBezTo>
                  <a:cubicBezTo>
                    <a:pt x="715" y="416"/>
                    <a:pt x="1737" y="372"/>
                    <a:pt x="1776" y="308"/>
                  </a:cubicBezTo>
                  <a:cubicBezTo>
                    <a:pt x="1826" y="225"/>
                    <a:pt x="1859" y="63"/>
                    <a:pt x="1776" y="13"/>
                  </a:cubicBezTo>
                  <a:cubicBezTo>
                    <a:pt x="1762" y="4"/>
                    <a:pt x="1701" y="1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3"/>
            <p:cNvSpPr/>
            <p:nvPr/>
          </p:nvSpPr>
          <p:spPr>
            <a:xfrm>
              <a:off x="1258395" y="2612196"/>
              <a:ext cx="61494" cy="172872"/>
            </a:xfrm>
            <a:custGeom>
              <a:avLst/>
              <a:gdLst/>
              <a:ahLst/>
              <a:cxnLst/>
              <a:rect l="l" t="t" r="r" b="b"/>
              <a:pathLst>
                <a:path w="1944" h="5465" extrusionOk="0">
                  <a:moveTo>
                    <a:pt x="201" y="0"/>
                  </a:moveTo>
                  <a:cubicBezTo>
                    <a:pt x="201" y="0"/>
                    <a:pt x="1" y="5333"/>
                    <a:pt x="201" y="5373"/>
                  </a:cubicBezTo>
                  <a:cubicBezTo>
                    <a:pt x="327" y="5399"/>
                    <a:pt x="922" y="5465"/>
                    <a:pt x="1366" y="5465"/>
                  </a:cubicBezTo>
                  <a:cubicBezTo>
                    <a:pt x="1630" y="5465"/>
                    <a:pt x="1841" y="5441"/>
                    <a:pt x="1869" y="5373"/>
                  </a:cubicBezTo>
                  <a:cubicBezTo>
                    <a:pt x="1944" y="5189"/>
                    <a:pt x="1869" y="138"/>
                    <a:pt x="1869" y="138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3"/>
            <p:cNvSpPr/>
            <p:nvPr/>
          </p:nvSpPr>
          <p:spPr>
            <a:xfrm>
              <a:off x="1237961" y="2670336"/>
              <a:ext cx="48524" cy="90532"/>
            </a:xfrm>
            <a:custGeom>
              <a:avLst/>
              <a:gdLst/>
              <a:ahLst/>
              <a:cxnLst/>
              <a:rect l="l" t="t" r="r" b="b"/>
              <a:pathLst>
                <a:path w="1534" h="2862" extrusionOk="0">
                  <a:moveTo>
                    <a:pt x="1076" y="0"/>
                  </a:moveTo>
                  <a:cubicBezTo>
                    <a:pt x="769" y="0"/>
                    <a:pt x="333" y="602"/>
                    <a:pt x="333" y="602"/>
                  </a:cubicBezTo>
                  <a:cubicBezTo>
                    <a:pt x="1" y="830"/>
                    <a:pt x="59" y="2862"/>
                    <a:pt x="293" y="2862"/>
                  </a:cubicBezTo>
                  <a:cubicBezTo>
                    <a:pt x="325" y="2862"/>
                    <a:pt x="361" y="2823"/>
                    <a:pt x="399" y="2737"/>
                  </a:cubicBezTo>
                  <a:cubicBezTo>
                    <a:pt x="1000" y="1370"/>
                    <a:pt x="1533" y="575"/>
                    <a:pt x="1270" y="124"/>
                  </a:cubicBezTo>
                  <a:cubicBezTo>
                    <a:pt x="1218" y="36"/>
                    <a:pt x="1151" y="0"/>
                    <a:pt x="1076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3"/>
            <p:cNvSpPr/>
            <p:nvPr/>
          </p:nvSpPr>
          <p:spPr>
            <a:xfrm>
              <a:off x="1272092" y="2659423"/>
              <a:ext cx="62980" cy="90501"/>
            </a:xfrm>
            <a:custGeom>
              <a:avLst/>
              <a:gdLst/>
              <a:ahLst/>
              <a:cxnLst/>
              <a:rect l="l" t="t" r="r" b="b"/>
              <a:pathLst>
                <a:path w="1991" h="2861" extrusionOk="0">
                  <a:moveTo>
                    <a:pt x="1483" y="0"/>
                  </a:moveTo>
                  <a:cubicBezTo>
                    <a:pt x="1473" y="0"/>
                    <a:pt x="1463" y="1"/>
                    <a:pt x="1453" y="4"/>
                  </a:cubicBezTo>
                  <a:cubicBezTo>
                    <a:pt x="1453" y="4"/>
                    <a:pt x="0" y="1065"/>
                    <a:pt x="298" y="1879"/>
                  </a:cubicBezTo>
                  <a:cubicBezTo>
                    <a:pt x="520" y="2489"/>
                    <a:pt x="750" y="2860"/>
                    <a:pt x="1081" y="2860"/>
                  </a:cubicBezTo>
                  <a:cubicBezTo>
                    <a:pt x="1193" y="2860"/>
                    <a:pt x="1316" y="2818"/>
                    <a:pt x="1453" y="2728"/>
                  </a:cubicBezTo>
                  <a:cubicBezTo>
                    <a:pt x="1990" y="2379"/>
                    <a:pt x="1928" y="0"/>
                    <a:pt x="1483" y="0"/>
                  </a:cubicBezTo>
                  <a:close/>
                </a:path>
              </a:pathLst>
            </a:custGeom>
            <a:solidFill>
              <a:srgbClr val="F6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3"/>
            <p:cNvSpPr/>
            <p:nvPr/>
          </p:nvSpPr>
          <p:spPr>
            <a:xfrm>
              <a:off x="1221259" y="2598752"/>
              <a:ext cx="169297" cy="202132"/>
            </a:xfrm>
            <a:custGeom>
              <a:avLst/>
              <a:gdLst/>
              <a:ahLst/>
              <a:cxnLst/>
              <a:rect l="l" t="t" r="r" b="b"/>
              <a:pathLst>
                <a:path w="5352" h="6390" extrusionOk="0">
                  <a:moveTo>
                    <a:pt x="1794" y="0"/>
                  </a:moveTo>
                  <a:cubicBezTo>
                    <a:pt x="1026" y="0"/>
                    <a:pt x="409" y="142"/>
                    <a:pt x="336" y="248"/>
                  </a:cubicBezTo>
                  <a:cubicBezTo>
                    <a:pt x="1" y="732"/>
                    <a:pt x="4280" y="295"/>
                    <a:pt x="4248" y="3159"/>
                  </a:cubicBezTo>
                  <a:cubicBezTo>
                    <a:pt x="4216" y="6022"/>
                    <a:pt x="1997" y="5327"/>
                    <a:pt x="804" y="5636"/>
                  </a:cubicBezTo>
                  <a:cubicBezTo>
                    <a:pt x="3" y="5843"/>
                    <a:pt x="1144" y="6390"/>
                    <a:pt x="2420" y="6390"/>
                  </a:cubicBezTo>
                  <a:cubicBezTo>
                    <a:pt x="3046" y="6390"/>
                    <a:pt x="3704" y="6258"/>
                    <a:pt x="4183" y="5892"/>
                  </a:cubicBezTo>
                  <a:cubicBezTo>
                    <a:pt x="5326" y="5019"/>
                    <a:pt x="5351" y="3280"/>
                    <a:pt x="5051" y="1919"/>
                  </a:cubicBezTo>
                  <a:cubicBezTo>
                    <a:pt x="4712" y="380"/>
                    <a:pt x="3051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3"/>
            <p:cNvSpPr/>
            <p:nvPr/>
          </p:nvSpPr>
          <p:spPr>
            <a:xfrm>
              <a:off x="869758" y="2282585"/>
              <a:ext cx="17904" cy="16512"/>
            </a:xfrm>
            <a:custGeom>
              <a:avLst/>
              <a:gdLst/>
              <a:ahLst/>
              <a:cxnLst/>
              <a:rect l="l" t="t" r="r" b="b"/>
              <a:pathLst>
                <a:path w="566" h="522" extrusionOk="0">
                  <a:moveTo>
                    <a:pt x="194" y="1"/>
                  </a:moveTo>
                  <a:cubicBezTo>
                    <a:pt x="0" y="1"/>
                    <a:pt x="427" y="522"/>
                    <a:pt x="535" y="522"/>
                  </a:cubicBezTo>
                  <a:cubicBezTo>
                    <a:pt x="550" y="522"/>
                    <a:pt x="559" y="512"/>
                    <a:pt x="560" y="490"/>
                  </a:cubicBezTo>
                  <a:cubicBezTo>
                    <a:pt x="565" y="358"/>
                    <a:pt x="229" y="5"/>
                    <a:pt x="229" y="5"/>
                  </a:cubicBezTo>
                  <a:cubicBezTo>
                    <a:pt x="216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3"/>
            <p:cNvSpPr/>
            <p:nvPr/>
          </p:nvSpPr>
          <p:spPr>
            <a:xfrm>
              <a:off x="838410" y="2283977"/>
              <a:ext cx="22554" cy="13697"/>
            </a:xfrm>
            <a:custGeom>
              <a:avLst/>
              <a:gdLst/>
              <a:ahLst/>
              <a:cxnLst/>
              <a:rect l="l" t="t" r="r" b="b"/>
              <a:pathLst>
                <a:path w="713" h="433" extrusionOk="0">
                  <a:moveTo>
                    <a:pt x="272" y="1"/>
                  </a:moveTo>
                  <a:lnTo>
                    <a:pt x="272" y="1"/>
                  </a:lnTo>
                  <a:cubicBezTo>
                    <a:pt x="1" y="8"/>
                    <a:pt x="548" y="433"/>
                    <a:pt x="681" y="433"/>
                  </a:cubicBezTo>
                  <a:cubicBezTo>
                    <a:pt x="702" y="433"/>
                    <a:pt x="713" y="422"/>
                    <a:pt x="707" y="396"/>
                  </a:cubicBezTo>
                  <a:cubicBezTo>
                    <a:pt x="680" y="266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3"/>
            <p:cNvSpPr/>
            <p:nvPr/>
          </p:nvSpPr>
          <p:spPr>
            <a:xfrm>
              <a:off x="864602" y="2312604"/>
              <a:ext cx="17936" cy="16512"/>
            </a:xfrm>
            <a:custGeom>
              <a:avLst/>
              <a:gdLst/>
              <a:ahLst/>
              <a:cxnLst/>
              <a:rect l="l" t="t" r="r" b="b"/>
              <a:pathLst>
                <a:path w="567" h="522" extrusionOk="0">
                  <a:moveTo>
                    <a:pt x="195" y="1"/>
                  </a:moveTo>
                  <a:cubicBezTo>
                    <a:pt x="0" y="1"/>
                    <a:pt x="430" y="522"/>
                    <a:pt x="537" y="522"/>
                  </a:cubicBezTo>
                  <a:cubicBezTo>
                    <a:pt x="552" y="522"/>
                    <a:pt x="560" y="512"/>
                    <a:pt x="561" y="491"/>
                  </a:cubicBezTo>
                  <a:cubicBezTo>
                    <a:pt x="567" y="357"/>
                    <a:pt x="230" y="5"/>
                    <a:pt x="230" y="5"/>
                  </a:cubicBezTo>
                  <a:cubicBezTo>
                    <a:pt x="217" y="2"/>
                    <a:pt x="205" y="1"/>
                    <a:pt x="19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3"/>
            <p:cNvSpPr/>
            <p:nvPr/>
          </p:nvSpPr>
          <p:spPr>
            <a:xfrm>
              <a:off x="903573" y="2316653"/>
              <a:ext cx="17872" cy="16449"/>
            </a:xfrm>
            <a:custGeom>
              <a:avLst/>
              <a:gdLst/>
              <a:ahLst/>
              <a:cxnLst/>
              <a:rect l="l" t="t" r="r" b="b"/>
              <a:pathLst>
                <a:path w="565" h="520" extrusionOk="0">
                  <a:moveTo>
                    <a:pt x="193" y="0"/>
                  </a:moveTo>
                  <a:cubicBezTo>
                    <a:pt x="0" y="0"/>
                    <a:pt x="426" y="520"/>
                    <a:pt x="535" y="520"/>
                  </a:cubicBezTo>
                  <a:cubicBezTo>
                    <a:pt x="549" y="520"/>
                    <a:pt x="558" y="510"/>
                    <a:pt x="559" y="489"/>
                  </a:cubicBezTo>
                  <a:cubicBezTo>
                    <a:pt x="565" y="357"/>
                    <a:pt x="228" y="5"/>
                    <a:pt x="228" y="5"/>
                  </a:cubicBezTo>
                  <a:cubicBezTo>
                    <a:pt x="215" y="2"/>
                    <a:pt x="203" y="0"/>
                    <a:pt x="19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3"/>
            <p:cNvSpPr/>
            <p:nvPr/>
          </p:nvSpPr>
          <p:spPr>
            <a:xfrm>
              <a:off x="893008" y="2340789"/>
              <a:ext cx="17967" cy="16481"/>
            </a:xfrm>
            <a:custGeom>
              <a:avLst/>
              <a:gdLst/>
              <a:ahLst/>
              <a:cxnLst/>
              <a:rect l="l" t="t" r="r" b="b"/>
              <a:pathLst>
                <a:path w="568" h="521" extrusionOk="0">
                  <a:moveTo>
                    <a:pt x="196" y="1"/>
                  </a:moveTo>
                  <a:cubicBezTo>
                    <a:pt x="0" y="1"/>
                    <a:pt x="430" y="521"/>
                    <a:pt x="538" y="521"/>
                  </a:cubicBezTo>
                  <a:cubicBezTo>
                    <a:pt x="553" y="521"/>
                    <a:pt x="561" y="511"/>
                    <a:pt x="562" y="490"/>
                  </a:cubicBezTo>
                  <a:cubicBezTo>
                    <a:pt x="568" y="358"/>
                    <a:pt x="231" y="5"/>
                    <a:pt x="231" y="5"/>
                  </a:cubicBezTo>
                  <a:cubicBezTo>
                    <a:pt x="218" y="2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3"/>
            <p:cNvSpPr/>
            <p:nvPr/>
          </p:nvSpPr>
          <p:spPr>
            <a:xfrm>
              <a:off x="920402" y="2352714"/>
              <a:ext cx="17904" cy="16481"/>
            </a:xfrm>
            <a:custGeom>
              <a:avLst/>
              <a:gdLst/>
              <a:ahLst/>
              <a:cxnLst/>
              <a:rect l="l" t="t" r="r" b="b"/>
              <a:pathLst>
                <a:path w="566" h="521" extrusionOk="0">
                  <a:moveTo>
                    <a:pt x="194" y="0"/>
                  </a:moveTo>
                  <a:cubicBezTo>
                    <a:pt x="0" y="0"/>
                    <a:pt x="429" y="521"/>
                    <a:pt x="537" y="521"/>
                  </a:cubicBezTo>
                  <a:cubicBezTo>
                    <a:pt x="551" y="521"/>
                    <a:pt x="560" y="511"/>
                    <a:pt x="561" y="490"/>
                  </a:cubicBezTo>
                  <a:cubicBezTo>
                    <a:pt x="565" y="357"/>
                    <a:pt x="229" y="4"/>
                    <a:pt x="229" y="4"/>
                  </a:cubicBezTo>
                  <a:cubicBezTo>
                    <a:pt x="216" y="2"/>
                    <a:pt x="204" y="0"/>
                    <a:pt x="19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3"/>
            <p:cNvSpPr/>
            <p:nvPr/>
          </p:nvSpPr>
          <p:spPr>
            <a:xfrm>
              <a:off x="831388" y="2265156"/>
              <a:ext cx="24420" cy="10882"/>
            </a:xfrm>
            <a:custGeom>
              <a:avLst/>
              <a:gdLst/>
              <a:ahLst/>
              <a:cxnLst/>
              <a:rect l="l" t="t" r="r" b="b"/>
              <a:pathLst>
                <a:path w="772" h="344" extrusionOk="0">
                  <a:moveTo>
                    <a:pt x="255" y="0"/>
                  </a:moveTo>
                  <a:lnTo>
                    <a:pt x="255" y="0"/>
                  </a:lnTo>
                  <a:cubicBezTo>
                    <a:pt x="0" y="57"/>
                    <a:pt x="562" y="344"/>
                    <a:pt x="722" y="344"/>
                  </a:cubicBezTo>
                  <a:cubicBezTo>
                    <a:pt x="756" y="344"/>
                    <a:pt x="772" y="331"/>
                    <a:pt x="759" y="301"/>
                  </a:cubicBezTo>
                  <a:cubicBezTo>
                    <a:pt x="707" y="178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3"/>
            <p:cNvSpPr/>
            <p:nvPr/>
          </p:nvSpPr>
          <p:spPr>
            <a:xfrm>
              <a:off x="1025991" y="3132487"/>
              <a:ext cx="7181" cy="20308"/>
            </a:xfrm>
            <a:custGeom>
              <a:avLst/>
              <a:gdLst/>
              <a:ahLst/>
              <a:cxnLst/>
              <a:rect l="l" t="t" r="r" b="b"/>
              <a:pathLst>
                <a:path w="227" h="642" extrusionOk="0">
                  <a:moveTo>
                    <a:pt x="122" y="1"/>
                  </a:moveTo>
                  <a:cubicBezTo>
                    <a:pt x="0" y="1"/>
                    <a:pt x="29" y="642"/>
                    <a:pt x="118" y="642"/>
                  </a:cubicBezTo>
                  <a:cubicBezTo>
                    <a:pt x="125" y="642"/>
                    <a:pt x="133" y="637"/>
                    <a:pt x="141" y="627"/>
                  </a:cubicBezTo>
                  <a:cubicBezTo>
                    <a:pt x="227" y="526"/>
                    <a:pt x="181" y="40"/>
                    <a:pt x="181" y="40"/>
                  </a:cubicBezTo>
                  <a:cubicBezTo>
                    <a:pt x="159" y="13"/>
                    <a:pt x="139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3"/>
            <p:cNvSpPr/>
            <p:nvPr/>
          </p:nvSpPr>
          <p:spPr>
            <a:xfrm>
              <a:off x="1007328" y="3109649"/>
              <a:ext cx="11103" cy="19834"/>
            </a:xfrm>
            <a:custGeom>
              <a:avLst/>
              <a:gdLst/>
              <a:ahLst/>
              <a:cxnLst/>
              <a:rect l="l" t="t" r="r" b="b"/>
              <a:pathLst>
                <a:path w="351" h="627" extrusionOk="0">
                  <a:moveTo>
                    <a:pt x="135" y="1"/>
                  </a:moveTo>
                  <a:cubicBezTo>
                    <a:pt x="0" y="1"/>
                    <a:pt x="175" y="627"/>
                    <a:pt x="266" y="627"/>
                  </a:cubicBezTo>
                  <a:cubicBezTo>
                    <a:pt x="275" y="627"/>
                    <a:pt x="283" y="620"/>
                    <a:pt x="290" y="606"/>
                  </a:cubicBezTo>
                  <a:cubicBezTo>
                    <a:pt x="350" y="489"/>
                    <a:pt x="193" y="26"/>
                    <a:pt x="193" y="26"/>
                  </a:cubicBezTo>
                  <a:cubicBezTo>
                    <a:pt x="169" y="9"/>
                    <a:pt x="150" y="1"/>
                    <a:pt x="1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3"/>
            <p:cNvSpPr/>
            <p:nvPr/>
          </p:nvSpPr>
          <p:spPr>
            <a:xfrm>
              <a:off x="1006094" y="3156528"/>
              <a:ext cx="8889" cy="20182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128" y="0"/>
                  </a:moveTo>
                  <a:cubicBezTo>
                    <a:pt x="1" y="0"/>
                    <a:pt x="90" y="638"/>
                    <a:pt x="180" y="638"/>
                  </a:cubicBezTo>
                  <a:cubicBezTo>
                    <a:pt x="188" y="638"/>
                    <a:pt x="196" y="632"/>
                    <a:pt x="204" y="620"/>
                  </a:cubicBezTo>
                  <a:cubicBezTo>
                    <a:pt x="280" y="512"/>
                    <a:pt x="187" y="33"/>
                    <a:pt x="187" y="33"/>
                  </a:cubicBezTo>
                  <a:cubicBezTo>
                    <a:pt x="164" y="10"/>
                    <a:pt x="144" y="0"/>
                    <a:pt x="12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3"/>
            <p:cNvSpPr/>
            <p:nvPr/>
          </p:nvSpPr>
          <p:spPr>
            <a:xfrm>
              <a:off x="1030989" y="3175634"/>
              <a:ext cx="8161" cy="20245"/>
            </a:xfrm>
            <a:custGeom>
              <a:avLst/>
              <a:gdLst/>
              <a:ahLst/>
              <a:cxnLst/>
              <a:rect l="l" t="t" r="r" b="b"/>
              <a:pathLst>
                <a:path w="258" h="640" extrusionOk="0">
                  <a:moveTo>
                    <a:pt x="125" y="1"/>
                  </a:moveTo>
                  <a:cubicBezTo>
                    <a:pt x="1" y="1"/>
                    <a:pt x="64" y="640"/>
                    <a:pt x="152" y="640"/>
                  </a:cubicBezTo>
                  <a:cubicBezTo>
                    <a:pt x="160" y="640"/>
                    <a:pt x="168" y="635"/>
                    <a:pt x="176" y="624"/>
                  </a:cubicBezTo>
                  <a:cubicBezTo>
                    <a:pt x="258" y="518"/>
                    <a:pt x="184" y="37"/>
                    <a:pt x="184" y="37"/>
                  </a:cubicBezTo>
                  <a:cubicBezTo>
                    <a:pt x="161" y="12"/>
                    <a:pt x="141" y="1"/>
                    <a:pt x="1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3"/>
            <p:cNvSpPr/>
            <p:nvPr/>
          </p:nvSpPr>
          <p:spPr>
            <a:xfrm>
              <a:off x="1036050" y="3230105"/>
              <a:ext cx="8130" cy="20276"/>
            </a:xfrm>
            <a:custGeom>
              <a:avLst/>
              <a:gdLst/>
              <a:ahLst/>
              <a:cxnLst/>
              <a:rect l="l" t="t" r="r" b="b"/>
              <a:pathLst>
                <a:path w="257" h="641" extrusionOk="0">
                  <a:moveTo>
                    <a:pt x="125" y="1"/>
                  </a:moveTo>
                  <a:cubicBezTo>
                    <a:pt x="1" y="1"/>
                    <a:pt x="63" y="640"/>
                    <a:pt x="152" y="640"/>
                  </a:cubicBezTo>
                  <a:cubicBezTo>
                    <a:pt x="160" y="640"/>
                    <a:pt x="168" y="635"/>
                    <a:pt x="177" y="624"/>
                  </a:cubicBezTo>
                  <a:cubicBezTo>
                    <a:pt x="257" y="518"/>
                    <a:pt x="184" y="37"/>
                    <a:pt x="184" y="37"/>
                  </a:cubicBezTo>
                  <a:cubicBezTo>
                    <a:pt x="161" y="12"/>
                    <a:pt x="141" y="1"/>
                    <a:pt x="1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3"/>
            <p:cNvSpPr/>
            <p:nvPr/>
          </p:nvSpPr>
          <p:spPr>
            <a:xfrm>
              <a:off x="1030989" y="3267495"/>
              <a:ext cx="8161" cy="20245"/>
            </a:xfrm>
            <a:custGeom>
              <a:avLst/>
              <a:gdLst/>
              <a:ahLst/>
              <a:cxnLst/>
              <a:rect l="l" t="t" r="r" b="b"/>
              <a:pathLst>
                <a:path w="258" h="640" extrusionOk="0">
                  <a:moveTo>
                    <a:pt x="125" y="0"/>
                  </a:moveTo>
                  <a:cubicBezTo>
                    <a:pt x="1" y="0"/>
                    <a:pt x="64" y="640"/>
                    <a:pt x="152" y="640"/>
                  </a:cubicBezTo>
                  <a:cubicBezTo>
                    <a:pt x="160" y="640"/>
                    <a:pt x="168" y="635"/>
                    <a:pt x="176" y="623"/>
                  </a:cubicBezTo>
                  <a:cubicBezTo>
                    <a:pt x="258" y="517"/>
                    <a:pt x="184" y="36"/>
                    <a:pt x="184" y="36"/>
                  </a:cubicBezTo>
                  <a:cubicBezTo>
                    <a:pt x="160" y="11"/>
                    <a:pt x="141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3"/>
            <p:cNvSpPr/>
            <p:nvPr/>
          </p:nvSpPr>
          <p:spPr>
            <a:xfrm>
              <a:off x="1069834" y="3414017"/>
              <a:ext cx="8161" cy="20245"/>
            </a:xfrm>
            <a:custGeom>
              <a:avLst/>
              <a:gdLst/>
              <a:ahLst/>
              <a:cxnLst/>
              <a:rect l="l" t="t" r="r" b="b"/>
              <a:pathLst>
                <a:path w="258" h="640" extrusionOk="0">
                  <a:moveTo>
                    <a:pt x="125" y="0"/>
                  </a:moveTo>
                  <a:cubicBezTo>
                    <a:pt x="1" y="0"/>
                    <a:pt x="63" y="640"/>
                    <a:pt x="153" y="640"/>
                  </a:cubicBezTo>
                  <a:cubicBezTo>
                    <a:pt x="160" y="640"/>
                    <a:pt x="169" y="635"/>
                    <a:pt x="177" y="624"/>
                  </a:cubicBezTo>
                  <a:cubicBezTo>
                    <a:pt x="257" y="518"/>
                    <a:pt x="184" y="36"/>
                    <a:pt x="184" y="36"/>
                  </a:cubicBezTo>
                  <a:cubicBezTo>
                    <a:pt x="161" y="12"/>
                    <a:pt x="141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3"/>
            <p:cNvSpPr/>
            <p:nvPr/>
          </p:nvSpPr>
          <p:spPr>
            <a:xfrm>
              <a:off x="1052436" y="3435970"/>
              <a:ext cx="8161" cy="20276"/>
            </a:xfrm>
            <a:custGeom>
              <a:avLst/>
              <a:gdLst/>
              <a:ahLst/>
              <a:cxnLst/>
              <a:rect l="l" t="t" r="r" b="b"/>
              <a:pathLst>
                <a:path w="258" h="641" extrusionOk="0">
                  <a:moveTo>
                    <a:pt x="125" y="1"/>
                  </a:moveTo>
                  <a:cubicBezTo>
                    <a:pt x="0" y="1"/>
                    <a:pt x="63" y="640"/>
                    <a:pt x="153" y="640"/>
                  </a:cubicBezTo>
                  <a:cubicBezTo>
                    <a:pt x="161" y="640"/>
                    <a:pt x="169" y="635"/>
                    <a:pt x="177" y="624"/>
                  </a:cubicBezTo>
                  <a:cubicBezTo>
                    <a:pt x="257" y="518"/>
                    <a:pt x="184" y="37"/>
                    <a:pt x="184" y="37"/>
                  </a:cubicBezTo>
                  <a:cubicBezTo>
                    <a:pt x="161" y="12"/>
                    <a:pt x="141" y="1"/>
                    <a:pt x="1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3"/>
            <p:cNvSpPr/>
            <p:nvPr/>
          </p:nvSpPr>
          <p:spPr>
            <a:xfrm>
              <a:off x="1061293" y="3487752"/>
              <a:ext cx="8130" cy="20276"/>
            </a:xfrm>
            <a:custGeom>
              <a:avLst/>
              <a:gdLst/>
              <a:ahLst/>
              <a:cxnLst/>
              <a:rect l="l" t="t" r="r" b="b"/>
              <a:pathLst>
                <a:path w="257" h="641" extrusionOk="0">
                  <a:moveTo>
                    <a:pt x="125" y="1"/>
                  </a:moveTo>
                  <a:cubicBezTo>
                    <a:pt x="0" y="1"/>
                    <a:pt x="63" y="640"/>
                    <a:pt x="152" y="640"/>
                  </a:cubicBezTo>
                  <a:cubicBezTo>
                    <a:pt x="160" y="640"/>
                    <a:pt x="168" y="635"/>
                    <a:pt x="176" y="624"/>
                  </a:cubicBezTo>
                  <a:cubicBezTo>
                    <a:pt x="256" y="518"/>
                    <a:pt x="183" y="37"/>
                    <a:pt x="183" y="37"/>
                  </a:cubicBezTo>
                  <a:cubicBezTo>
                    <a:pt x="160" y="12"/>
                    <a:pt x="141" y="1"/>
                    <a:pt x="1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3"/>
            <p:cNvSpPr/>
            <p:nvPr/>
          </p:nvSpPr>
          <p:spPr>
            <a:xfrm>
              <a:off x="1070530" y="3454981"/>
              <a:ext cx="6548" cy="20213"/>
            </a:xfrm>
            <a:custGeom>
              <a:avLst/>
              <a:gdLst/>
              <a:ahLst/>
              <a:cxnLst/>
              <a:rect l="l" t="t" r="r" b="b"/>
              <a:pathLst>
                <a:path w="207" h="639" extrusionOk="0">
                  <a:moveTo>
                    <a:pt x="139" y="1"/>
                  </a:moveTo>
                  <a:cubicBezTo>
                    <a:pt x="19" y="1"/>
                    <a:pt x="1" y="639"/>
                    <a:pt x="91" y="639"/>
                  </a:cubicBezTo>
                  <a:cubicBezTo>
                    <a:pt x="98" y="639"/>
                    <a:pt x="106" y="635"/>
                    <a:pt x="115" y="626"/>
                  </a:cubicBezTo>
                  <a:cubicBezTo>
                    <a:pt x="206" y="531"/>
                    <a:pt x="198" y="44"/>
                    <a:pt x="198" y="44"/>
                  </a:cubicBezTo>
                  <a:cubicBezTo>
                    <a:pt x="176" y="14"/>
                    <a:pt x="157" y="1"/>
                    <a:pt x="13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3"/>
            <p:cNvSpPr/>
            <p:nvPr/>
          </p:nvSpPr>
          <p:spPr>
            <a:xfrm>
              <a:off x="1052436" y="3369193"/>
              <a:ext cx="11957" cy="19549"/>
            </a:xfrm>
            <a:custGeom>
              <a:avLst/>
              <a:gdLst/>
              <a:ahLst/>
              <a:cxnLst/>
              <a:rect l="l" t="t" r="r" b="b"/>
              <a:pathLst>
                <a:path w="378" h="618" extrusionOk="0">
                  <a:moveTo>
                    <a:pt x="139" y="1"/>
                  </a:moveTo>
                  <a:cubicBezTo>
                    <a:pt x="1" y="1"/>
                    <a:pt x="209" y="618"/>
                    <a:pt x="301" y="618"/>
                  </a:cubicBezTo>
                  <a:cubicBezTo>
                    <a:pt x="311" y="618"/>
                    <a:pt x="319" y="611"/>
                    <a:pt x="326" y="596"/>
                  </a:cubicBezTo>
                  <a:cubicBezTo>
                    <a:pt x="378" y="474"/>
                    <a:pt x="196" y="23"/>
                    <a:pt x="196" y="23"/>
                  </a:cubicBezTo>
                  <a:cubicBezTo>
                    <a:pt x="173" y="8"/>
                    <a:pt x="154" y="1"/>
                    <a:pt x="13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3"/>
            <p:cNvSpPr/>
            <p:nvPr/>
          </p:nvSpPr>
          <p:spPr>
            <a:xfrm>
              <a:off x="1033488" y="3333512"/>
              <a:ext cx="12020" cy="19549"/>
            </a:xfrm>
            <a:custGeom>
              <a:avLst/>
              <a:gdLst/>
              <a:ahLst/>
              <a:cxnLst/>
              <a:rect l="l" t="t" r="r" b="b"/>
              <a:pathLst>
                <a:path w="380" h="618" extrusionOk="0">
                  <a:moveTo>
                    <a:pt x="140" y="1"/>
                  </a:moveTo>
                  <a:cubicBezTo>
                    <a:pt x="1" y="1"/>
                    <a:pt x="210" y="618"/>
                    <a:pt x="302" y="618"/>
                  </a:cubicBezTo>
                  <a:cubicBezTo>
                    <a:pt x="311" y="618"/>
                    <a:pt x="320" y="611"/>
                    <a:pt x="326" y="595"/>
                  </a:cubicBezTo>
                  <a:cubicBezTo>
                    <a:pt x="379" y="474"/>
                    <a:pt x="196" y="23"/>
                    <a:pt x="196" y="23"/>
                  </a:cubicBezTo>
                  <a:cubicBezTo>
                    <a:pt x="173" y="8"/>
                    <a:pt x="155" y="1"/>
                    <a:pt x="1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3"/>
            <p:cNvSpPr/>
            <p:nvPr/>
          </p:nvSpPr>
          <p:spPr>
            <a:xfrm>
              <a:off x="1029344" y="3358723"/>
              <a:ext cx="10723" cy="19960"/>
            </a:xfrm>
            <a:custGeom>
              <a:avLst/>
              <a:gdLst/>
              <a:ahLst/>
              <a:cxnLst/>
              <a:rect l="l" t="t" r="r" b="b"/>
              <a:pathLst>
                <a:path w="339" h="631" extrusionOk="0">
                  <a:moveTo>
                    <a:pt x="133" y="1"/>
                  </a:moveTo>
                  <a:cubicBezTo>
                    <a:pt x="0" y="1"/>
                    <a:pt x="162" y="630"/>
                    <a:pt x="251" y="630"/>
                  </a:cubicBezTo>
                  <a:cubicBezTo>
                    <a:pt x="260" y="630"/>
                    <a:pt x="268" y="624"/>
                    <a:pt x="276" y="610"/>
                  </a:cubicBezTo>
                  <a:cubicBezTo>
                    <a:pt x="339" y="493"/>
                    <a:pt x="191" y="28"/>
                    <a:pt x="191" y="28"/>
                  </a:cubicBezTo>
                  <a:cubicBezTo>
                    <a:pt x="168" y="9"/>
                    <a:pt x="149" y="1"/>
                    <a:pt x="1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3"/>
            <p:cNvSpPr/>
            <p:nvPr/>
          </p:nvSpPr>
          <p:spPr>
            <a:xfrm>
              <a:off x="1040890" y="3394151"/>
              <a:ext cx="10723" cy="19897"/>
            </a:xfrm>
            <a:custGeom>
              <a:avLst/>
              <a:gdLst/>
              <a:ahLst/>
              <a:cxnLst/>
              <a:rect l="l" t="t" r="r" b="b"/>
              <a:pathLst>
                <a:path w="339" h="629" extrusionOk="0">
                  <a:moveTo>
                    <a:pt x="133" y="0"/>
                  </a:moveTo>
                  <a:cubicBezTo>
                    <a:pt x="0" y="0"/>
                    <a:pt x="160" y="628"/>
                    <a:pt x="251" y="628"/>
                  </a:cubicBezTo>
                  <a:cubicBezTo>
                    <a:pt x="260" y="628"/>
                    <a:pt x="268" y="622"/>
                    <a:pt x="276" y="609"/>
                  </a:cubicBezTo>
                  <a:cubicBezTo>
                    <a:pt x="339" y="493"/>
                    <a:pt x="191" y="27"/>
                    <a:pt x="191" y="27"/>
                  </a:cubicBezTo>
                  <a:cubicBezTo>
                    <a:pt x="168" y="9"/>
                    <a:pt x="148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3"/>
            <p:cNvSpPr/>
            <p:nvPr/>
          </p:nvSpPr>
          <p:spPr>
            <a:xfrm>
              <a:off x="491307" y="2875631"/>
              <a:ext cx="23187" cy="8889"/>
            </a:xfrm>
            <a:custGeom>
              <a:avLst/>
              <a:gdLst/>
              <a:ahLst/>
              <a:cxnLst/>
              <a:rect l="l" t="t" r="r" b="b"/>
              <a:pathLst>
                <a:path w="733" h="281" extrusionOk="0">
                  <a:moveTo>
                    <a:pt x="559" y="0"/>
                  </a:moveTo>
                  <a:cubicBezTo>
                    <a:pt x="401" y="0"/>
                    <a:pt x="39" y="183"/>
                    <a:pt x="39" y="183"/>
                  </a:cubicBezTo>
                  <a:cubicBezTo>
                    <a:pt x="0" y="254"/>
                    <a:pt x="29" y="280"/>
                    <a:pt x="91" y="280"/>
                  </a:cubicBezTo>
                  <a:cubicBezTo>
                    <a:pt x="271" y="280"/>
                    <a:pt x="732" y="50"/>
                    <a:pt x="599" y="6"/>
                  </a:cubicBezTo>
                  <a:cubicBezTo>
                    <a:pt x="588" y="2"/>
                    <a:pt x="574" y="0"/>
                    <a:pt x="55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3"/>
            <p:cNvSpPr/>
            <p:nvPr/>
          </p:nvSpPr>
          <p:spPr>
            <a:xfrm>
              <a:off x="517625" y="2885248"/>
              <a:ext cx="23187" cy="8920"/>
            </a:xfrm>
            <a:custGeom>
              <a:avLst/>
              <a:gdLst/>
              <a:ahLst/>
              <a:cxnLst/>
              <a:rect l="l" t="t" r="r" b="b"/>
              <a:pathLst>
                <a:path w="733" h="282" extrusionOk="0">
                  <a:moveTo>
                    <a:pt x="557" y="1"/>
                  </a:moveTo>
                  <a:cubicBezTo>
                    <a:pt x="398" y="1"/>
                    <a:pt x="39" y="183"/>
                    <a:pt x="39" y="183"/>
                  </a:cubicBezTo>
                  <a:cubicBezTo>
                    <a:pt x="0" y="254"/>
                    <a:pt x="30" y="281"/>
                    <a:pt x="92" y="281"/>
                  </a:cubicBezTo>
                  <a:cubicBezTo>
                    <a:pt x="273" y="281"/>
                    <a:pt x="732" y="51"/>
                    <a:pt x="599" y="7"/>
                  </a:cubicBezTo>
                  <a:cubicBezTo>
                    <a:pt x="587" y="3"/>
                    <a:pt x="573" y="1"/>
                    <a:pt x="5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3"/>
            <p:cNvSpPr/>
            <p:nvPr/>
          </p:nvSpPr>
          <p:spPr>
            <a:xfrm>
              <a:off x="529487" y="2863737"/>
              <a:ext cx="23851" cy="7022"/>
            </a:xfrm>
            <a:custGeom>
              <a:avLst/>
              <a:gdLst/>
              <a:ahLst/>
              <a:cxnLst/>
              <a:rect l="l" t="t" r="r" b="b"/>
              <a:pathLst>
                <a:path w="754" h="222" extrusionOk="0">
                  <a:moveTo>
                    <a:pt x="562" y="1"/>
                  </a:moveTo>
                  <a:cubicBezTo>
                    <a:pt x="390" y="1"/>
                    <a:pt x="56" y="117"/>
                    <a:pt x="56" y="117"/>
                  </a:cubicBezTo>
                  <a:cubicBezTo>
                    <a:pt x="0" y="193"/>
                    <a:pt x="46" y="222"/>
                    <a:pt x="133" y="222"/>
                  </a:cubicBezTo>
                  <a:cubicBezTo>
                    <a:pt x="334" y="222"/>
                    <a:pt x="754" y="70"/>
                    <a:pt x="635" y="12"/>
                  </a:cubicBezTo>
                  <a:cubicBezTo>
                    <a:pt x="617" y="4"/>
                    <a:pt x="592" y="1"/>
                    <a:pt x="56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3"/>
            <p:cNvSpPr/>
            <p:nvPr/>
          </p:nvSpPr>
          <p:spPr>
            <a:xfrm>
              <a:off x="454328" y="2902108"/>
              <a:ext cx="21194" cy="12463"/>
            </a:xfrm>
            <a:custGeom>
              <a:avLst/>
              <a:gdLst/>
              <a:ahLst/>
              <a:cxnLst/>
              <a:rect l="l" t="t" r="r" b="b"/>
              <a:pathLst>
                <a:path w="670" h="394" extrusionOk="0">
                  <a:moveTo>
                    <a:pt x="514" y="0"/>
                  </a:moveTo>
                  <a:cubicBezTo>
                    <a:pt x="379" y="0"/>
                    <a:pt x="18" y="306"/>
                    <a:pt x="18" y="306"/>
                  </a:cubicBezTo>
                  <a:cubicBezTo>
                    <a:pt x="1" y="368"/>
                    <a:pt x="20" y="393"/>
                    <a:pt x="59" y="393"/>
                  </a:cubicBezTo>
                  <a:cubicBezTo>
                    <a:pt x="211" y="393"/>
                    <a:pt x="670" y="15"/>
                    <a:pt x="521" y="1"/>
                  </a:cubicBezTo>
                  <a:cubicBezTo>
                    <a:pt x="519" y="1"/>
                    <a:pt x="517" y="0"/>
                    <a:pt x="51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3"/>
            <p:cNvSpPr/>
            <p:nvPr/>
          </p:nvSpPr>
          <p:spPr>
            <a:xfrm>
              <a:off x="426460" y="2931273"/>
              <a:ext cx="21194" cy="12432"/>
            </a:xfrm>
            <a:custGeom>
              <a:avLst/>
              <a:gdLst/>
              <a:ahLst/>
              <a:cxnLst/>
              <a:rect l="l" t="t" r="r" b="b"/>
              <a:pathLst>
                <a:path w="670" h="393" extrusionOk="0">
                  <a:moveTo>
                    <a:pt x="513" y="1"/>
                  </a:moveTo>
                  <a:cubicBezTo>
                    <a:pt x="378" y="1"/>
                    <a:pt x="17" y="306"/>
                    <a:pt x="17" y="306"/>
                  </a:cubicBezTo>
                  <a:cubicBezTo>
                    <a:pt x="0" y="368"/>
                    <a:pt x="19" y="392"/>
                    <a:pt x="58" y="392"/>
                  </a:cubicBezTo>
                  <a:cubicBezTo>
                    <a:pt x="210" y="392"/>
                    <a:pt x="669" y="16"/>
                    <a:pt x="520" y="1"/>
                  </a:cubicBezTo>
                  <a:cubicBezTo>
                    <a:pt x="518" y="1"/>
                    <a:pt x="516" y="1"/>
                    <a:pt x="51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3"/>
            <p:cNvSpPr/>
            <p:nvPr/>
          </p:nvSpPr>
          <p:spPr>
            <a:xfrm>
              <a:off x="451671" y="2928711"/>
              <a:ext cx="21985" cy="11261"/>
            </a:xfrm>
            <a:custGeom>
              <a:avLst/>
              <a:gdLst/>
              <a:ahLst/>
              <a:cxnLst/>
              <a:rect l="l" t="t" r="r" b="b"/>
              <a:pathLst>
                <a:path w="695" h="356" extrusionOk="0">
                  <a:moveTo>
                    <a:pt x="534" y="0"/>
                  </a:moveTo>
                  <a:cubicBezTo>
                    <a:pt x="390" y="0"/>
                    <a:pt x="23" y="265"/>
                    <a:pt x="23" y="265"/>
                  </a:cubicBezTo>
                  <a:cubicBezTo>
                    <a:pt x="0" y="330"/>
                    <a:pt x="21" y="355"/>
                    <a:pt x="65" y="355"/>
                  </a:cubicBezTo>
                  <a:cubicBezTo>
                    <a:pt x="225" y="355"/>
                    <a:pt x="695" y="26"/>
                    <a:pt x="549" y="2"/>
                  </a:cubicBezTo>
                  <a:cubicBezTo>
                    <a:pt x="544" y="1"/>
                    <a:pt x="539" y="0"/>
                    <a:pt x="5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33"/>
            <p:cNvSpPr/>
            <p:nvPr/>
          </p:nvSpPr>
          <p:spPr>
            <a:xfrm>
              <a:off x="481596" y="2906694"/>
              <a:ext cx="22048" cy="11230"/>
            </a:xfrm>
            <a:custGeom>
              <a:avLst/>
              <a:gdLst/>
              <a:ahLst/>
              <a:cxnLst/>
              <a:rect l="l" t="t" r="r" b="b"/>
              <a:pathLst>
                <a:path w="697" h="355" extrusionOk="0">
                  <a:moveTo>
                    <a:pt x="535" y="1"/>
                  </a:moveTo>
                  <a:cubicBezTo>
                    <a:pt x="391" y="1"/>
                    <a:pt x="24" y="264"/>
                    <a:pt x="24" y="264"/>
                  </a:cubicBezTo>
                  <a:cubicBezTo>
                    <a:pt x="0" y="329"/>
                    <a:pt x="21" y="354"/>
                    <a:pt x="66" y="354"/>
                  </a:cubicBezTo>
                  <a:cubicBezTo>
                    <a:pt x="227" y="354"/>
                    <a:pt x="696" y="26"/>
                    <a:pt x="551" y="2"/>
                  </a:cubicBezTo>
                  <a:cubicBezTo>
                    <a:pt x="546" y="1"/>
                    <a:pt x="541" y="1"/>
                    <a:pt x="5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33"/>
            <p:cNvSpPr/>
            <p:nvPr/>
          </p:nvSpPr>
          <p:spPr>
            <a:xfrm>
              <a:off x="1019222" y="3209354"/>
              <a:ext cx="8161" cy="20245"/>
            </a:xfrm>
            <a:custGeom>
              <a:avLst/>
              <a:gdLst/>
              <a:ahLst/>
              <a:cxnLst/>
              <a:rect l="l" t="t" r="r" b="b"/>
              <a:pathLst>
                <a:path w="258" h="640" extrusionOk="0">
                  <a:moveTo>
                    <a:pt x="125" y="0"/>
                  </a:moveTo>
                  <a:cubicBezTo>
                    <a:pt x="0" y="0"/>
                    <a:pt x="64" y="639"/>
                    <a:pt x="152" y="639"/>
                  </a:cubicBezTo>
                  <a:cubicBezTo>
                    <a:pt x="160" y="639"/>
                    <a:pt x="168" y="634"/>
                    <a:pt x="176" y="623"/>
                  </a:cubicBezTo>
                  <a:cubicBezTo>
                    <a:pt x="258" y="517"/>
                    <a:pt x="183" y="36"/>
                    <a:pt x="183" y="36"/>
                  </a:cubicBezTo>
                  <a:cubicBezTo>
                    <a:pt x="160" y="11"/>
                    <a:pt x="141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3"/>
            <p:cNvSpPr/>
            <p:nvPr/>
          </p:nvSpPr>
          <p:spPr>
            <a:xfrm>
              <a:off x="1023049" y="3087443"/>
              <a:ext cx="11799" cy="19612"/>
            </a:xfrm>
            <a:custGeom>
              <a:avLst/>
              <a:gdLst/>
              <a:ahLst/>
              <a:cxnLst/>
              <a:rect l="l" t="t" r="r" b="b"/>
              <a:pathLst>
                <a:path w="373" h="620" extrusionOk="0">
                  <a:moveTo>
                    <a:pt x="138" y="1"/>
                  </a:moveTo>
                  <a:cubicBezTo>
                    <a:pt x="1" y="1"/>
                    <a:pt x="203" y="619"/>
                    <a:pt x="294" y="619"/>
                  </a:cubicBezTo>
                  <a:cubicBezTo>
                    <a:pt x="304" y="619"/>
                    <a:pt x="312" y="613"/>
                    <a:pt x="319" y="598"/>
                  </a:cubicBezTo>
                  <a:cubicBezTo>
                    <a:pt x="373" y="478"/>
                    <a:pt x="195" y="24"/>
                    <a:pt x="195" y="24"/>
                  </a:cubicBezTo>
                  <a:cubicBezTo>
                    <a:pt x="172" y="8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3"/>
            <p:cNvSpPr/>
            <p:nvPr/>
          </p:nvSpPr>
          <p:spPr>
            <a:xfrm>
              <a:off x="804405" y="2265156"/>
              <a:ext cx="24420" cy="10882"/>
            </a:xfrm>
            <a:custGeom>
              <a:avLst/>
              <a:gdLst/>
              <a:ahLst/>
              <a:cxnLst/>
              <a:rect l="l" t="t" r="r" b="b"/>
              <a:pathLst>
                <a:path w="772" h="344" extrusionOk="0">
                  <a:moveTo>
                    <a:pt x="254" y="0"/>
                  </a:moveTo>
                  <a:cubicBezTo>
                    <a:pt x="0" y="57"/>
                    <a:pt x="562" y="344"/>
                    <a:pt x="722" y="344"/>
                  </a:cubicBezTo>
                  <a:cubicBezTo>
                    <a:pt x="756" y="344"/>
                    <a:pt x="772" y="331"/>
                    <a:pt x="758" y="301"/>
                  </a:cubicBezTo>
                  <a:cubicBezTo>
                    <a:pt x="707" y="178"/>
                    <a:pt x="254" y="0"/>
                    <a:pt x="25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3"/>
            <p:cNvSpPr/>
            <p:nvPr/>
          </p:nvSpPr>
          <p:spPr>
            <a:xfrm>
              <a:off x="787419" y="2252977"/>
              <a:ext cx="24958" cy="5124"/>
            </a:xfrm>
            <a:custGeom>
              <a:avLst/>
              <a:gdLst/>
              <a:ahLst/>
              <a:cxnLst/>
              <a:rect l="l" t="t" r="r" b="b"/>
              <a:pathLst>
                <a:path w="789" h="162" extrusionOk="0">
                  <a:moveTo>
                    <a:pt x="219" y="1"/>
                  </a:moveTo>
                  <a:cubicBezTo>
                    <a:pt x="176" y="1"/>
                    <a:pt x="149" y="2"/>
                    <a:pt x="149" y="2"/>
                  </a:cubicBezTo>
                  <a:cubicBezTo>
                    <a:pt x="0" y="109"/>
                    <a:pt x="264" y="162"/>
                    <a:pt x="486" y="162"/>
                  </a:cubicBezTo>
                  <a:cubicBezTo>
                    <a:pt x="648" y="162"/>
                    <a:pt x="789" y="134"/>
                    <a:pt x="731" y="79"/>
                  </a:cubicBezTo>
                  <a:cubicBezTo>
                    <a:pt x="658" y="9"/>
                    <a:pt x="358" y="1"/>
                    <a:pt x="21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3"/>
            <p:cNvSpPr/>
            <p:nvPr/>
          </p:nvSpPr>
          <p:spPr>
            <a:xfrm>
              <a:off x="917808" y="2379760"/>
              <a:ext cx="17967" cy="16481"/>
            </a:xfrm>
            <a:custGeom>
              <a:avLst/>
              <a:gdLst/>
              <a:ahLst/>
              <a:cxnLst/>
              <a:rect l="l" t="t" r="r" b="b"/>
              <a:pathLst>
                <a:path w="568" h="521" extrusionOk="0">
                  <a:moveTo>
                    <a:pt x="196" y="0"/>
                  </a:moveTo>
                  <a:cubicBezTo>
                    <a:pt x="1" y="0"/>
                    <a:pt x="429" y="521"/>
                    <a:pt x="537" y="521"/>
                  </a:cubicBezTo>
                  <a:cubicBezTo>
                    <a:pt x="552" y="521"/>
                    <a:pt x="561" y="511"/>
                    <a:pt x="561" y="490"/>
                  </a:cubicBezTo>
                  <a:cubicBezTo>
                    <a:pt x="567" y="358"/>
                    <a:pt x="231" y="4"/>
                    <a:pt x="231" y="4"/>
                  </a:cubicBezTo>
                  <a:cubicBezTo>
                    <a:pt x="217" y="1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3"/>
            <p:cNvSpPr/>
            <p:nvPr/>
          </p:nvSpPr>
          <p:spPr>
            <a:xfrm>
              <a:off x="942102" y="2379760"/>
              <a:ext cx="17904" cy="16481"/>
            </a:xfrm>
            <a:custGeom>
              <a:avLst/>
              <a:gdLst/>
              <a:ahLst/>
              <a:cxnLst/>
              <a:rect l="l" t="t" r="r" b="b"/>
              <a:pathLst>
                <a:path w="566" h="521" extrusionOk="0">
                  <a:moveTo>
                    <a:pt x="194" y="0"/>
                  </a:moveTo>
                  <a:cubicBezTo>
                    <a:pt x="0" y="0"/>
                    <a:pt x="428" y="521"/>
                    <a:pt x="535" y="521"/>
                  </a:cubicBezTo>
                  <a:cubicBezTo>
                    <a:pt x="550" y="521"/>
                    <a:pt x="559" y="511"/>
                    <a:pt x="559" y="490"/>
                  </a:cubicBezTo>
                  <a:cubicBezTo>
                    <a:pt x="565" y="358"/>
                    <a:pt x="229" y="4"/>
                    <a:pt x="229" y="4"/>
                  </a:cubicBezTo>
                  <a:cubicBezTo>
                    <a:pt x="215" y="1"/>
                    <a:pt x="204" y="0"/>
                    <a:pt x="19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3"/>
            <p:cNvSpPr/>
            <p:nvPr/>
          </p:nvSpPr>
          <p:spPr>
            <a:xfrm>
              <a:off x="956874" y="2407787"/>
              <a:ext cx="24958" cy="9743"/>
            </a:xfrm>
            <a:custGeom>
              <a:avLst/>
              <a:gdLst/>
              <a:ahLst/>
              <a:cxnLst/>
              <a:rect l="l" t="t" r="r" b="b"/>
              <a:pathLst>
                <a:path w="789" h="308" extrusionOk="0">
                  <a:moveTo>
                    <a:pt x="243" y="0"/>
                  </a:moveTo>
                  <a:cubicBezTo>
                    <a:pt x="1" y="77"/>
                    <a:pt x="546" y="307"/>
                    <a:pt x="724" y="307"/>
                  </a:cubicBezTo>
                  <a:cubicBezTo>
                    <a:pt x="767" y="307"/>
                    <a:pt x="788" y="294"/>
                    <a:pt x="771" y="261"/>
                  </a:cubicBezTo>
                  <a:cubicBezTo>
                    <a:pt x="708" y="142"/>
                    <a:pt x="243" y="0"/>
                    <a:pt x="2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3"/>
            <p:cNvSpPr/>
            <p:nvPr/>
          </p:nvSpPr>
          <p:spPr>
            <a:xfrm>
              <a:off x="369743" y="3107213"/>
              <a:ext cx="130611" cy="98630"/>
            </a:xfrm>
            <a:custGeom>
              <a:avLst/>
              <a:gdLst/>
              <a:ahLst/>
              <a:cxnLst/>
              <a:rect l="l" t="t" r="r" b="b"/>
              <a:pathLst>
                <a:path w="4129" h="3118" extrusionOk="0">
                  <a:moveTo>
                    <a:pt x="3105" y="1"/>
                  </a:moveTo>
                  <a:cubicBezTo>
                    <a:pt x="3100" y="1"/>
                    <a:pt x="3094" y="1"/>
                    <a:pt x="3089" y="2"/>
                  </a:cubicBezTo>
                  <a:cubicBezTo>
                    <a:pt x="2762" y="29"/>
                    <a:pt x="189" y="1842"/>
                    <a:pt x="95" y="1975"/>
                  </a:cubicBezTo>
                  <a:cubicBezTo>
                    <a:pt x="0" y="2106"/>
                    <a:pt x="93" y="2851"/>
                    <a:pt x="781" y="3099"/>
                  </a:cubicBezTo>
                  <a:cubicBezTo>
                    <a:pt x="816" y="3111"/>
                    <a:pt x="856" y="3117"/>
                    <a:pt x="900" y="3117"/>
                  </a:cubicBezTo>
                  <a:cubicBezTo>
                    <a:pt x="1702" y="3117"/>
                    <a:pt x="3805" y="1103"/>
                    <a:pt x="3948" y="977"/>
                  </a:cubicBezTo>
                  <a:cubicBezTo>
                    <a:pt x="4128" y="819"/>
                    <a:pt x="3438" y="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3"/>
            <p:cNvSpPr/>
            <p:nvPr/>
          </p:nvSpPr>
          <p:spPr>
            <a:xfrm>
              <a:off x="1170457" y="2803161"/>
              <a:ext cx="132477" cy="87211"/>
            </a:xfrm>
            <a:custGeom>
              <a:avLst/>
              <a:gdLst/>
              <a:ahLst/>
              <a:cxnLst/>
              <a:rect l="l" t="t" r="r" b="b"/>
              <a:pathLst>
                <a:path w="4188" h="2757" extrusionOk="0">
                  <a:moveTo>
                    <a:pt x="544" y="1"/>
                  </a:moveTo>
                  <a:cubicBezTo>
                    <a:pt x="311" y="1"/>
                    <a:pt x="1" y="994"/>
                    <a:pt x="189" y="1250"/>
                  </a:cubicBezTo>
                  <a:cubicBezTo>
                    <a:pt x="385" y="1514"/>
                    <a:pt x="3280" y="2746"/>
                    <a:pt x="3442" y="2756"/>
                  </a:cubicBezTo>
                  <a:cubicBezTo>
                    <a:pt x="3444" y="2757"/>
                    <a:pt x="3446" y="2757"/>
                    <a:pt x="3448" y="2757"/>
                  </a:cubicBezTo>
                  <a:cubicBezTo>
                    <a:pt x="3618" y="2757"/>
                    <a:pt x="4188" y="2288"/>
                    <a:pt x="4036" y="1582"/>
                  </a:cubicBezTo>
                  <a:cubicBezTo>
                    <a:pt x="3885" y="869"/>
                    <a:pt x="757" y="62"/>
                    <a:pt x="567" y="4"/>
                  </a:cubicBezTo>
                  <a:cubicBezTo>
                    <a:pt x="559" y="2"/>
                    <a:pt x="552" y="1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3" name="Google Shape;5733;p33"/>
          <p:cNvGrpSpPr/>
          <p:nvPr/>
        </p:nvGrpSpPr>
        <p:grpSpPr>
          <a:xfrm>
            <a:off x="1957303" y="2709051"/>
            <a:ext cx="1094208" cy="1620920"/>
            <a:chOff x="7337341" y="2706745"/>
            <a:chExt cx="680605" cy="1008223"/>
          </a:xfrm>
        </p:grpSpPr>
        <p:sp>
          <p:nvSpPr>
            <p:cNvPr id="5734" name="Google Shape;5734;p33"/>
            <p:cNvSpPr/>
            <p:nvPr/>
          </p:nvSpPr>
          <p:spPr>
            <a:xfrm>
              <a:off x="7435370" y="3236052"/>
              <a:ext cx="539872" cy="200550"/>
            </a:xfrm>
            <a:custGeom>
              <a:avLst/>
              <a:gdLst/>
              <a:ahLst/>
              <a:cxnLst/>
              <a:rect l="l" t="t" r="r" b="b"/>
              <a:pathLst>
                <a:path w="17067" h="6340" extrusionOk="0">
                  <a:moveTo>
                    <a:pt x="9196" y="1"/>
                  </a:moveTo>
                  <a:cubicBezTo>
                    <a:pt x="8294" y="1"/>
                    <a:pt x="7528" y="569"/>
                    <a:pt x="7227" y="1367"/>
                  </a:cubicBezTo>
                  <a:cubicBezTo>
                    <a:pt x="6933" y="1106"/>
                    <a:pt x="6550" y="947"/>
                    <a:pt x="6127" y="947"/>
                  </a:cubicBezTo>
                  <a:cubicBezTo>
                    <a:pt x="5321" y="947"/>
                    <a:pt x="4649" y="1522"/>
                    <a:pt x="4499" y="2283"/>
                  </a:cubicBezTo>
                  <a:cubicBezTo>
                    <a:pt x="4196" y="1918"/>
                    <a:pt x="3737" y="1685"/>
                    <a:pt x="3225" y="1685"/>
                  </a:cubicBezTo>
                  <a:cubicBezTo>
                    <a:pt x="2308" y="1685"/>
                    <a:pt x="1567" y="2428"/>
                    <a:pt x="1567" y="3344"/>
                  </a:cubicBezTo>
                  <a:cubicBezTo>
                    <a:pt x="1567" y="3433"/>
                    <a:pt x="1575" y="3519"/>
                    <a:pt x="1590" y="3605"/>
                  </a:cubicBezTo>
                  <a:cubicBezTo>
                    <a:pt x="1519" y="3595"/>
                    <a:pt x="1449" y="3588"/>
                    <a:pt x="1376" y="3588"/>
                  </a:cubicBezTo>
                  <a:cubicBezTo>
                    <a:pt x="616" y="3588"/>
                    <a:pt x="0" y="4205"/>
                    <a:pt x="0" y="4964"/>
                  </a:cubicBezTo>
                  <a:cubicBezTo>
                    <a:pt x="0" y="5724"/>
                    <a:pt x="617" y="6340"/>
                    <a:pt x="1376" y="6340"/>
                  </a:cubicBezTo>
                  <a:lnTo>
                    <a:pt x="15198" y="6340"/>
                  </a:lnTo>
                  <a:lnTo>
                    <a:pt x="15188" y="6317"/>
                  </a:lnTo>
                  <a:lnTo>
                    <a:pt x="15188" y="6317"/>
                  </a:lnTo>
                  <a:cubicBezTo>
                    <a:pt x="15274" y="6331"/>
                    <a:pt x="15360" y="6340"/>
                    <a:pt x="15450" y="6340"/>
                  </a:cubicBezTo>
                  <a:cubicBezTo>
                    <a:pt x="16341" y="6340"/>
                    <a:pt x="17062" y="5620"/>
                    <a:pt x="17062" y="4727"/>
                  </a:cubicBezTo>
                  <a:cubicBezTo>
                    <a:pt x="17067" y="3884"/>
                    <a:pt x="16415" y="3193"/>
                    <a:pt x="15585" y="3124"/>
                  </a:cubicBezTo>
                  <a:cubicBezTo>
                    <a:pt x="15595" y="3054"/>
                    <a:pt x="15602" y="2982"/>
                    <a:pt x="15602" y="2909"/>
                  </a:cubicBezTo>
                  <a:cubicBezTo>
                    <a:pt x="15602" y="2143"/>
                    <a:pt x="14980" y="1522"/>
                    <a:pt x="14214" y="1522"/>
                  </a:cubicBezTo>
                  <a:cubicBezTo>
                    <a:pt x="13762" y="1522"/>
                    <a:pt x="13361" y="1741"/>
                    <a:pt x="13108" y="2077"/>
                  </a:cubicBezTo>
                  <a:cubicBezTo>
                    <a:pt x="13019" y="1567"/>
                    <a:pt x="12575" y="1178"/>
                    <a:pt x="12041" y="1178"/>
                  </a:cubicBezTo>
                  <a:cubicBezTo>
                    <a:pt x="11714" y="1178"/>
                    <a:pt x="11422" y="1324"/>
                    <a:pt x="11225" y="1550"/>
                  </a:cubicBezTo>
                  <a:cubicBezTo>
                    <a:pt x="10981" y="658"/>
                    <a:pt x="10167" y="1"/>
                    <a:pt x="9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3"/>
            <p:cNvSpPr/>
            <p:nvPr/>
          </p:nvSpPr>
          <p:spPr>
            <a:xfrm>
              <a:off x="7435425" y="3236432"/>
              <a:ext cx="539872" cy="200550"/>
            </a:xfrm>
            <a:custGeom>
              <a:avLst/>
              <a:gdLst/>
              <a:ahLst/>
              <a:cxnLst/>
              <a:rect l="l" t="t" r="r" b="b"/>
              <a:pathLst>
                <a:path w="17067" h="6340" extrusionOk="0">
                  <a:moveTo>
                    <a:pt x="9196" y="1"/>
                  </a:moveTo>
                  <a:cubicBezTo>
                    <a:pt x="8294" y="1"/>
                    <a:pt x="7528" y="569"/>
                    <a:pt x="7227" y="1367"/>
                  </a:cubicBezTo>
                  <a:cubicBezTo>
                    <a:pt x="6933" y="1106"/>
                    <a:pt x="6550" y="947"/>
                    <a:pt x="6127" y="947"/>
                  </a:cubicBezTo>
                  <a:cubicBezTo>
                    <a:pt x="5321" y="947"/>
                    <a:pt x="4649" y="1522"/>
                    <a:pt x="4499" y="2283"/>
                  </a:cubicBezTo>
                  <a:cubicBezTo>
                    <a:pt x="4196" y="1918"/>
                    <a:pt x="3737" y="1685"/>
                    <a:pt x="3225" y="1685"/>
                  </a:cubicBezTo>
                  <a:cubicBezTo>
                    <a:pt x="2308" y="1685"/>
                    <a:pt x="1567" y="2428"/>
                    <a:pt x="1567" y="3344"/>
                  </a:cubicBezTo>
                  <a:cubicBezTo>
                    <a:pt x="1567" y="3433"/>
                    <a:pt x="1575" y="3519"/>
                    <a:pt x="1590" y="3605"/>
                  </a:cubicBezTo>
                  <a:cubicBezTo>
                    <a:pt x="1519" y="3595"/>
                    <a:pt x="1449" y="3588"/>
                    <a:pt x="1376" y="3588"/>
                  </a:cubicBezTo>
                  <a:cubicBezTo>
                    <a:pt x="616" y="3588"/>
                    <a:pt x="0" y="4205"/>
                    <a:pt x="0" y="4964"/>
                  </a:cubicBezTo>
                  <a:cubicBezTo>
                    <a:pt x="0" y="5724"/>
                    <a:pt x="617" y="6340"/>
                    <a:pt x="1376" y="6340"/>
                  </a:cubicBezTo>
                  <a:lnTo>
                    <a:pt x="15198" y="6340"/>
                  </a:lnTo>
                  <a:lnTo>
                    <a:pt x="15188" y="6317"/>
                  </a:lnTo>
                  <a:lnTo>
                    <a:pt x="15188" y="6317"/>
                  </a:lnTo>
                  <a:cubicBezTo>
                    <a:pt x="15274" y="6331"/>
                    <a:pt x="15360" y="6340"/>
                    <a:pt x="15450" y="6340"/>
                  </a:cubicBezTo>
                  <a:cubicBezTo>
                    <a:pt x="16341" y="6340"/>
                    <a:pt x="17062" y="5620"/>
                    <a:pt x="17062" y="4727"/>
                  </a:cubicBezTo>
                  <a:cubicBezTo>
                    <a:pt x="17067" y="3884"/>
                    <a:pt x="16415" y="3193"/>
                    <a:pt x="15585" y="3124"/>
                  </a:cubicBezTo>
                  <a:cubicBezTo>
                    <a:pt x="15595" y="3054"/>
                    <a:pt x="15602" y="2982"/>
                    <a:pt x="15602" y="2909"/>
                  </a:cubicBezTo>
                  <a:cubicBezTo>
                    <a:pt x="15602" y="2143"/>
                    <a:pt x="14980" y="1522"/>
                    <a:pt x="14214" y="1522"/>
                  </a:cubicBezTo>
                  <a:cubicBezTo>
                    <a:pt x="13762" y="1522"/>
                    <a:pt x="13361" y="1741"/>
                    <a:pt x="13108" y="2077"/>
                  </a:cubicBezTo>
                  <a:cubicBezTo>
                    <a:pt x="13019" y="1567"/>
                    <a:pt x="12575" y="1178"/>
                    <a:pt x="12041" y="1178"/>
                  </a:cubicBezTo>
                  <a:cubicBezTo>
                    <a:pt x="11714" y="1178"/>
                    <a:pt x="11422" y="1324"/>
                    <a:pt x="11225" y="1550"/>
                  </a:cubicBezTo>
                  <a:cubicBezTo>
                    <a:pt x="10981" y="658"/>
                    <a:pt x="10167" y="1"/>
                    <a:pt x="919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3"/>
            <p:cNvSpPr/>
            <p:nvPr/>
          </p:nvSpPr>
          <p:spPr>
            <a:xfrm>
              <a:off x="7891637" y="3164594"/>
              <a:ext cx="56970" cy="78670"/>
            </a:xfrm>
            <a:custGeom>
              <a:avLst/>
              <a:gdLst/>
              <a:ahLst/>
              <a:cxnLst/>
              <a:rect l="l" t="t" r="r" b="b"/>
              <a:pathLst>
                <a:path w="1801" h="2487" extrusionOk="0">
                  <a:moveTo>
                    <a:pt x="1018" y="0"/>
                  </a:moveTo>
                  <a:cubicBezTo>
                    <a:pt x="734" y="0"/>
                    <a:pt x="381" y="454"/>
                    <a:pt x="197" y="1079"/>
                  </a:cubicBezTo>
                  <a:cubicBezTo>
                    <a:pt x="1" y="1753"/>
                    <a:pt x="80" y="2370"/>
                    <a:pt x="373" y="2456"/>
                  </a:cubicBezTo>
                  <a:cubicBezTo>
                    <a:pt x="434" y="2474"/>
                    <a:pt x="503" y="2486"/>
                    <a:pt x="578" y="2486"/>
                  </a:cubicBezTo>
                  <a:cubicBezTo>
                    <a:pt x="869" y="2486"/>
                    <a:pt x="1241" y="2295"/>
                    <a:pt x="1487" y="1454"/>
                  </a:cubicBezTo>
                  <a:cubicBezTo>
                    <a:pt x="1801" y="383"/>
                    <a:pt x="1383" y="96"/>
                    <a:pt x="1089" y="10"/>
                  </a:cubicBezTo>
                  <a:cubicBezTo>
                    <a:pt x="1066" y="4"/>
                    <a:pt x="1043" y="0"/>
                    <a:pt x="1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3"/>
            <p:cNvSpPr/>
            <p:nvPr/>
          </p:nvSpPr>
          <p:spPr>
            <a:xfrm>
              <a:off x="7891321" y="3164594"/>
              <a:ext cx="46247" cy="78037"/>
            </a:xfrm>
            <a:custGeom>
              <a:avLst/>
              <a:gdLst/>
              <a:ahLst/>
              <a:cxnLst/>
              <a:rect l="l" t="t" r="r" b="b"/>
              <a:pathLst>
                <a:path w="1462" h="2467" extrusionOk="0">
                  <a:moveTo>
                    <a:pt x="1018" y="0"/>
                  </a:moveTo>
                  <a:cubicBezTo>
                    <a:pt x="733" y="0"/>
                    <a:pt x="381" y="454"/>
                    <a:pt x="198" y="1077"/>
                  </a:cubicBezTo>
                  <a:cubicBezTo>
                    <a:pt x="1" y="1753"/>
                    <a:pt x="80" y="2370"/>
                    <a:pt x="373" y="2456"/>
                  </a:cubicBezTo>
                  <a:cubicBezTo>
                    <a:pt x="396" y="2463"/>
                    <a:pt x="420" y="2466"/>
                    <a:pt x="444" y="2466"/>
                  </a:cubicBezTo>
                  <a:cubicBezTo>
                    <a:pt x="728" y="2466"/>
                    <a:pt x="1082" y="2012"/>
                    <a:pt x="1264" y="1389"/>
                  </a:cubicBezTo>
                  <a:cubicBezTo>
                    <a:pt x="1461" y="713"/>
                    <a:pt x="1383" y="96"/>
                    <a:pt x="1089" y="10"/>
                  </a:cubicBezTo>
                  <a:cubicBezTo>
                    <a:pt x="1066" y="4"/>
                    <a:pt x="1042" y="0"/>
                    <a:pt x="10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3"/>
            <p:cNvSpPr/>
            <p:nvPr/>
          </p:nvSpPr>
          <p:spPr>
            <a:xfrm>
              <a:off x="7895180" y="3195120"/>
              <a:ext cx="14488" cy="47512"/>
            </a:xfrm>
            <a:custGeom>
              <a:avLst/>
              <a:gdLst/>
              <a:ahLst/>
              <a:cxnLst/>
              <a:rect l="l" t="t" r="r" b="b"/>
              <a:pathLst>
                <a:path w="458" h="1502" extrusionOk="0">
                  <a:moveTo>
                    <a:pt x="121" y="0"/>
                  </a:moveTo>
                  <a:cubicBezTo>
                    <a:pt x="108" y="36"/>
                    <a:pt x="98" y="73"/>
                    <a:pt x="85" y="114"/>
                  </a:cubicBezTo>
                  <a:cubicBezTo>
                    <a:pt x="48" y="244"/>
                    <a:pt x="19" y="373"/>
                    <a:pt x="1" y="496"/>
                  </a:cubicBezTo>
                  <a:lnTo>
                    <a:pt x="225" y="1477"/>
                  </a:lnTo>
                  <a:cubicBezTo>
                    <a:pt x="235" y="1482"/>
                    <a:pt x="248" y="1488"/>
                    <a:pt x="261" y="1491"/>
                  </a:cubicBezTo>
                  <a:cubicBezTo>
                    <a:pt x="284" y="1498"/>
                    <a:pt x="308" y="1501"/>
                    <a:pt x="332" y="1501"/>
                  </a:cubicBezTo>
                  <a:cubicBezTo>
                    <a:pt x="373" y="1501"/>
                    <a:pt x="415" y="1492"/>
                    <a:pt x="457" y="1474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3"/>
            <p:cNvSpPr/>
            <p:nvPr/>
          </p:nvSpPr>
          <p:spPr>
            <a:xfrm>
              <a:off x="7906188" y="3166492"/>
              <a:ext cx="23092" cy="67883"/>
            </a:xfrm>
            <a:custGeom>
              <a:avLst/>
              <a:gdLst/>
              <a:ahLst/>
              <a:cxnLst/>
              <a:rect l="l" t="t" r="r" b="b"/>
              <a:pathLst>
                <a:path w="730" h="2146" extrusionOk="0">
                  <a:moveTo>
                    <a:pt x="373" y="1"/>
                  </a:moveTo>
                  <a:cubicBezTo>
                    <a:pt x="245" y="72"/>
                    <a:pt x="117" y="215"/>
                    <a:pt x="1" y="409"/>
                  </a:cubicBezTo>
                  <a:lnTo>
                    <a:pt x="397" y="2145"/>
                  </a:lnTo>
                  <a:cubicBezTo>
                    <a:pt x="522" y="1998"/>
                    <a:pt x="638" y="1793"/>
                    <a:pt x="729" y="1554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3"/>
            <p:cNvSpPr/>
            <p:nvPr/>
          </p:nvSpPr>
          <p:spPr>
            <a:xfrm>
              <a:off x="7921087" y="3164658"/>
              <a:ext cx="12495" cy="45045"/>
            </a:xfrm>
            <a:custGeom>
              <a:avLst/>
              <a:gdLst/>
              <a:ahLst/>
              <a:cxnLst/>
              <a:rect l="l" t="t" r="r" b="b"/>
              <a:pathLst>
                <a:path w="395" h="1424" extrusionOk="0">
                  <a:moveTo>
                    <a:pt x="80" y="0"/>
                  </a:moveTo>
                  <a:cubicBezTo>
                    <a:pt x="53" y="0"/>
                    <a:pt x="27" y="4"/>
                    <a:pt x="1" y="13"/>
                  </a:cubicBezTo>
                  <a:lnTo>
                    <a:pt x="323" y="1423"/>
                  </a:lnTo>
                  <a:cubicBezTo>
                    <a:pt x="326" y="1412"/>
                    <a:pt x="330" y="1400"/>
                    <a:pt x="333" y="1387"/>
                  </a:cubicBezTo>
                  <a:cubicBezTo>
                    <a:pt x="359" y="1306"/>
                    <a:pt x="377" y="1223"/>
                    <a:pt x="394" y="1142"/>
                  </a:cubicBezTo>
                  <a:lnTo>
                    <a:pt x="134" y="6"/>
                  </a:lnTo>
                  <a:cubicBezTo>
                    <a:pt x="116" y="2"/>
                    <a:pt x="98" y="0"/>
                    <a:pt x="8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3"/>
            <p:cNvSpPr/>
            <p:nvPr/>
          </p:nvSpPr>
          <p:spPr>
            <a:xfrm>
              <a:off x="7896509" y="3172914"/>
              <a:ext cx="34226" cy="60640"/>
            </a:xfrm>
            <a:custGeom>
              <a:avLst/>
              <a:gdLst/>
              <a:ahLst/>
              <a:cxnLst/>
              <a:rect l="l" t="t" r="r" b="b"/>
              <a:pathLst>
                <a:path w="1082" h="1917" extrusionOk="0">
                  <a:moveTo>
                    <a:pt x="767" y="28"/>
                  </a:moveTo>
                  <a:cubicBezTo>
                    <a:pt x="782" y="28"/>
                    <a:pt x="796" y="30"/>
                    <a:pt x="809" y="34"/>
                  </a:cubicBezTo>
                  <a:cubicBezTo>
                    <a:pt x="1007" y="91"/>
                    <a:pt x="1045" y="554"/>
                    <a:pt x="896" y="1065"/>
                  </a:cubicBezTo>
                  <a:cubicBezTo>
                    <a:pt x="758" y="1539"/>
                    <a:pt x="504" y="1891"/>
                    <a:pt x="311" y="1891"/>
                  </a:cubicBezTo>
                  <a:cubicBezTo>
                    <a:pt x="297" y="1891"/>
                    <a:pt x="283" y="1889"/>
                    <a:pt x="269" y="1885"/>
                  </a:cubicBezTo>
                  <a:cubicBezTo>
                    <a:pt x="72" y="1828"/>
                    <a:pt x="33" y="1365"/>
                    <a:pt x="181" y="854"/>
                  </a:cubicBezTo>
                  <a:cubicBezTo>
                    <a:pt x="321" y="380"/>
                    <a:pt x="575" y="28"/>
                    <a:pt x="767" y="28"/>
                  </a:cubicBezTo>
                  <a:close/>
                  <a:moveTo>
                    <a:pt x="768" y="1"/>
                  </a:moveTo>
                  <a:cubicBezTo>
                    <a:pt x="560" y="1"/>
                    <a:pt x="301" y="353"/>
                    <a:pt x="156" y="846"/>
                  </a:cubicBezTo>
                  <a:cubicBezTo>
                    <a:pt x="0" y="1380"/>
                    <a:pt x="47" y="1847"/>
                    <a:pt x="264" y="1910"/>
                  </a:cubicBezTo>
                  <a:cubicBezTo>
                    <a:pt x="279" y="1914"/>
                    <a:pt x="296" y="1916"/>
                    <a:pt x="312" y="1916"/>
                  </a:cubicBezTo>
                  <a:cubicBezTo>
                    <a:pt x="521" y="1916"/>
                    <a:pt x="782" y="1565"/>
                    <a:pt x="925" y="1072"/>
                  </a:cubicBezTo>
                  <a:cubicBezTo>
                    <a:pt x="1081" y="539"/>
                    <a:pt x="1033" y="72"/>
                    <a:pt x="818" y="8"/>
                  </a:cubicBezTo>
                  <a:cubicBezTo>
                    <a:pt x="802" y="3"/>
                    <a:pt x="785" y="1"/>
                    <a:pt x="76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3"/>
            <p:cNvSpPr/>
            <p:nvPr/>
          </p:nvSpPr>
          <p:spPr>
            <a:xfrm>
              <a:off x="7485634" y="3167410"/>
              <a:ext cx="80505" cy="61683"/>
            </a:xfrm>
            <a:custGeom>
              <a:avLst/>
              <a:gdLst/>
              <a:ahLst/>
              <a:cxnLst/>
              <a:rect l="l" t="t" r="r" b="b"/>
              <a:pathLst>
                <a:path w="2545" h="1950" extrusionOk="0">
                  <a:moveTo>
                    <a:pt x="642" y="0"/>
                  </a:moveTo>
                  <a:cubicBezTo>
                    <a:pt x="511" y="0"/>
                    <a:pt x="408" y="37"/>
                    <a:pt x="347" y="115"/>
                  </a:cubicBezTo>
                  <a:cubicBezTo>
                    <a:pt x="159" y="355"/>
                    <a:pt x="1" y="842"/>
                    <a:pt x="868" y="1519"/>
                  </a:cubicBezTo>
                  <a:cubicBezTo>
                    <a:pt x="1280" y="1841"/>
                    <a:pt x="1591" y="1950"/>
                    <a:pt x="1825" y="1950"/>
                  </a:cubicBezTo>
                  <a:cubicBezTo>
                    <a:pt x="2092" y="1950"/>
                    <a:pt x="2258" y="1809"/>
                    <a:pt x="2357" y="1680"/>
                  </a:cubicBezTo>
                  <a:cubicBezTo>
                    <a:pt x="2545" y="1439"/>
                    <a:pt x="2249" y="892"/>
                    <a:pt x="1693" y="460"/>
                  </a:cubicBezTo>
                  <a:cubicBezTo>
                    <a:pt x="1317" y="165"/>
                    <a:pt x="918" y="0"/>
                    <a:pt x="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3"/>
            <p:cNvSpPr/>
            <p:nvPr/>
          </p:nvSpPr>
          <p:spPr>
            <a:xfrm>
              <a:off x="7490379" y="3167504"/>
              <a:ext cx="75538" cy="56812"/>
            </a:xfrm>
            <a:custGeom>
              <a:avLst/>
              <a:gdLst/>
              <a:ahLst/>
              <a:cxnLst/>
              <a:rect l="l" t="t" r="r" b="b"/>
              <a:pathLst>
                <a:path w="2388" h="1796" extrusionOk="0">
                  <a:moveTo>
                    <a:pt x="483" y="0"/>
                  </a:moveTo>
                  <a:cubicBezTo>
                    <a:pt x="353" y="0"/>
                    <a:pt x="250" y="37"/>
                    <a:pt x="190" y="115"/>
                  </a:cubicBezTo>
                  <a:cubicBezTo>
                    <a:pt x="1" y="357"/>
                    <a:pt x="299" y="902"/>
                    <a:pt x="853" y="1335"/>
                  </a:cubicBezTo>
                  <a:cubicBezTo>
                    <a:pt x="1231" y="1629"/>
                    <a:pt x="1630" y="1795"/>
                    <a:pt x="1907" y="1795"/>
                  </a:cubicBezTo>
                  <a:cubicBezTo>
                    <a:pt x="2037" y="1795"/>
                    <a:pt x="2140" y="1759"/>
                    <a:pt x="2200" y="1681"/>
                  </a:cubicBezTo>
                  <a:cubicBezTo>
                    <a:pt x="2388" y="1439"/>
                    <a:pt x="2090" y="892"/>
                    <a:pt x="1536" y="460"/>
                  </a:cubicBezTo>
                  <a:cubicBezTo>
                    <a:pt x="1158" y="166"/>
                    <a:pt x="759" y="0"/>
                    <a:pt x="48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3"/>
            <p:cNvSpPr/>
            <p:nvPr/>
          </p:nvSpPr>
          <p:spPr>
            <a:xfrm>
              <a:off x="7494744" y="3170162"/>
              <a:ext cx="47354" cy="14108"/>
            </a:xfrm>
            <a:custGeom>
              <a:avLst/>
              <a:gdLst/>
              <a:ahLst/>
              <a:cxnLst/>
              <a:rect l="l" t="t" r="r" b="b"/>
              <a:pathLst>
                <a:path w="1497" h="446" extrusionOk="0">
                  <a:moveTo>
                    <a:pt x="85" y="0"/>
                  </a:moveTo>
                  <a:cubicBezTo>
                    <a:pt x="76" y="9"/>
                    <a:pt x="65" y="18"/>
                    <a:pt x="58" y="28"/>
                  </a:cubicBezTo>
                  <a:cubicBezTo>
                    <a:pt x="18" y="78"/>
                    <a:pt x="0" y="144"/>
                    <a:pt x="2" y="217"/>
                  </a:cubicBezTo>
                  <a:lnTo>
                    <a:pt x="1497" y="446"/>
                  </a:lnTo>
                  <a:cubicBezTo>
                    <a:pt x="1467" y="423"/>
                    <a:pt x="1437" y="397"/>
                    <a:pt x="1405" y="373"/>
                  </a:cubicBezTo>
                  <a:cubicBezTo>
                    <a:pt x="1298" y="288"/>
                    <a:pt x="1189" y="215"/>
                    <a:pt x="1080" y="152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33"/>
            <p:cNvSpPr/>
            <p:nvPr/>
          </p:nvSpPr>
          <p:spPr>
            <a:xfrm>
              <a:off x="7498319" y="3188192"/>
              <a:ext cx="63455" cy="24357"/>
            </a:xfrm>
            <a:custGeom>
              <a:avLst/>
              <a:gdLst/>
              <a:ahLst/>
              <a:cxnLst/>
              <a:rect l="l" t="t" r="r" b="b"/>
              <a:pathLst>
                <a:path w="2006" h="770" extrusionOk="0">
                  <a:moveTo>
                    <a:pt x="0" y="0"/>
                  </a:moveTo>
                  <a:lnTo>
                    <a:pt x="0" y="0"/>
                  </a:lnTo>
                  <a:cubicBezTo>
                    <a:pt x="94" y="171"/>
                    <a:pt x="240" y="354"/>
                    <a:pt x="430" y="527"/>
                  </a:cubicBezTo>
                  <a:lnTo>
                    <a:pt x="2005" y="769"/>
                  </a:lnTo>
                  <a:cubicBezTo>
                    <a:pt x="1984" y="625"/>
                    <a:pt x="1898" y="450"/>
                    <a:pt x="1762" y="2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3"/>
            <p:cNvSpPr/>
            <p:nvPr/>
          </p:nvSpPr>
          <p:spPr>
            <a:xfrm>
              <a:off x="7516666" y="3208880"/>
              <a:ext cx="45266" cy="11008"/>
            </a:xfrm>
            <a:custGeom>
              <a:avLst/>
              <a:gdLst/>
              <a:ahLst/>
              <a:cxnLst/>
              <a:rect l="l" t="t" r="r" b="b"/>
              <a:pathLst>
                <a:path w="1431" h="34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8"/>
                    <a:pt x="20" y="16"/>
                    <a:pt x="29" y="24"/>
                  </a:cubicBezTo>
                  <a:cubicBezTo>
                    <a:pt x="96" y="78"/>
                    <a:pt x="166" y="125"/>
                    <a:pt x="235" y="171"/>
                  </a:cubicBezTo>
                  <a:lnTo>
                    <a:pt x="1388" y="347"/>
                  </a:lnTo>
                  <a:cubicBezTo>
                    <a:pt x="1412" y="311"/>
                    <a:pt x="1425" y="269"/>
                    <a:pt x="1431" y="2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33"/>
            <p:cNvSpPr/>
            <p:nvPr/>
          </p:nvSpPr>
          <p:spPr>
            <a:xfrm>
              <a:off x="7500090" y="3173072"/>
              <a:ext cx="58141" cy="43590"/>
            </a:xfrm>
            <a:custGeom>
              <a:avLst/>
              <a:gdLst/>
              <a:ahLst/>
              <a:cxnLst/>
              <a:rect l="l" t="t" r="r" b="b"/>
              <a:pathLst>
                <a:path w="1838" h="1378" extrusionOk="0">
                  <a:moveTo>
                    <a:pt x="339" y="26"/>
                  </a:moveTo>
                  <a:cubicBezTo>
                    <a:pt x="539" y="26"/>
                    <a:pt x="851" y="161"/>
                    <a:pt x="1149" y="394"/>
                  </a:cubicBezTo>
                  <a:cubicBezTo>
                    <a:pt x="1568" y="720"/>
                    <a:pt x="1806" y="1118"/>
                    <a:pt x="1680" y="1282"/>
                  </a:cubicBezTo>
                  <a:cubicBezTo>
                    <a:pt x="1644" y="1328"/>
                    <a:pt x="1581" y="1350"/>
                    <a:pt x="1501" y="1350"/>
                  </a:cubicBezTo>
                  <a:cubicBezTo>
                    <a:pt x="1301" y="1350"/>
                    <a:pt x="989" y="1216"/>
                    <a:pt x="690" y="982"/>
                  </a:cubicBezTo>
                  <a:cubicBezTo>
                    <a:pt x="272" y="654"/>
                    <a:pt x="32" y="258"/>
                    <a:pt x="159" y="95"/>
                  </a:cubicBezTo>
                  <a:cubicBezTo>
                    <a:pt x="195" y="48"/>
                    <a:pt x="258" y="26"/>
                    <a:pt x="339" y="26"/>
                  </a:cubicBezTo>
                  <a:close/>
                  <a:moveTo>
                    <a:pt x="341" y="1"/>
                  </a:moveTo>
                  <a:cubicBezTo>
                    <a:pt x="250" y="1"/>
                    <a:pt x="180" y="26"/>
                    <a:pt x="138" y="80"/>
                  </a:cubicBezTo>
                  <a:cubicBezTo>
                    <a:pt x="0" y="258"/>
                    <a:pt x="234" y="663"/>
                    <a:pt x="673" y="1005"/>
                  </a:cubicBezTo>
                  <a:cubicBezTo>
                    <a:pt x="977" y="1243"/>
                    <a:pt x="1288" y="1377"/>
                    <a:pt x="1496" y="1377"/>
                  </a:cubicBezTo>
                  <a:cubicBezTo>
                    <a:pt x="1587" y="1377"/>
                    <a:pt x="1658" y="1351"/>
                    <a:pt x="1700" y="1297"/>
                  </a:cubicBezTo>
                  <a:cubicBezTo>
                    <a:pt x="1837" y="1120"/>
                    <a:pt x="1604" y="713"/>
                    <a:pt x="1164" y="372"/>
                  </a:cubicBezTo>
                  <a:cubicBezTo>
                    <a:pt x="859" y="135"/>
                    <a:pt x="548" y="1"/>
                    <a:pt x="3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3"/>
            <p:cNvSpPr/>
            <p:nvPr/>
          </p:nvSpPr>
          <p:spPr>
            <a:xfrm>
              <a:off x="7679320" y="3091934"/>
              <a:ext cx="80600" cy="61715"/>
            </a:xfrm>
            <a:custGeom>
              <a:avLst/>
              <a:gdLst/>
              <a:ahLst/>
              <a:cxnLst/>
              <a:rect l="l" t="t" r="r" b="b"/>
              <a:pathLst>
                <a:path w="2548" h="1951" extrusionOk="0">
                  <a:moveTo>
                    <a:pt x="640" y="0"/>
                  </a:moveTo>
                  <a:cubicBezTo>
                    <a:pt x="510" y="0"/>
                    <a:pt x="407" y="37"/>
                    <a:pt x="347" y="114"/>
                  </a:cubicBezTo>
                  <a:cubicBezTo>
                    <a:pt x="159" y="356"/>
                    <a:pt x="0" y="843"/>
                    <a:pt x="868" y="1520"/>
                  </a:cubicBezTo>
                  <a:cubicBezTo>
                    <a:pt x="1280" y="1841"/>
                    <a:pt x="1591" y="1950"/>
                    <a:pt x="1825" y="1950"/>
                  </a:cubicBezTo>
                  <a:cubicBezTo>
                    <a:pt x="2091" y="1950"/>
                    <a:pt x="2257" y="1809"/>
                    <a:pt x="2357" y="1680"/>
                  </a:cubicBezTo>
                  <a:cubicBezTo>
                    <a:pt x="2548" y="1438"/>
                    <a:pt x="2250" y="893"/>
                    <a:pt x="1694" y="460"/>
                  </a:cubicBezTo>
                  <a:cubicBezTo>
                    <a:pt x="1316" y="165"/>
                    <a:pt x="917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3"/>
            <p:cNvSpPr/>
            <p:nvPr/>
          </p:nvSpPr>
          <p:spPr>
            <a:xfrm>
              <a:off x="7684160" y="3092029"/>
              <a:ext cx="75538" cy="56780"/>
            </a:xfrm>
            <a:custGeom>
              <a:avLst/>
              <a:gdLst/>
              <a:ahLst/>
              <a:cxnLst/>
              <a:rect l="l" t="t" r="r" b="b"/>
              <a:pathLst>
                <a:path w="2388" h="1795" extrusionOk="0">
                  <a:moveTo>
                    <a:pt x="481" y="0"/>
                  </a:moveTo>
                  <a:cubicBezTo>
                    <a:pt x="351" y="0"/>
                    <a:pt x="248" y="37"/>
                    <a:pt x="188" y="114"/>
                  </a:cubicBezTo>
                  <a:cubicBezTo>
                    <a:pt x="0" y="356"/>
                    <a:pt x="297" y="903"/>
                    <a:pt x="852" y="1335"/>
                  </a:cubicBezTo>
                  <a:cubicBezTo>
                    <a:pt x="1230" y="1629"/>
                    <a:pt x="1629" y="1794"/>
                    <a:pt x="1905" y="1794"/>
                  </a:cubicBezTo>
                  <a:cubicBezTo>
                    <a:pt x="2036" y="1794"/>
                    <a:pt x="2138" y="1758"/>
                    <a:pt x="2198" y="1680"/>
                  </a:cubicBezTo>
                  <a:cubicBezTo>
                    <a:pt x="2387" y="1440"/>
                    <a:pt x="2090" y="893"/>
                    <a:pt x="1534" y="460"/>
                  </a:cubicBezTo>
                  <a:cubicBezTo>
                    <a:pt x="1157" y="166"/>
                    <a:pt x="757" y="0"/>
                    <a:pt x="4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3"/>
            <p:cNvSpPr/>
            <p:nvPr/>
          </p:nvSpPr>
          <p:spPr>
            <a:xfrm>
              <a:off x="7688462" y="3094686"/>
              <a:ext cx="47354" cy="14140"/>
            </a:xfrm>
            <a:custGeom>
              <a:avLst/>
              <a:gdLst/>
              <a:ahLst/>
              <a:cxnLst/>
              <a:rect l="l" t="t" r="r" b="b"/>
              <a:pathLst>
                <a:path w="1497" h="447" extrusionOk="0">
                  <a:moveTo>
                    <a:pt x="85" y="1"/>
                  </a:moveTo>
                  <a:cubicBezTo>
                    <a:pt x="76" y="10"/>
                    <a:pt x="65" y="18"/>
                    <a:pt x="58" y="27"/>
                  </a:cubicBezTo>
                  <a:cubicBezTo>
                    <a:pt x="19" y="77"/>
                    <a:pt x="1" y="144"/>
                    <a:pt x="3" y="217"/>
                  </a:cubicBezTo>
                  <a:lnTo>
                    <a:pt x="1497" y="446"/>
                  </a:lnTo>
                  <a:cubicBezTo>
                    <a:pt x="1467" y="423"/>
                    <a:pt x="1437" y="398"/>
                    <a:pt x="1407" y="373"/>
                  </a:cubicBezTo>
                  <a:cubicBezTo>
                    <a:pt x="1299" y="289"/>
                    <a:pt x="1190" y="216"/>
                    <a:pt x="1080" y="153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3"/>
            <p:cNvSpPr/>
            <p:nvPr/>
          </p:nvSpPr>
          <p:spPr>
            <a:xfrm>
              <a:off x="7692036" y="3112717"/>
              <a:ext cx="63455" cy="24357"/>
            </a:xfrm>
            <a:custGeom>
              <a:avLst/>
              <a:gdLst/>
              <a:ahLst/>
              <a:cxnLst/>
              <a:rect l="l" t="t" r="r" b="b"/>
              <a:pathLst>
                <a:path w="2006" h="770" extrusionOk="0">
                  <a:moveTo>
                    <a:pt x="1" y="1"/>
                  </a:moveTo>
                  <a:cubicBezTo>
                    <a:pt x="94" y="171"/>
                    <a:pt x="241" y="355"/>
                    <a:pt x="430" y="528"/>
                  </a:cubicBezTo>
                  <a:lnTo>
                    <a:pt x="2005" y="770"/>
                  </a:lnTo>
                  <a:cubicBezTo>
                    <a:pt x="1984" y="624"/>
                    <a:pt x="1898" y="449"/>
                    <a:pt x="1762" y="2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3"/>
            <p:cNvSpPr/>
            <p:nvPr/>
          </p:nvSpPr>
          <p:spPr>
            <a:xfrm>
              <a:off x="7710383" y="3133436"/>
              <a:ext cx="45266" cy="10976"/>
            </a:xfrm>
            <a:custGeom>
              <a:avLst/>
              <a:gdLst/>
              <a:ahLst/>
              <a:cxnLst/>
              <a:rect l="l" t="t" r="r" b="b"/>
              <a:pathLst>
                <a:path w="1431" h="3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7"/>
                    <a:pt x="21" y="16"/>
                    <a:pt x="29" y="23"/>
                  </a:cubicBezTo>
                  <a:cubicBezTo>
                    <a:pt x="98" y="76"/>
                    <a:pt x="168" y="125"/>
                    <a:pt x="235" y="169"/>
                  </a:cubicBezTo>
                  <a:lnTo>
                    <a:pt x="1388" y="347"/>
                  </a:lnTo>
                  <a:cubicBezTo>
                    <a:pt x="1414" y="311"/>
                    <a:pt x="1425" y="268"/>
                    <a:pt x="1431" y="2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3"/>
            <p:cNvSpPr/>
            <p:nvPr/>
          </p:nvSpPr>
          <p:spPr>
            <a:xfrm>
              <a:off x="7693776" y="3097565"/>
              <a:ext cx="58172" cy="43558"/>
            </a:xfrm>
            <a:custGeom>
              <a:avLst/>
              <a:gdLst/>
              <a:ahLst/>
              <a:cxnLst/>
              <a:rect l="l" t="t" r="r" b="b"/>
              <a:pathLst>
                <a:path w="1839" h="1377" extrusionOk="0">
                  <a:moveTo>
                    <a:pt x="340" y="27"/>
                  </a:moveTo>
                  <a:cubicBezTo>
                    <a:pt x="540" y="27"/>
                    <a:pt x="851" y="162"/>
                    <a:pt x="1148" y="394"/>
                  </a:cubicBezTo>
                  <a:cubicBezTo>
                    <a:pt x="1569" y="722"/>
                    <a:pt x="1807" y="1120"/>
                    <a:pt x="1681" y="1282"/>
                  </a:cubicBezTo>
                  <a:cubicBezTo>
                    <a:pt x="1645" y="1328"/>
                    <a:pt x="1582" y="1351"/>
                    <a:pt x="1500" y="1351"/>
                  </a:cubicBezTo>
                  <a:cubicBezTo>
                    <a:pt x="1300" y="1351"/>
                    <a:pt x="989" y="1216"/>
                    <a:pt x="690" y="984"/>
                  </a:cubicBezTo>
                  <a:cubicBezTo>
                    <a:pt x="272" y="656"/>
                    <a:pt x="32" y="258"/>
                    <a:pt x="159" y="96"/>
                  </a:cubicBezTo>
                  <a:cubicBezTo>
                    <a:pt x="195" y="49"/>
                    <a:pt x="258" y="27"/>
                    <a:pt x="340" y="27"/>
                  </a:cubicBezTo>
                  <a:close/>
                  <a:moveTo>
                    <a:pt x="340" y="0"/>
                  </a:moveTo>
                  <a:cubicBezTo>
                    <a:pt x="250" y="0"/>
                    <a:pt x="179" y="26"/>
                    <a:pt x="137" y="79"/>
                  </a:cubicBezTo>
                  <a:cubicBezTo>
                    <a:pt x="0" y="257"/>
                    <a:pt x="235" y="663"/>
                    <a:pt x="673" y="1005"/>
                  </a:cubicBezTo>
                  <a:cubicBezTo>
                    <a:pt x="977" y="1242"/>
                    <a:pt x="1288" y="1377"/>
                    <a:pt x="1495" y="1377"/>
                  </a:cubicBezTo>
                  <a:cubicBezTo>
                    <a:pt x="1587" y="1377"/>
                    <a:pt x="1658" y="1351"/>
                    <a:pt x="1700" y="1296"/>
                  </a:cubicBezTo>
                  <a:cubicBezTo>
                    <a:pt x="1839" y="1120"/>
                    <a:pt x="1604" y="713"/>
                    <a:pt x="1166" y="371"/>
                  </a:cubicBezTo>
                  <a:cubicBezTo>
                    <a:pt x="859" y="135"/>
                    <a:pt x="547" y="0"/>
                    <a:pt x="34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3"/>
            <p:cNvSpPr/>
            <p:nvPr/>
          </p:nvSpPr>
          <p:spPr>
            <a:xfrm>
              <a:off x="7757357" y="3311432"/>
              <a:ext cx="105937" cy="64562"/>
            </a:xfrm>
            <a:custGeom>
              <a:avLst/>
              <a:gdLst/>
              <a:ahLst/>
              <a:cxnLst/>
              <a:rect l="l" t="t" r="r" b="b"/>
              <a:pathLst>
                <a:path w="3349" h="2041" extrusionOk="0">
                  <a:moveTo>
                    <a:pt x="2474" y="1"/>
                  </a:moveTo>
                  <a:cubicBezTo>
                    <a:pt x="2165" y="1"/>
                    <a:pt x="1788" y="75"/>
                    <a:pt x="1401" y="225"/>
                  </a:cubicBezTo>
                  <a:cubicBezTo>
                    <a:pt x="563" y="549"/>
                    <a:pt x="0" y="1107"/>
                    <a:pt x="141" y="1472"/>
                  </a:cubicBezTo>
                  <a:cubicBezTo>
                    <a:pt x="239" y="1726"/>
                    <a:pt x="475" y="2041"/>
                    <a:pt x="1047" y="2041"/>
                  </a:cubicBezTo>
                  <a:cubicBezTo>
                    <a:pt x="1300" y="2041"/>
                    <a:pt x="1619" y="1979"/>
                    <a:pt x="2021" y="1823"/>
                  </a:cubicBezTo>
                  <a:cubicBezTo>
                    <a:pt x="3348" y="1308"/>
                    <a:pt x="3312" y="662"/>
                    <a:pt x="3172" y="297"/>
                  </a:cubicBezTo>
                  <a:cubicBezTo>
                    <a:pt x="3096" y="101"/>
                    <a:pt x="2832" y="1"/>
                    <a:pt x="2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3"/>
            <p:cNvSpPr/>
            <p:nvPr/>
          </p:nvSpPr>
          <p:spPr>
            <a:xfrm>
              <a:off x="7757579" y="3311148"/>
              <a:ext cx="104830" cy="55990"/>
            </a:xfrm>
            <a:custGeom>
              <a:avLst/>
              <a:gdLst/>
              <a:ahLst/>
              <a:cxnLst/>
              <a:rect l="l" t="t" r="r" b="b"/>
              <a:pathLst>
                <a:path w="3314" h="1770" extrusionOk="0">
                  <a:moveTo>
                    <a:pt x="2472" y="0"/>
                  </a:moveTo>
                  <a:cubicBezTo>
                    <a:pt x="2164" y="0"/>
                    <a:pt x="1787" y="74"/>
                    <a:pt x="1401" y="224"/>
                  </a:cubicBezTo>
                  <a:cubicBezTo>
                    <a:pt x="565" y="548"/>
                    <a:pt x="1" y="1108"/>
                    <a:pt x="142" y="1473"/>
                  </a:cubicBezTo>
                  <a:cubicBezTo>
                    <a:pt x="219" y="1669"/>
                    <a:pt x="483" y="1770"/>
                    <a:pt x="842" y="1770"/>
                  </a:cubicBezTo>
                  <a:cubicBezTo>
                    <a:pt x="1150" y="1770"/>
                    <a:pt x="1527" y="1696"/>
                    <a:pt x="1914" y="1546"/>
                  </a:cubicBezTo>
                  <a:cubicBezTo>
                    <a:pt x="2750" y="1221"/>
                    <a:pt x="3314" y="662"/>
                    <a:pt x="3172" y="297"/>
                  </a:cubicBezTo>
                  <a:cubicBezTo>
                    <a:pt x="3096" y="101"/>
                    <a:pt x="2831" y="0"/>
                    <a:pt x="24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3"/>
            <p:cNvSpPr/>
            <p:nvPr/>
          </p:nvSpPr>
          <p:spPr>
            <a:xfrm>
              <a:off x="7761438" y="3316778"/>
              <a:ext cx="44728" cy="47038"/>
            </a:xfrm>
            <a:custGeom>
              <a:avLst/>
              <a:gdLst/>
              <a:ahLst/>
              <a:cxnLst/>
              <a:rect l="l" t="t" r="r" b="b"/>
              <a:pathLst>
                <a:path w="1414" h="1487" extrusionOk="0">
                  <a:moveTo>
                    <a:pt x="1414" y="0"/>
                  </a:moveTo>
                  <a:cubicBezTo>
                    <a:pt x="1368" y="19"/>
                    <a:pt x="1319" y="36"/>
                    <a:pt x="1270" y="55"/>
                  </a:cubicBezTo>
                  <a:cubicBezTo>
                    <a:pt x="1107" y="118"/>
                    <a:pt x="955" y="189"/>
                    <a:pt x="818" y="267"/>
                  </a:cubicBezTo>
                  <a:lnTo>
                    <a:pt x="0" y="1255"/>
                  </a:lnTo>
                  <a:cubicBezTo>
                    <a:pt x="3" y="1272"/>
                    <a:pt x="7" y="1288"/>
                    <a:pt x="12" y="1302"/>
                  </a:cubicBezTo>
                  <a:cubicBezTo>
                    <a:pt x="43" y="1379"/>
                    <a:pt x="102" y="1439"/>
                    <a:pt x="184" y="1487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3"/>
            <p:cNvSpPr/>
            <p:nvPr/>
          </p:nvSpPr>
          <p:spPr>
            <a:xfrm>
              <a:off x="7781714" y="3311432"/>
              <a:ext cx="68200" cy="55926"/>
            </a:xfrm>
            <a:custGeom>
              <a:avLst/>
              <a:gdLst/>
              <a:ahLst/>
              <a:cxnLst/>
              <a:rect l="l" t="t" r="r" b="b"/>
              <a:pathLst>
                <a:path w="2156" h="1768" extrusionOk="0">
                  <a:moveTo>
                    <a:pt x="1706" y="1"/>
                  </a:moveTo>
                  <a:cubicBezTo>
                    <a:pt x="1625" y="1"/>
                    <a:pt x="1540" y="6"/>
                    <a:pt x="1451" y="16"/>
                  </a:cubicBezTo>
                  <a:lnTo>
                    <a:pt x="1" y="1766"/>
                  </a:lnTo>
                  <a:cubicBezTo>
                    <a:pt x="25" y="1767"/>
                    <a:pt x="49" y="1767"/>
                    <a:pt x="74" y="1767"/>
                  </a:cubicBezTo>
                  <a:cubicBezTo>
                    <a:pt x="306" y="1767"/>
                    <a:pt x="575" y="1725"/>
                    <a:pt x="858" y="1641"/>
                  </a:cubicBezTo>
                  <a:lnTo>
                    <a:pt x="2156" y="75"/>
                  </a:lnTo>
                  <a:cubicBezTo>
                    <a:pt x="2037" y="26"/>
                    <a:pt x="1883" y="1"/>
                    <a:pt x="170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3"/>
            <p:cNvSpPr/>
            <p:nvPr/>
          </p:nvSpPr>
          <p:spPr>
            <a:xfrm>
              <a:off x="7816447" y="3315829"/>
              <a:ext cx="40806" cy="45013"/>
            </a:xfrm>
            <a:custGeom>
              <a:avLst/>
              <a:gdLst/>
              <a:ahLst/>
              <a:cxnLst/>
              <a:rect l="l" t="t" r="r" b="b"/>
              <a:pathLst>
                <a:path w="1290" h="1423" extrusionOk="0">
                  <a:moveTo>
                    <a:pt x="1177" y="0"/>
                  </a:moveTo>
                  <a:lnTo>
                    <a:pt x="1" y="1422"/>
                  </a:lnTo>
                  <a:cubicBezTo>
                    <a:pt x="14" y="1417"/>
                    <a:pt x="31" y="1411"/>
                    <a:pt x="45" y="1405"/>
                  </a:cubicBezTo>
                  <a:cubicBezTo>
                    <a:pt x="148" y="1366"/>
                    <a:pt x="247" y="1322"/>
                    <a:pt x="340" y="1275"/>
                  </a:cubicBezTo>
                  <a:lnTo>
                    <a:pt x="1290" y="129"/>
                  </a:lnTo>
                  <a:cubicBezTo>
                    <a:pt x="1264" y="81"/>
                    <a:pt x="1227" y="36"/>
                    <a:pt x="117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3"/>
            <p:cNvSpPr/>
            <p:nvPr/>
          </p:nvSpPr>
          <p:spPr>
            <a:xfrm>
              <a:off x="7768682" y="3316905"/>
              <a:ext cx="81011" cy="42040"/>
            </a:xfrm>
            <a:custGeom>
              <a:avLst/>
              <a:gdLst/>
              <a:ahLst/>
              <a:cxnLst/>
              <a:rect l="l" t="t" r="r" b="b"/>
              <a:pathLst>
                <a:path w="2561" h="1329" extrusionOk="0">
                  <a:moveTo>
                    <a:pt x="1970" y="37"/>
                  </a:moveTo>
                  <a:cubicBezTo>
                    <a:pt x="2209" y="37"/>
                    <a:pt x="2381" y="98"/>
                    <a:pt x="2427" y="221"/>
                  </a:cubicBezTo>
                  <a:cubicBezTo>
                    <a:pt x="2522" y="466"/>
                    <a:pt x="2084" y="866"/>
                    <a:pt x="1451" y="1110"/>
                  </a:cubicBezTo>
                  <a:cubicBezTo>
                    <a:pt x="1135" y="1233"/>
                    <a:pt x="829" y="1294"/>
                    <a:pt x="590" y="1294"/>
                  </a:cubicBezTo>
                  <a:cubicBezTo>
                    <a:pt x="351" y="1294"/>
                    <a:pt x="179" y="1233"/>
                    <a:pt x="132" y="1110"/>
                  </a:cubicBezTo>
                  <a:cubicBezTo>
                    <a:pt x="38" y="866"/>
                    <a:pt x="476" y="466"/>
                    <a:pt x="1107" y="221"/>
                  </a:cubicBezTo>
                  <a:cubicBezTo>
                    <a:pt x="1424" y="98"/>
                    <a:pt x="1731" y="37"/>
                    <a:pt x="1970" y="37"/>
                  </a:cubicBezTo>
                  <a:close/>
                  <a:moveTo>
                    <a:pt x="1964" y="0"/>
                  </a:moveTo>
                  <a:cubicBezTo>
                    <a:pt x="1722" y="0"/>
                    <a:pt x="1416" y="62"/>
                    <a:pt x="1094" y="187"/>
                  </a:cubicBezTo>
                  <a:cubicBezTo>
                    <a:pt x="437" y="443"/>
                    <a:pt x="0" y="854"/>
                    <a:pt x="103" y="1120"/>
                  </a:cubicBezTo>
                  <a:cubicBezTo>
                    <a:pt x="157" y="1259"/>
                    <a:pt x="341" y="1328"/>
                    <a:pt x="597" y="1328"/>
                  </a:cubicBezTo>
                  <a:cubicBezTo>
                    <a:pt x="839" y="1328"/>
                    <a:pt x="1145" y="1266"/>
                    <a:pt x="1465" y="1142"/>
                  </a:cubicBezTo>
                  <a:cubicBezTo>
                    <a:pt x="2127" y="887"/>
                    <a:pt x="2561" y="476"/>
                    <a:pt x="2457" y="208"/>
                  </a:cubicBezTo>
                  <a:cubicBezTo>
                    <a:pt x="2404" y="70"/>
                    <a:pt x="2220" y="0"/>
                    <a:pt x="19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3"/>
            <p:cNvSpPr/>
            <p:nvPr/>
          </p:nvSpPr>
          <p:spPr>
            <a:xfrm>
              <a:off x="7591255" y="3307415"/>
              <a:ext cx="82118" cy="57887"/>
            </a:xfrm>
            <a:custGeom>
              <a:avLst/>
              <a:gdLst/>
              <a:ahLst/>
              <a:cxnLst/>
              <a:rect l="l" t="t" r="r" b="b"/>
              <a:pathLst>
                <a:path w="2596" h="1830" extrusionOk="0">
                  <a:moveTo>
                    <a:pt x="635" y="1"/>
                  </a:moveTo>
                  <a:cubicBezTo>
                    <a:pt x="465" y="1"/>
                    <a:pt x="336" y="49"/>
                    <a:pt x="273" y="149"/>
                  </a:cubicBezTo>
                  <a:cubicBezTo>
                    <a:pt x="111" y="410"/>
                    <a:pt x="1" y="909"/>
                    <a:pt x="934" y="1495"/>
                  </a:cubicBezTo>
                  <a:cubicBezTo>
                    <a:pt x="1327" y="1742"/>
                    <a:pt x="1623" y="1830"/>
                    <a:pt x="1848" y="1830"/>
                  </a:cubicBezTo>
                  <a:cubicBezTo>
                    <a:pt x="2164" y="1830"/>
                    <a:pt x="2337" y="1655"/>
                    <a:pt x="2432" y="1504"/>
                  </a:cubicBezTo>
                  <a:cubicBezTo>
                    <a:pt x="2595" y="1244"/>
                    <a:pt x="2243" y="729"/>
                    <a:pt x="1647" y="354"/>
                  </a:cubicBezTo>
                  <a:cubicBezTo>
                    <a:pt x="1281" y="124"/>
                    <a:pt x="907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3"/>
            <p:cNvSpPr/>
            <p:nvPr/>
          </p:nvSpPr>
          <p:spPr>
            <a:xfrm>
              <a:off x="7594830" y="3307858"/>
              <a:ext cx="78638" cy="52162"/>
            </a:xfrm>
            <a:custGeom>
              <a:avLst/>
              <a:gdLst/>
              <a:ahLst/>
              <a:cxnLst/>
              <a:rect l="l" t="t" r="r" b="b"/>
              <a:pathLst>
                <a:path w="2486" h="1649" extrusionOk="0">
                  <a:moveTo>
                    <a:pt x="524" y="1"/>
                  </a:moveTo>
                  <a:cubicBezTo>
                    <a:pt x="355" y="1"/>
                    <a:pt x="225" y="48"/>
                    <a:pt x="163" y="148"/>
                  </a:cubicBezTo>
                  <a:cubicBezTo>
                    <a:pt x="1" y="407"/>
                    <a:pt x="352" y="921"/>
                    <a:pt x="949" y="1295"/>
                  </a:cubicBezTo>
                  <a:cubicBezTo>
                    <a:pt x="1316" y="1525"/>
                    <a:pt x="1691" y="1649"/>
                    <a:pt x="1962" y="1649"/>
                  </a:cubicBezTo>
                  <a:cubicBezTo>
                    <a:pt x="2131" y="1649"/>
                    <a:pt x="2261" y="1601"/>
                    <a:pt x="2323" y="1501"/>
                  </a:cubicBezTo>
                  <a:cubicBezTo>
                    <a:pt x="2485" y="1242"/>
                    <a:pt x="2134" y="728"/>
                    <a:pt x="1537" y="354"/>
                  </a:cubicBezTo>
                  <a:cubicBezTo>
                    <a:pt x="1170" y="124"/>
                    <a:pt x="796" y="1"/>
                    <a:pt x="52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3"/>
            <p:cNvSpPr/>
            <p:nvPr/>
          </p:nvSpPr>
          <p:spPr>
            <a:xfrm>
              <a:off x="7598467" y="3311243"/>
              <a:ext cx="48050" cy="9585"/>
            </a:xfrm>
            <a:custGeom>
              <a:avLst/>
              <a:gdLst/>
              <a:ahLst/>
              <a:cxnLst/>
              <a:rect l="l" t="t" r="r" b="b"/>
              <a:pathLst>
                <a:path w="1519" h="303" extrusionOk="0">
                  <a:moveTo>
                    <a:pt x="69" y="1"/>
                  </a:moveTo>
                  <a:cubicBezTo>
                    <a:pt x="59" y="9"/>
                    <a:pt x="50" y="21"/>
                    <a:pt x="45" y="31"/>
                  </a:cubicBezTo>
                  <a:cubicBezTo>
                    <a:pt x="12" y="87"/>
                    <a:pt x="0" y="153"/>
                    <a:pt x="9" y="226"/>
                  </a:cubicBezTo>
                  <a:lnTo>
                    <a:pt x="1518" y="303"/>
                  </a:lnTo>
                  <a:cubicBezTo>
                    <a:pt x="1487" y="279"/>
                    <a:pt x="1452" y="257"/>
                    <a:pt x="1418" y="236"/>
                  </a:cubicBezTo>
                  <a:cubicBezTo>
                    <a:pt x="1302" y="161"/>
                    <a:pt x="1186" y="101"/>
                    <a:pt x="1073" y="5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3"/>
            <p:cNvSpPr/>
            <p:nvPr/>
          </p:nvSpPr>
          <p:spPr>
            <a:xfrm>
              <a:off x="7603370" y="3329083"/>
              <a:ext cx="65543" cy="17746"/>
            </a:xfrm>
            <a:custGeom>
              <a:avLst/>
              <a:gdLst/>
              <a:ahLst/>
              <a:cxnLst/>
              <a:rect l="l" t="t" r="r" b="b"/>
              <a:pathLst>
                <a:path w="2072" h="561" extrusionOk="0">
                  <a:moveTo>
                    <a:pt x="0" y="1"/>
                  </a:moveTo>
                  <a:cubicBezTo>
                    <a:pt x="109" y="160"/>
                    <a:pt x="275" y="326"/>
                    <a:pt x="481" y="481"/>
                  </a:cubicBezTo>
                  <a:lnTo>
                    <a:pt x="2072" y="561"/>
                  </a:lnTo>
                  <a:cubicBezTo>
                    <a:pt x="2035" y="418"/>
                    <a:pt x="1933" y="253"/>
                    <a:pt x="1778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3"/>
            <p:cNvSpPr/>
            <p:nvPr/>
          </p:nvSpPr>
          <p:spPr>
            <a:xfrm>
              <a:off x="7623647" y="3347747"/>
              <a:ext cx="45772" cy="6516"/>
            </a:xfrm>
            <a:custGeom>
              <a:avLst/>
              <a:gdLst/>
              <a:ahLst/>
              <a:cxnLst/>
              <a:rect l="l" t="t" r="r" b="b"/>
              <a:pathLst>
                <a:path w="1447" h="2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"/>
                    <a:pt x="21" y="15"/>
                    <a:pt x="32" y="21"/>
                  </a:cubicBezTo>
                  <a:cubicBezTo>
                    <a:pt x="105" y="67"/>
                    <a:pt x="178" y="108"/>
                    <a:pt x="251" y="145"/>
                  </a:cubicBezTo>
                  <a:lnTo>
                    <a:pt x="1417" y="206"/>
                  </a:lnTo>
                  <a:cubicBezTo>
                    <a:pt x="1437" y="167"/>
                    <a:pt x="1447" y="123"/>
                    <a:pt x="1445" y="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3"/>
            <p:cNvSpPr/>
            <p:nvPr/>
          </p:nvSpPr>
          <p:spPr>
            <a:xfrm>
              <a:off x="7604351" y="3312634"/>
              <a:ext cx="60640" cy="39825"/>
            </a:xfrm>
            <a:custGeom>
              <a:avLst/>
              <a:gdLst/>
              <a:ahLst/>
              <a:cxnLst/>
              <a:rect l="l" t="t" r="r" b="b"/>
              <a:pathLst>
                <a:path w="1917" h="1259" extrusionOk="0">
                  <a:moveTo>
                    <a:pt x="367" y="27"/>
                  </a:moveTo>
                  <a:cubicBezTo>
                    <a:pt x="567" y="27"/>
                    <a:pt x="863" y="129"/>
                    <a:pt x="1157" y="313"/>
                  </a:cubicBezTo>
                  <a:cubicBezTo>
                    <a:pt x="1609" y="595"/>
                    <a:pt x="1885" y="966"/>
                    <a:pt x="1776" y="1141"/>
                  </a:cubicBezTo>
                  <a:cubicBezTo>
                    <a:pt x="1738" y="1203"/>
                    <a:pt x="1657" y="1232"/>
                    <a:pt x="1550" y="1232"/>
                  </a:cubicBezTo>
                  <a:cubicBezTo>
                    <a:pt x="1349" y="1232"/>
                    <a:pt x="1054" y="1131"/>
                    <a:pt x="761" y="946"/>
                  </a:cubicBezTo>
                  <a:cubicBezTo>
                    <a:pt x="310" y="664"/>
                    <a:pt x="32" y="292"/>
                    <a:pt x="142" y="117"/>
                  </a:cubicBezTo>
                  <a:cubicBezTo>
                    <a:pt x="180" y="56"/>
                    <a:pt x="260" y="27"/>
                    <a:pt x="367" y="27"/>
                  </a:cubicBezTo>
                  <a:close/>
                  <a:moveTo>
                    <a:pt x="370" y="1"/>
                  </a:moveTo>
                  <a:cubicBezTo>
                    <a:pt x="252" y="1"/>
                    <a:pt x="163" y="34"/>
                    <a:pt x="119" y="103"/>
                  </a:cubicBezTo>
                  <a:cubicBezTo>
                    <a:pt x="1" y="295"/>
                    <a:pt x="274" y="674"/>
                    <a:pt x="745" y="969"/>
                  </a:cubicBezTo>
                  <a:cubicBezTo>
                    <a:pt x="1045" y="1156"/>
                    <a:pt x="1342" y="1258"/>
                    <a:pt x="1548" y="1258"/>
                  </a:cubicBezTo>
                  <a:cubicBezTo>
                    <a:pt x="1666" y="1258"/>
                    <a:pt x="1754" y="1225"/>
                    <a:pt x="1798" y="1155"/>
                  </a:cubicBezTo>
                  <a:cubicBezTo>
                    <a:pt x="1916" y="965"/>
                    <a:pt x="1641" y="585"/>
                    <a:pt x="1170" y="289"/>
                  </a:cubicBezTo>
                  <a:cubicBezTo>
                    <a:pt x="872" y="102"/>
                    <a:pt x="576" y="1"/>
                    <a:pt x="37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3"/>
            <p:cNvSpPr/>
            <p:nvPr/>
          </p:nvSpPr>
          <p:spPr>
            <a:xfrm>
              <a:off x="7896256" y="3359514"/>
              <a:ext cx="59343" cy="33594"/>
            </a:xfrm>
            <a:custGeom>
              <a:avLst/>
              <a:gdLst/>
              <a:ahLst/>
              <a:cxnLst/>
              <a:rect l="l" t="t" r="r" b="b"/>
              <a:pathLst>
                <a:path w="1876" h="1062" extrusionOk="0">
                  <a:moveTo>
                    <a:pt x="1305" y="0"/>
                  </a:moveTo>
                  <a:cubicBezTo>
                    <a:pt x="1163" y="0"/>
                    <a:pt x="1002" y="21"/>
                    <a:pt x="836" y="66"/>
                  </a:cubicBezTo>
                  <a:cubicBezTo>
                    <a:pt x="350" y="194"/>
                    <a:pt x="1" y="472"/>
                    <a:pt x="57" y="683"/>
                  </a:cubicBezTo>
                  <a:cubicBezTo>
                    <a:pt x="99" y="845"/>
                    <a:pt x="232" y="1061"/>
                    <a:pt x="637" y="1061"/>
                  </a:cubicBezTo>
                  <a:cubicBezTo>
                    <a:pt x="759" y="1061"/>
                    <a:pt x="906" y="1042"/>
                    <a:pt x="1082" y="995"/>
                  </a:cubicBezTo>
                  <a:cubicBezTo>
                    <a:pt x="1855" y="790"/>
                    <a:pt x="1875" y="428"/>
                    <a:pt x="1819" y="216"/>
                  </a:cubicBezTo>
                  <a:cubicBezTo>
                    <a:pt x="1782" y="78"/>
                    <a:pt x="157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3"/>
            <p:cNvSpPr/>
            <p:nvPr/>
          </p:nvSpPr>
          <p:spPr>
            <a:xfrm>
              <a:off x="7896224" y="3359830"/>
              <a:ext cx="59311" cy="28469"/>
            </a:xfrm>
            <a:custGeom>
              <a:avLst/>
              <a:gdLst/>
              <a:ahLst/>
              <a:cxnLst/>
              <a:rect l="l" t="t" r="r" b="b"/>
              <a:pathLst>
                <a:path w="1875" h="900" extrusionOk="0">
                  <a:moveTo>
                    <a:pt x="1305" y="1"/>
                  </a:moveTo>
                  <a:cubicBezTo>
                    <a:pt x="1163" y="1"/>
                    <a:pt x="1002" y="22"/>
                    <a:pt x="835" y="66"/>
                  </a:cubicBezTo>
                  <a:cubicBezTo>
                    <a:pt x="350" y="194"/>
                    <a:pt x="1" y="471"/>
                    <a:pt x="56" y="683"/>
                  </a:cubicBezTo>
                  <a:cubicBezTo>
                    <a:pt x="94" y="823"/>
                    <a:pt x="296" y="900"/>
                    <a:pt x="568" y="900"/>
                  </a:cubicBezTo>
                  <a:cubicBezTo>
                    <a:pt x="711" y="900"/>
                    <a:pt x="872" y="879"/>
                    <a:pt x="1039" y="835"/>
                  </a:cubicBezTo>
                  <a:cubicBezTo>
                    <a:pt x="1525" y="706"/>
                    <a:pt x="1875" y="429"/>
                    <a:pt x="1818" y="217"/>
                  </a:cubicBezTo>
                  <a:cubicBezTo>
                    <a:pt x="1781" y="78"/>
                    <a:pt x="1578" y="1"/>
                    <a:pt x="130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3"/>
            <p:cNvSpPr/>
            <p:nvPr/>
          </p:nvSpPr>
          <p:spPr>
            <a:xfrm>
              <a:off x="7897995" y="3360906"/>
              <a:ext cx="27330" cy="23788"/>
            </a:xfrm>
            <a:custGeom>
              <a:avLst/>
              <a:gdLst/>
              <a:ahLst/>
              <a:cxnLst/>
              <a:rect l="l" t="t" r="r" b="b"/>
              <a:pathLst>
                <a:path w="864" h="752" extrusionOk="0">
                  <a:moveTo>
                    <a:pt x="864" y="0"/>
                  </a:moveTo>
                  <a:cubicBezTo>
                    <a:pt x="838" y="9"/>
                    <a:pt x="809" y="14"/>
                    <a:pt x="782" y="22"/>
                  </a:cubicBezTo>
                  <a:cubicBezTo>
                    <a:pt x="688" y="47"/>
                    <a:pt x="597" y="77"/>
                    <a:pt x="517" y="112"/>
                  </a:cubicBezTo>
                  <a:lnTo>
                    <a:pt x="0" y="610"/>
                  </a:lnTo>
                  <a:cubicBezTo>
                    <a:pt x="2" y="620"/>
                    <a:pt x="2" y="629"/>
                    <a:pt x="3" y="637"/>
                  </a:cubicBezTo>
                  <a:cubicBezTo>
                    <a:pt x="16" y="682"/>
                    <a:pt x="45" y="720"/>
                    <a:pt x="88" y="752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3"/>
            <p:cNvSpPr/>
            <p:nvPr/>
          </p:nvSpPr>
          <p:spPr>
            <a:xfrm>
              <a:off x="7908592" y="3359545"/>
              <a:ext cx="41344" cy="28438"/>
            </a:xfrm>
            <a:custGeom>
              <a:avLst/>
              <a:gdLst/>
              <a:ahLst/>
              <a:cxnLst/>
              <a:rect l="l" t="t" r="r" b="b"/>
              <a:pathLst>
                <a:path w="1307" h="899" extrusionOk="0">
                  <a:moveTo>
                    <a:pt x="918" y="0"/>
                  </a:moveTo>
                  <a:lnTo>
                    <a:pt x="0" y="886"/>
                  </a:lnTo>
                  <a:cubicBezTo>
                    <a:pt x="56" y="895"/>
                    <a:pt x="116" y="899"/>
                    <a:pt x="180" y="899"/>
                  </a:cubicBezTo>
                  <a:cubicBezTo>
                    <a:pt x="275" y="899"/>
                    <a:pt x="378" y="890"/>
                    <a:pt x="486" y="871"/>
                  </a:cubicBezTo>
                  <a:lnTo>
                    <a:pt x="1306" y="77"/>
                  </a:lnTo>
                  <a:cubicBezTo>
                    <a:pt x="1213" y="27"/>
                    <a:pt x="1077" y="0"/>
                    <a:pt x="9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3"/>
            <p:cNvSpPr/>
            <p:nvPr/>
          </p:nvSpPr>
          <p:spPr>
            <a:xfrm>
              <a:off x="7928331" y="3363341"/>
              <a:ext cx="25274" cy="22775"/>
            </a:xfrm>
            <a:custGeom>
              <a:avLst/>
              <a:gdLst/>
              <a:ahLst/>
              <a:cxnLst/>
              <a:rect l="l" t="t" r="r" b="b"/>
              <a:pathLst>
                <a:path w="799" h="720" extrusionOk="0">
                  <a:moveTo>
                    <a:pt x="745" y="0"/>
                  </a:moveTo>
                  <a:lnTo>
                    <a:pt x="1" y="719"/>
                  </a:lnTo>
                  <a:cubicBezTo>
                    <a:pt x="9" y="718"/>
                    <a:pt x="18" y="716"/>
                    <a:pt x="25" y="715"/>
                  </a:cubicBezTo>
                  <a:cubicBezTo>
                    <a:pt x="84" y="698"/>
                    <a:pt x="144" y="681"/>
                    <a:pt x="198" y="661"/>
                  </a:cubicBezTo>
                  <a:lnTo>
                    <a:pt x="798" y="81"/>
                  </a:lnTo>
                  <a:cubicBezTo>
                    <a:pt x="788" y="51"/>
                    <a:pt x="770" y="23"/>
                    <a:pt x="7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3"/>
            <p:cNvSpPr/>
            <p:nvPr/>
          </p:nvSpPr>
          <p:spPr>
            <a:xfrm>
              <a:off x="7902804" y="3362361"/>
              <a:ext cx="45867" cy="21099"/>
            </a:xfrm>
            <a:custGeom>
              <a:avLst/>
              <a:gdLst/>
              <a:ahLst/>
              <a:cxnLst/>
              <a:rect l="l" t="t" r="r" b="b"/>
              <a:pathLst>
                <a:path w="1450" h="667" extrusionOk="0">
                  <a:moveTo>
                    <a:pt x="1042" y="21"/>
                  </a:moveTo>
                  <a:cubicBezTo>
                    <a:pt x="1231" y="21"/>
                    <a:pt x="1368" y="70"/>
                    <a:pt x="1392" y="159"/>
                  </a:cubicBezTo>
                  <a:cubicBezTo>
                    <a:pt x="1432" y="302"/>
                    <a:pt x="1163" y="497"/>
                    <a:pt x="795" y="593"/>
                  </a:cubicBezTo>
                  <a:cubicBezTo>
                    <a:pt x="655" y="630"/>
                    <a:pt x="520" y="647"/>
                    <a:pt x="405" y="647"/>
                  </a:cubicBezTo>
                  <a:cubicBezTo>
                    <a:pt x="218" y="647"/>
                    <a:pt x="82" y="600"/>
                    <a:pt x="59" y="511"/>
                  </a:cubicBezTo>
                  <a:cubicBezTo>
                    <a:pt x="20" y="368"/>
                    <a:pt x="289" y="173"/>
                    <a:pt x="657" y="76"/>
                  </a:cubicBezTo>
                  <a:cubicBezTo>
                    <a:pt x="795" y="39"/>
                    <a:pt x="928" y="21"/>
                    <a:pt x="1042" y="21"/>
                  </a:cubicBezTo>
                  <a:close/>
                  <a:moveTo>
                    <a:pt x="1040" y="1"/>
                  </a:moveTo>
                  <a:cubicBezTo>
                    <a:pt x="925" y="1"/>
                    <a:pt x="792" y="19"/>
                    <a:pt x="652" y="56"/>
                  </a:cubicBezTo>
                  <a:cubicBezTo>
                    <a:pt x="268" y="159"/>
                    <a:pt x="0" y="359"/>
                    <a:pt x="42" y="514"/>
                  </a:cubicBezTo>
                  <a:cubicBezTo>
                    <a:pt x="67" y="613"/>
                    <a:pt x="210" y="666"/>
                    <a:pt x="409" y="666"/>
                  </a:cubicBezTo>
                  <a:cubicBezTo>
                    <a:pt x="524" y="666"/>
                    <a:pt x="658" y="649"/>
                    <a:pt x="798" y="611"/>
                  </a:cubicBezTo>
                  <a:cubicBezTo>
                    <a:pt x="1181" y="510"/>
                    <a:pt x="1449" y="309"/>
                    <a:pt x="1409" y="153"/>
                  </a:cubicBezTo>
                  <a:cubicBezTo>
                    <a:pt x="1383" y="54"/>
                    <a:pt x="1239" y="1"/>
                    <a:pt x="10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3"/>
            <p:cNvSpPr/>
            <p:nvPr/>
          </p:nvSpPr>
          <p:spPr>
            <a:xfrm>
              <a:off x="7687734" y="3255569"/>
              <a:ext cx="82466" cy="43653"/>
            </a:xfrm>
            <a:custGeom>
              <a:avLst/>
              <a:gdLst/>
              <a:ahLst/>
              <a:cxnLst/>
              <a:rect l="l" t="t" r="r" b="b"/>
              <a:pathLst>
                <a:path w="2607" h="1380" extrusionOk="0">
                  <a:moveTo>
                    <a:pt x="1578" y="0"/>
                  </a:moveTo>
                  <a:cubicBezTo>
                    <a:pt x="1468" y="0"/>
                    <a:pt x="1354" y="7"/>
                    <a:pt x="1236" y="21"/>
                  </a:cubicBezTo>
                  <a:cubicBezTo>
                    <a:pt x="538" y="107"/>
                    <a:pt x="1" y="422"/>
                    <a:pt x="39" y="726"/>
                  </a:cubicBezTo>
                  <a:cubicBezTo>
                    <a:pt x="72" y="993"/>
                    <a:pt x="253" y="1379"/>
                    <a:pt x="1037" y="1379"/>
                  </a:cubicBezTo>
                  <a:cubicBezTo>
                    <a:pt x="1146" y="1379"/>
                    <a:pt x="1266" y="1372"/>
                    <a:pt x="1400" y="1356"/>
                  </a:cubicBezTo>
                  <a:cubicBezTo>
                    <a:pt x="2509" y="1222"/>
                    <a:pt x="2607" y="724"/>
                    <a:pt x="2569" y="421"/>
                  </a:cubicBezTo>
                  <a:cubicBezTo>
                    <a:pt x="2538" y="167"/>
                    <a:pt x="2121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3"/>
            <p:cNvSpPr/>
            <p:nvPr/>
          </p:nvSpPr>
          <p:spPr>
            <a:xfrm>
              <a:off x="7687323" y="3255601"/>
              <a:ext cx="82434" cy="36188"/>
            </a:xfrm>
            <a:custGeom>
              <a:avLst/>
              <a:gdLst/>
              <a:ahLst/>
              <a:cxnLst/>
              <a:rect l="l" t="t" r="r" b="b"/>
              <a:pathLst>
                <a:path w="2606" h="1144" extrusionOk="0">
                  <a:moveTo>
                    <a:pt x="1579" y="0"/>
                  </a:moveTo>
                  <a:cubicBezTo>
                    <a:pt x="1469" y="0"/>
                    <a:pt x="1354" y="7"/>
                    <a:pt x="1236" y="21"/>
                  </a:cubicBezTo>
                  <a:cubicBezTo>
                    <a:pt x="538" y="106"/>
                    <a:pt x="1" y="421"/>
                    <a:pt x="38" y="725"/>
                  </a:cubicBezTo>
                  <a:cubicBezTo>
                    <a:pt x="69" y="978"/>
                    <a:pt x="486" y="1144"/>
                    <a:pt x="1027" y="1144"/>
                  </a:cubicBezTo>
                  <a:cubicBezTo>
                    <a:pt x="1137" y="1144"/>
                    <a:pt x="1252" y="1137"/>
                    <a:pt x="1370" y="1123"/>
                  </a:cubicBezTo>
                  <a:cubicBezTo>
                    <a:pt x="2068" y="1038"/>
                    <a:pt x="2605" y="723"/>
                    <a:pt x="2568" y="418"/>
                  </a:cubicBezTo>
                  <a:cubicBezTo>
                    <a:pt x="2537" y="166"/>
                    <a:pt x="2120" y="0"/>
                    <a:pt x="157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3"/>
            <p:cNvSpPr/>
            <p:nvPr/>
          </p:nvSpPr>
          <p:spPr>
            <a:xfrm>
              <a:off x="7688968" y="3255822"/>
              <a:ext cx="41692" cy="28153"/>
            </a:xfrm>
            <a:custGeom>
              <a:avLst/>
              <a:gdLst/>
              <a:ahLst/>
              <a:cxnLst/>
              <a:rect l="l" t="t" r="r" b="b"/>
              <a:pathLst>
                <a:path w="1318" h="890" extrusionOk="0">
                  <a:moveTo>
                    <a:pt x="1318" y="0"/>
                  </a:moveTo>
                  <a:cubicBezTo>
                    <a:pt x="1277" y="6"/>
                    <a:pt x="1239" y="9"/>
                    <a:pt x="1199" y="13"/>
                  </a:cubicBezTo>
                  <a:cubicBezTo>
                    <a:pt x="1063" y="29"/>
                    <a:pt x="934" y="55"/>
                    <a:pt x="814" y="86"/>
                  </a:cubicBezTo>
                  <a:lnTo>
                    <a:pt x="2" y="679"/>
                  </a:lnTo>
                  <a:cubicBezTo>
                    <a:pt x="2" y="692"/>
                    <a:pt x="0" y="703"/>
                    <a:pt x="2" y="716"/>
                  </a:cubicBezTo>
                  <a:cubicBezTo>
                    <a:pt x="9" y="781"/>
                    <a:pt x="43" y="838"/>
                    <a:pt x="96" y="889"/>
                  </a:cubicBezTo>
                  <a:lnTo>
                    <a:pt x="1318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3"/>
            <p:cNvSpPr/>
            <p:nvPr/>
          </p:nvSpPr>
          <p:spPr>
            <a:xfrm>
              <a:off x="7702317" y="3256265"/>
              <a:ext cx="62126" cy="35492"/>
            </a:xfrm>
            <a:custGeom>
              <a:avLst/>
              <a:gdLst/>
              <a:ahLst/>
              <a:cxnLst/>
              <a:rect l="l" t="t" r="r" b="b"/>
              <a:pathLst>
                <a:path w="1964" h="1122" extrusionOk="0">
                  <a:moveTo>
                    <a:pt x="1441" y="0"/>
                  </a:moveTo>
                  <a:lnTo>
                    <a:pt x="1" y="1050"/>
                  </a:lnTo>
                  <a:cubicBezTo>
                    <a:pt x="158" y="1096"/>
                    <a:pt x="347" y="1121"/>
                    <a:pt x="556" y="1121"/>
                  </a:cubicBezTo>
                  <a:cubicBezTo>
                    <a:pt x="595" y="1121"/>
                    <a:pt x="635" y="1121"/>
                    <a:pt x="675" y="1119"/>
                  </a:cubicBezTo>
                  <a:lnTo>
                    <a:pt x="1964" y="179"/>
                  </a:lnTo>
                  <a:cubicBezTo>
                    <a:pt x="1845" y="94"/>
                    <a:pt x="1663" y="31"/>
                    <a:pt x="144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3"/>
            <p:cNvSpPr/>
            <p:nvPr/>
          </p:nvSpPr>
          <p:spPr>
            <a:xfrm>
              <a:off x="7729964" y="3264332"/>
              <a:ext cx="38971" cy="26983"/>
            </a:xfrm>
            <a:custGeom>
              <a:avLst/>
              <a:gdLst/>
              <a:ahLst/>
              <a:cxnLst/>
              <a:rect l="l" t="t" r="r" b="b"/>
              <a:pathLst>
                <a:path w="1232" h="853" extrusionOk="0">
                  <a:moveTo>
                    <a:pt x="1169" y="0"/>
                  </a:moveTo>
                  <a:lnTo>
                    <a:pt x="0" y="852"/>
                  </a:lnTo>
                  <a:cubicBezTo>
                    <a:pt x="12" y="849"/>
                    <a:pt x="24" y="849"/>
                    <a:pt x="37" y="848"/>
                  </a:cubicBezTo>
                  <a:cubicBezTo>
                    <a:pt x="123" y="838"/>
                    <a:pt x="208" y="824"/>
                    <a:pt x="288" y="806"/>
                  </a:cubicBezTo>
                  <a:lnTo>
                    <a:pt x="1232" y="119"/>
                  </a:lnTo>
                  <a:cubicBezTo>
                    <a:pt x="1219" y="76"/>
                    <a:pt x="1199" y="36"/>
                    <a:pt x="116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3"/>
            <p:cNvSpPr/>
            <p:nvPr/>
          </p:nvSpPr>
          <p:spPr>
            <a:xfrm>
              <a:off x="7696939" y="3259270"/>
              <a:ext cx="63898" cy="26350"/>
            </a:xfrm>
            <a:custGeom>
              <a:avLst/>
              <a:gdLst/>
              <a:ahLst/>
              <a:cxnLst/>
              <a:rect l="l" t="t" r="r" b="b"/>
              <a:pathLst>
                <a:path w="2020" h="833" extrusionOk="0">
                  <a:moveTo>
                    <a:pt x="1252" y="29"/>
                  </a:moveTo>
                  <a:cubicBezTo>
                    <a:pt x="1647" y="29"/>
                    <a:pt x="1945" y="136"/>
                    <a:pt x="1965" y="301"/>
                  </a:cubicBezTo>
                  <a:cubicBezTo>
                    <a:pt x="1991" y="505"/>
                    <a:pt x="1581" y="723"/>
                    <a:pt x="1053" y="788"/>
                  </a:cubicBezTo>
                  <a:cubicBezTo>
                    <a:pt x="953" y="800"/>
                    <a:pt x="856" y="805"/>
                    <a:pt x="764" y="805"/>
                  </a:cubicBezTo>
                  <a:cubicBezTo>
                    <a:pt x="370" y="805"/>
                    <a:pt x="70" y="699"/>
                    <a:pt x="50" y="534"/>
                  </a:cubicBezTo>
                  <a:cubicBezTo>
                    <a:pt x="25" y="329"/>
                    <a:pt x="436" y="112"/>
                    <a:pt x="962" y="47"/>
                  </a:cubicBezTo>
                  <a:cubicBezTo>
                    <a:pt x="1063" y="35"/>
                    <a:pt x="1160" y="29"/>
                    <a:pt x="1252" y="29"/>
                  </a:cubicBezTo>
                  <a:close/>
                  <a:moveTo>
                    <a:pt x="1252" y="1"/>
                  </a:moveTo>
                  <a:cubicBezTo>
                    <a:pt x="1160" y="1"/>
                    <a:pt x="1062" y="7"/>
                    <a:pt x="961" y="19"/>
                  </a:cubicBezTo>
                  <a:cubicBezTo>
                    <a:pt x="410" y="84"/>
                    <a:pt x="0" y="312"/>
                    <a:pt x="27" y="536"/>
                  </a:cubicBezTo>
                  <a:cubicBezTo>
                    <a:pt x="49" y="718"/>
                    <a:pt x="355" y="833"/>
                    <a:pt x="767" y="833"/>
                  </a:cubicBezTo>
                  <a:cubicBezTo>
                    <a:pt x="860" y="833"/>
                    <a:pt x="957" y="827"/>
                    <a:pt x="1058" y="815"/>
                  </a:cubicBezTo>
                  <a:cubicBezTo>
                    <a:pt x="1607" y="749"/>
                    <a:pt x="2019" y="521"/>
                    <a:pt x="1992" y="298"/>
                  </a:cubicBezTo>
                  <a:cubicBezTo>
                    <a:pt x="1970" y="115"/>
                    <a:pt x="1664" y="1"/>
                    <a:pt x="1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3"/>
            <p:cNvSpPr/>
            <p:nvPr/>
          </p:nvSpPr>
          <p:spPr>
            <a:xfrm>
              <a:off x="7453306" y="3332721"/>
              <a:ext cx="82055" cy="57887"/>
            </a:xfrm>
            <a:custGeom>
              <a:avLst/>
              <a:gdLst/>
              <a:ahLst/>
              <a:cxnLst/>
              <a:rect l="l" t="t" r="r" b="b"/>
              <a:pathLst>
                <a:path w="2594" h="1830" extrusionOk="0">
                  <a:moveTo>
                    <a:pt x="633" y="1"/>
                  </a:moveTo>
                  <a:cubicBezTo>
                    <a:pt x="464" y="1"/>
                    <a:pt x="335" y="48"/>
                    <a:pt x="272" y="148"/>
                  </a:cubicBezTo>
                  <a:cubicBezTo>
                    <a:pt x="109" y="410"/>
                    <a:pt x="0" y="910"/>
                    <a:pt x="932" y="1494"/>
                  </a:cubicBezTo>
                  <a:cubicBezTo>
                    <a:pt x="1325" y="1741"/>
                    <a:pt x="1623" y="1829"/>
                    <a:pt x="1847" y="1829"/>
                  </a:cubicBezTo>
                  <a:cubicBezTo>
                    <a:pt x="2163" y="1829"/>
                    <a:pt x="2336" y="1655"/>
                    <a:pt x="2432" y="1504"/>
                  </a:cubicBezTo>
                  <a:cubicBezTo>
                    <a:pt x="2593" y="1242"/>
                    <a:pt x="2243" y="728"/>
                    <a:pt x="1647" y="354"/>
                  </a:cubicBezTo>
                  <a:cubicBezTo>
                    <a:pt x="1280" y="124"/>
                    <a:pt x="905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3"/>
            <p:cNvSpPr/>
            <p:nvPr/>
          </p:nvSpPr>
          <p:spPr>
            <a:xfrm>
              <a:off x="7456912" y="3333101"/>
              <a:ext cx="78638" cy="52194"/>
            </a:xfrm>
            <a:custGeom>
              <a:avLst/>
              <a:gdLst/>
              <a:ahLst/>
              <a:cxnLst/>
              <a:rect l="l" t="t" r="r" b="b"/>
              <a:pathLst>
                <a:path w="2486" h="1650" extrusionOk="0">
                  <a:moveTo>
                    <a:pt x="523" y="1"/>
                  </a:moveTo>
                  <a:cubicBezTo>
                    <a:pt x="354" y="1"/>
                    <a:pt x="225" y="49"/>
                    <a:pt x="163" y="149"/>
                  </a:cubicBezTo>
                  <a:cubicBezTo>
                    <a:pt x="1" y="408"/>
                    <a:pt x="352" y="922"/>
                    <a:pt x="949" y="1296"/>
                  </a:cubicBezTo>
                  <a:cubicBezTo>
                    <a:pt x="1316" y="1526"/>
                    <a:pt x="1690" y="1649"/>
                    <a:pt x="1962" y="1649"/>
                  </a:cubicBezTo>
                  <a:cubicBezTo>
                    <a:pt x="2131" y="1649"/>
                    <a:pt x="2261" y="1601"/>
                    <a:pt x="2323" y="1502"/>
                  </a:cubicBezTo>
                  <a:cubicBezTo>
                    <a:pt x="2485" y="1243"/>
                    <a:pt x="2134" y="729"/>
                    <a:pt x="1537" y="355"/>
                  </a:cubicBezTo>
                  <a:cubicBezTo>
                    <a:pt x="1170" y="125"/>
                    <a:pt x="795" y="1"/>
                    <a:pt x="52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3"/>
            <p:cNvSpPr/>
            <p:nvPr/>
          </p:nvSpPr>
          <p:spPr>
            <a:xfrm>
              <a:off x="7460550" y="3336517"/>
              <a:ext cx="48050" cy="9648"/>
            </a:xfrm>
            <a:custGeom>
              <a:avLst/>
              <a:gdLst/>
              <a:ahLst/>
              <a:cxnLst/>
              <a:rect l="l" t="t" r="r" b="b"/>
              <a:pathLst>
                <a:path w="1519" h="305" extrusionOk="0">
                  <a:moveTo>
                    <a:pt x="69" y="1"/>
                  </a:moveTo>
                  <a:cubicBezTo>
                    <a:pt x="59" y="11"/>
                    <a:pt x="50" y="21"/>
                    <a:pt x="45" y="32"/>
                  </a:cubicBezTo>
                  <a:cubicBezTo>
                    <a:pt x="12" y="88"/>
                    <a:pt x="0" y="154"/>
                    <a:pt x="9" y="227"/>
                  </a:cubicBezTo>
                  <a:lnTo>
                    <a:pt x="1518" y="304"/>
                  </a:lnTo>
                  <a:cubicBezTo>
                    <a:pt x="1484" y="279"/>
                    <a:pt x="1452" y="257"/>
                    <a:pt x="1418" y="236"/>
                  </a:cubicBezTo>
                  <a:cubicBezTo>
                    <a:pt x="1302" y="163"/>
                    <a:pt x="1186" y="102"/>
                    <a:pt x="1073" y="52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3"/>
            <p:cNvSpPr/>
            <p:nvPr/>
          </p:nvSpPr>
          <p:spPr>
            <a:xfrm>
              <a:off x="7465421" y="3354358"/>
              <a:ext cx="65574" cy="17809"/>
            </a:xfrm>
            <a:custGeom>
              <a:avLst/>
              <a:gdLst/>
              <a:ahLst/>
              <a:cxnLst/>
              <a:rect l="l" t="t" r="r" b="b"/>
              <a:pathLst>
                <a:path w="2073" h="563" extrusionOk="0">
                  <a:moveTo>
                    <a:pt x="1" y="1"/>
                  </a:moveTo>
                  <a:cubicBezTo>
                    <a:pt x="110" y="161"/>
                    <a:pt x="276" y="327"/>
                    <a:pt x="482" y="481"/>
                  </a:cubicBezTo>
                  <a:lnTo>
                    <a:pt x="2073" y="562"/>
                  </a:lnTo>
                  <a:cubicBezTo>
                    <a:pt x="2036" y="419"/>
                    <a:pt x="1931" y="254"/>
                    <a:pt x="1779" y="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3"/>
            <p:cNvSpPr/>
            <p:nvPr/>
          </p:nvSpPr>
          <p:spPr>
            <a:xfrm>
              <a:off x="7485729" y="3373084"/>
              <a:ext cx="45741" cy="6453"/>
            </a:xfrm>
            <a:custGeom>
              <a:avLst/>
              <a:gdLst/>
              <a:ahLst/>
              <a:cxnLst/>
              <a:rect l="l" t="t" r="r" b="b"/>
              <a:pathLst>
                <a:path w="1446" h="204" extrusionOk="0">
                  <a:moveTo>
                    <a:pt x="0" y="0"/>
                  </a:moveTo>
                  <a:cubicBezTo>
                    <a:pt x="12" y="7"/>
                    <a:pt x="20" y="15"/>
                    <a:pt x="32" y="20"/>
                  </a:cubicBezTo>
                  <a:cubicBezTo>
                    <a:pt x="105" y="66"/>
                    <a:pt x="178" y="108"/>
                    <a:pt x="251" y="145"/>
                  </a:cubicBezTo>
                  <a:lnTo>
                    <a:pt x="1417" y="204"/>
                  </a:lnTo>
                  <a:cubicBezTo>
                    <a:pt x="1437" y="165"/>
                    <a:pt x="1445" y="122"/>
                    <a:pt x="1445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3"/>
            <p:cNvSpPr/>
            <p:nvPr/>
          </p:nvSpPr>
          <p:spPr>
            <a:xfrm>
              <a:off x="7466402" y="3337909"/>
              <a:ext cx="60576" cy="39825"/>
            </a:xfrm>
            <a:custGeom>
              <a:avLst/>
              <a:gdLst/>
              <a:ahLst/>
              <a:cxnLst/>
              <a:rect l="l" t="t" r="r" b="b"/>
              <a:pathLst>
                <a:path w="1915" h="1259" extrusionOk="0">
                  <a:moveTo>
                    <a:pt x="367" y="29"/>
                  </a:moveTo>
                  <a:cubicBezTo>
                    <a:pt x="567" y="29"/>
                    <a:pt x="862" y="130"/>
                    <a:pt x="1156" y="313"/>
                  </a:cubicBezTo>
                  <a:cubicBezTo>
                    <a:pt x="1607" y="595"/>
                    <a:pt x="1884" y="968"/>
                    <a:pt x="1776" y="1142"/>
                  </a:cubicBezTo>
                  <a:cubicBezTo>
                    <a:pt x="1738" y="1204"/>
                    <a:pt x="1657" y="1233"/>
                    <a:pt x="1550" y="1233"/>
                  </a:cubicBezTo>
                  <a:cubicBezTo>
                    <a:pt x="1350" y="1233"/>
                    <a:pt x="1054" y="1131"/>
                    <a:pt x="760" y="948"/>
                  </a:cubicBezTo>
                  <a:cubicBezTo>
                    <a:pt x="309" y="664"/>
                    <a:pt x="32" y="292"/>
                    <a:pt x="142" y="119"/>
                  </a:cubicBezTo>
                  <a:cubicBezTo>
                    <a:pt x="180" y="58"/>
                    <a:pt x="260" y="29"/>
                    <a:pt x="367" y="29"/>
                  </a:cubicBezTo>
                  <a:close/>
                  <a:moveTo>
                    <a:pt x="369" y="0"/>
                  </a:moveTo>
                  <a:cubicBezTo>
                    <a:pt x="250" y="0"/>
                    <a:pt x="161" y="33"/>
                    <a:pt x="117" y="103"/>
                  </a:cubicBezTo>
                  <a:cubicBezTo>
                    <a:pt x="0" y="295"/>
                    <a:pt x="273" y="674"/>
                    <a:pt x="745" y="969"/>
                  </a:cubicBezTo>
                  <a:cubicBezTo>
                    <a:pt x="1044" y="1157"/>
                    <a:pt x="1340" y="1259"/>
                    <a:pt x="1547" y="1259"/>
                  </a:cubicBezTo>
                  <a:cubicBezTo>
                    <a:pt x="1665" y="1259"/>
                    <a:pt x="1754" y="1225"/>
                    <a:pt x="1797" y="1155"/>
                  </a:cubicBezTo>
                  <a:cubicBezTo>
                    <a:pt x="1914" y="963"/>
                    <a:pt x="1641" y="584"/>
                    <a:pt x="1170" y="289"/>
                  </a:cubicBezTo>
                  <a:cubicBezTo>
                    <a:pt x="871" y="101"/>
                    <a:pt x="576" y="0"/>
                    <a:pt x="36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3"/>
            <p:cNvSpPr/>
            <p:nvPr/>
          </p:nvSpPr>
          <p:spPr>
            <a:xfrm>
              <a:off x="7406458" y="3406646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4" y="1"/>
                  </a:moveTo>
                  <a:cubicBezTo>
                    <a:pt x="2824" y="1"/>
                    <a:pt x="360" y="64"/>
                    <a:pt x="363" y="252"/>
                  </a:cubicBezTo>
                  <a:cubicBezTo>
                    <a:pt x="363" y="252"/>
                    <a:pt x="1" y="8514"/>
                    <a:pt x="291" y="9136"/>
                  </a:cubicBezTo>
                  <a:cubicBezTo>
                    <a:pt x="470" y="9520"/>
                    <a:pt x="7202" y="9594"/>
                    <a:pt x="12468" y="9594"/>
                  </a:cubicBezTo>
                  <a:cubicBezTo>
                    <a:pt x="15737" y="9594"/>
                    <a:pt x="18442" y="9565"/>
                    <a:pt x="18664" y="9565"/>
                  </a:cubicBezTo>
                  <a:cubicBezTo>
                    <a:pt x="19244" y="9565"/>
                    <a:pt x="18844" y="367"/>
                    <a:pt x="18458" y="252"/>
                  </a:cubicBezTo>
                  <a:cubicBezTo>
                    <a:pt x="18215" y="180"/>
                    <a:pt x="11161" y="1"/>
                    <a:pt x="5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3"/>
            <p:cNvSpPr/>
            <p:nvPr/>
          </p:nvSpPr>
          <p:spPr>
            <a:xfrm>
              <a:off x="7352524" y="2708264"/>
              <a:ext cx="591085" cy="325878"/>
            </a:xfrm>
            <a:custGeom>
              <a:avLst/>
              <a:gdLst/>
              <a:ahLst/>
              <a:cxnLst/>
              <a:rect l="l" t="t" r="r" b="b"/>
              <a:pathLst>
                <a:path w="18686" h="10302" extrusionOk="0">
                  <a:moveTo>
                    <a:pt x="14451" y="0"/>
                  </a:moveTo>
                  <a:cubicBezTo>
                    <a:pt x="14404" y="0"/>
                    <a:pt x="14357" y="2"/>
                    <a:pt x="14309" y="6"/>
                  </a:cubicBezTo>
                  <a:cubicBezTo>
                    <a:pt x="11478" y="234"/>
                    <a:pt x="2404" y="2218"/>
                    <a:pt x="1518" y="3107"/>
                  </a:cubicBezTo>
                  <a:cubicBezTo>
                    <a:pt x="632" y="3998"/>
                    <a:pt x="0" y="7443"/>
                    <a:pt x="882" y="10301"/>
                  </a:cubicBezTo>
                  <a:cubicBezTo>
                    <a:pt x="882" y="10301"/>
                    <a:pt x="18430" y="6955"/>
                    <a:pt x="18559" y="6683"/>
                  </a:cubicBezTo>
                  <a:cubicBezTo>
                    <a:pt x="18686" y="6415"/>
                    <a:pt x="17190" y="0"/>
                    <a:pt x="14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3"/>
            <p:cNvSpPr/>
            <p:nvPr/>
          </p:nvSpPr>
          <p:spPr>
            <a:xfrm>
              <a:off x="7405288" y="3451311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4" y="0"/>
                  </a:moveTo>
                  <a:cubicBezTo>
                    <a:pt x="8560" y="0"/>
                    <a:pt x="169" y="69"/>
                    <a:pt x="169" y="69"/>
                  </a:cubicBezTo>
                  <a:lnTo>
                    <a:pt x="0" y="1295"/>
                  </a:lnTo>
                  <a:lnTo>
                    <a:pt x="19067" y="1295"/>
                  </a:lnTo>
                  <a:cubicBezTo>
                    <a:pt x="19067" y="1295"/>
                    <a:pt x="19052" y="222"/>
                    <a:pt x="19050" y="69"/>
                  </a:cubicBezTo>
                  <a:cubicBezTo>
                    <a:pt x="19050" y="17"/>
                    <a:pt x="16952" y="0"/>
                    <a:pt x="141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3"/>
            <p:cNvSpPr/>
            <p:nvPr/>
          </p:nvSpPr>
          <p:spPr>
            <a:xfrm>
              <a:off x="7405288" y="3517487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4" y="0"/>
                  </a:moveTo>
                  <a:cubicBezTo>
                    <a:pt x="8560" y="0"/>
                    <a:pt x="169" y="20"/>
                    <a:pt x="169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2" y="66"/>
                    <a:pt x="19050" y="20"/>
                  </a:cubicBezTo>
                  <a:cubicBezTo>
                    <a:pt x="19050" y="5"/>
                    <a:pt x="16952" y="0"/>
                    <a:pt x="141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3"/>
            <p:cNvSpPr/>
            <p:nvPr/>
          </p:nvSpPr>
          <p:spPr>
            <a:xfrm>
              <a:off x="7405288" y="3558387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4" y="0"/>
                  </a:moveTo>
                  <a:cubicBezTo>
                    <a:pt x="8560" y="0"/>
                    <a:pt x="169" y="20"/>
                    <a:pt x="169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2" y="65"/>
                    <a:pt x="19050" y="20"/>
                  </a:cubicBezTo>
                  <a:cubicBezTo>
                    <a:pt x="19050" y="5"/>
                    <a:pt x="16952" y="0"/>
                    <a:pt x="141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3"/>
            <p:cNvSpPr/>
            <p:nvPr/>
          </p:nvSpPr>
          <p:spPr>
            <a:xfrm>
              <a:off x="7404370" y="3601408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5" y="1"/>
                  </a:moveTo>
                  <a:cubicBezTo>
                    <a:pt x="8561" y="1"/>
                    <a:pt x="170" y="20"/>
                    <a:pt x="170" y="20"/>
                  </a:cubicBezTo>
                  <a:lnTo>
                    <a:pt x="1" y="377"/>
                  </a:lnTo>
                  <a:lnTo>
                    <a:pt x="19068" y="377"/>
                  </a:lnTo>
                  <a:cubicBezTo>
                    <a:pt x="19068" y="377"/>
                    <a:pt x="19052" y="65"/>
                    <a:pt x="19050" y="20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3"/>
            <p:cNvSpPr/>
            <p:nvPr/>
          </p:nvSpPr>
          <p:spPr>
            <a:xfrm>
              <a:off x="7363121" y="2855039"/>
              <a:ext cx="567645" cy="127226"/>
            </a:xfrm>
            <a:custGeom>
              <a:avLst/>
              <a:gdLst/>
              <a:ahLst/>
              <a:cxnLst/>
              <a:rect l="l" t="t" r="r" b="b"/>
              <a:pathLst>
                <a:path w="17945" h="4022" extrusionOk="0">
                  <a:moveTo>
                    <a:pt x="17855" y="1"/>
                  </a:moveTo>
                  <a:cubicBezTo>
                    <a:pt x="17649" y="1"/>
                    <a:pt x="88" y="3641"/>
                    <a:pt x="88" y="3641"/>
                  </a:cubicBezTo>
                  <a:lnTo>
                    <a:pt x="0" y="4022"/>
                  </a:lnTo>
                  <a:lnTo>
                    <a:pt x="17945" y="347"/>
                  </a:lnTo>
                  <a:cubicBezTo>
                    <a:pt x="17945" y="347"/>
                    <a:pt x="17867" y="44"/>
                    <a:pt x="17857" y="1"/>
                  </a:cubicBezTo>
                  <a:cubicBezTo>
                    <a:pt x="17857" y="1"/>
                    <a:pt x="17857" y="1"/>
                    <a:pt x="178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3"/>
            <p:cNvSpPr/>
            <p:nvPr/>
          </p:nvSpPr>
          <p:spPr>
            <a:xfrm>
              <a:off x="7353379" y="2809931"/>
              <a:ext cx="555846" cy="124790"/>
            </a:xfrm>
            <a:custGeom>
              <a:avLst/>
              <a:gdLst/>
              <a:ahLst/>
              <a:cxnLst/>
              <a:rect l="l" t="t" r="r" b="b"/>
              <a:pathLst>
                <a:path w="17572" h="3945" extrusionOk="0">
                  <a:moveTo>
                    <a:pt x="17482" y="0"/>
                  </a:moveTo>
                  <a:cubicBezTo>
                    <a:pt x="17270" y="0"/>
                    <a:pt x="85" y="3565"/>
                    <a:pt x="85" y="3565"/>
                  </a:cubicBezTo>
                  <a:lnTo>
                    <a:pt x="0" y="3944"/>
                  </a:lnTo>
                  <a:lnTo>
                    <a:pt x="0" y="3944"/>
                  </a:lnTo>
                  <a:lnTo>
                    <a:pt x="17571" y="347"/>
                  </a:lnTo>
                  <a:cubicBezTo>
                    <a:pt x="17571" y="347"/>
                    <a:pt x="17494" y="44"/>
                    <a:pt x="17484" y="1"/>
                  </a:cubicBezTo>
                  <a:cubicBezTo>
                    <a:pt x="17484" y="1"/>
                    <a:pt x="17483" y="0"/>
                    <a:pt x="1748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3"/>
            <p:cNvSpPr/>
            <p:nvPr/>
          </p:nvSpPr>
          <p:spPr>
            <a:xfrm>
              <a:off x="7359800" y="2770611"/>
              <a:ext cx="534811" cy="120425"/>
            </a:xfrm>
            <a:custGeom>
              <a:avLst/>
              <a:gdLst/>
              <a:ahLst/>
              <a:cxnLst/>
              <a:rect l="l" t="t" r="r" b="b"/>
              <a:pathLst>
                <a:path w="16907" h="3807" extrusionOk="0">
                  <a:moveTo>
                    <a:pt x="16819" y="1"/>
                  </a:moveTo>
                  <a:cubicBezTo>
                    <a:pt x="16604" y="1"/>
                    <a:pt x="80" y="3427"/>
                    <a:pt x="80" y="3427"/>
                  </a:cubicBezTo>
                  <a:lnTo>
                    <a:pt x="1" y="3807"/>
                  </a:lnTo>
                  <a:lnTo>
                    <a:pt x="16907" y="346"/>
                  </a:lnTo>
                  <a:cubicBezTo>
                    <a:pt x="16907" y="346"/>
                    <a:pt x="16831" y="42"/>
                    <a:pt x="16821" y="1"/>
                  </a:cubicBezTo>
                  <a:cubicBezTo>
                    <a:pt x="16821" y="1"/>
                    <a:pt x="16820" y="1"/>
                    <a:pt x="1681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3"/>
            <p:cNvSpPr/>
            <p:nvPr/>
          </p:nvSpPr>
          <p:spPr>
            <a:xfrm>
              <a:off x="7382101" y="2724681"/>
              <a:ext cx="484578" cy="110208"/>
            </a:xfrm>
            <a:custGeom>
              <a:avLst/>
              <a:gdLst/>
              <a:ahLst/>
              <a:cxnLst/>
              <a:rect l="l" t="t" r="r" b="b"/>
              <a:pathLst>
                <a:path w="15319" h="3484" extrusionOk="0">
                  <a:moveTo>
                    <a:pt x="15233" y="1"/>
                  </a:moveTo>
                  <a:cubicBezTo>
                    <a:pt x="15013" y="1"/>
                    <a:pt x="65" y="3107"/>
                    <a:pt x="65" y="3107"/>
                  </a:cubicBezTo>
                  <a:lnTo>
                    <a:pt x="0" y="3483"/>
                  </a:lnTo>
                  <a:lnTo>
                    <a:pt x="15319" y="346"/>
                  </a:lnTo>
                  <a:cubicBezTo>
                    <a:pt x="15319" y="346"/>
                    <a:pt x="15245" y="44"/>
                    <a:pt x="15235" y="1"/>
                  </a:cubicBezTo>
                  <a:cubicBezTo>
                    <a:pt x="15235" y="1"/>
                    <a:pt x="15235" y="1"/>
                    <a:pt x="1523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3"/>
            <p:cNvSpPr/>
            <p:nvPr/>
          </p:nvSpPr>
          <p:spPr>
            <a:xfrm>
              <a:off x="7405288" y="364784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4" y="0"/>
                  </a:moveTo>
                  <a:cubicBezTo>
                    <a:pt x="8560" y="0"/>
                    <a:pt x="169" y="20"/>
                    <a:pt x="169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2" y="64"/>
                    <a:pt x="19050" y="20"/>
                  </a:cubicBezTo>
                  <a:cubicBezTo>
                    <a:pt x="19050" y="5"/>
                    <a:pt x="16952" y="0"/>
                    <a:pt x="141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3"/>
            <p:cNvSpPr/>
            <p:nvPr/>
          </p:nvSpPr>
          <p:spPr>
            <a:xfrm>
              <a:off x="7384853" y="3428979"/>
              <a:ext cx="633093" cy="285989"/>
            </a:xfrm>
            <a:custGeom>
              <a:avLst/>
              <a:gdLst/>
              <a:ahLst/>
              <a:cxnLst/>
              <a:rect l="l" t="t" r="r" b="b"/>
              <a:pathLst>
                <a:path w="20014" h="9041" extrusionOk="0">
                  <a:moveTo>
                    <a:pt x="19713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7" y="8252"/>
                  </a:cubicBezTo>
                  <a:cubicBezTo>
                    <a:pt x="18729" y="8271"/>
                    <a:pt x="17753" y="8279"/>
                    <a:pt x="16280" y="8279"/>
                  </a:cubicBezTo>
                  <a:cubicBezTo>
                    <a:pt x="11493" y="8279"/>
                    <a:pt x="1459" y="8195"/>
                    <a:pt x="1335" y="8133"/>
                  </a:cubicBezTo>
                  <a:cubicBezTo>
                    <a:pt x="1175" y="8052"/>
                    <a:pt x="1335" y="109"/>
                    <a:pt x="1335" y="109"/>
                  </a:cubicBezTo>
                  <a:lnTo>
                    <a:pt x="369" y="0"/>
                  </a:lnTo>
                  <a:lnTo>
                    <a:pt x="369" y="0"/>
                  </a:lnTo>
                  <a:cubicBezTo>
                    <a:pt x="369" y="0"/>
                    <a:pt x="1" y="8682"/>
                    <a:pt x="646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7" y="9041"/>
                    <a:pt x="19561" y="8989"/>
                    <a:pt x="19713" y="8889"/>
                  </a:cubicBezTo>
                  <a:cubicBezTo>
                    <a:pt x="20014" y="8695"/>
                    <a:pt x="19713" y="0"/>
                    <a:pt x="19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3"/>
            <p:cNvSpPr/>
            <p:nvPr/>
          </p:nvSpPr>
          <p:spPr>
            <a:xfrm>
              <a:off x="7395355" y="3428979"/>
              <a:ext cx="613101" cy="33088"/>
            </a:xfrm>
            <a:custGeom>
              <a:avLst/>
              <a:gdLst/>
              <a:ahLst/>
              <a:cxnLst/>
              <a:rect l="l" t="t" r="r" b="b"/>
              <a:pathLst>
                <a:path w="19382" h="1046" extrusionOk="0">
                  <a:moveTo>
                    <a:pt x="37" y="0"/>
                  </a:moveTo>
                  <a:lnTo>
                    <a:pt x="1" y="947"/>
                  </a:lnTo>
                  <a:lnTo>
                    <a:pt x="18919" y="1045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3"/>
            <p:cNvSpPr/>
            <p:nvPr/>
          </p:nvSpPr>
          <p:spPr>
            <a:xfrm>
              <a:off x="7535550" y="3445491"/>
              <a:ext cx="35492" cy="264226"/>
            </a:xfrm>
            <a:custGeom>
              <a:avLst/>
              <a:gdLst/>
              <a:ahLst/>
              <a:cxnLst/>
              <a:rect l="l" t="t" r="r" b="b"/>
              <a:pathLst>
                <a:path w="1122" h="8353" extrusionOk="0">
                  <a:moveTo>
                    <a:pt x="0" y="1"/>
                  </a:moveTo>
                  <a:lnTo>
                    <a:pt x="0" y="8353"/>
                  </a:lnTo>
                  <a:lnTo>
                    <a:pt x="960" y="8353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3"/>
            <p:cNvSpPr/>
            <p:nvPr/>
          </p:nvSpPr>
          <p:spPr>
            <a:xfrm>
              <a:off x="7860068" y="3445491"/>
              <a:ext cx="35523" cy="264226"/>
            </a:xfrm>
            <a:custGeom>
              <a:avLst/>
              <a:gdLst/>
              <a:ahLst/>
              <a:cxnLst/>
              <a:rect l="l" t="t" r="r" b="b"/>
              <a:pathLst>
                <a:path w="1123" h="8353" extrusionOk="0">
                  <a:moveTo>
                    <a:pt x="1" y="1"/>
                  </a:moveTo>
                  <a:lnTo>
                    <a:pt x="1" y="8353"/>
                  </a:lnTo>
                  <a:lnTo>
                    <a:pt x="960" y="8353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3"/>
            <p:cNvSpPr/>
            <p:nvPr/>
          </p:nvSpPr>
          <p:spPr>
            <a:xfrm>
              <a:off x="7337341" y="2706745"/>
              <a:ext cx="616517" cy="349761"/>
            </a:xfrm>
            <a:custGeom>
              <a:avLst/>
              <a:gdLst/>
              <a:ahLst/>
              <a:cxnLst/>
              <a:rect l="l" t="t" r="r" b="b"/>
              <a:pathLst>
                <a:path w="19490" h="11057" extrusionOk="0">
                  <a:moveTo>
                    <a:pt x="15306" y="0"/>
                  </a:moveTo>
                  <a:cubicBezTo>
                    <a:pt x="14872" y="0"/>
                    <a:pt x="14551" y="103"/>
                    <a:pt x="14551" y="103"/>
                  </a:cubicBezTo>
                  <a:cubicBezTo>
                    <a:pt x="16947" y="1291"/>
                    <a:pt x="17835" y="6288"/>
                    <a:pt x="17835" y="6288"/>
                  </a:cubicBezTo>
                  <a:lnTo>
                    <a:pt x="1640" y="9523"/>
                  </a:lnTo>
                  <a:cubicBezTo>
                    <a:pt x="1107" y="5703"/>
                    <a:pt x="2521" y="2848"/>
                    <a:pt x="2521" y="2848"/>
                  </a:cubicBezTo>
                  <a:lnTo>
                    <a:pt x="2521" y="2848"/>
                  </a:lnTo>
                  <a:cubicBezTo>
                    <a:pt x="1511" y="3137"/>
                    <a:pt x="847" y="4060"/>
                    <a:pt x="423" y="5691"/>
                  </a:cubicBezTo>
                  <a:cubicBezTo>
                    <a:pt x="1" y="7325"/>
                    <a:pt x="520" y="11056"/>
                    <a:pt x="520" y="11056"/>
                  </a:cubicBezTo>
                  <a:lnTo>
                    <a:pt x="19490" y="7172"/>
                  </a:lnTo>
                  <a:cubicBezTo>
                    <a:pt x="18499" y="2895"/>
                    <a:pt x="17571" y="1663"/>
                    <a:pt x="17106" y="940"/>
                  </a:cubicBezTo>
                  <a:cubicBezTo>
                    <a:pt x="16610" y="169"/>
                    <a:pt x="15864" y="0"/>
                    <a:pt x="15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3"/>
            <p:cNvSpPr/>
            <p:nvPr/>
          </p:nvSpPr>
          <p:spPr>
            <a:xfrm>
              <a:off x="7649680" y="3398200"/>
              <a:ext cx="115459" cy="76994"/>
            </a:xfrm>
            <a:custGeom>
              <a:avLst/>
              <a:gdLst/>
              <a:ahLst/>
              <a:cxnLst/>
              <a:rect l="l" t="t" r="r" b="b"/>
              <a:pathLst>
                <a:path w="3650" h="2434" extrusionOk="0">
                  <a:moveTo>
                    <a:pt x="1" y="1"/>
                  </a:moveTo>
                  <a:lnTo>
                    <a:pt x="1" y="2434"/>
                  </a:lnTo>
                  <a:lnTo>
                    <a:pt x="3649" y="2434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3"/>
            <p:cNvSpPr/>
            <p:nvPr/>
          </p:nvSpPr>
          <p:spPr>
            <a:xfrm>
              <a:off x="7696718" y="3414618"/>
              <a:ext cx="30778" cy="47955"/>
            </a:xfrm>
            <a:custGeom>
              <a:avLst/>
              <a:gdLst/>
              <a:ahLst/>
              <a:cxnLst/>
              <a:rect l="l" t="t" r="r" b="b"/>
              <a:pathLst>
                <a:path w="973" h="1516" extrusionOk="0">
                  <a:moveTo>
                    <a:pt x="457" y="0"/>
                  </a:moveTo>
                  <a:cubicBezTo>
                    <a:pt x="203" y="0"/>
                    <a:pt x="0" y="194"/>
                    <a:pt x="0" y="433"/>
                  </a:cubicBezTo>
                  <a:cubicBezTo>
                    <a:pt x="0" y="587"/>
                    <a:pt x="89" y="723"/>
                    <a:pt x="222" y="799"/>
                  </a:cubicBezTo>
                  <a:cubicBezTo>
                    <a:pt x="136" y="1114"/>
                    <a:pt x="36" y="1492"/>
                    <a:pt x="53" y="1499"/>
                  </a:cubicBezTo>
                  <a:cubicBezTo>
                    <a:pt x="72" y="1506"/>
                    <a:pt x="385" y="1515"/>
                    <a:pt x="639" y="1515"/>
                  </a:cubicBezTo>
                  <a:cubicBezTo>
                    <a:pt x="811" y="1515"/>
                    <a:pt x="957" y="1511"/>
                    <a:pt x="965" y="1499"/>
                  </a:cubicBezTo>
                  <a:cubicBezTo>
                    <a:pt x="972" y="1485"/>
                    <a:pt x="832" y="1121"/>
                    <a:pt x="682" y="805"/>
                  </a:cubicBezTo>
                  <a:cubicBezTo>
                    <a:pt x="819" y="729"/>
                    <a:pt x="912" y="592"/>
                    <a:pt x="912" y="433"/>
                  </a:cubicBezTo>
                  <a:cubicBezTo>
                    <a:pt x="912" y="194"/>
                    <a:pt x="7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2" name="Google Shape;5802;p33"/>
          <p:cNvSpPr txBox="1">
            <a:spLocks noGrp="1"/>
          </p:cNvSpPr>
          <p:nvPr>
            <p:ph type="subTitle" idx="1"/>
          </p:nvPr>
        </p:nvSpPr>
        <p:spPr>
          <a:xfrm rot="-204">
            <a:off x="3542344" y="3446015"/>
            <a:ext cx="5048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LESSON 3: A CLOSER LOOK 2</a:t>
            </a:r>
            <a:endParaRPr sz="2000" dirty="0"/>
          </a:p>
        </p:txBody>
      </p:sp>
      <p:sp>
        <p:nvSpPr>
          <p:cNvPr id="5803" name="Google Shape;5803;p33"/>
          <p:cNvSpPr txBox="1">
            <a:spLocks noGrp="1"/>
          </p:cNvSpPr>
          <p:nvPr>
            <p:ph type="ctrTitle"/>
          </p:nvPr>
        </p:nvSpPr>
        <p:spPr>
          <a:xfrm>
            <a:off x="3375537" y="904612"/>
            <a:ext cx="5048400" cy="25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00" dirty="0"/>
              <a:t>UNIT 2:</a:t>
            </a:r>
            <a:br>
              <a:rPr lang="en" sz="6600" dirty="0"/>
            </a:br>
            <a:r>
              <a:rPr lang="en" sz="6600" dirty="0">
                <a:solidFill>
                  <a:schemeClr val="lt1"/>
                </a:solidFill>
              </a:rPr>
              <a:t>MY HOUSE 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0" name="Google Shape;5860;p36"/>
          <p:cNvSpPr txBox="1">
            <a:spLocks noGrp="1"/>
          </p:cNvSpPr>
          <p:nvPr>
            <p:ph type="title" idx="2"/>
          </p:nvPr>
        </p:nvSpPr>
        <p:spPr>
          <a:xfrm>
            <a:off x="-338911" y="-317126"/>
            <a:ext cx="9977571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Circle the correct words or phrases.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876F32-F503-A59C-2DF9-92A2C1B35314}"/>
              </a:ext>
            </a:extLst>
          </p:cNvPr>
          <p:cNvGrpSpPr/>
          <p:nvPr/>
        </p:nvGrpSpPr>
        <p:grpSpPr>
          <a:xfrm>
            <a:off x="5374877" y="2754775"/>
            <a:ext cx="4082065" cy="2388725"/>
            <a:chOff x="-1177379" y="763773"/>
            <a:chExt cx="6522945" cy="4379727"/>
          </a:xfrm>
        </p:grpSpPr>
        <p:grpSp>
          <p:nvGrpSpPr>
            <p:cNvPr id="5863" name="Google Shape;5863;p36"/>
            <p:cNvGrpSpPr/>
            <p:nvPr/>
          </p:nvGrpSpPr>
          <p:grpSpPr>
            <a:xfrm rot="-1137625">
              <a:off x="376621" y="763773"/>
              <a:ext cx="3720867" cy="3982679"/>
              <a:chOff x="382144" y="1055022"/>
              <a:chExt cx="853729" cy="913800"/>
            </a:xfrm>
          </p:grpSpPr>
          <p:sp>
            <p:nvSpPr>
              <p:cNvPr id="5864" name="Google Shape;5864;p36"/>
              <p:cNvSpPr/>
              <p:nvPr/>
            </p:nvSpPr>
            <p:spPr>
              <a:xfrm>
                <a:off x="946404" y="1664486"/>
                <a:ext cx="289469" cy="9524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3011" extrusionOk="0">
                    <a:moveTo>
                      <a:pt x="8846" y="0"/>
                    </a:moveTo>
                    <a:cubicBezTo>
                      <a:pt x="7633" y="0"/>
                      <a:pt x="1" y="2032"/>
                      <a:pt x="1" y="2032"/>
                    </a:cubicBezTo>
                    <a:lnTo>
                      <a:pt x="292" y="3011"/>
                    </a:lnTo>
                    <a:cubicBezTo>
                      <a:pt x="292" y="3011"/>
                      <a:pt x="9151" y="406"/>
                      <a:pt x="9006" y="38"/>
                    </a:cubicBezTo>
                    <a:cubicBezTo>
                      <a:pt x="8996" y="12"/>
                      <a:pt x="8940" y="0"/>
                      <a:pt x="88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36"/>
              <p:cNvSpPr/>
              <p:nvPr/>
            </p:nvSpPr>
            <p:spPr>
              <a:xfrm>
                <a:off x="768850" y="1055022"/>
                <a:ext cx="11230" cy="72324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864" extrusionOk="0">
                    <a:moveTo>
                      <a:pt x="1" y="1"/>
                    </a:moveTo>
                    <a:lnTo>
                      <a:pt x="1" y="3542"/>
                    </a:lnTo>
                    <a:lnTo>
                      <a:pt x="21" y="22864"/>
                    </a:lnTo>
                    <a:lnTo>
                      <a:pt x="355" y="22630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36"/>
              <p:cNvSpPr/>
              <p:nvPr/>
            </p:nvSpPr>
            <p:spPr>
              <a:xfrm>
                <a:off x="501398" y="1122937"/>
                <a:ext cx="11230" cy="6269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9819" extrusionOk="0">
                    <a:moveTo>
                      <a:pt x="1" y="0"/>
                    </a:moveTo>
                    <a:lnTo>
                      <a:pt x="1" y="3070"/>
                    </a:lnTo>
                    <a:lnTo>
                      <a:pt x="21" y="19819"/>
                    </a:lnTo>
                    <a:lnTo>
                      <a:pt x="354" y="19617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36"/>
              <p:cNvSpPr/>
              <p:nvPr/>
            </p:nvSpPr>
            <p:spPr>
              <a:xfrm>
                <a:off x="386129" y="1584234"/>
                <a:ext cx="667762" cy="384588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2158" extrusionOk="0">
                    <a:moveTo>
                      <a:pt x="1" y="1"/>
                    </a:moveTo>
                    <a:lnTo>
                      <a:pt x="1" y="6135"/>
                    </a:lnTo>
                    <a:lnTo>
                      <a:pt x="3948" y="6208"/>
                    </a:lnTo>
                    <a:cubicBezTo>
                      <a:pt x="3948" y="6208"/>
                      <a:pt x="4989" y="10929"/>
                      <a:pt x="10554" y="11937"/>
                    </a:cubicBezTo>
                    <a:cubicBezTo>
                      <a:pt x="11385" y="12088"/>
                      <a:pt x="12152" y="12157"/>
                      <a:pt x="12858" y="12157"/>
                    </a:cubicBezTo>
                    <a:cubicBezTo>
                      <a:pt x="20919" y="12157"/>
                      <a:pt x="21109" y="3117"/>
                      <a:pt x="21109" y="3117"/>
                    </a:cubicBezTo>
                    <a:lnTo>
                      <a:pt x="21109" y="3117"/>
                    </a:lnTo>
                    <a:lnTo>
                      <a:pt x="16364" y="3293"/>
                    </a:lnTo>
                    <a:cubicBezTo>
                      <a:pt x="16364" y="3293"/>
                      <a:pt x="16971" y="5342"/>
                      <a:pt x="13003" y="5872"/>
                    </a:cubicBezTo>
                    <a:cubicBezTo>
                      <a:pt x="12627" y="5922"/>
                      <a:pt x="12292" y="5945"/>
                      <a:pt x="11993" y="5945"/>
                    </a:cubicBezTo>
                    <a:cubicBezTo>
                      <a:pt x="9145" y="5945"/>
                      <a:pt x="9621" y="3876"/>
                      <a:pt x="9621" y="3876"/>
                    </a:cubicBezTo>
                    <a:lnTo>
                      <a:pt x="9621" y="3876"/>
                    </a:lnTo>
                    <a:lnTo>
                      <a:pt x="7137" y="3982"/>
                    </a:lnTo>
                    <a:lnTo>
                      <a:pt x="7137" y="3982"/>
                    </a:lnTo>
                    <a:lnTo>
                      <a:pt x="7244" y="1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68" name="Google Shape;5868;p36"/>
              <p:cNvSpPr/>
              <p:nvPr/>
            </p:nvSpPr>
            <p:spPr>
              <a:xfrm>
                <a:off x="626855" y="1088205"/>
                <a:ext cx="152912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200" extrusionOk="0">
                    <a:moveTo>
                      <a:pt x="203" y="0"/>
                    </a:moveTo>
                    <a:lnTo>
                      <a:pt x="1217" y="1100"/>
                    </a:lnTo>
                    <a:lnTo>
                      <a:pt x="0" y="2151"/>
                    </a:lnTo>
                    <a:cubicBezTo>
                      <a:pt x="0" y="2151"/>
                      <a:pt x="2159" y="2199"/>
                      <a:pt x="3587" y="2199"/>
                    </a:cubicBezTo>
                    <a:cubicBezTo>
                      <a:pt x="4301" y="2199"/>
                      <a:pt x="4833" y="2187"/>
                      <a:pt x="4821" y="2151"/>
                    </a:cubicBezTo>
                    <a:cubicBezTo>
                      <a:pt x="4785" y="2042"/>
                      <a:pt x="4821" y="0"/>
                      <a:pt x="4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36"/>
              <p:cNvSpPr/>
              <p:nvPr/>
            </p:nvSpPr>
            <p:spPr>
              <a:xfrm>
                <a:off x="615180" y="1401746"/>
                <a:ext cx="363964" cy="273621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86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15" y="4854"/>
                      <a:pt x="485" y="8649"/>
                      <a:pt x="486" y="8649"/>
                    </a:cubicBezTo>
                    <a:lnTo>
                      <a:pt x="9998" y="8430"/>
                    </a:lnTo>
                    <a:cubicBezTo>
                      <a:pt x="11506" y="3949"/>
                      <a:pt x="8940" y="83"/>
                      <a:pt x="8940" y="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36"/>
              <p:cNvSpPr/>
              <p:nvPr/>
            </p:nvSpPr>
            <p:spPr>
              <a:xfrm>
                <a:off x="615053" y="1203252"/>
                <a:ext cx="303451" cy="179008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659" extrusionOk="0">
                    <a:moveTo>
                      <a:pt x="0" y="0"/>
                    </a:moveTo>
                    <a:cubicBezTo>
                      <a:pt x="1071" y="2670"/>
                      <a:pt x="5" y="5636"/>
                      <a:pt x="3" y="5636"/>
                    </a:cubicBezTo>
                    <a:lnTo>
                      <a:pt x="8868" y="5659"/>
                    </a:lnTo>
                    <a:cubicBezTo>
                      <a:pt x="9592" y="1608"/>
                      <a:pt x="7637" y="0"/>
                      <a:pt x="76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36"/>
              <p:cNvSpPr/>
              <p:nvPr/>
            </p:nvSpPr>
            <p:spPr>
              <a:xfrm>
                <a:off x="429971" y="1623395"/>
                <a:ext cx="32740" cy="3270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34" extrusionOk="0">
                    <a:moveTo>
                      <a:pt x="518" y="0"/>
                    </a:moveTo>
                    <a:cubicBezTo>
                      <a:pt x="231" y="0"/>
                      <a:pt x="1" y="231"/>
                      <a:pt x="1" y="517"/>
                    </a:cubicBezTo>
                    <a:cubicBezTo>
                      <a:pt x="1" y="803"/>
                      <a:pt x="231" y="1034"/>
                      <a:pt x="518" y="1034"/>
                    </a:cubicBezTo>
                    <a:cubicBezTo>
                      <a:pt x="804" y="1034"/>
                      <a:pt x="1034" y="803"/>
                      <a:pt x="1034" y="517"/>
                    </a:cubicBezTo>
                    <a:cubicBezTo>
                      <a:pt x="1034" y="231"/>
                      <a:pt x="804" y="0"/>
                      <a:pt x="5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36"/>
              <p:cNvSpPr/>
              <p:nvPr/>
            </p:nvSpPr>
            <p:spPr>
              <a:xfrm>
                <a:off x="485265" y="1627760"/>
                <a:ext cx="32803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37" extrusionOk="0">
                    <a:moveTo>
                      <a:pt x="518" y="1"/>
                    </a:moveTo>
                    <a:cubicBezTo>
                      <a:pt x="233" y="1"/>
                      <a:pt x="1" y="233"/>
                      <a:pt x="1" y="519"/>
                    </a:cubicBezTo>
                    <a:cubicBezTo>
                      <a:pt x="1" y="804"/>
                      <a:pt x="233" y="1036"/>
                      <a:pt x="518" y="1036"/>
                    </a:cubicBezTo>
                    <a:cubicBezTo>
                      <a:pt x="804" y="1036"/>
                      <a:pt x="1036" y="804"/>
                      <a:pt x="1036" y="519"/>
                    </a:cubicBezTo>
                    <a:cubicBezTo>
                      <a:pt x="1036" y="233"/>
                      <a:pt x="804" y="1"/>
                      <a:pt x="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36"/>
              <p:cNvSpPr/>
              <p:nvPr/>
            </p:nvSpPr>
            <p:spPr>
              <a:xfrm>
                <a:off x="545525" y="1627760"/>
                <a:ext cx="32740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37" extrusionOk="0">
                    <a:moveTo>
                      <a:pt x="517" y="1"/>
                    </a:moveTo>
                    <a:cubicBezTo>
                      <a:pt x="232" y="1"/>
                      <a:pt x="0" y="233"/>
                      <a:pt x="0" y="519"/>
                    </a:cubicBezTo>
                    <a:cubicBezTo>
                      <a:pt x="0" y="804"/>
                      <a:pt x="232" y="1036"/>
                      <a:pt x="517" y="1036"/>
                    </a:cubicBezTo>
                    <a:cubicBezTo>
                      <a:pt x="804" y="1036"/>
                      <a:pt x="1034" y="804"/>
                      <a:pt x="1034" y="519"/>
                    </a:cubicBezTo>
                    <a:cubicBezTo>
                      <a:pt x="1034" y="233"/>
                      <a:pt x="804" y="1"/>
                      <a:pt x="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36"/>
              <p:cNvSpPr/>
              <p:nvPr/>
            </p:nvSpPr>
            <p:spPr>
              <a:xfrm>
                <a:off x="602495" y="1809553"/>
                <a:ext cx="42482" cy="4245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2" extrusionOk="0">
                    <a:moveTo>
                      <a:pt x="671" y="0"/>
                    </a:moveTo>
                    <a:cubicBezTo>
                      <a:pt x="300" y="0"/>
                      <a:pt x="1" y="301"/>
                      <a:pt x="1" y="670"/>
                    </a:cubicBezTo>
                    <a:cubicBezTo>
                      <a:pt x="1" y="1041"/>
                      <a:pt x="300" y="1342"/>
                      <a:pt x="671" y="1342"/>
                    </a:cubicBezTo>
                    <a:cubicBezTo>
                      <a:pt x="1042" y="1342"/>
                      <a:pt x="1342" y="1041"/>
                      <a:pt x="1342" y="670"/>
                    </a:cubicBezTo>
                    <a:cubicBezTo>
                      <a:pt x="1342" y="301"/>
                      <a:pt x="1042" y="0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36"/>
              <p:cNvSpPr/>
              <p:nvPr/>
            </p:nvSpPr>
            <p:spPr>
              <a:xfrm>
                <a:off x="674301" y="1815278"/>
                <a:ext cx="42451" cy="42514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4" extrusionOk="0">
                    <a:moveTo>
                      <a:pt x="670" y="1"/>
                    </a:moveTo>
                    <a:cubicBezTo>
                      <a:pt x="299" y="1"/>
                      <a:pt x="0" y="302"/>
                      <a:pt x="0" y="672"/>
                    </a:cubicBezTo>
                    <a:cubicBezTo>
                      <a:pt x="0" y="1043"/>
                      <a:pt x="299" y="1344"/>
                      <a:pt x="670" y="1344"/>
                    </a:cubicBezTo>
                    <a:cubicBezTo>
                      <a:pt x="1041" y="1344"/>
                      <a:pt x="1342" y="1043"/>
                      <a:pt x="1342" y="672"/>
                    </a:cubicBezTo>
                    <a:cubicBezTo>
                      <a:pt x="1342" y="302"/>
                      <a:pt x="1041" y="1"/>
                      <a:pt x="6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36"/>
              <p:cNvSpPr/>
              <p:nvPr/>
            </p:nvSpPr>
            <p:spPr>
              <a:xfrm>
                <a:off x="752560" y="1815278"/>
                <a:ext cx="42514" cy="42514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344" extrusionOk="0">
                    <a:moveTo>
                      <a:pt x="672" y="1"/>
                    </a:moveTo>
                    <a:cubicBezTo>
                      <a:pt x="301" y="1"/>
                      <a:pt x="0" y="302"/>
                      <a:pt x="0" y="672"/>
                    </a:cubicBezTo>
                    <a:cubicBezTo>
                      <a:pt x="0" y="1043"/>
                      <a:pt x="301" y="1344"/>
                      <a:pt x="672" y="1344"/>
                    </a:cubicBezTo>
                    <a:cubicBezTo>
                      <a:pt x="1043" y="1344"/>
                      <a:pt x="1344" y="1043"/>
                      <a:pt x="1344" y="672"/>
                    </a:cubicBezTo>
                    <a:cubicBezTo>
                      <a:pt x="1344" y="302"/>
                      <a:pt x="1043" y="1"/>
                      <a:pt x="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36"/>
              <p:cNvSpPr/>
              <p:nvPr/>
            </p:nvSpPr>
            <p:spPr>
              <a:xfrm>
                <a:off x="835943" y="1815278"/>
                <a:ext cx="42514" cy="42514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344" extrusionOk="0">
                    <a:moveTo>
                      <a:pt x="672" y="1"/>
                    </a:moveTo>
                    <a:cubicBezTo>
                      <a:pt x="301" y="1"/>
                      <a:pt x="1" y="302"/>
                      <a:pt x="1" y="672"/>
                    </a:cubicBezTo>
                    <a:cubicBezTo>
                      <a:pt x="1" y="1043"/>
                      <a:pt x="301" y="1344"/>
                      <a:pt x="672" y="1344"/>
                    </a:cubicBezTo>
                    <a:cubicBezTo>
                      <a:pt x="1043" y="1344"/>
                      <a:pt x="1344" y="1043"/>
                      <a:pt x="1344" y="672"/>
                    </a:cubicBezTo>
                    <a:cubicBezTo>
                      <a:pt x="1344" y="302"/>
                      <a:pt x="1043" y="1"/>
                      <a:pt x="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36"/>
              <p:cNvSpPr/>
              <p:nvPr/>
            </p:nvSpPr>
            <p:spPr>
              <a:xfrm>
                <a:off x="920560" y="1815278"/>
                <a:ext cx="42514" cy="42514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344" extrusionOk="0">
                    <a:moveTo>
                      <a:pt x="672" y="1"/>
                    </a:moveTo>
                    <a:cubicBezTo>
                      <a:pt x="301" y="1"/>
                      <a:pt x="0" y="302"/>
                      <a:pt x="0" y="672"/>
                    </a:cubicBezTo>
                    <a:cubicBezTo>
                      <a:pt x="0" y="1043"/>
                      <a:pt x="301" y="1344"/>
                      <a:pt x="672" y="1344"/>
                    </a:cubicBezTo>
                    <a:cubicBezTo>
                      <a:pt x="1043" y="1344"/>
                      <a:pt x="1343" y="1043"/>
                      <a:pt x="1343" y="672"/>
                    </a:cubicBezTo>
                    <a:cubicBezTo>
                      <a:pt x="1343" y="302"/>
                      <a:pt x="1043" y="1"/>
                      <a:pt x="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36"/>
              <p:cNvSpPr/>
              <p:nvPr/>
            </p:nvSpPr>
            <p:spPr>
              <a:xfrm>
                <a:off x="386125" y="1571300"/>
                <a:ext cx="229870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853" extrusionOk="0">
                    <a:moveTo>
                      <a:pt x="1" y="0"/>
                    </a:moveTo>
                    <a:lnTo>
                      <a:pt x="1" y="852"/>
                    </a:lnTo>
                    <a:lnTo>
                      <a:pt x="7236" y="852"/>
                    </a:lnTo>
                    <a:lnTo>
                      <a:pt x="72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36"/>
              <p:cNvSpPr/>
              <p:nvPr/>
            </p:nvSpPr>
            <p:spPr>
              <a:xfrm>
                <a:off x="418457" y="1337216"/>
                <a:ext cx="190269" cy="200677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6344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1" y="0"/>
                    </a:moveTo>
                    <a:cubicBezTo>
                      <a:pt x="2" y="2"/>
                      <a:pt x="636" y="3198"/>
                      <a:pt x="1" y="6344"/>
                    </a:cubicBezTo>
                    <a:lnTo>
                      <a:pt x="5479" y="6344"/>
                    </a:lnTo>
                    <a:cubicBezTo>
                      <a:pt x="5479" y="6344"/>
                      <a:pt x="6015" y="1568"/>
                      <a:pt x="4795" y="0"/>
                    </a:cubicBezTo>
                    <a:close/>
                  </a:path>
                </a:pathLst>
              </a:custGeom>
              <a:solidFill>
                <a:srgbClr val="F0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36"/>
              <p:cNvSpPr/>
              <p:nvPr/>
            </p:nvSpPr>
            <p:spPr>
              <a:xfrm>
                <a:off x="418457" y="1202556"/>
                <a:ext cx="165691" cy="112896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569" extrusionOk="0">
                    <a:moveTo>
                      <a:pt x="1" y="1"/>
                    </a:moveTo>
                    <a:cubicBezTo>
                      <a:pt x="1" y="1"/>
                      <a:pt x="637" y="1798"/>
                      <a:pt x="1" y="3569"/>
                    </a:cubicBezTo>
                    <a:lnTo>
                      <a:pt x="5053" y="3569"/>
                    </a:lnTo>
                    <a:cubicBezTo>
                      <a:pt x="5053" y="3569"/>
                      <a:pt x="5237" y="883"/>
                      <a:pt x="40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36"/>
              <p:cNvSpPr/>
              <p:nvPr/>
            </p:nvSpPr>
            <p:spPr>
              <a:xfrm>
                <a:off x="601957" y="1196957"/>
                <a:ext cx="273242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359" extrusionOk="0">
                    <a:moveTo>
                      <a:pt x="7714" y="0"/>
                    </a:moveTo>
                    <a:cubicBezTo>
                      <a:pt x="7488" y="0"/>
                      <a:pt x="7310" y="10"/>
                      <a:pt x="7310" y="10"/>
                    </a:cubicBezTo>
                    <a:lnTo>
                      <a:pt x="492" y="10"/>
                    </a:lnTo>
                    <a:cubicBezTo>
                      <a:pt x="492" y="10"/>
                      <a:pt x="0" y="23"/>
                      <a:pt x="22" y="195"/>
                    </a:cubicBezTo>
                    <a:cubicBezTo>
                      <a:pt x="38" y="329"/>
                      <a:pt x="536" y="343"/>
                      <a:pt x="755" y="343"/>
                    </a:cubicBezTo>
                    <a:cubicBezTo>
                      <a:pt x="817" y="343"/>
                      <a:pt x="857" y="342"/>
                      <a:pt x="857" y="342"/>
                    </a:cubicBezTo>
                    <a:lnTo>
                      <a:pt x="7266" y="342"/>
                    </a:lnTo>
                    <a:cubicBezTo>
                      <a:pt x="7266" y="342"/>
                      <a:pt x="7511" y="358"/>
                      <a:pt x="7794" y="358"/>
                    </a:cubicBezTo>
                    <a:cubicBezTo>
                      <a:pt x="8181" y="358"/>
                      <a:pt x="8638" y="328"/>
                      <a:pt x="8638" y="186"/>
                    </a:cubicBezTo>
                    <a:cubicBezTo>
                      <a:pt x="8638" y="29"/>
                      <a:pt x="8105" y="0"/>
                      <a:pt x="7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36"/>
              <p:cNvSpPr/>
              <p:nvPr/>
            </p:nvSpPr>
            <p:spPr>
              <a:xfrm>
                <a:off x="607651" y="1401082"/>
                <a:ext cx="296871" cy="11324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358" extrusionOk="0">
                    <a:moveTo>
                      <a:pt x="8384" y="1"/>
                    </a:moveTo>
                    <a:cubicBezTo>
                      <a:pt x="8138" y="1"/>
                      <a:pt x="7944" y="10"/>
                      <a:pt x="7944" y="10"/>
                    </a:cubicBezTo>
                    <a:lnTo>
                      <a:pt x="536" y="10"/>
                    </a:lnTo>
                    <a:cubicBezTo>
                      <a:pt x="536" y="10"/>
                      <a:pt x="1" y="22"/>
                      <a:pt x="25" y="194"/>
                    </a:cubicBezTo>
                    <a:cubicBezTo>
                      <a:pt x="43" y="328"/>
                      <a:pt x="583" y="342"/>
                      <a:pt x="821" y="342"/>
                    </a:cubicBezTo>
                    <a:cubicBezTo>
                      <a:pt x="889" y="342"/>
                      <a:pt x="932" y="341"/>
                      <a:pt x="932" y="341"/>
                    </a:cubicBezTo>
                    <a:lnTo>
                      <a:pt x="7895" y="341"/>
                    </a:lnTo>
                    <a:cubicBezTo>
                      <a:pt x="7895" y="341"/>
                      <a:pt x="8164" y="358"/>
                      <a:pt x="8474" y="358"/>
                    </a:cubicBezTo>
                    <a:cubicBezTo>
                      <a:pt x="8892" y="358"/>
                      <a:pt x="9384" y="328"/>
                      <a:pt x="9384" y="185"/>
                    </a:cubicBezTo>
                    <a:cubicBezTo>
                      <a:pt x="9384" y="29"/>
                      <a:pt x="8808" y="1"/>
                      <a:pt x="8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36"/>
              <p:cNvSpPr/>
              <p:nvPr/>
            </p:nvSpPr>
            <p:spPr>
              <a:xfrm>
                <a:off x="382144" y="1679975"/>
                <a:ext cx="681220" cy="100599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3180" extrusionOk="0">
                    <a:moveTo>
                      <a:pt x="15913" y="1"/>
                    </a:moveTo>
                    <a:cubicBezTo>
                      <a:pt x="15913" y="1"/>
                      <a:pt x="16072" y="1904"/>
                      <a:pt x="13006" y="2273"/>
                    </a:cubicBezTo>
                    <a:cubicBezTo>
                      <a:pt x="12757" y="2303"/>
                      <a:pt x="12527" y="2317"/>
                      <a:pt x="12314" y="2317"/>
                    </a:cubicBezTo>
                    <a:cubicBezTo>
                      <a:pt x="9908" y="2317"/>
                      <a:pt x="9729" y="546"/>
                      <a:pt x="9729" y="546"/>
                    </a:cubicBezTo>
                    <a:lnTo>
                      <a:pt x="1" y="458"/>
                    </a:lnTo>
                    <a:lnTo>
                      <a:pt x="1" y="999"/>
                    </a:lnTo>
                    <a:lnTo>
                      <a:pt x="8828" y="1005"/>
                    </a:lnTo>
                    <a:cubicBezTo>
                      <a:pt x="8828" y="1005"/>
                      <a:pt x="9468" y="3180"/>
                      <a:pt x="12748" y="3180"/>
                    </a:cubicBezTo>
                    <a:cubicBezTo>
                      <a:pt x="12749" y="3180"/>
                      <a:pt x="12750" y="3180"/>
                      <a:pt x="12751" y="3180"/>
                    </a:cubicBezTo>
                    <a:cubicBezTo>
                      <a:pt x="16337" y="3178"/>
                      <a:pt x="16600" y="634"/>
                      <a:pt x="16600" y="634"/>
                    </a:cubicBezTo>
                    <a:lnTo>
                      <a:pt x="21019" y="760"/>
                    </a:lnTo>
                    <a:lnTo>
                      <a:pt x="21109" y="88"/>
                    </a:lnTo>
                    <a:lnTo>
                      <a:pt x="15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36"/>
              <p:cNvSpPr/>
              <p:nvPr/>
            </p:nvSpPr>
            <p:spPr>
              <a:xfrm>
                <a:off x="714917" y="1476779"/>
                <a:ext cx="182045" cy="135102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4271" extrusionOk="0">
                    <a:moveTo>
                      <a:pt x="2282" y="0"/>
                    </a:moveTo>
                    <a:cubicBezTo>
                      <a:pt x="2215" y="0"/>
                      <a:pt x="2146" y="1"/>
                      <a:pt x="2075" y="3"/>
                    </a:cubicBezTo>
                    <a:cubicBezTo>
                      <a:pt x="2075" y="3"/>
                      <a:pt x="709" y="196"/>
                      <a:pt x="356" y="1229"/>
                    </a:cubicBezTo>
                    <a:cubicBezTo>
                      <a:pt x="1" y="2261"/>
                      <a:pt x="1243" y="2858"/>
                      <a:pt x="1404" y="3212"/>
                    </a:cubicBezTo>
                    <a:cubicBezTo>
                      <a:pt x="1560" y="3554"/>
                      <a:pt x="1281" y="4200"/>
                      <a:pt x="1626" y="4200"/>
                    </a:cubicBezTo>
                    <a:cubicBezTo>
                      <a:pt x="1639" y="4200"/>
                      <a:pt x="1654" y="4199"/>
                      <a:pt x="1669" y="4197"/>
                    </a:cubicBezTo>
                    <a:cubicBezTo>
                      <a:pt x="1851" y="4173"/>
                      <a:pt x="1923" y="3692"/>
                      <a:pt x="2111" y="3692"/>
                    </a:cubicBezTo>
                    <a:cubicBezTo>
                      <a:pt x="2122" y="3692"/>
                      <a:pt x="2133" y="3694"/>
                      <a:pt x="2146" y="3697"/>
                    </a:cubicBezTo>
                    <a:cubicBezTo>
                      <a:pt x="2340" y="3755"/>
                      <a:pt x="2288" y="4270"/>
                      <a:pt x="2609" y="4270"/>
                    </a:cubicBezTo>
                    <a:cubicBezTo>
                      <a:pt x="2643" y="4270"/>
                      <a:pt x="2682" y="4264"/>
                      <a:pt x="2725" y="4251"/>
                    </a:cubicBezTo>
                    <a:cubicBezTo>
                      <a:pt x="3128" y="4130"/>
                      <a:pt x="2978" y="3693"/>
                      <a:pt x="3114" y="3693"/>
                    </a:cubicBezTo>
                    <a:cubicBezTo>
                      <a:pt x="3130" y="3693"/>
                      <a:pt x="3151" y="3699"/>
                      <a:pt x="3177" y="3713"/>
                    </a:cubicBezTo>
                    <a:cubicBezTo>
                      <a:pt x="3384" y="3824"/>
                      <a:pt x="3293" y="4252"/>
                      <a:pt x="3512" y="4252"/>
                    </a:cubicBezTo>
                    <a:cubicBezTo>
                      <a:pt x="3547" y="4252"/>
                      <a:pt x="3590" y="4241"/>
                      <a:pt x="3643" y="4216"/>
                    </a:cubicBezTo>
                    <a:cubicBezTo>
                      <a:pt x="4030" y="4035"/>
                      <a:pt x="3570" y="3553"/>
                      <a:pt x="4139" y="3004"/>
                    </a:cubicBezTo>
                    <a:cubicBezTo>
                      <a:pt x="4699" y="2463"/>
                      <a:pt x="5754" y="0"/>
                      <a:pt x="2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36"/>
              <p:cNvSpPr/>
              <p:nvPr/>
            </p:nvSpPr>
            <p:spPr>
              <a:xfrm>
                <a:off x="741077" y="1509518"/>
                <a:ext cx="57476" cy="40932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294" extrusionOk="0">
                    <a:moveTo>
                      <a:pt x="964" y="0"/>
                    </a:moveTo>
                    <a:cubicBezTo>
                      <a:pt x="153" y="0"/>
                      <a:pt x="0" y="843"/>
                      <a:pt x="542" y="1195"/>
                    </a:cubicBezTo>
                    <a:cubicBezTo>
                      <a:pt x="652" y="1265"/>
                      <a:pt x="755" y="1293"/>
                      <a:pt x="848" y="1293"/>
                    </a:cubicBezTo>
                    <a:cubicBezTo>
                      <a:pt x="1223" y="1293"/>
                      <a:pt x="1459" y="842"/>
                      <a:pt x="1459" y="842"/>
                    </a:cubicBezTo>
                    <a:cubicBezTo>
                      <a:pt x="1459" y="842"/>
                      <a:pt x="1817" y="16"/>
                      <a:pt x="986" y="0"/>
                    </a:cubicBezTo>
                    <a:cubicBezTo>
                      <a:pt x="979" y="0"/>
                      <a:pt x="971" y="0"/>
                      <a:pt x="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36"/>
              <p:cNvSpPr/>
              <p:nvPr/>
            </p:nvSpPr>
            <p:spPr>
              <a:xfrm>
                <a:off x="799629" y="1509518"/>
                <a:ext cx="57508" cy="4093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294" extrusionOk="0">
                    <a:moveTo>
                      <a:pt x="853" y="0"/>
                    </a:moveTo>
                    <a:cubicBezTo>
                      <a:pt x="846" y="0"/>
                      <a:pt x="838" y="0"/>
                      <a:pt x="831" y="0"/>
                    </a:cubicBezTo>
                    <a:cubicBezTo>
                      <a:pt x="0" y="16"/>
                      <a:pt x="358" y="842"/>
                      <a:pt x="358" y="842"/>
                    </a:cubicBezTo>
                    <a:cubicBezTo>
                      <a:pt x="358" y="842"/>
                      <a:pt x="595" y="1293"/>
                      <a:pt x="969" y="1293"/>
                    </a:cubicBezTo>
                    <a:cubicBezTo>
                      <a:pt x="1063" y="1293"/>
                      <a:pt x="1165" y="1265"/>
                      <a:pt x="1275" y="1195"/>
                    </a:cubicBezTo>
                    <a:cubicBezTo>
                      <a:pt x="1818" y="843"/>
                      <a:pt x="1664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36"/>
              <p:cNvSpPr/>
              <p:nvPr/>
            </p:nvSpPr>
            <p:spPr>
              <a:xfrm>
                <a:off x="785394" y="1548331"/>
                <a:ext cx="14519" cy="1882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95" extrusionOk="0">
                    <a:moveTo>
                      <a:pt x="273" y="1"/>
                    </a:moveTo>
                    <a:cubicBezTo>
                      <a:pt x="213" y="1"/>
                      <a:pt x="148" y="56"/>
                      <a:pt x="148" y="56"/>
                    </a:cubicBezTo>
                    <a:cubicBezTo>
                      <a:pt x="1" y="111"/>
                      <a:pt x="238" y="565"/>
                      <a:pt x="350" y="593"/>
                    </a:cubicBezTo>
                    <a:cubicBezTo>
                      <a:pt x="353" y="594"/>
                      <a:pt x="357" y="595"/>
                      <a:pt x="360" y="595"/>
                    </a:cubicBezTo>
                    <a:cubicBezTo>
                      <a:pt x="458" y="595"/>
                      <a:pt x="404" y="178"/>
                      <a:pt x="350" y="56"/>
                    </a:cubicBezTo>
                    <a:cubicBezTo>
                      <a:pt x="331" y="15"/>
                      <a:pt x="303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36"/>
              <p:cNvSpPr/>
              <p:nvPr/>
            </p:nvSpPr>
            <p:spPr>
              <a:xfrm>
                <a:off x="799218" y="1548331"/>
                <a:ext cx="14488" cy="18821"/>
              </a:xfrm>
              <a:custGeom>
                <a:avLst/>
                <a:gdLst/>
                <a:ahLst/>
                <a:cxnLst/>
                <a:rect l="l" t="t" r="r" b="b"/>
                <a:pathLst>
                  <a:path w="458" h="595" extrusionOk="0">
                    <a:moveTo>
                      <a:pt x="185" y="1"/>
                    </a:moveTo>
                    <a:cubicBezTo>
                      <a:pt x="155" y="1"/>
                      <a:pt x="126" y="15"/>
                      <a:pt x="108" y="56"/>
                    </a:cubicBezTo>
                    <a:cubicBezTo>
                      <a:pt x="55" y="178"/>
                      <a:pt x="1" y="595"/>
                      <a:pt x="98" y="595"/>
                    </a:cubicBezTo>
                    <a:cubicBezTo>
                      <a:pt x="101" y="595"/>
                      <a:pt x="104" y="594"/>
                      <a:pt x="108" y="593"/>
                    </a:cubicBezTo>
                    <a:cubicBezTo>
                      <a:pt x="219" y="565"/>
                      <a:pt x="457" y="111"/>
                      <a:pt x="311" y="56"/>
                    </a:cubicBezTo>
                    <a:cubicBezTo>
                      <a:pt x="311" y="56"/>
                      <a:pt x="245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36"/>
              <p:cNvSpPr/>
              <p:nvPr/>
            </p:nvSpPr>
            <p:spPr>
              <a:xfrm>
                <a:off x="1021594" y="1724176"/>
                <a:ext cx="10913" cy="1926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09" extrusionOk="0">
                    <a:moveTo>
                      <a:pt x="290" y="1"/>
                    </a:moveTo>
                    <a:cubicBezTo>
                      <a:pt x="171" y="1"/>
                      <a:pt x="0" y="609"/>
                      <a:pt x="98" y="609"/>
                    </a:cubicBezTo>
                    <a:cubicBezTo>
                      <a:pt x="104" y="609"/>
                      <a:pt x="111" y="606"/>
                      <a:pt x="120" y="601"/>
                    </a:cubicBezTo>
                    <a:cubicBezTo>
                      <a:pt x="233" y="533"/>
                      <a:pt x="344" y="59"/>
                      <a:pt x="344" y="59"/>
                    </a:cubicBezTo>
                    <a:cubicBezTo>
                      <a:pt x="329" y="18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36"/>
              <p:cNvSpPr/>
              <p:nvPr/>
            </p:nvSpPr>
            <p:spPr>
              <a:xfrm>
                <a:off x="993663" y="1736323"/>
                <a:ext cx="10913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07" extrusionOk="0">
                    <a:moveTo>
                      <a:pt x="290" y="0"/>
                    </a:moveTo>
                    <a:cubicBezTo>
                      <a:pt x="171" y="0"/>
                      <a:pt x="1" y="607"/>
                      <a:pt x="97" y="607"/>
                    </a:cubicBezTo>
                    <a:cubicBezTo>
                      <a:pt x="103" y="607"/>
                      <a:pt x="110" y="605"/>
                      <a:pt x="118" y="600"/>
                    </a:cubicBezTo>
                    <a:cubicBezTo>
                      <a:pt x="231" y="532"/>
                      <a:pt x="344" y="58"/>
                      <a:pt x="344" y="58"/>
                    </a:cubicBezTo>
                    <a:cubicBezTo>
                      <a:pt x="328" y="18"/>
                      <a:pt x="310" y="0"/>
                      <a:pt x="29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36"/>
              <p:cNvSpPr/>
              <p:nvPr/>
            </p:nvSpPr>
            <p:spPr>
              <a:xfrm>
                <a:off x="1011567" y="1771056"/>
                <a:ext cx="10882" cy="1926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9" extrusionOk="0">
                    <a:moveTo>
                      <a:pt x="290" y="1"/>
                    </a:moveTo>
                    <a:cubicBezTo>
                      <a:pt x="171" y="1"/>
                      <a:pt x="0" y="609"/>
                      <a:pt x="96" y="609"/>
                    </a:cubicBezTo>
                    <a:cubicBezTo>
                      <a:pt x="102" y="609"/>
                      <a:pt x="109" y="606"/>
                      <a:pt x="117" y="601"/>
                    </a:cubicBezTo>
                    <a:cubicBezTo>
                      <a:pt x="231" y="533"/>
                      <a:pt x="344" y="59"/>
                      <a:pt x="344" y="59"/>
                    </a:cubicBezTo>
                    <a:cubicBezTo>
                      <a:pt x="328" y="18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36"/>
              <p:cNvSpPr/>
              <p:nvPr/>
            </p:nvSpPr>
            <p:spPr>
              <a:xfrm>
                <a:off x="985596" y="1775516"/>
                <a:ext cx="10913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07" extrusionOk="0">
                    <a:moveTo>
                      <a:pt x="291" y="1"/>
                    </a:moveTo>
                    <a:cubicBezTo>
                      <a:pt x="172" y="1"/>
                      <a:pt x="0" y="607"/>
                      <a:pt x="98" y="607"/>
                    </a:cubicBezTo>
                    <a:cubicBezTo>
                      <a:pt x="104" y="607"/>
                      <a:pt x="111" y="604"/>
                      <a:pt x="119" y="599"/>
                    </a:cubicBezTo>
                    <a:cubicBezTo>
                      <a:pt x="232" y="532"/>
                      <a:pt x="344" y="58"/>
                      <a:pt x="344" y="58"/>
                    </a:cubicBezTo>
                    <a:cubicBezTo>
                      <a:pt x="329" y="18"/>
                      <a:pt x="311" y="1"/>
                      <a:pt x="29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36"/>
              <p:cNvSpPr/>
              <p:nvPr/>
            </p:nvSpPr>
            <p:spPr>
              <a:xfrm>
                <a:off x="990563" y="1804934"/>
                <a:ext cx="10882" cy="1923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8" extrusionOk="0">
                    <a:moveTo>
                      <a:pt x="289" y="0"/>
                    </a:moveTo>
                    <a:cubicBezTo>
                      <a:pt x="170" y="0"/>
                      <a:pt x="0" y="607"/>
                      <a:pt x="97" y="607"/>
                    </a:cubicBezTo>
                    <a:cubicBezTo>
                      <a:pt x="103" y="607"/>
                      <a:pt x="110" y="605"/>
                      <a:pt x="118" y="600"/>
                    </a:cubicBezTo>
                    <a:cubicBezTo>
                      <a:pt x="230" y="533"/>
                      <a:pt x="343" y="59"/>
                      <a:pt x="343" y="59"/>
                    </a:cubicBezTo>
                    <a:cubicBezTo>
                      <a:pt x="328" y="18"/>
                      <a:pt x="309" y="0"/>
                      <a:pt x="28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36"/>
              <p:cNvSpPr/>
              <p:nvPr/>
            </p:nvSpPr>
            <p:spPr>
              <a:xfrm>
                <a:off x="979744" y="1837864"/>
                <a:ext cx="10882" cy="1926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9" extrusionOk="0">
                    <a:moveTo>
                      <a:pt x="289" y="1"/>
                    </a:moveTo>
                    <a:cubicBezTo>
                      <a:pt x="171" y="1"/>
                      <a:pt x="0" y="609"/>
                      <a:pt x="97" y="609"/>
                    </a:cubicBezTo>
                    <a:cubicBezTo>
                      <a:pt x="103" y="609"/>
                      <a:pt x="110" y="606"/>
                      <a:pt x="118" y="601"/>
                    </a:cubicBezTo>
                    <a:cubicBezTo>
                      <a:pt x="231" y="533"/>
                      <a:pt x="343" y="59"/>
                      <a:pt x="343" y="59"/>
                    </a:cubicBezTo>
                    <a:cubicBezTo>
                      <a:pt x="328" y="18"/>
                      <a:pt x="309" y="1"/>
                      <a:pt x="289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36"/>
              <p:cNvSpPr/>
              <p:nvPr/>
            </p:nvSpPr>
            <p:spPr>
              <a:xfrm>
                <a:off x="934352" y="1544251"/>
                <a:ext cx="6580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640" extrusionOk="0">
                    <a:moveTo>
                      <a:pt x="145" y="1"/>
                    </a:moveTo>
                    <a:cubicBezTo>
                      <a:pt x="25" y="1"/>
                      <a:pt x="0" y="639"/>
                      <a:pt x="90" y="639"/>
                    </a:cubicBezTo>
                    <a:cubicBezTo>
                      <a:pt x="98" y="639"/>
                      <a:pt x="106" y="635"/>
                      <a:pt x="114" y="626"/>
                    </a:cubicBezTo>
                    <a:cubicBezTo>
                      <a:pt x="207" y="532"/>
                      <a:pt x="203" y="45"/>
                      <a:pt x="203" y="45"/>
                    </a:cubicBezTo>
                    <a:cubicBezTo>
                      <a:pt x="182" y="14"/>
                      <a:pt x="162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36"/>
              <p:cNvSpPr/>
              <p:nvPr/>
            </p:nvSpPr>
            <p:spPr>
              <a:xfrm>
                <a:off x="921889" y="1504489"/>
                <a:ext cx="11799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19" extrusionOk="0">
                    <a:moveTo>
                      <a:pt x="138" y="0"/>
                    </a:moveTo>
                    <a:cubicBezTo>
                      <a:pt x="0" y="0"/>
                      <a:pt x="203" y="619"/>
                      <a:pt x="294" y="619"/>
                    </a:cubicBezTo>
                    <a:cubicBezTo>
                      <a:pt x="303" y="619"/>
                      <a:pt x="311" y="612"/>
                      <a:pt x="318" y="597"/>
                    </a:cubicBezTo>
                    <a:cubicBezTo>
                      <a:pt x="372" y="479"/>
                      <a:pt x="195" y="23"/>
                      <a:pt x="195" y="23"/>
                    </a:cubicBezTo>
                    <a:cubicBezTo>
                      <a:pt x="171" y="7"/>
                      <a:pt x="152" y="0"/>
                      <a:pt x="13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36"/>
              <p:cNvSpPr/>
              <p:nvPr/>
            </p:nvSpPr>
            <p:spPr>
              <a:xfrm>
                <a:off x="911260" y="1519989"/>
                <a:ext cx="10692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29" extrusionOk="0">
                    <a:moveTo>
                      <a:pt x="133" y="1"/>
                    </a:moveTo>
                    <a:cubicBezTo>
                      <a:pt x="0" y="1"/>
                      <a:pt x="162" y="629"/>
                      <a:pt x="252" y="629"/>
                    </a:cubicBezTo>
                    <a:cubicBezTo>
                      <a:pt x="261" y="629"/>
                      <a:pt x="270" y="622"/>
                      <a:pt x="277" y="609"/>
                    </a:cubicBezTo>
                    <a:cubicBezTo>
                      <a:pt x="337" y="493"/>
                      <a:pt x="191" y="27"/>
                      <a:pt x="191" y="27"/>
                    </a:cubicBezTo>
                    <a:cubicBezTo>
                      <a:pt x="168" y="9"/>
                      <a:pt x="149" y="1"/>
                      <a:pt x="133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36"/>
              <p:cNvSpPr/>
              <p:nvPr/>
            </p:nvSpPr>
            <p:spPr>
              <a:xfrm>
                <a:off x="914645" y="1471116"/>
                <a:ext cx="10692" cy="1992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630" extrusionOk="0">
                    <a:moveTo>
                      <a:pt x="134" y="1"/>
                    </a:moveTo>
                    <a:cubicBezTo>
                      <a:pt x="0" y="1"/>
                      <a:pt x="161" y="630"/>
                      <a:pt x="251" y="630"/>
                    </a:cubicBezTo>
                    <a:cubicBezTo>
                      <a:pt x="259" y="630"/>
                      <a:pt x="268" y="624"/>
                      <a:pt x="275" y="610"/>
                    </a:cubicBezTo>
                    <a:cubicBezTo>
                      <a:pt x="338" y="493"/>
                      <a:pt x="192" y="27"/>
                      <a:pt x="192" y="27"/>
                    </a:cubicBezTo>
                    <a:cubicBezTo>
                      <a:pt x="168" y="9"/>
                      <a:pt x="149" y="1"/>
                      <a:pt x="13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36"/>
              <p:cNvSpPr/>
              <p:nvPr/>
            </p:nvSpPr>
            <p:spPr>
              <a:xfrm>
                <a:off x="910153" y="1554784"/>
                <a:ext cx="6643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39" extrusionOk="0">
                    <a:moveTo>
                      <a:pt x="148" y="0"/>
                    </a:moveTo>
                    <a:cubicBezTo>
                      <a:pt x="27" y="0"/>
                      <a:pt x="1" y="638"/>
                      <a:pt x="92" y="638"/>
                    </a:cubicBezTo>
                    <a:cubicBezTo>
                      <a:pt x="99" y="638"/>
                      <a:pt x="107" y="634"/>
                      <a:pt x="116" y="625"/>
                    </a:cubicBezTo>
                    <a:cubicBezTo>
                      <a:pt x="209" y="531"/>
                      <a:pt x="206" y="44"/>
                      <a:pt x="206" y="44"/>
                    </a:cubicBezTo>
                    <a:cubicBezTo>
                      <a:pt x="185" y="13"/>
                      <a:pt x="165" y="0"/>
                      <a:pt x="148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36"/>
              <p:cNvSpPr/>
              <p:nvPr/>
            </p:nvSpPr>
            <p:spPr>
              <a:xfrm>
                <a:off x="922078" y="1577591"/>
                <a:ext cx="6580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639" extrusionOk="0">
                    <a:moveTo>
                      <a:pt x="145" y="1"/>
                    </a:moveTo>
                    <a:cubicBezTo>
                      <a:pt x="25" y="1"/>
                      <a:pt x="0" y="639"/>
                      <a:pt x="91" y="639"/>
                    </a:cubicBezTo>
                    <a:cubicBezTo>
                      <a:pt x="98" y="639"/>
                      <a:pt x="106" y="635"/>
                      <a:pt x="114" y="626"/>
                    </a:cubicBezTo>
                    <a:cubicBezTo>
                      <a:pt x="207" y="532"/>
                      <a:pt x="203" y="45"/>
                      <a:pt x="203" y="45"/>
                    </a:cubicBezTo>
                    <a:cubicBezTo>
                      <a:pt x="182" y="14"/>
                      <a:pt x="162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36"/>
              <p:cNvSpPr/>
              <p:nvPr/>
            </p:nvSpPr>
            <p:spPr>
              <a:xfrm>
                <a:off x="920971" y="1611786"/>
                <a:ext cx="6580" cy="2021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639" extrusionOk="0">
                    <a:moveTo>
                      <a:pt x="145" y="1"/>
                    </a:moveTo>
                    <a:cubicBezTo>
                      <a:pt x="25" y="1"/>
                      <a:pt x="1" y="639"/>
                      <a:pt x="91" y="639"/>
                    </a:cubicBezTo>
                    <a:cubicBezTo>
                      <a:pt x="98" y="639"/>
                      <a:pt x="106" y="635"/>
                      <a:pt x="115" y="626"/>
                    </a:cubicBezTo>
                    <a:cubicBezTo>
                      <a:pt x="208" y="532"/>
                      <a:pt x="204" y="45"/>
                      <a:pt x="204" y="45"/>
                    </a:cubicBezTo>
                    <a:cubicBezTo>
                      <a:pt x="182" y="14"/>
                      <a:pt x="163" y="1"/>
                      <a:pt x="145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36"/>
              <p:cNvSpPr/>
              <p:nvPr/>
            </p:nvSpPr>
            <p:spPr>
              <a:xfrm>
                <a:off x="799882" y="1944402"/>
                <a:ext cx="40300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7" extrusionOk="0">
                    <a:moveTo>
                      <a:pt x="993" y="1"/>
                    </a:moveTo>
                    <a:cubicBezTo>
                      <a:pt x="672" y="1"/>
                      <a:pt x="191" y="84"/>
                      <a:pt x="191" y="84"/>
                    </a:cubicBezTo>
                    <a:cubicBezTo>
                      <a:pt x="1" y="231"/>
                      <a:pt x="176" y="286"/>
                      <a:pt x="438" y="286"/>
                    </a:cubicBezTo>
                    <a:cubicBezTo>
                      <a:pt x="781" y="286"/>
                      <a:pt x="1274" y="191"/>
                      <a:pt x="1274" y="84"/>
                    </a:cubicBezTo>
                    <a:cubicBezTo>
                      <a:pt x="1274" y="22"/>
                      <a:pt x="1153" y="1"/>
                      <a:pt x="99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36"/>
              <p:cNvSpPr/>
              <p:nvPr/>
            </p:nvSpPr>
            <p:spPr>
              <a:xfrm>
                <a:off x="850652" y="1926182"/>
                <a:ext cx="40300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7" extrusionOk="0">
                    <a:moveTo>
                      <a:pt x="993" y="1"/>
                    </a:moveTo>
                    <a:cubicBezTo>
                      <a:pt x="672" y="1"/>
                      <a:pt x="191" y="85"/>
                      <a:pt x="191" y="85"/>
                    </a:cubicBezTo>
                    <a:cubicBezTo>
                      <a:pt x="1" y="231"/>
                      <a:pt x="177" y="286"/>
                      <a:pt x="438" y="286"/>
                    </a:cubicBezTo>
                    <a:cubicBezTo>
                      <a:pt x="782" y="286"/>
                      <a:pt x="1274" y="191"/>
                      <a:pt x="1274" y="85"/>
                    </a:cubicBezTo>
                    <a:cubicBezTo>
                      <a:pt x="1274" y="2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36"/>
              <p:cNvSpPr/>
              <p:nvPr/>
            </p:nvSpPr>
            <p:spPr>
              <a:xfrm>
                <a:off x="618185" y="1896985"/>
                <a:ext cx="47892" cy="18885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597" extrusionOk="0">
                    <a:moveTo>
                      <a:pt x="496" y="1"/>
                    </a:moveTo>
                    <a:cubicBezTo>
                      <a:pt x="1" y="52"/>
                      <a:pt x="1049" y="597"/>
                      <a:pt x="1346" y="597"/>
                    </a:cubicBezTo>
                    <a:cubicBezTo>
                      <a:pt x="1381" y="597"/>
                      <a:pt x="1406" y="589"/>
                      <a:pt x="1416" y="572"/>
                    </a:cubicBezTo>
                    <a:cubicBezTo>
                      <a:pt x="1514" y="411"/>
                      <a:pt x="496" y="1"/>
                      <a:pt x="49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36"/>
              <p:cNvSpPr/>
              <p:nvPr/>
            </p:nvSpPr>
            <p:spPr>
              <a:xfrm>
                <a:off x="907306" y="1906443"/>
                <a:ext cx="37738" cy="14298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452" extrusionOk="0">
                    <a:moveTo>
                      <a:pt x="1058" y="1"/>
                    </a:moveTo>
                    <a:cubicBezTo>
                      <a:pt x="789" y="1"/>
                      <a:pt x="106" y="279"/>
                      <a:pt x="106" y="279"/>
                    </a:cubicBezTo>
                    <a:cubicBezTo>
                      <a:pt x="1" y="404"/>
                      <a:pt x="52" y="451"/>
                      <a:pt x="176" y="451"/>
                    </a:cubicBezTo>
                    <a:cubicBezTo>
                      <a:pt x="474" y="451"/>
                      <a:pt x="1192" y="177"/>
                      <a:pt x="1164" y="47"/>
                    </a:cubicBezTo>
                    <a:cubicBezTo>
                      <a:pt x="1156" y="14"/>
                      <a:pt x="1117" y="1"/>
                      <a:pt x="105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36"/>
              <p:cNvSpPr/>
              <p:nvPr/>
            </p:nvSpPr>
            <p:spPr>
              <a:xfrm>
                <a:off x="740571" y="1945984"/>
                <a:ext cx="40268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87" extrusionOk="0">
                    <a:moveTo>
                      <a:pt x="992" y="1"/>
                    </a:moveTo>
                    <a:cubicBezTo>
                      <a:pt x="672" y="1"/>
                      <a:pt x="190" y="84"/>
                      <a:pt x="190" y="84"/>
                    </a:cubicBezTo>
                    <a:cubicBezTo>
                      <a:pt x="0" y="231"/>
                      <a:pt x="176" y="286"/>
                      <a:pt x="437" y="286"/>
                    </a:cubicBezTo>
                    <a:cubicBezTo>
                      <a:pt x="781" y="286"/>
                      <a:pt x="1273" y="191"/>
                      <a:pt x="1273" y="84"/>
                    </a:cubicBezTo>
                    <a:cubicBezTo>
                      <a:pt x="1273" y="22"/>
                      <a:pt x="1153" y="1"/>
                      <a:pt x="99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36"/>
              <p:cNvSpPr/>
              <p:nvPr/>
            </p:nvSpPr>
            <p:spPr>
              <a:xfrm>
                <a:off x="791025" y="1921279"/>
                <a:ext cx="40300" cy="904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6" extrusionOk="0">
                    <a:moveTo>
                      <a:pt x="992" y="0"/>
                    </a:moveTo>
                    <a:cubicBezTo>
                      <a:pt x="672" y="0"/>
                      <a:pt x="191" y="84"/>
                      <a:pt x="191" y="84"/>
                    </a:cubicBezTo>
                    <a:cubicBezTo>
                      <a:pt x="0" y="230"/>
                      <a:pt x="176" y="285"/>
                      <a:pt x="437" y="285"/>
                    </a:cubicBezTo>
                    <a:cubicBezTo>
                      <a:pt x="781" y="285"/>
                      <a:pt x="1272" y="190"/>
                      <a:pt x="1273" y="84"/>
                    </a:cubicBezTo>
                    <a:cubicBezTo>
                      <a:pt x="1273" y="21"/>
                      <a:pt x="1153" y="0"/>
                      <a:pt x="992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36"/>
              <p:cNvSpPr/>
              <p:nvPr/>
            </p:nvSpPr>
            <p:spPr>
              <a:xfrm>
                <a:off x="728646" y="1913655"/>
                <a:ext cx="40331" cy="9079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87" extrusionOk="0">
                    <a:moveTo>
                      <a:pt x="994" y="1"/>
                    </a:moveTo>
                    <a:cubicBezTo>
                      <a:pt x="673" y="1"/>
                      <a:pt x="191" y="84"/>
                      <a:pt x="191" y="84"/>
                    </a:cubicBezTo>
                    <a:cubicBezTo>
                      <a:pt x="0" y="231"/>
                      <a:pt x="177" y="287"/>
                      <a:pt x="439" y="287"/>
                    </a:cubicBezTo>
                    <a:cubicBezTo>
                      <a:pt x="783" y="287"/>
                      <a:pt x="1275" y="191"/>
                      <a:pt x="1275" y="84"/>
                    </a:cubicBezTo>
                    <a:cubicBezTo>
                      <a:pt x="1275" y="21"/>
                      <a:pt x="1154" y="1"/>
                      <a:pt x="99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36"/>
              <p:cNvSpPr/>
              <p:nvPr/>
            </p:nvSpPr>
            <p:spPr>
              <a:xfrm>
                <a:off x="673447" y="1927763"/>
                <a:ext cx="48081" cy="1372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434" extrusionOk="0">
                    <a:moveTo>
                      <a:pt x="442" y="0"/>
                    </a:moveTo>
                    <a:lnTo>
                      <a:pt x="442" y="0"/>
                    </a:lnTo>
                    <a:cubicBezTo>
                      <a:pt x="0" y="132"/>
                      <a:pt x="935" y="433"/>
                      <a:pt x="1309" y="433"/>
                    </a:cubicBezTo>
                    <a:cubicBezTo>
                      <a:pt x="1387" y="433"/>
                      <a:pt x="1440" y="420"/>
                      <a:pt x="1452" y="390"/>
                    </a:cubicBezTo>
                    <a:cubicBezTo>
                      <a:pt x="1519" y="215"/>
                      <a:pt x="442" y="0"/>
                      <a:pt x="442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1" name="Google Shape;5911;p36"/>
            <p:cNvSpPr/>
            <p:nvPr/>
          </p:nvSpPr>
          <p:spPr>
            <a:xfrm>
              <a:off x="-1177379" y="4158675"/>
              <a:ext cx="6522945" cy="984825"/>
            </a:xfrm>
            <a:custGeom>
              <a:avLst/>
              <a:gdLst/>
              <a:ahLst/>
              <a:cxnLst/>
              <a:rect l="l" t="t" r="r" b="b"/>
              <a:pathLst>
                <a:path w="16267" h="2456" extrusionOk="0">
                  <a:moveTo>
                    <a:pt x="13724" y="301"/>
                  </a:moveTo>
                  <a:cubicBezTo>
                    <a:pt x="13724" y="301"/>
                    <a:pt x="13724" y="301"/>
                    <a:pt x="13724" y="301"/>
                  </a:cubicBezTo>
                  <a:lnTo>
                    <a:pt x="13724" y="301"/>
                  </a:lnTo>
                  <a:cubicBezTo>
                    <a:pt x="13724" y="301"/>
                    <a:pt x="13724" y="301"/>
                    <a:pt x="13724" y="301"/>
                  </a:cubicBezTo>
                  <a:close/>
                  <a:moveTo>
                    <a:pt x="5720" y="0"/>
                  </a:moveTo>
                  <a:cubicBezTo>
                    <a:pt x="5720" y="0"/>
                    <a:pt x="4938" y="1294"/>
                    <a:pt x="3990" y="1294"/>
                  </a:cubicBezTo>
                  <a:cubicBezTo>
                    <a:pt x="3982" y="1294"/>
                    <a:pt x="3975" y="1293"/>
                    <a:pt x="3967" y="1293"/>
                  </a:cubicBezTo>
                  <a:cubicBezTo>
                    <a:pt x="3009" y="1272"/>
                    <a:pt x="2655" y="262"/>
                    <a:pt x="2655" y="262"/>
                  </a:cubicBezTo>
                  <a:cubicBezTo>
                    <a:pt x="2655" y="262"/>
                    <a:pt x="1961" y="1650"/>
                    <a:pt x="1" y="2456"/>
                  </a:cubicBezTo>
                  <a:lnTo>
                    <a:pt x="16267" y="2456"/>
                  </a:lnTo>
                  <a:cubicBezTo>
                    <a:pt x="16267" y="2456"/>
                    <a:pt x="14173" y="1382"/>
                    <a:pt x="13724" y="301"/>
                  </a:cubicBezTo>
                  <a:lnTo>
                    <a:pt x="13724" y="301"/>
                  </a:lnTo>
                  <a:cubicBezTo>
                    <a:pt x="13723" y="306"/>
                    <a:pt x="13030" y="1515"/>
                    <a:pt x="11746" y="1515"/>
                  </a:cubicBezTo>
                  <a:cubicBezTo>
                    <a:pt x="11495" y="1515"/>
                    <a:pt x="11220" y="1469"/>
                    <a:pt x="10924" y="1358"/>
                  </a:cubicBezTo>
                  <a:cubicBezTo>
                    <a:pt x="9717" y="905"/>
                    <a:pt x="9445" y="287"/>
                    <a:pt x="9445" y="287"/>
                  </a:cubicBezTo>
                  <a:cubicBezTo>
                    <a:pt x="9445" y="287"/>
                    <a:pt x="8844" y="1273"/>
                    <a:pt x="7718" y="1273"/>
                  </a:cubicBezTo>
                  <a:cubicBezTo>
                    <a:pt x="7658" y="1273"/>
                    <a:pt x="7596" y="1271"/>
                    <a:pt x="7532" y="1265"/>
                  </a:cubicBezTo>
                  <a:cubicBezTo>
                    <a:pt x="6287" y="1149"/>
                    <a:pt x="5720" y="0"/>
                    <a:pt x="5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2" name="Google Shape;5912;p36"/>
            <p:cNvGrpSpPr/>
            <p:nvPr/>
          </p:nvGrpSpPr>
          <p:grpSpPr>
            <a:xfrm>
              <a:off x="3596075" y="2275982"/>
              <a:ext cx="499754" cy="1149547"/>
              <a:chOff x="3638235" y="1149034"/>
              <a:chExt cx="855596" cy="1926831"/>
            </a:xfrm>
          </p:grpSpPr>
          <p:sp>
            <p:nvSpPr>
              <p:cNvPr id="5913" name="Google Shape;5913;p36"/>
              <p:cNvSpPr/>
              <p:nvPr/>
            </p:nvSpPr>
            <p:spPr>
              <a:xfrm>
                <a:off x="3638235" y="1900433"/>
                <a:ext cx="681206" cy="793691"/>
              </a:xfrm>
              <a:custGeom>
                <a:avLst/>
                <a:gdLst/>
                <a:ahLst/>
                <a:cxnLst/>
                <a:rect l="l" t="t" r="r" b="b"/>
                <a:pathLst>
                  <a:path w="21535" h="25091" extrusionOk="0">
                    <a:moveTo>
                      <a:pt x="10665" y="1"/>
                    </a:moveTo>
                    <a:cubicBezTo>
                      <a:pt x="10635" y="1"/>
                      <a:pt x="10607" y="22"/>
                      <a:pt x="10602" y="57"/>
                    </a:cubicBezTo>
                    <a:cubicBezTo>
                      <a:pt x="10602" y="57"/>
                      <a:pt x="10587" y="164"/>
                      <a:pt x="10586" y="164"/>
                    </a:cubicBezTo>
                    <a:cubicBezTo>
                      <a:pt x="10586" y="164"/>
                      <a:pt x="10586" y="164"/>
                      <a:pt x="10586" y="164"/>
                    </a:cubicBezTo>
                    <a:cubicBezTo>
                      <a:pt x="10542" y="160"/>
                      <a:pt x="10484" y="148"/>
                      <a:pt x="10437" y="148"/>
                    </a:cubicBezTo>
                    <a:cubicBezTo>
                      <a:pt x="10390" y="148"/>
                      <a:pt x="10353" y="159"/>
                      <a:pt x="10349" y="198"/>
                    </a:cubicBezTo>
                    <a:cubicBezTo>
                      <a:pt x="10337" y="280"/>
                      <a:pt x="10482" y="271"/>
                      <a:pt x="10571" y="279"/>
                    </a:cubicBezTo>
                    <a:cubicBezTo>
                      <a:pt x="10509" y="668"/>
                      <a:pt x="10439" y="1086"/>
                      <a:pt x="10337" y="1489"/>
                    </a:cubicBezTo>
                    <a:cubicBezTo>
                      <a:pt x="9558" y="4494"/>
                      <a:pt x="5599" y="6265"/>
                      <a:pt x="3542" y="9023"/>
                    </a:cubicBezTo>
                    <a:cubicBezTo>
                      <a:pt x="1395" y="11900"/>
                      <a:pt x="0" y="18473"/>
                      <a:pt x="7365" y="23075"/>
                    </a:cubicBezTo>
                    <a:cubicBezTo>
                      <a:pt x="8255" y="23632"/>
                      <a:pt x="11423" y="25060"/>
                      <a:pt x="11476" y="25063"/>
                    </a:cubicBezTo>
                    <a:cubicBezTo>
                      <a:pt x="11478" y="25063"/>
                      <a:pt x="11480" y="25063"/>
                      <a:pt x="11483" y="25063"/>
                    </a:cubicBezTo>
                    <a:cubicBezTo>
                      <a:pt x="11504" y="25063"/>
                      <a:pt x="11526" y="25057"/>
                      <a:pt x="11546" y="25046"/>
                    </a:cubicBezTo>
                    <a:cubicBezTo>
                      <a:pt x="11652" y="25076"/>
                      <a:pt x="11764" y="25090"/>
                      <a:pt x="11877" y="25090"/>
                    </a:cubicBezTo>
                    <a:cubicBezTo>
                      <a:pt x="12495" y="25090"/>
                      <a:pt x="13139" y="24661"/>
                      <a:pt x="13011" y="24082"/>
                    </a:cubicBezTo>
                    <a:cubicBezTo>
                      <a:pt x="13115" y="23945"/>
                      <a:pt x="12933" y="23811"/>
                      <a:pt x="12665" y="23505"/>
                    </a:cubicBezTo>
                    <a:cubicBezTo>
                      <a:pt x="11951" y="22695"/>
                      <a:pt x="10754" y="20953"/>
                      <a:pt x="10440" y="20434"/>
                    </a:cubicBezTo>
                    <a:cubicBezTo>
                      <a:pt x="10082" y="19832"/>
                      <a:pt x="9843" y="19314"/>
                      <a:pt x="9689" y="18806"/>
                    </a:cubicBezTo>
                    <a:cubicBezTo>
                      <a:pt x="9689" y="18806"/>
                      <a:pt x="8210" y="18717"/>
                      <a:pt x="8269" y="18717"/>
                    </a:cubicBezTo>
                    <a:cubicBezTo>
                      <a:pt x="8297" y="18717"/>
                      <a:pt x="8664" y="18737"/>
                      <a:pt x="9684" y="18794"/>
                    </a:cubicBezTo>
                    <a:cubicBezTo>
                      <a:pt x="9684" y="18794"/>
                      <a:pt x="9680" y="18787"/>
                      <a:pt x="9680" y="18786"/>
                    </a:cubicBezTo>
                    <a:cubicBezTo>
                      <a:pt x="8467" y="14317"/>
                      <a:pt x="14209" y="16311"/>
                      <a:pt x="17598" y="12813"/>
                    </a:cubicBezTo>
                    <a:cubicBezTo>
                      <a:pt x="21535" y="8748"/>
                      <a:pt x="17448" y="4047"/>
                      <a:pt x="16543" y="953"/>
                    </a:cubicBezTo>
                    <a:cubicBezTo>
                      <a:pt x="16489" y="765"/>
                      <a:pt x="16440" y="565"/>
                      <a:pt x="16401" y="365"/>
                    </a:cubicBezTo>
                    <a:cubicBezTo>
                      <a:pt x="16395" y="334"/>
                      <a:pt x="16374" y="310"/>
                      <a:pt x="16347" y="303"/>
                    </a:cubicBezTo>
                    <a:cubicBezTo>
                      <a:pt x="16354" y="263"/>
                      <a:pt x="16343" y="220"/>
                      <a:pt x="16315" y="186"/>
                    </a:cubicBezTo>
                    <a:cubicBezTo>
                      <a:pt x="16293" y="158"/>
                      <a:pt x="16254" y="129"/>
                      <a:pt x="16212" y="126"/>
                    </a:cubicBezTo>
                    <a:lnTo>
                      <a:pt x="16212" y="126"/>
                    </a:lnTo>
                    <a:cubicBezTo>
                      <a:pt x="16604" y="147"/>
                      <a:pt x="16750" y="155"/>
                      <a:pt x="16753" y="155"/>
                    </a:cubicBezTo>
                    <a:cubicBezTo>
                      <a:pt x="16762" y="155"/>
                      <a:pt x="15671" y="94"/>
                      <a:pt x="15662" y="94"/>
                    </a:cubicBezTo>
                    <a:cubicBezTo>
                      <a:pt x="15659" y="94"/>
                      <a:pt x="15804" y="102"/>
                      <a:pt x="16208" y="125"/>
                    </a:cubicBezTo>
                    <a:lnTo>
                      <a:pt x="14727" y="164"/>
                    </a:lnTo>
                    <a:cubicBezTo>
                      <a:pt x="14135" y="180"/>
                      <a:pt x="13638" y="186"/>
                      <a:pt x="13225" y="186"/>
                    </a:cubicBezTo>
                    <a:cubicBezTo>
                      <a:pt x="11699" y="186"/>
                      <a:pt x="11295" y="102"/>
                      <a:pt x="11309" y="102"/>
                    </a:cubicBezTo>
                    <a:cubicBezTo>
                      <a:pt x="11308" y="102"/>
                      <a:pt x="11307" y="102"/>
                      <a:pt x="11306" y="102"/>
                    </a:cubicBezTo>
                    <a:cubicBezTo>
                      <a:pt x="11265" y="102"/>
                      <a:pt x="11231" y="131"/>
                      <a:pt x="11226" y="167"/>
                    </a:cubicBezTo>
                    <a:cubicBezTo>
                      <a:pt x="11168" y="172"/>
                      <a:pt x="11069" y="174"/>
                      <a:pt x="10970" y="174"/>
                    </a:cubicBezTo>
                    <a:cubicBezTo>
                      <a:pt x="10870" y="174"/>
                      <a:pt x="10770" y="172"/>
                      <a:pt x="10711" y="170"/>
                    </a:cubicBezTo>
                    <a:lnTo>
                      <a:pt x="10721" y="121"/>
                    </a:lnTo>
                    <a:cubicBezTo>
                      <a:pt x="10725" y="84"/>
                      <a:pt x="10737" y="52"/>
                      <a:pt x="10715" y="27"/>
                    </a:cubicBezTo>
                    <a:cubicBezTo>
                      <a:pt x="10702" y="9"/>
                      <a:pt x="10683" y="1"/>
                      <a:pt x="106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36"/>
              <p:cNvSpPr/>
              <p:nvPr/>
            </p:nvSpPr>
            <p:spPr>
              <a:xfrm>
                <a:off x="3926218" y="2627474"/>
                <a:ext cx="298579" cy="448391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14175" extrusionOk="0">
                    <a:moveTo>
                      <a:pt x="5203" y="31"/>
                    </a:moveTo>
                    <a:lnTo>
                      <a:pt x="5203" y="31"/>
                    </a:lnTo>
                    <a:cubicBezTo>
                      <a:pt x="5204" y="31"/>
                      <a:pt x="5205" y="31"/>
                      <a:pt x="5205" y="31"/>
                    </a:cubicBezTo>
                    <a:cubicBezTo>
                      <a:pt x="5205" y="31"/>
                      <a:pt x="5204" y="31"/>
                      <a:pt x="5203" y="31"/>
                    </a:cubicBezTo>
                    <a:close/>
                    <a:moveTo>
                      <a:pt x="5205" y="31"/>
                    </a:moveTo>
                    <a:cubicBezTo>
                      <a:pt x="5206" y="31"/>
                      <a:pt x="5207" y="31"/>
                      <a:pt x="5208" y="31"/>
                    </a:cubicBezTo>
                    <a:lnTo>
                      <a:pt x="5208" y="31"/>
                    </a:lnTo>
                    <a:cubicBezTo>
                      <a:pt x="5207" y="31"/>
                      <a:pt x="5206" y="31"/>
                      <a:pt x="5205" y="31"/>
                    </a:cubicBezTo>
                    <a:close/>
                    <a:moveTo>
                      <a:pt x="6145" y="11701"/>
                    </a:moveTo>
                    <a:cubicBezTo>
                      <a:pt x="6145" y="11702"/>
                      <a:pt x="6146" y="11703"/>
                      <a:pt x="6146" y="11704"/>
                    </a:cubicBezTo>
                    <a:cubicBezTo>
                      <a:pt x="6146" y="11703"/>
                      <a:pt x="6145" y="11701"/>
                      <a:pt x="6145" y="11701"/>
                    </a:cubicBezTo>
                    <a:close/>
                    <a:moveTo>
                      <a:pt x="4660" y="1"/>
                    </a:moveTo>
                    <a:lnTo>
                      <a:pt x="4660" y="1"/>
                    </a:lnTo>
                    <a:cubicBezTo>
                      <a:pt x="4658" y="1"/>
                      <a:pt x="4907" y="15"/>
                      <a:pt x="5168" y="30"/>
                    </a:cubicBezTo>
                    <a:lnTo>
                      <a:pt x="5168" y="30"/>
                    </a:lnTo>
                    <a:cubicBezTo>
                      <a:pt x="5157" y="29"/>
                      <a:pt x="5146" y="29"/>
                      <a:pt x="5134" y="29"/>
                    </a:cubicBezTo>
                    <a:cubicBezTo>
                      <a:pt x="4508" y="29"/>
                      <a:pt x="3958" y="498"/>
                      <a:pt x="3917" y="922"/>
                    </a:cubicBezTo>
                    <a:cubicBezTo>
                      <a:pt x="3879" y="922"/>
                      <a:pt x="3845" y="942"/>
                      <a:pt x="3822" y="976"/>
                    </a:cubicBezTo>
                    <a:cubicBezTo>
                      <a:pt x="3783" y="1029"/>
                      <a:pt x="3811" y="1104"/>
                      <a:pt x="3816" y="1180"/>
                    </a:cubicBezTo>
                    <a:cubicBezTo>
                      <a:pt x="3822" y="1711"/>
                      <a:pt x="3210" y="2062"/>
                      <a:pt x="2718" y="2062"/>
                    </a:cubicBezTo>
                    <a:cubicBezTo>
                      <a:pt x="2700" y="2062"/>
                      <a:pt x="2682" y="2061"/>
                      <a:pt x="2664" y="2060"/>
                    </a:cubicBezTo>
                    <a:cubicBezTo>
                      <a:pt x="2585" y="2057"/>
                      <a:pt x="2499" y="2043"/>
                      <a:pt x="2423" y="2013"/>
                    </a:cubicBezTo>
                    <a:cubicBezTo>
                      <a:pt x="2411" y="2008"/>
                      <a:pt x="2400" y="2006"/>
                      <a:pt x="2389" y="2006"/>
                    </a:cubicBezTo>
                    <a:cubicBezTo>
                      <a:pt x="2373" y="2006"/>
                      <a:pt x="2358" y="2011"/>
                      <a:pt x="2347" y="2017"/>
                    </a:cubicBezTo>
                    <a:cubicBezTo>
                      <a:pt x="2244" y="1994"/>
                      <a:pt x="2147" y="1983"/>
                      <a:pt x="2058" y="1983"/>
                    </a:cubicBezTo>
                    <a:cubicBezTo>
                      <a:pt x="1" y="1983"/>
                      <a:pt x="1444" y="7900"/>
                      <a:pt x="2562" y="10049"/>
                    </a:cubicBezTo>
                    <a:cubicBezTo>
                      <a:pt x="3602" y="12048"/>
                      <a:pt x="5716" y="14135"/>
                      <a:pt x="6399" y="14174"/>
                    </a:cubicBezTo>
                    <a:cubicBezTo>
                      <a:pt x="6406" y="14174"/>
                      <a:pt x="6413" y="14174"/>
                      <a:pt x="6419" y="14174"/>
                    </a:cubicBezTo>
                    <a:cubicBezTo>
                      <a:pt x="6504" y="14174"/>
                      <a:pt x="6571" y="14149"/>
                      <a:pt x="6600" y="14128"/>
                    </a:cubicBezTo>
                    <a:cubicBezTo>
                      <a:pt x="6633" y="14101"/>
                      <a:pt x="6641" y="14059"/>
                      <a:pt x="6639" y="14016"/>
                    </a:cubicBezTo>
                    <a:cubicBezTo>
                      <a:pt x="6633" y="13956"/>
                      <a:pt x="6604" y="13813"/>
                      <a:pt x="6591" y="13754"/>
                    </a:cubicBezTo>
                    <a:cubicBezTo>
                      <a:pt x="6566" y="13627"/>
                      <a:pt x="6143" y="11698"/>
                      <a:pt x="6145" y="11698"/>
                    </a:cubicBezTo>
                    <a:lnTo>
                      <a:pt x="6145" y="11698"/>
                    </a:lnTo>
                    <a:cubicBezTo>
                      <a:pt x="6145" y="11698"/>
                      <a:pt x="6145" y="11699"/>
                      <a:pt x="6145" y="11701"/>
                    </a:cubicBezTo>
                    <a:lnTo>
                      <a:pt x="6145" y="11701"/>
                    </a:lnTo>
                    <a:cubicBezTo>
                      <a:pt x="6095" y="11484"/>
                      <a:pt x="5988" y="10956"/>
                      <a:pt x="5953" y="10795"/>
                    </a:cubicBezTo>
                    <a:cubicBezTo>
                      <a:pt x="5921" y="10647"/>
                      <a:pt x="5874" y="10450"/>
                      <a:pt x="5838" y="10299"/>
                    </a:cubicBezTo>
                    <a:cubicBezTo>
                      <a:pt x="5815" y="10196"/>
                      <a:pt x="5755" y="9936"/>
                      <a:pt x="5726" y="9804"/>
                    </a:cubicBezTo>
                    <a:cubicBezTo>
                      <a:pt x="5709" y="9731"/>
                      <a:pt x="5692" y="9648"/>
                      <a:pt x="5683" y="9575"/>
                    </a:cubicBezTo>
                    <a:cubicBezTo>
                      <a:pt x="5683" y="9571"/>
                      <a:pt x="5677" y="9523"/>
                      <a:pt x="5676" y="9523"/>
                    </a:cubicBezTo>
                    <a:cubicBezTo>
                      <a:pt x="5676" y="9523"/>
                      <a:pt x="5676" y="9523"/>
                      <a:pt x="5676" y="9523"/>
                    </a:cubicBezTo>
                    <a:cubicBezTo>
                      <a:pt x="5663" y="9434"/>
                      <a:pt x="5652" y="9334"/>
                      <a:pt x="5642" y="9244"/>
                    </a:cubicBezTo>
                    <a:cubicBezTo>
                      <a:pt x="5615" y="9002"/>
                      <a:pt x="5563" y="8610"/>
                      <a:pt x="5529" y="8209"/>
                    </a:cubicBezTo>
                    <a:cubicBezTo>
                      <a:pt x="5463" y="7456"/>
                      <a:pt x="5466" y="6718"/>
                      <a:pt x="5579" y="5975"/>
                    </a:cubicBezTo>
                    <a:lnTo>
                      <a:pt x="5613" y="5744"/>
                    </a:lnTo>
                    <a:cubicBezTo>
                      <a:pt x="5643" y="5686"/>
                      <a:pt x="5636" y="5680"/>
                      <a:pt x="5659" y="5618"/>
                    </a:cubicBezTo>
                    <a:lnTo>
                      <a:pt x="5694" y="5626"/>
                    </a:lnTo>
                    <a:cubicBezTo>
                      <a:pt x="5821" y="5661"/>
                      <a:pt x="5988" y="5817"/>
                      <a:pt x="6084" y="5909"/>
                    </a:cubicBezTo>
                    <a:cubicBezTo>
                      <a:pt x="6428" y="6251"/>
                      <a:pt x="6815" y="6807"/>
                      <a:pt x="6994" y="7105"/>
                    </a:cubicBezTo>
                    <a:cubicBezTo>
                      <a:pt x="7403" y="7790"/>
                      <a:pt x="7865" y="8786"/>
                      <a:pt x="7863" y="8786"/>
                    </a:cubicBezTo>
                    <a:cubicBezTo>
                      <a:pt x="7863" y="8786"/>
                      <a:pt x="7862" y="8785"/>
                      <a:pt x="7861" y="8783"/>
                    </a:cubicBezTo>
                    <a:lnTo>
                      <a:pt x="7861" y="8783"/>
                    </a:lnTo>
                    <a:cubicBezTo>
                      <a:pt x="8106" y="9296"/>
                      <a:pt x="8257" y="9618"/>
                      <a:pt x="8383" y="9814"/>
                    </a:cubicBezTo>
                    <a:cubicBezTo>
                      <a:pt x="8463" y="9941"/>
                      <a:pt x="8577" y="10083"/>
                      <a:pt x="8726" y="10107"/>
                    </a:cubicBezTo>
                    <a:cubicBezTo>
                      <a:pt x="8736" y="10109"/>
                      <a:pt x="8746" y="10110"/>
                      <a:pt x="8756" y="10110"/>
                    </a:cubicBezTo>
                    <a:cubicBezTo>
                      <a:pt x="8803" y="10110"/>
                      <a:pt x="8854" y="10092"/>
                      <a:pt x="8894" y="10067"/>
                    </a:cubicBezTo>
                    <a:cubicBezTo>
                      <a:pt x="8937" y="10039"/>
                      <a:pt x="8974" y="9997"/>
                      <a:pt x="9014" y="9938"/>
                    </a:cubicBezTo>
                    <a:cubicBezTo>
                      <a:pt x="9063" y="9864"/>
                      <a:pt x="9094" y="9785"/>
                      <a:pt x="9121" y="9716"/>
                    </a:cubicBezTo>
                    <a:cubicBezTo>
                      <a:pt x="9182" y="9556"/>
                      <a:pt x="9225" y="9370"/>
                      <a:pt x="9259" y="9132"/>
                    </a:cubicBezTo>
                    <a:cubicBezTo>
                      <a:pt x="9289" y="8907"/>
                      <a:pt x="9302" y="8674"/>
                      <a:pt x="9309" y="8495"/>
                    </a:cubicBezTo>
                    <a:cubicBezTo>
                      <a:pt x="9438" y="5021"/>
                      <a:pt x="7239" y="204"/>
                      <a:pt x="5243" y="34"/>
                    </a:cubicBezTo>
                    <a:lnTo>
                      <a:pt x="5243" y="34"/>
                    </a:lnTo>
                    <a:cubicBezTo>
                      <a:pt x="5502" y="49"/>
                      <a:pt x="5749" y="62"/>
                      <a:pt x="5751" y="62"/>
                    </a:cubicBezTo>
                    <a:cubicBezTo>
                      <a:pt x="5752" y="62"/>
                      <a:pt x="5607" y="54"/>
                      <a:pt x="5208" y="31"/>
                    </a:cubicBezTo>
                    <a:lnTo>
                      <a:pt x="5208" y="31"/>
                    </a:lnTo>
                    <a:cubicBezTo>
                      <a:pt x="5220" y="32"/>
                      <a:pt x="5232" y="33"/>
                      <a:pt x="5243" y="34"/>
                    </a:cubicBezTo>
                    <a:lnTo>
                      <a:pt x="5243" y="34"/>
                    </a:lnTo>
                    <a:cubicBezTo>
                      <a:pt x="5218" y="33"/>
                      <a:pt x="5193" y="31"/>
                      <a:pt x="5168" y="30"/>
                    </a:cubicBezTo>
                    <a:lnTo>
                      <a:pt x="5168" y="30"/>
                    </a:lnTo>
                    <a:cubicBezTo>
                      <a:pt x="5180" y="30"/>
                      <a:pt x="5192" y="31"/>
                      <a:pt x="5203" y="31"/>
                    </a:cubicBezTo>
                    <a:lnTo>
                      <a:pt x="5203" y="31"/>
                    </a:lnTo>
                    <a:cubicBezTo>
                      <a:pt x="4808" y="9"/>
                      <a:pt x="4661" y="1"/>
                      <a:pt x="4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36"/>
              <p:cNvSpPr/>
              <p:nvPr/>
            </p:nvSpPr>
            <p:spPr>
              <a:xfrm>
                <a:off x="3689543" y="1149034"/>
                <a:ext cx="617814" cy="814379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5745" extrusionOk="0">
                    <a:moveTo>
                      <a:pt x="13516" y="13752"/>
                    </a:moveTo>
                    <a:cubicBezTo>
                      <a:pt x="13489" y="13760"/>
                      <a:pt x="13462" y="13772"/>
                      <a:pt x="13435" y="13782"/>
                    </a:cubicBezTo>
                    <a:cubicBezTo>
                      <a:pt x="13432" y="13780"/>
                      <a:pt x="13425" y="13775"/>
                      <a:pt x="13425" y="13775"/>
                    </a:cubicBezTo>
                    <a:cubicBezTo>
                      <a:pt x="13476" y="13765"/>
                      <a:pt x="13456" y="13768"/>
                      <a:pt x="13516" y="13752"/>
                    </a:cubicBezTo>
                    <a:close/>
                    <a:moveTo>
                      <a:pt x="11438" y="0"/>
                    </a:moveTo>
                    <a:cubicBezTo>
                      <a:pt x="8072" y="0"/>
                      <a:pt x="3983" y="2310"/>
                      <a:pt x="4069" y="4866"/>
                    </a:cubicBezTo>
                    <a:cubicBezTo>
                      <a:pt x="4130" y="6504"/>
                      <a:pt x="2849" y="5990"/>
                      <a:pt x="1350" y="8828"/>
                    </a:cubicBezTo>
                    <a:cubicBezTo>
                      <a:pt x="1017" y="9460"/>
                      <a:pt x="826" y="10023"/>
                      <a:pt x="767" y="10552"/>
                    </a:cubicBezTo>
                    <a:cubicBezTo>
                      <a:pt x="591" y="12088"/>
                      <a:pt x="1726" y="11796"/>
                      <a:pt x="1577" y="12648"/>
                    </a:cubicBezTo>
                    <a:cubicBezTo>
                      <a:pt x="1461" y="13199"/>
                      <a:pt x="1" y="15726"/>
                      <a:pt x="1146" y="17004"/>
                    </a:cubicBezTo>
                    <a:cubicBezTo>
                      <a:pt x="1310" y="17183"/>
                      <a:pt x="1513" y="17314"/>
                      <a:pt x="1712" y="17440"/>
                    </a:cubicBezTo>
                    <a:cubicBezTo>
                      <a:pt x="2677" y="18055"/>
                      <a:pt x="2466" y="18328"/>
                      <a:pt x="2643" y="19299"/>
                    </a:cubicBezTo>
                    <a:cubicBezTo>
                      <a:pt x="2889" y="20668"/>
                      <a:pt x="4159" y="20152"/>
                      <a:pt x="4306" y="22004"/>
                    </a:cubicBezTo>
                    <a:lnTo>
                      <a:pt x="4306" y="22001"/>
                    </a:lnTo>
                    <a:lnTo>
                      <a:pt x="4306" y="22001"/>
                    </a:lnTo>
                    <a:cubicBezTo>
                      <a:pt x="4382" y="23129"/>
                      <a:pt x="4016" y="24368"/>
                      <a:pt x="4922" y="25184"/>
                    </a:cubicBezTo>
                    <a:cubicBezTo>
                      <a:pt x="5378" y="25593"/>
                      <a:pt x="5811" y="25745"/>
                      <a:pt x="6223" y="25745"/>
                    </a:cubicBezTo>
                    <a:cubicBezTo>
                      <a:pt x="7185" y="25745"/>
                      <a:pt x="8038" y="24918"/>
                      <a:pt x="8815" y="24585"/>
                    </a:cubicBezTo>
                    <a:cubicBezTo>
                      <a:pt x="9783" y="24169"/>
                      <a:pt x="10141" y="23407"/>
                      <a:pt x="10559" y="22397"/>
                    </a:cubicBezTo>
                    <a:cubicBezTo>
                      <a:pt x="11377" y="20419"/>
                      <a:pt x="11248" y="19717"/>
                      <a:pt x="11477" y="18513"/>
                    </a:cubicBezTo>
                    <a:cubicBezTo>
                      <a:pt x="11585" y="17984"/>
                      <a:pt x="11759" y="17467"/>
                      <a:pt x="11910" y="16953"/>
                    </a:cubicBezTo>
                    <a:cubicBezTo>
                      <a:pt x="12325" y="15532"/>
                      <a:pt x="12140" y="14617"/>
                      <a:pt x="13120" y="14135"/>
                    </a:cubicBezTo>
                    <a:cubicBezTo>
                      <a:pt x="13124" y="14136"/>
                      <a:pt x="13127" y="14136"/>
                      <a:pt x="13131" y="14136"/>
                    </a:cubicBezTo>
                    <a:cubicBezTo>
                      <a:pt x="13165" y="14136"/>
                      <a:pt x="13176" y="14123"/>
                      <a:pt x="13204" y="14097"/>
                    </a:cubicBezTo>
                    <a:cubicBezTo>
                      <a:pt x="13336" y="14042"/>
                      <a:pt x="13475" y="14057"/>
                      <a:pt x="13491" y="13914"/>
                    </a:cubicBezTo>
                    <a:cubicBezTo>
                      <a:pt x="14427" y="13537"/>
                      <a:pt x="15332" y="14209"/>
                      <a:pt x="16155" y="12632"/>
                    </a:cubicBezTo>
                    <a:cubicBezTo>
                      <a:pt x="16449" y="12069"/>
                      <a:pt x="16593" y="11939"/>
                      <a:pt x="17156" y="11634"/>
                    </a:cubicBezTo>
                    <a:cubicBezTo>
                      <a:pt x="19530" y="10342"/>
                      <a:pt x="18274" y="8359"/>
                      <a:pt x="18115" y="6542"/>
                    </a:cubicBezTo>
                    <a:cubicBezTo>
                      <a:pt x="18115" y="6541"/>
                      <a:pt x="18114" y="6529"/>
                      <a:pt x="18113" y="6529"/>
                    </a:cubicBezTo>
                    <a:cubicBezTo>
                      <a:pt x="18110" y="6529"/>
                      <a:pt x="18110" y="6521"/>
                      <a:pt x="18110" y="6521"/>
                    </a:cubicBezTo>
                    <a:lnTo>
                      <a:pt x="18110" y="6518"/>
                    </a:lnTo>
                    <a:lnTo>
                      <a:pt x="18110" y="6512"/>
                    </a:lnTo>
                    <a:cubicBezTo>
                      <a:pt x="18045" y="5288"/>
                      <a:pt x="18392" y="1571"/>
                      <a:pt x="12939" y="176"/>
                    </a:cubicBezTo>
                    <a:cubicBezTo>
                      <a:pt x="12469" y="56"/>
                      <a:pt x="11962" y="0"/>
                      <a:pt x="114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36"/>
              <p:cNvSpPr/>
              <p:nvPr/>
            </p:nvSpPr>
            <p:spPr>
              <a:xfrm>
                <a:off x="3863965" y="1241021"/>
                <a:ext cx="363837" cy="284566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8996" extrusionOk="0">
                    <a:moveTo>
                      <a:pt x="203" y="7971"/>
                    </a:moveTo>
                    <a:lnTo>
                      <a:pt x="203" y="7971"/>
                    </a:lnTo>
                    <a:cubicBezTo>
                      <a:pt x="203" y="7973"/>
                      <a:pt x="203" y="7974"/>
                      <a:pt x="202" y="7975"/>
                    </a:cubicBezTo>
                    <a:lnTo>
                      <a:pt x="202" y="7975"/>
                    </a:lnTo>
                    <a:cubicBezTo>
                      <a:pt x="202" y="7974"/>
                      <a:pt x="203" y="7973"/>
                      <a:pt x="203" y="7971"/>
                    </a:cubicBezTo>
                    <a:close/>
                    <a:moveTo>
                      <a:pt x="7566" y="0"/>
                    </a:moveTo>
                    <a:cubicBezTo>
                      <a:pt x="6906" y="0"/>
                      <a:pt x="6340" y="212"/>
                      <a:pt x="6064" y="603"/>
                    </a:cubicBezTo>
                    <a:cubicBezTo>
                      <a:pt x="5837" y="925"/>
                      <a:pt x="5693" y="1315"/>
                      <a:pt x="4785" y="1391"/>
                    </a:cubicBezTo>
                    <a:cubicBezTo>
                      <a:pt x="4713" y="1395"/>
                      <a:pt x="4637" y="1397"/>
                      <a:pt x="4557" y="1397"/>
                    </a:cubicBezTo>
                    <a:cubicBezTo>
                      <a:pt x="4339" y="1397"/>
                      <a:pt x="4093" y="1384"/>
                      <a:pt x="3833" y="1384"/>
                    </a:cubicBezTo>
                    <a:cubicBezTo>
                      <a:pt x="2978" y="1384"/>
                      <a:pt x="1965" y="1523"/>
                      <a:pt x="1270" y="2708"/>
                    </a:cubicBezTo>
                    <a:cubicBezTo>
                      <a:pt x="522" y="3987"/>
                      <a:pt x="1338" y="4906"/>
                      <a:pt x="1000" y="5961"/>
                    </a:cubicBezTo>
                    <a:cubicBezTo>
                      <a:pt x="922" y="6209"/>
                      <a:pt x="766" y="6461"/>
                      <a:pt x="514" y="6872"/>
                    </a:cubicBezTo>
                    <a:cubicBezTo>
                      <a:pt x="253" y="7294"/>
                      <a:pt x="42" y="7678"/>
                      <a:pt x="10" y="8163"/>
                    </a:cubicBezTo>
                    <a:cubicBezTo>
                      <a:pt x="1" y="8285"/>
                      <a:pt x="10" y="8408"/>
                      <a:pt x="28" y="8530"/>
                    </a:cubicBezTo>
                    <a:cubicBezTo>
                      <a:pt x="50" y="8676"/>
                      <a:pt x="93" y="8818"/>
                      <a:pt x="146" y="8955"/>
                    </a:cubicBezTo>
                    <a:cubicBezTo>
                      <a:pt x="156" y="8981"/>
                      <a:pt x="186" y="8996"/>
                      <a:pt x="212" y="8996"/>
                    </a:cubicBezTo>
                    <a:cubicBezTo>
                      <a:pt x="217" y="8996"/>
                      <a:pt x="222" y="8995"/>
                      <a:pt x="227" y="8994"/>
                    </a:cubicBezTo>
                    <a:cubicBezTo>
                      <a:pt x="263" y="8987"/>
                      <a:pt x="294" y="8945"/>
                      <a:pt x="282" y="8908"/>
                    </a:cubicBezTo>
                    <a:cubicBezTo>
                      <a:pt x="231" y="8746"/>
                      <a:pt x="194" y="8583"/>
                      <a:pt x="180" y="8415"/>
                    </a:cubicBezTo>
                    <a:cubicBezTo>
                      <a:pt x="174" y="8344"/>
                      <a:pt x="174" y="8272"/>
                      <a:pt x="177" y="8201"/>
                    </a:cubicBezTo>
                    <a:cubicBezTo>
                      <a:pt x="180" y="8125"/>
                      <a:pt x="191" y="8050"/>
                      <a:pt x="202" y="7978"/>
                    </a:cubicBezTo>
                    <a:lnTo>
                      <a:pt x="202" y="7978"/>
                    </a:lnTo>
                    <a:cubicBezTo>
                      <a:pt x="297" y="7519"/>
                      <a:pt x="524" y="7170"/>
                      <a:pt x="788" y="6710"/>
                    </a:cubicBezTo>
                    <a:cubicBezTo>
                      <a:pt x="1062" y="6240"/>
                      <a:pt x="1195" y="5965"/>
                      <a:pt x="1222" y="5490"/>
                    </a:cubicBezTo>
                    <a:cubicBezTo>
                      <a:pt x="1230" y="5354"/>
                      <a:pt x="1219" y="5216"/>
                      <a:pt x="1208" y="5080"/>
                    </a:cubicBezTo>
                    <a:cubicBezTo>
                      <a:pt x="1139" y="4319"/>
                      <a:pt x="816" y="3427"/>
                      <a:pt x="1675" y="2430"/>
                    </a:cubicBezTo>
                    <a:cubicBezTo>
                      <a:pt x="2339" y="1682"/>
                      <a:pt x="3005" y="1571"/>
                      <a:pt x="3663" y="1571"/>
                    </a:cubicBezTo>
                    <a:cubicBezTo>
                      <a:pt x="3941" y="1571"/>
                      <a:pt x="4218" y="1591"/>
                      <a:pt x="4493" y="1591"/>
                    </a:cubicBezTo>
                    <a:cubicBezTo>
                      <a:pt x="4809" y="1591"/>
                      <a:pt x="5123" y="1564"/>
                      <a:pt x="5432" y="1451"/>
                    </a:cubicBezTo>
                    <a:cubicBezTo>
                      <a:pt x="5783" y="1320"/>
                      <a:pt x="5958" y="1104"/>
                      <a:pt x="6085" y="919"/>
                    </a:cubicBezTo>
                    <a:cubicBezTo>
                      <a:pt x="6303" y="599"/>
                      <a:pt x="6436" y="262"/>
                      <a:pt x="7266" y="195"/>
                    </a:cubicBezTo>
                    <a:cubicBezTo>
                      <a:pt x="7327" y="191"/>
                      <a:pt x="7389" y="189"/>
                      <a:pt x="7452" y="189"/>
                    </a:cubicBezTo>
                    <a:cubicBezTo>
                      <a:pt x="8282" y="189"/>
                      <a:pt x="9207" y="524"/>
                      <a:pt x="9907" y="1126"/>
                    </a:cubicBezTo>
                    <a:lnTo>
                      <a:pt x="9904" y="1123"/>
                    </a:lnTo>
                    <a:lnTo>
                      <a:pt x="9904" y="1123"/>
                    </a:lnTo>
                    <a:cubicBezTo>
                      <a:pt x="10251" y="1425"/>
                      <a:pt x="10473" y="1753"/>
                      <a:pt x="10468" y="1753"/>
                    </a:cubicBezTo>
                    <a:cubicBezTo>
                      <a:pt x="10467" y="1753"/>
                      <a:pt x="10465" y="1751"/>
                      <a:pt x="10461" y="1746"/>
                    </a:cubicBezTo>
                    <a:lnTo>
                      <a:pt x="10461" y="1746"/>
                    </a:lnTo>
                    <a:cubicBezTo>
                      <a:pt x="11095" y="2668"/>
                      <a:pt x="11117" y="3676"/>
                      <a:pt x="11117" y="3676"/>
                    </a:cubicBezTo>
                    <a:cubicBezTo>
                      <a:pt x="11138" y="3976"/>
                      <a:pt x="11132" y="4279"/>
                      <a:pt x="11105" y="4579"/>
                    </a:cubicBezTo>
                    <a:cubicBezTo>
                      <a:pt x="11102" y="4611"/>
                      <a:pt x="11128" y="4629"/>
                      <a:pt x="11154" y="4629"/>
                    </a:cubicBezTo>
                    <a:cubicBezTo>
                      <a:pt x="11176" y="4629"/>
                      <a:pt x="11198" y="4616"/>
                      <a:pt x="11200" y="4585"/>
                    </a:cubicBezTo>
                    <a:cubicBezTo>
                      <a:pt x="11501" y="1353"/>
                      <a:pt x="9234" y="0"/>
                      <a:pt x="75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36"/>
              <p:cNvSpPr/>
              <p:nvPr/>
            </p:nvSpPr>
            <p:spPr>
              <a:xfrm>
                <a:off x="3870291" y="1492974"/>
                <a:ext cx="63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36"/>
              <p:cNvSpPr/>
              <p:nvPr/>
            </p:nvSpPr>
            <p:spPr>
              <a:xfrm>
                <a:off x="4140591" y="1437554"/>
                <a:ext cx="125929" cy="125391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964" extrusionOk="0">
                    <a:moveTo>
                      <a:pt x="3904" y="1"/>
                    </a:moveTo>
                    <a:cubicBezTo>
                      <a:pt x="3869" y="1"/>
                      <a:pt x="3835" y="23"/>
                      <a:pt x="3828" y="72"/>
                    </a:cubicBezTo>
                    <a:cubicBezTo>
                      <a:pt x="3798" y="305"/>
                      <a:pt x="3758" y="590"/>
                      <a:pt x="3620" y="878"/>
                    </a:cubicBezTo>
                    <a:cubicBezTo>
                      <a:pt x="3408" y="1289"/>
                      <a:pt x="2602" y="2106"/>
                      <a:pt x="1578" y="2596"/>
                    </a:cubicBezTo>
                    <a:cubicBezTo>
                      <a:pt x="880" y="2928"/>
                      <a:pt x="596" y="3372"/>
                      <a:pt x="36" y="3880"/>
                    </a:cubicBezTo>
                    <a:cubicBezTo>
                      <a:pt x="0" y="3912"/>
                      <a:pt x="31" y="3964"/>
                      <a:pt x="69" y="3964"/>
                    </a:cubicBezTo>
                    <a:cubicBezTo>
                      <a:pt x="79" y="3964"/>
                      <a:pt x="89" y="3960"/>
                      <a:pt x="99" y="3951"/>
                    </a:cubicBezTo>
                    <a:cubicBezTo>
                      <a:pt x="414" y="3666"/>
                      <a:pt x="640" y="3408"/>
                      <a:pt x="914" y="3167"/>
                    </a:cubicBezTo>
                    <a:cubicBezTo>
                      <a:pt x="1657" y="2510"/>
                      <a:pt x="1703" y="2921"/>
                      <a:pt x="3129" y="1688"/>
                    </a:cubicBezTo>
                    <a:cubicBezTo>
                      <a:pt x="3385" y="1468"/>
                      <a:pt x="3593" y="1282"/>
                      <a:pt x="3745" y="1017"/>
                    </a:cubicBezTo>
                    <a:cubicBezTo>
                      <a:pt x="3909" y="735"/>
                      <a:pt x="3967" y="404"/>
                      <a:pt x="3978" y="79"/>
                    </a:cubicBezTo>
                    <a:cubicBezTo>
                      <a:pt x="3980" y="29"/>
                      <a:pt x="3942" y="1"/>
                      <a:pt x="3904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36"/>
              <p:cNvSpPr/>
              <p:nvPr/>
            </p:nvSpPr>
            <p:spPr>
              <a:xfrm>
                <a:off x="4152801" y="1198792"/>
                <a:ext cx="93664" cy="188308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5953" extrusionOk="0">
                    <a:moveTo>
                      <a:pt x="130" y="1"/>
                    </a:moveTo>
                    <a:cubicBezTo>
                      <a:pt x="129" y="1"/>
                      <a:pt x="129" y="1"/>
                      <a:pt x="131" y="1"/>
                    </a:cubicBezTo>
                    <a:cubicBezTo>
                      <a:pt x="130" y="1"/>
                      <a:pt x="129" y="1"/>
                      <a:pt x="127" y="1"/>
                    </a:cubicBezTo>
                    <a:cubicBezTo>
                      <a:pt x="55" y="1"/>
                      <a:pt x="0" y="78"/>
                      <a:pt x="35" y="150"/>
                    </a:cubicBezTo>
                    <a:cubicBezTo>
                      <a:pt x="47" y="170"/>
                      <a:pt x="71" y="194"/>
                      <a:pt x="96" y="198"/>
                    </a:cubicBezTo>
                    <a:cubicBezTo>
                      <a:pt x="842" y="343"/>
                      <a:pt x="1323" y="694"/>
                      <a:pt x="1668" y="1191"/>
                    </a:cubicBezTo>
                    <a:cubicBezTo>
                      <a:pt x="1668" y="1191"/>
                      <a:pt x="1871" y="1423"/>
                      <a:pt x="2255" y="2494"/>
                    </a:cubicBezTo>
                    <a:cubicBezTo>
                      <a:pt x="2253" y="2489"/>
                      <a:pt x="2252" y="2485"/>
                      <a:pt x="2251" y="2479"/>
                    </a:cubicBezTo>
                    <a:lnTo>
                      <a:pt x="2251" y="2479"/>
                    </a:lnTo>
                    <a:cubicBezTo>
                      <a:pt x="2889" y="4273"/>
                      <a:pt x="2888" y="3645"/>
                      <a:pt x="2787" y="5426"/>
                    </a:cubicBezTo>
                    <a:cubicBezTo>
                      <a:pt x="2777" y="5584"/>
                      <a:pt x="2776" y="5742"/>
                      <a:pt x="2780" y="5901"/>
                    </a:cubicBezTo>
                    <a:cubicBezTo>
                      <a:pt x="2781" y="5936"/>
                      <a:pt x="2805" y="5952"/>
                      <a:pt x="2828" y="5952"/>
                    </a:cubicBezTo>
                    <a:cubicBezTo>
                      <a:pt x="2852" y="5952"/>
                      <a:pt x="2876" y="5936"/>
                      <a:pt x="2875" y="5907"/>
                    </a:cubicBezTo>
                    <a:cubicBezTo>
                      <a:pt x="2856" y="5277"/>
                      <a:pt x="2961" y="4840"/>
                      <a:pt x="2941" y="4344"/>
                    </a:cubicBezTo>
                    <a:cubicBezTo>
                      <a:pt x="2916" y="3732"/>
                      <a:pt x="2727" y="3489"/>
                      <a:pt x="2495" y="2840"/>
                    </a:cubicBezTo>
                    <a:cubicBezTo>
                      <a:pt x="2281" y="2236"/>
                      <a:pt x="2115" y="1603"/>
                      <a:pt x="1752" y="1065"/>
                    </a:cubicBezTo>
                    <a:cubicBezTo>
                      <a:pt x="1714" y="1004"/>
                      <a:pt x="1671" y="947"/>
                      <a:pt x="1625" y="890"/>
                    </a:cubicBezTo>
                    <a:cubicBezTo>
                      <a:pt x="1570" y="821"/>
                      <a:pt x="1510" y="758"/>
                      <a:pt x="1450" y="695"/>
                    </a:cubicBezTo>
                    <a:cubicBezTo>
                      <a:pt x="1334" y="573"/>
                      <a:pt x="1207" y="460"/>
                      <a:pt x="1071" y="360"/>
                    </a:cubicBezTo>
                    <a:cubicBezTo>
                      <a:pt x="935" y="258"/>
                      <a:pt x="787" y="174"/>
                      <a:pt x="630" y="112"/>
                    </a:cubicBezTo>
                    <a:cubicBezTo>
                      <a:pt x="386" y="12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36"/>
              <p:cNvSpPr/>
              <p:nvPr/>
            </p:nvSpPr>
            <p:spPr>
              <a:xfrm>
                <a:off x="3891612" y="1222516"/>
                <a:ext cx="253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1"/>
                    </a:moveTo>
                    <a:cubicBezTo>
                      <a:pt x="6" y="2"/>
                      <a:pt x="2" y="4"/>
                      <a:pt x="0" y="5"/>
                    </a:cubicBezTo>
                    <a:cubicBezTo>
                      <a:pt x="5" y="4"/>
                      <a:pt x="6" y="2"/>
                      <a:pt x="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36"/>
              <p:cNvSpPr/>
              <p:nvPr/>
            </p:nvSpPr>
            <p:spPr>
              <a:xfrm>
                <a:off x="4008209" y="1168456"/>
                <a:ext cx="28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9" y="0"/>
                    </a:moveTo>
                    <a:cubicBezTo>
                      <a:pt x="7" y="0"/>
                      <a:pt x="7" y="0"/>
                      <a:pt x="4" y="2"/>
                    </a:cubicBezTo>
                    <a:lnTo>
                      <a:pt x="4" y="2"/>
                    </a:lnTo>
                    <a:cubicBezTo>
                      <a:pt x="6" y="1"/>
                      <a:pt x="7" y="1"/>
                      <a:pt x="9" y="0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1" y="3"/>
                      <a:pt x="0" y="5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36"/>
              <p:cNvSpPr/>
              <p:nvPr/>
            </p:nvSpPr>
            <p:spPr>
              <a:xfrm>
                <a:off x="3765967" y="1159884"/>
                <a:ext cx="355581" cy="246734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7800" extrusionOk="0">
                    <a:moveTo>
                      <a:pt x="8536" y="1"/>
                    </a:moveTo>
                    <a:cubicBezTo>
                      <a:pt x="8097" y="1"/>
                      <a:pt x="7695" y="107"/>
                      <a:pt x="7320" y="291"/>
                    </a:cubicBezTo>
                    <a:cubicBezTo>
                      <a:pt x="6964" y="465"/>
                      <a:pt x="6687" y="795"/>
                      <a:pt x="6358" y="1026"/>
                    </a:cubicBezTo>
                    <a:cubicBezTo>
                      <a:pt x="5898" y="1338"/>
                      <a:pt x="5483" y="1289"/>
                      <a:pt x="4903" y="1415"/>
                    </a:cubicBezTo>
                    <a:cubicBezTo>
                      <a:pt x="4564" y="1490"/>
                      <a:pt x="4224" y="1660"/>
                      <a:pt x="3935" y="1852"/>
                    </a:cubicBezTo>
                    <a:cubicBezTo>
                      <a:pt x="3732" y="1988"/>
                      <a:pt x="3544" y="2141"/>
                      <a:pt x="3372" y="2315"/>
                    </a:cubicBezTo>
                    <a:cubicBezTo>
                      <a:pt x="2326" y="3367"/>
                      <a:pt x="2659" y="4223"/>
                      <a:pt x="2525" y="4956"/>
                    </a:cubicBezTo>
                    <a:cubicBezTo>
                      <a:pt x="2525" y="4956"/>
                      <a:pt x="2489" y="5261"/>
                      <a:pt x="2211" y="5582"/>
                    </a:cubicBezTo>
                    <a:cubicBezTo>
                      <a:pt x="1661" y="6186"/>
                      <a:pt x="673" y="6552"/>
                      <a:pt x="175" y="7379"/>
                    </a:cubicBezTo>
                    <a:cubicBezTo>
                      <a:pt x="108" y="7489"/>
                      <a:pt x="55" y="7610"/>
                      <a:pt x="10" y="7731"/>
                    </a:cubicBezTo>
                    <a:cubicBezTo>
                      <a:pt x="0" y="7759"/>
                      <a:pt x="18" y="7789"/>
                      <a:pt x="42" y="7797"/>
                    </a:cubicBezTo>
                    <a:cubicBezTo>
                      <a:pt x="47" y="7799"/>
                      <a:pt x="53" y="7800"/>
                      <a:pt x="58" y="7800"/>
                    </a:cubicBezTo>
                    <a:cubicBezTo>
                      <a:pt x="80" y="7800"/>
                      <a:pt x="101" y="7786"/>
                      <a:pt x="108" y="7766"/>
                    </a:cubicBezTo>
                    <a:cubicBezTo>
                      <a:pt x="132" y="7706"/>
                      <a:pt x="155" y="7648"/>
                      <a:pt x="184" y="7591"/>
                    </a:cubicBezTo>
                    <a:cubicBezTo>
                      <a:pt x="264" y="7434"/>
                      <a:pt x="363" y="7289"/>
                      <a:pt x="477" y="7154"/>
                    </a:cubicBezTo>
                    <a:cubicBezTo>
                      <a:pt x="855" y="6735"/>
                      <a:pt x="1351" y="6443"/>
                      <a:pt x="1787" y="6118"/>
                    </a:cubicBezTo>
                    <a:cubicBezTo>
                      <a:pt x="2990" y="5217"/>
                      <a:pt x="2556" y="4723"/>
                      <a:pt x="2740" y="3691"/>
                    </a:cubicBezTo>
                    <a:lnTo>
                      <a:pt x="2740" y="3691"/>
                    </a:lnTo>
                    <a:lnTo>
                      <a:pt x="2740" y="3693"/>
                    </a:lnTo>
                    <a:cubicBezTo>
                      <a:pt x="2778" y="3486"/>
                      <a:pt x="2834" y="3336"/>
                      <a:pt x="2910" y="3175"/>
                    </a:cubicBezTo>
                    <a:lnTo>
                      <a:pt x="2910" y="3177"/>
                    </a:lnTo>
                    <a:cubicBezTo>
                      <a:pt x="3146" y="2691"/>
                      <a:pt x="3533" y="2293"/>
                      <a:pt x="3974" y="1985"/>
                    </a:cubicBezTo>
                    <a:lnTo>
                      <a:pt x="3972" y="1985"/>
                    </a:lnTo>
                    <a:cubicBezTo>
                      <a:pt x="3981" y="1981"/>
                      <a:pt x="3978" y="1982"/>
                      <a:pt x="3987" y="1977"/>
                    </a:cubicBezTo>
                    <a:lnTo>
                      <a:pt x="3987" y="1977"/>
                    </a:lnTo>
                    <a:cubicBezTo>
                      <a:pt x="3985" y="1978"/>
                      <a:pt x="3984" y="1978"/>
                      <a:pt x="3981" y="1981"/>
                    </a:cubicBezTo>
                    <a:cubicBezTo>
                      <a:pt x="5380" y="1045"/>
                      <a:pt x="5512" y="1954"/>
                      <a:pt x="6908" y="728"/>
                    </a:cubicBezTo>
                    <a:cubicBezTo>
                      <a:pt x="6994" y="652"/>
                      <a:pt x="7081" y="582"/>
                      <a:pt x="7173" y="516"/>
                    </a:cubicBezTo>
                    <a:cubicBezTo>
                      <a:pt x="7338" y="402"/>
                      <a:pt x="7478" y="342"/>
                      <a:pt x="7655" y="274"/>
                    </a:cubicBezTo>
                    <a:lnTo>
                      <a:pt x="7655" y="274"/>
                    </a:lnTo>
                    <a:cubicBezTo>
                      <a:pt x="7666" y="272"/>
                      <a:pt x="7658" y="274"/>
                      <a:pt x="7667" y="270"/>
                    </a:cubicBezTo>
                    <a:lnTo>
                      <a:pt x="7667" y="270"/>
                    </a:lnTo>
                    <a:cubicBezTo>
                      <a:pt x="7667" y="270"/>
                      <a:pt x="7667" y="271"/>
                      <a:pt x="7667" y="271"/>
                    </a:cubicBezTo>
                    <a:cubicBezTo>
                      <a:pt x="8052" y="137"/>
                      <a:pt x="8344" y="124"/>
                      <a:pt x="8344" y="124"/>
                    </a:cubicBezTo>
                    <a:cubicBezTo>
                      <a:pt x="8412" y="120"/>
                      <a:pt x="8477" y="118"/>
                      <a:pt x="8540" y="118"/>
                    </a:cubicBezTo>
                    <a:cubicBezTo>
                      <a:pt x="8757" y="118"/>
                      <a:pt x="8955" y="141"/>
                      <a:pt x="9167" y="180"/>
                    </a:cubicBezTo>
                    <a:cubicBezTo>
                      <a:pt x="9167" y="180"/>
                      <a:pt x="9422" y="221"/>
                      <a:pt x="10114" y="437"/>
                    </a:cubicBezTo>
                    <a:cubicBezTo>
                      <a:pt x="10456" y="545"/>
                      <a:pt x="10795" y="651"/>
                      <a:pt x="11146" y="728"/>
                    </a:cubicBezTo>
                    <a:cubicBezTo>
                      <a:pt x="11152" y="729"/>
                      <a:pt x="11158" y="730"/>
                      <a:pt x="11164" y="730"/>
                    </a:cubicBezTo>
                    <a:cubicBezTo>
                      <a:pt x="11233" y="730"/>
                      <a:pt x="11240" y="634"/>
                      <a:pt x="11182" y="621"/>
                    </a:cubicBezTo>
                    <a:cubicBezTo>
                      <a:pt x="10280" y="423"/>
                      <a:pt x="9498" y="34"/>
                      <a:pt x="8627" y="2"/>
                    </a:cubicBezTo>
                    <a:cubicBezTo>
                      <a:pt x="8597" y="1"/>
                      <a:pt x="8566" y="1"/>
                      <a:pt x="853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36"/>
              <p:cNvSpPr/>
              <p:nvPr/>
            </p:nvSpPr>
            <p:spPr>
              <a:xfrm>
                <a:off x="3819996" y="1202398"/>
                <a:ext cx="268497" cy="242779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7675" extrusionOk="0">
                    <a:moveTo>
                      <a:pt x="7645" y="1"/>
                    </a:moveTo>
                    <a:cubicBezTo>
                      <a:pt x="6849" y="1"/>
                      <a:pt x="6168" y="683"/>
                      <a:pt x="5379" y="972"/>
                    </a:cubicBezTo>
                    <a:lnTo>
                      <a:pt x="5380" y="972"/>
                    </a:lnTo>
                    <a:cubicBezTo>
                      <a:pt x="4681" y="1223"/>
                      <a:pt x="2326" y="1258"/>
                      <a:pt x="1643" y="3327"/>
                    </a:cubicBezTo>
                    <a:cubicBezTo>
                      <a:pt x="1488" y="3800"/>
                      <a:pt x="1454" y="4351"/>
                      <a:pt x="1378" y="4739"/>
                    </a:cubicBezTo>
                    <a:cubicBezTo>
                      <a:pt x="1337" y="4943"/>
                      <a:pt x="1298" y="5060"/>
                      <a:pt x="1225" y="5215"/>
                    </a:cubicBezTo>
                    <a:cubicBezTo>
                      <a:pt x="898" y="5872"/>
                      <a:pt x="172" y="6280"/>
                      <a:pt x="28" y="7079"/>
                    </a:cubicBezTo>
                    <a:cubicBezTo>
                      <a:pt x="1" y="7232"/>
                      <a:pt x="6" y="7425"/>
                      <a:pt x="66" y="7627"/>
                    </a:cubicBezTo>
                    <a:cubicBezTo>
                      <a:pt x="76" y="7661"/>
                      <a:pt x="101" y="7675"/>
                      <a:pt x="125" y="7675"/>
                    </a:cubicBezTo>
                    <a:cubicBezTo>
                      <a:pt x="160" y="7675"/>
                      <a:pt x="194" y="7645"/>
                      <a:pt x="182" y="7603"/>
                    </a:cubicBezTo>
                    <a:cubicBezTo>
                      <a:pt x="115" y="7352"/>
                      <a:pt x="124" y="7143"/>
                      <a:pt x="201" y="6911"/>
                    </a:cubicBezTo>
                    <a:cubicBezTo>
                      <a:pt x="221" y="6850"/>
                      <a:pt x="247" y="6790"/>
                      <a:pt x="274" y="6731"/>
                    </a:cubicBezTo>
                    <a:cubicBezTo>
                      <a:pt x="463" y="6356"/>
                      <a:pt x="848" y="5943"/>
                      <a:pt x="846" y="5943"/>
                    </a:cubicBezTo>
                    <a:lnTo>
                      <a:pt x="846" y="5943"/>
                    </a:lnTo>
                    <a:cubicBezTo>
                      <a:pt x="846" y="5943"/>
                      <a:pt x="846" y="5943"/>
                      <a:pt x="845" y="5943"/>
                    </a:cubicBezTo>
                    <a:cubicBezTo>
                      <a:pt x="1345" y="5372"/>
                      <a:pt x="1440" y="5103"/>
                      <a:pt x="1531" y="4446"/>
                    </a:cubicBezTo>
                    <a:cubicBezTo>
                      <a:pt x="1609" y="3884"/>
                      <a:pt x="1625" y="3810"/>
                      <a:pt x="1627" y="3810"/>
                    </a:cubicBezTo>
                    <a:lnTo>
                      <a:pt x="1627" y="3810"/>
                    </a:lnTo>
                    <a:cubicBezTo>
                      <a:pt x="1628" y="3810"/>
                      <a:pt x="1628" y="3816"/>
                      <a:pt x="1627" y="3819"/>
                    </a:cubicBezTo>
                    <a:cubicBezTo>
                      <a:pt x="1868" y="2552"/>
                      <a:pt x="2661" y="2029"/>
                      <a:pt x="2784" y="1958"/>
                    </a:cubicBezTo>
                    <a:lnTo>
                      <a:pt x="2784" y="1958"/>
                    </a:lnTo>
                    <a:cubicBezTo>
                      <a:pt x="2782" y="1960"/>
                      <a:pt x="2779" y="1961"/>
                      <a:pt x="2777" y="1963"/>
                    </a:cubicBezTo>
                    <a:cubicBezTo>
                      <a:pt x="2794" y="1954"/>
                      <a:pt x="2802" y="1949"/>
                      <a:pt x="2801" y="1949"/>
                    </a:cubicBezTo>
                    <a:lnTo>
                      <a:pt x="2801" y="1949"/>
                    </a:lnTo>
                    <a:cubicBezTo>
                      <a:pt x="2800" y="1949"/>
                      <a:pt x="2794" y="1952"/>
                      <a:pt x="2784" y="1958"/>
                    </a:cubicBezTo>
                    <a:lnTo>
                      <a:pt x="2784" y="1958"/>
                    </a:lnTo>
                    <a:cubicBezTo>
                      <a:pt x="3063" y="1769"/>
                      <a:pt x="3368" y="1627"/>
                      <a:pt x="3683" y="1513"/>
                    </a:cubicBezTo>
                    <a:lnTo>
                      <a:pt x="3682" y="1513"/>
                    </a:lnTo>
                    <a:cubicBezTo>
                      <a:pt x="4926" y="1072"/>
                      <a:pt x="5021" y="1316"/>
                      <a:pt x="5887" y="850"/>
                    </a:cubicBezTo>
                    <a:cubicBezTo>
                      <a:pt x="6294" y="633"/>
                      <a:pt x="6676" y="358"/>
                      <a:pt x="7111" y="199"/>
                    </a:cubicBezTo>
                    <a:cubicBezTo>
                      <a:pt x="7360" y="110"/>
                      <a:pt x="7542" y="100"/>
                      <a:pt x="7542" y="100"/>
                    </a:cubicBezTo>
                    <a:cubicBezTo>
                      <a:pt x="7547" y="100"/>
                      <a:pt x="7554" y="99"/>
                      <a:pt x="7556" y="99"/>
                    </a:cubicBezTo>
                    <a:cubicBezTo>
                      <a:pt x="7556" y="99"/>
                      <a:pt x="7556" y="100"/>
                      <a:pt x="7554" y="100"/>
                    </a:cubicBezTo>
                    <a:cubicBezTo>
                      <a:pt x="7584" y="98"/>
                      <a:pt x="7613" y="98"/>
                      <a:pt x="7643" y="98"/>
                    </a:cubicBezTo>
                    <a:cubicBezTo>
                      <a:pt x="7882" y="98"/>
                      <a:pt x="8111" y="153"/>
                      <a:pt x="8393" y="325"/>
                    </a:cubicBezTo>
                    <a:cubicBezTo>
                      <a:pt x="8402" y="331"/>
                      <a:pt x="8412" y="334"/>
                      <a:pt x="8420" y="334"/>
                    </a:cubicBezTo>
                    <a:cubicBezTo>
                      <a:pt x="8462" y="334"/>
                      <a:pt x="8487" y="272"/>
                      <a:pt x="8444" y="246"/>
                    </a:cubicBezTo>
                    <a:cubicBezTo>
                      <a:pt x="8220" y="107"/>
                      <a:pt x="7985" y="17"/>
                      <a:pt x="7721" y="3"/>
                    </a:cubicBezTo>
                    <a:cubicBezTo>
                      <a:pt x="7696" y="1"/>
                      <a:pt x="7670" y="1"/>
                      <a:pt x="7645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36"/>
              <p:cNvSpPr/>
              <p:nvPr/>
            </p:nvSpPr>
            <p:spPr>
              <a:xfrm>
                <a:off x="4058663" y="1205561"/>
                <a:ext cx="253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0"/>
                      <a:pt x="2" y="0"/>
                      <a:pt x="7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36"/>
              <p:cNvSpPr/>
              <p:nvPr/>
            </p:nvSpPr>
            <p:spPr>
              <a:xfrm>
                <a:off x="3709693" y="1435846"/>
                <a:ext cx="59754" cy="23389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7394" extrusionOk="0">
                    <a:moveTo>
                      <a:pt x="1421" y="1"/>
                    </a:moveTo>
                    <a:cubicBezTo>
                      <a:pt x="1406" y="1"/>
                      <a:pt x="1390" y="8"/>
                      <a:pt x="1381" y="21"/>
                    </a:cubicBezTo>
                    <a:cubicBezTo>
                      <a:pt x="1340" y="78"/>
                      <a:pt x="1300" y="137"/>
                      <a:pt x="1262" y="196"/>
                    </a:cubicBezTo>
                    <a:cubicBezTo>
                      <a:pt x="670" y="1177"/>
                      <a:pt x="1722" y="1918"/>
                      <a:pt x="1787" y="2902"/>
                    </a:cubicBezTo>
                    <a:lnTo>
                      <a:pt x="1787" y="2901"/>
                    </a:lnTo>
                    <a:lnTo>
                      <a:pt x="1787" y="2901"/>
                    </a:lnTo>
                    <a:cubicBezTo>
                      <a:pt x="1798" y="3078"/>
                      <a:pt x="1784" y="3211"/>
                      <a:pt x="1755" y="3365"/>
                    </a:cubicBezTo>
                    <a:lnTo>
                      <a:pt x="1755" y="3360"/>
                    </a:lnTo>
                    <a:cubicBezTo>
                      <a:pt x="1453" y="4837"/>
                      <a:pt x="1" y="6024"/>
                      <a:pt x="1091" y="7378"/>
                    </a:cubicBezTo>
                    <a:cubicBezTo>
                      <a:pt x="1099" y="7389"/>
                      <a:pt x="1112" y="7394"/>
                      <a:pt x="1125" y="7394"/>
                    </a:cubicBezTo>
                    <a:cubicBezTo>
                      <a:pt x="1137" y="7394"/>
                      <a:pt x="1148" y="7390"/>
                      <a:pt x="1157" y="7382"/>
                    </a:cubicBezTo>
                    <a:cubicBezTo>
                      <a:pt x="1177" y="7364"/>
                      <a:pt x="1177" y="7335"/>
                      <a:pt x="1161" y="7314"/>
                    </a:cubicBezTo>
                    <a:cubicBezTo>
                      <a:pt x="1129" y="7275"/>
                      <a:pt x="1098" y="7235"/>
                      <a:pt x="1068" y="7194"/>
                    </a:cubicBezTo>
                    <a:lnTo>
                      <a:pt x="1068" y="7194"/>
                    </a:lnTo>
                    <a:cubicBezTo>
                      <a:pt x="1068" y="7194"/>
                      <a:pt x="1068" y="7195"/>
                      <a:pt x="1068" y="7195"/>
                    </a:cubicBez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3"/>
                      <a:pt x="1067" y="7193"/>
                      <a:pt x="1068" y="7194"/>
                    </a:cubicBezTo>
                    <a:lnTo>
                      <a:pt x="1068" y="7194"/>
                    </a:lnTo>
                    <a:cubicBezTo>
                      <a:pt x="1067" y="7193"/>
                      <a:pt x="1067" y="7192"/>
                      <a:pt x="1066" y="7192"/>
                    </a:cubicBezTo>
                    <a:lnTo>
                      <a:pt x="1066" y="7192"/>
                    </a:lnTo>
                    <a:lnTo>
                      <a:pt x="1066" y="7192"/>
                    </a:ln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cubicBezTo>
                      <a:pt x="1066" y="7192"/>
                      <a:pt x="1066" y="7192"/>
                      <a:pt x="1066" y="7192"/>
                    </a:cubicBezTo>
                    <a:lnTo>
                      <a:pt x="1066" y="7192"/>
                    </a:lnTo>
                    <a:lnTo>
                      <a:pt x="1061" y="7183"/>
                    </a:lnTo>
                    <a:lnTo>
                      <a:pt x="1062" y="7185"/>
                    </a:lnTo>
                    <a:cubicBezTo>
                      <a:pt x="589" y="6472"/>
                      <a:pt x="804" y="5796"/>
                      <a:pt x="1141" y="5104"/>
                    </a:cubicBezTo>
                    <a:lnTo>
                      <a:pt x="1141" y="5104"/>
                    </a:lnTo>
                    <a:cubicBezTo>
                      <a:pt x="1139" y="5108"/>
                      <a:pt x="1138" y="5111"/>
                      <a:pt x="1139" y="5111"/>
                    </a:cubicBezTo>
                    <a:cubicBezTo>
                      <a:pt x="1146" y="5111"/>
                      <a:pt x="1508" y="4397"/>
                      <a:pt x="1679" y="3947"/>
                    </a:cubicBezTo>
                    <a:cubicBezTo>
                      <a:pt x="1797" y="3644"/>
                      <a:pt x="1888" y="3322"/>
                      <a:pt x="1887" y="2994"/>
                    </a:cubicBezTo>
                    <a:cubicBezTo>
                      <a:pt x="1885" y="2868"/>
                      <a:pt x="1870" y="2743"/>
                      <a:pt x="1841" y="2621"/>
                    </a:cubicBezTo>
                    <a:cubicBezTo>
                      <a:pt x="1768" y="2342"/>
                      <a:pt x="1618" y="2034"/>
                      <a:pt x="1507" y="1804"/>
                    </a:cubicBezTo>
                    <a:cubicBezTo>
                      <a:pt x="1429" y="1636"/>
                      <a:pt x="1320" y="1417"/>
                      <a:pt x="1257" y="1245"/>
                    </a:cubicBezTo>
                    <a:cubicBezTo>
                      <a:pt x="1211" y="1117"/>
                      <a:pt x="1185" y="1018"/>
                      <a:pt x="1174" y="887"/>
                    </a:cubicBezTo>
                    <a:cubicBezTo>
                      <a:pt x="1167" y="781"/>
                      <a:pt x="1174" y="717"/>
                      <a:pt x="1185" y="644"/>
                    </a:cubicBezTo>
                    <a:cubicBezTo>
                      <a:pt x="1211" y="519"/>
                      <a:pt x="1240" y="452"/>
                      <a:pt x="1283" y="359"/>
                    </a:cubicBezTo>
                    <a:cubicBezTo>
                      <a:pt x="1333" y="259"/>
                      <a:pt x="1393" y="166"/>
                      <a:pt x="1457" y="74"/>
                    </a:cubicBezTo>
                    <a:cubicBezTo>
                      <a:pt x="1474" y="53"/>
                      <a:pt x="1467" y="23"/>
                      <a:pt x="1446" y="8"/>
                    </a:cubicBezTo>
                    <a:cubicBezTo>
                      <a:pt x="1438" y="3"/>
                      <a:pt x="1429" y="1"/>
                      <a:pt x="1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36"/>
              <p:cNvSpPr/>
              <p:nvPr/>
            </p:nvSpPr>
            <p:spPr>
              <a:xfrm>
                <a:off x="3766094" y="1527549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36"/>
              <p:cNvSpPr/>
              <p:nvPr/>
            </p:nvSpPr>
            <p:spPr>
              <a:xfrm>
                <a:off x="3743192" y="1663189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2"/>
                      <a:pt x="2" y="4"/>
                      <a:pt x="3" y="5"/>
                    </a:cubicBezTo>
                    <a:cubicBezTo>
                      <a:pt x="2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36"/>
              <p:cNvSpPr/>
              <p:nvPr/>
            </p:nvSpPr>
            <p:spPr>
              <a:xfrm>
                <a:off x="3794848" y="1472160"/>
                <a:ext cx="34796" cy="15797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4994" extrusionOk="0">
                    <a:moveTo>
                      <a:pt x="220" y="0"/>
                    </a:moveTo>
                    <a:cubicBezTo>
                      <a:pt x="198" y="0"/>
                      <a:pt x="176" y="14"/>
                      <a:pt x="173" y="44"/>
                    </a:cubicBezTo>
                    <a:cubicBezTo>
                      <a:pt x="1" y="1410"/>
                      <a:pt x="1099" y="1856"/>
                      <a:pt x="558" y="3528"/>
                    </a:cubicBezTo>
                    <a:cubicBezTo>
                      <a:pt x="508" y="3684"/>
                      <a:pt x="448" y="3836"/>
                      <a:pt x="396" y="3989"/>
                    </a:cubicBezTo>
                    <a:cubicBezTo>
                      <a:pt x="274" y="4340"/>
                      <a:pt x="204" y="4624"/>
                      <a:pt x="200" y="4944"/>
                    </a:cubicBezTo>
                    <a:cubicBezTo>
                      <a:pt x="198" y="4978"/>
                      <a:pt x="222" y="4994"/>
                      <a:pt x="246" y="4994"/>
                    </a:cubicBezTo>
                    <a:cubicBezTo>
                      <a:pt x="270" y="4994"/>
                      <a:pt x="294" y="4978"/>
                      <a:pt x="294" y="4949"/>
                    </a:cubicBezTo>
                    <a:cubicBezTo>
                      <a:pt x="300" y="4493"/>
                      <a:pt x="448" y="4131"/>
                      <a:pt x="598" y="3701"/>
                    </a:cubicBezTo>
                    <a:cubicBezTo>
                      <a:pt x="651" y="3557"/>
                      <a:pt x="697" y="3412"/>
                      <a:pt x="734" y="3263"/>
                    </a:cubicBezTo>
                    <a:cubicBezTo>
                      <a:pt x="773" y="3119"/>
                      <a:pt x="796" y="2970"/>
                      <a:pt x="808" y="2819"/>
                    </a:cubicBezTo>
                    <a:cubicBezTo>
                      <a:pt x="870" y="1949"/>
                      <a:pt x="332" y="1293"/>
                      <a:pt x="257" y="457"/>
                    </a:cubicBezTo>
                    <a:cubicBezTo>
                      <a:pt x="244" y="294"/>
                      <a:pt x="253" y="173"/>
                      <a:pt x="267" y="50"/>
                    </a:cubicBezTo>
                    <a:cubicBezTo>
                      <a:pt x="271" y="19"/>
                      <a:pt x="246" y="0"/>
                      <a:pt x="22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36"/>
              <p:cNvSpPr/>
              <p:nvPr/>
            </p:nvSpPr>
            <p:spPr>
              <a:xfrm>
                <a:off x="3894522" y="1503287"/>
                <a:ext cx="131560" cy="335336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10601" extrusionOk="0">
                    <a:moveTo>
                      <a:pt x="421" y="1"/>
                    </a:moveTo>
                    <a:cubicBezTo>
                      <a:pt x="397" y="1"/>
                      <a:pt x="381" y="21"/>
                      <a:pt x="375" y="46"/>
                    </a:cubicBezTo>
                    <a:cubicBezTo>
                      <a:pt x="0" y="2411"/>
                      <a:pt x="2413" y="2358"/>
                      <a:pt x="2573" y="4271"/>
                    </a:cubicBezTo>
                    <a:lnTo>
                      <a:pt x="2573" y="4270"/>
                    </a:lnTo>
                    <a:lnTo>
                      <a:pt x="2573" y="4270"/>
                    </a:lnTo>
                    <a:cubicBezTo>
                      <a:pt x="2619" y="5023"/>
                      <a:pt x="2098" y="5588"/>
                      <a:pt x="1761" y="6273"/>
                    </a:cubicBezTo>
                    <a:cubicBezTo>
                      <a:pt x="1674" y="6452"/>
                      <a:pt x="1599" y="6635"/>
                      <a:pt x="1556" y="6830"/>
                    </a:cubicBezTo>
                    <a:cubicBezTo>
                      <a:pt x="1538" y="6921"/>
                      <a:pt x="1525" y="7013"/>
                      <a:pt x="1519" y="7106"/>
                    </a:cubicBezTo>
                    <a:cubicBezTo>
                      <a:pt x="1438" y="8389"/>
                      <a:pt x="2615" y="8862"/>
                      <a:pt x="2398" y="10498"/>
                    </a:cubicBezTo>
                    <a:cubicBezTo>
                      <a:pt x="2385" y="10567"/>
                      <a:pt x="2429" y="10601"/>
                      <a:pt x="2472" y="10601"/>
                    </a:cubicBezTo>
                    <a:cubicBezTo>
                      <a:pt x="2504" y="10601"/>
                      <a:pt x="2535" y="10582"/>
                      <a:pt x="2544" y="10545"/>
                    </a:cubicBezTo>
                    <a:cubicBezTo>
                      <a:pt x="2630" y="10215"/>
                      <a:pt x="2630" y="9961"/>
                      <a:pt x="2602" y="9726"/>
                    </a:cubicBezTo>
                    <a:cubicBezTo>
                      <a:pt x="2540" y="9189"/>
                      <a:pt x="2235" y="8716"/>
                      <a:pt x="2036" y="8378"/>
                    </a:cubicBezTo>
                    <a:cubicBezTo>
                      <a:pt x="1836" y="8035"/>
                      <a:pt x="1667" y="7713"/>
                      <a:pt x="1631" y="7332"/>
                    </a:cubicBezTo>
                    <a:cubicBezTo>
                      <a:pt x="1504" y="5654"/>
                      <a:pt x="4158" y="4788"/>
                      <a:pt x="1502" y="2387"/>
                    </a:cubicBezTo>
                    <a:cubicBezTo>
                      <a:pt x="947" y="1885"/>
                      <a:pt x="504" y="1499"/>
                      <a:pt x="437" y="704"/>
                    </a:cubicBezTo>
                    <a:cubicBezTo>
                      <a:pt x="421" y="485"/>
                      <a:pt x="437" y="267"/>
                      <a:pt x="471" y="51"/>
                    </a:cubicBezTo>
                    <a:cubicBezTo>
                      <a:pt x="474" y="25"/>
                      <a:pt x="450" y="3"/>
                      <a:pt x="425" y="1"/>
                    </a:cubicBezTo>
                    <a:cubicBezTo>
                      <a:pt x="424" y="1"/>
                      <a:pt x="422" y="1"/>
                      <a:pt x="42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36"/>
              <p:cNvSpPr/>
              <p:nvPr/>
            </p:nvSpPr>
            <p:spPr>
              <a:xfrm>
                <a:off x="3987490" y="1576358"/>
                <a:ext cx="58836" cy="31594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988" extrusionOk="0">
                    <a:moveTo>
                      <a:pt x="1166" y="0"/>
                    </a:moveTo>
                    <a:cubicBezTo>
                      <a:pt x="1138" y="0"/>
                      <a:pt x="1111" y="17"/>
                      <a:pt x="1109" y="51"/>
                    </a:cubicBezTo>
                    <a:cubicBezTo>
                      <a:pt x="1093" y="752"/>
                      <a:pt x="1500" y="1289"/>
                      <a:pt x="1560" y="1960"/>
                    </a:cubicBezTo>
                    <a:cubicBezTo>
                      <a:pt x="1560" y="1953"/>
                      <a:pt x="1559" y="1951"/>
                      <a:pt x="1559" y="1951"/>
                    </a:cubicBezTo>
                    <a:lnTo>
                      <a:pt x="1559" y="1951"/>
                    </a:lnTo>
                    <a:cubicBezTo>
                      <a:pt x="1560" y="1951"/>
                      <a:pt x="1560" y="1957"/>
                      <a:pt x="1562" y="1965"/>
                    </a:cubicBezTo>
                    <a:lnTo>
                      <a:pt x="1562" y="1965"/>
                    </a:lnTo>
                    <a:cubicBezTo>
                      <a:pt x="1561" y="1964"/>
                      <a:pt x="1561" y="1963"/>
                      <a:pt x="1560" y="1962"/>
                    </a:cubicBezTo>
                    <a:lnTo>
                      <a:pt x="1560" y="1962"/>
                    </a:lnTo>
                    <a:cubicBezTo>
                      <a:pt x="1567" y="2106"/>
                      <a:pt x="1559" y="2247"/>
                      <a:pt x="1531" y="2389"/>
                    </a:cubicBezTo>
                    <a:cubicBezTo>
                      <a:pt x="1486" y="2597"/>
                      <a:pt x="1410" y="2796"/>
                      <a:pt x="1315" y="2986"/>
                    </a:cubicBezTo>
                    <a:cubicBezTo>
                      <a:pt x="1110" y="3390"/>
                      <a:pt x="848" y="3758"/>
                      <a:pt x="642" y="4160"/>
                    </a:cubicBezTo>
                    <a:cubicBezTo>
                      <a:pt x="543" y="4354"/>
                      <a:pt x="462" y="4554"/>
                      <a:pt x="406" y="4766"/>
                    </a:cubicBezTo>
                    <a:cubicBezTo>
                      <a:pt x="1" y="6300"/>
                      <a:pt x="956" y="7853"/>
                      <a:pt x="463" y="9421"/>
                    </a:cubicBezTo>
                    <a:cubicBezTo>
                      <a:pt x="422" y="9554"/>
                      <a:pt x="377" y="9686"/>
                      <a:pt x="329" y="9816"/>
                    </a:cubicBezTo>
                    <a:cubicBezTo>
                      <a:pt x="304" y="9884"/>
                      <a:pt x="344" y="9958"/>
                      <a:pt x="409" y="9979"/>
                    </a:cubicBezTo>
                    <a:cubicBezTo>
                      <a:pt x="423" y="9985"/>
                      <a:pt x="438" y="9987"/>
                      <a:pt x="452" y="9987"/>
                    </a:cubicBezTo>
                    <a:cubicBezTo>
                      <a:pt x="500" y="9987"/>
                      <a:pt x="545" y="9960"/>
                      <a:pt x="572" y="9899"/>
                    </a:cubicBezTo>
                    <a:cubicBezTo>
                      <a:pt x="674" y="9663"/>
                      <a:pt x="707" y="9597"/>
                      <a:pt x="765" y="9391"/>
                    </a:cubicBezTo>
                    <a:cubicBezTo>
                      <a:pt x="814" y="9222"/>
                      <a:pt x="844" y="9049"/>
                      <a:pt x="866" y="8877"/>
                    </a:cubicBezTo>
                    <a:cubicBezTo>
                      <a:pt x="1006" y="7733"/>
                      <a:pt x="535" y="6540"/>
                      <a:pt x="559" y="5435"/>
                    </a:cubicBezTo>
                    <a:cubicBezTo>
                      <a:pt x="591" y="4170"/>
                      <a:pt x="1424" y="3628"/>
                      <a:pt x="1680" y="2575"/>
                    </a:cubicBezTo>
                    <a:cubicBezTo>
                      <a:pt x="1859" y="1855"/>
                      <a:pt x="1559" y="1352"/>
                      <a:pt x="1358" y="794"/>
                    </a:cubicBezTo>
                    <a:lnTo>
                      <a:pt x="1358" y="794"/>
                    </a:lnTo>
                    <a:cubicBezTo>
                      <a:pt x="1361" y="801"/>
                      <a:pt x="1362" y="804"/>
                      <a:pt x="1362" y="804"/>
                    </a:cubicBezTo>
                    <a:cubicBezTo>
                      <a:pt x="1363" y="804"/>
                      <a:pt x="1210" y="422"/>
                      <a:pt x="1222" y="58"/>
                    </a:cubicBezTo>
                    <a:cubicBezTo>
                      <a:pt x="1223" y="19"/>
                      <a:pt x="1194" y="0"/>
                      <a:pt x="1166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36"/>
              <p:cNvSpPr/>
              <p:nvPr/>
            </p:nvSpPr>
            <p:spPr>
              <a:xfrm>
                <a:off x="4036837" y="1638357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"/>
                    </a:ln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36"/>
              <p:cNvSpPr/>
              <p:nvPr/>
            </p:nvSpPr>
            <p:spPr>
              <a:xfrm>
                <a:off x="3863332" y="1571328"/>
                <a:ext cx="78733" cy="35033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1075" extrusionOk="0">
                    <a:moveTo>
                      <a:pt x="112" y="311"/>
                    </a:moveTo>
                    <a:lnTo>
                      <a:pt x="112" y="311"/>
                    </a:lnTo>
                    <a:cubicBezTo>
                      <a:pt x="112" y="312"/>
                      <a:pt x="113" y="313"/>
                      <a:pt x="113" y="314"/>
                    </a:cubicBezTo>
                    <a:cubicBezTo>
                      <a:pt x="113" y="313"/>
                      <a:pt x="113" y="312"/>
                      <a:pt x="112" y="311"/>
                    </a:cubicBezTo>
                    <a:close/>
                    <a:moveTo>
                      <a:pt x="66" y="1"/>
                    </a:moveTo>
                    <a:cubicBezTo>
                      <a:pt x="41" y="1"/>
                      <a:pt x="19" y="22"/>
                      <a:pt x="18" y="45"/>
                    </a:cubicBezTo>
                    <a:cubicBezTo>
                      <a:pt x="1" y="279"/>
                      <a:pt x="32" y="509"/>
                      <a:pt x="94" y="733"/>
                    </a:cubicBezTo>
                    <a:cubicBezTo>
                      <a:pt x="158" y="964"/>
                      <a:pt x="259" y="1182"/>
                      <a:pt x="369" y="1394"/>
                    </a:cubicBezTo>
                    <a:cubicBezTo>
                      <a:pt x="1231" y="3066"/>
                      <a:pt x="1440" y="3006"/>
                      <a:pt x="814" y="5168"/>
                    </a:cubicBezTo>
                    <a:cubicBezTo>
                      <a:pt x="715" y="5511"/>
                      <a:pt x="630" y="5856"/>
                      <a:pt x="609" y="6212"/>
                    </a:cubicBezTo>
                    <a:cubicBezTo>
                      <a:pt x="495" y="8102"/>
                      <a:pt x="2353" y="8542"/>
                      <a:pt x="1039" y="10887"/>
                    </a:cubicBezTo>
                    <a:cubicBezTo>
                      <a:pt x="982" y="10988"/>
                      <a:pt x="1057" y="11074"/>
                      <a:pt x="1139" y="11074"/>
                    </a:cubicBezTo>
                    <a:cubicBezTo>
                      <a:pt x="1174" y="11074"/>
                      <a:pt x="1211" y="11058"/>
                      <a:pt x="1239" y="11021"/>
                    </a:cubicBezTo>
                    <a:cubicBezTo>
                      <a:pt x="2489" y="9329"/>
                      <a:pt x="1261" y="8161"/>
                      <a:pt x="897" y="7177"/>
                    </a:cubicBezTo>
                    <a:lnTo>
                      <a:pt x="897" y="7177"/>
                    </a:lnTo>
                    <a:cubicBezTo>
                      <a:pt x="897" y="7177"/>
                      <a:pt x="898" y="7178"/>
                      <a:pt x="899" y="7179"/>
                    </a:cubicBezTo>
                    <a:cubicBezTo>
                      <a:pt x="897" y="7173"/>
                      <a:pt x="895" y="7167"/>
                      <a:pt x="893" y="7163"/>
                    </a:cubicBezTo>
                    <a:lnTo>
                      <a:pt x="893" y="7163"/>
                    </a:lnTo>
                    <a:cubicBezTo>
                      <a:pt x="738" y="6708"/>
                      <a:pt x="699" y="6305"/>
                      <a:pt x="806" y="5728"/>
                    </a:cubicBezTo>
                    <a:cubicBezTo>
                      <a:pt x="1158" y="3947"/>
                      <a:pt x="1668" y="3558"/>
                      <a:pt x="803" y="1983"/>
                    </a:cubicBezTo>
                    <a:cubicBezTo>
                      <a:pt x="612" y="1633"/>
                      <a:pt x="400" y="1294"/>
                      <a:pt x="256" y="920"/>
                    </a:cubicBezTo>
                    <a:cubicBezTo>
                      <a:pt x="247" y="900"/>
                      <a:pt x="240" y="877"/>
                      <a:pt x="230" y="857"/>
                    </a:cubicBezTo>
                    <a:lnTo>
                      <a:pt x="230" y="857"/>
                    </a:lnTo>
                    <a:lnTo>
                      <a:pt x="236" y="867"/>
                    </a:lnTo>
                    <a:cubicBezTo>
                      <a:pt x="172" y="683"/>
                      <a:pt x="126" y="498"/>
                      <a:pt x="111" y="304"/>
                    </a:cubicBezTo>
                    <a:lnTo>
                      <a:pt x="111" y="304"/>
                    </a:lnTo>
                    <a:cubicBezTo>
                      <a:pt x="112" y="306"/>
                      <a:pt x="112" y="308"/>
                      <a:pt x="112" y="311"/>
                    </a:cubicBezTo>
                    <a:lnTo>
                      <a:pt x="112" y="311"/>
                    </a:lnTo>
                    <a:cubicBezTo>
                      <a:pt x="107" y="223"/>
                      <a:pt x="106" y="137"/>
                      <a:pt x="113" y="51"/>
                    </a:cubicBezTo>
                    <a:cubicBezTo>
                      <a:pt x="114" y="25"/>
                      <a:pt x="94" y="2"/>
                      <a:pt x="68" y="1"/>
                    </a:cubicBezTo>
                    <a:cubicBezTo>
                      <a:pt x="67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36"/>
              <p:cNvSpPr/>
              <p:nvPr/>
            </p:nvSpPr>
            <p:spPr>
              <a:xfrm>
                <a:off x="3891548" y="1797975"/>
                <a:ext cx="127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4"/>
                      <a:pt x="3" y="5"/>
                      <a:pt x="3" y="5"/>
                    </a:cubicBezTo>
                    <a:lnTo>
                      <a:pt x="3" y="5"/>
                    </a:lnTo>
                    <a:cubicBezTo>
                      <a:pt x="2" y="4"/>
                      <a:pt x="2" y="2"/>
                      <a:pt x="1" y="1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6"/>
                    </a:cubicBez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3" y="6"/>
                    </a:moveTo>
                    <a:lnTo>
                      <a:pt x="3" y="6"/>
                    </a:lnTo>
                    <a:cubicBezTo>
                      <a:pt x="3" y="6"/>
                      <a:pt x="3" y="7"/>
                      <a:pt x="4" y="10"/>
                    </a:cubicBezTo>
                    <a:cubicBezTo>
                      <a:pt x="4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36"/>
              <p:cNvSpPr/>
              <p:nvPr/>
            </p:nvSpPr>
            <p:spPr>
              <a:xfrm>
                <a:off x="3825626" y="1762294"/>
                <a:ext cx="39414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884" extrusionOk="0">
                    <a:moveTo>
                      <a:pt x="48" y="1"/>
                    </a:moveTo>
                    <a:cubicBezTo>
                      <a:pt x="23" y="1"/>
                      <a:pt x="0" y="20"/>
                      <a:pt x="0" y="46"/>
                    </a:cubicBezTo>
                    <a:cubicBezTo>
                      <a:pt x="0" y="101"/>
                      <a:pt x="4" y="157"/>
                      <a:pt x="12" y="213"/>
                    </a:cubicBezTo>
                    <a:cubicBezTo>
                      <a:pt x="22" y="270"/>
                      <a:pt x="37" y="326"/>
                      <a:pt x="57" y="380"/>
                    </a:cubicBezTo>
                    <a:cubicBezTo>
                      <a:pt x="95" y="486"/>
                      <a:pt x="148" y="585"/>
                      <a:pt x="209" y="679"/>
                    </a:cubicBezTo>
                    <a:cubicBezTo>
                      <a:pt x="272" y="777"/>
                      <a:pt x="341" y="867"/>
                      <a:pt x="413" y="959"/>
                    </a:cubicBezTo>
                    <a:cubicBezTo>
                      <a:pt x="487" y="1053"/>
                      <a:pt x="560" y="1146"/>
                      <a:pt x="630" y="1245"/>
                    </a:cubicBezTo>
                    <a:cubicBezTo>
                      <a:pt x="670" y="1306"/>
                      <a:pt x="710" y="1368"/>
                      <a:pt x="745" y="1432"/>
                    </a:cubicBezTo>
                    <a:cubicBezTo>
                      <a:pt x="786" y="1511"/>
                      <a:pt x="819" y="1596"/>
                      <a:pt x="849" y="1680"/>
                    </a:cubicBezTo>
                    <a:lnTo>
                      <a:pt x="844" y="1669"/>
                    </a:lnTo>
                    <a:lnTo>
                      <a:pt x="844" y="1669"/>
                    </a:lnTo>
                    <a:cubicBezTo>
                      <a:pt x="907" y="1851"/>
                      <a:pt x="929" y="1977"/>
                      <a:pt x="944" y="2133"/>
                    </a:cubicBezTo>
                    <a:cubicBezTo>
                      <a:pt x="954" y="2249"/>
                      <a:pt x="954" y="2366"/>
                      <a:pt x="947" y="2482"/>
                    </a:cubicBezTo>
                    <a:cubicBezTo>
                      <a:pt x="939" y="2619"/>
                      <a:pt x="921" y="2756"/>
                      <a:pt x="904" y="2892"/>
                    </a:cubicBezTo>
                    <a:cubicBezTo>
                      <a:pt x="871" y="3132"/>
                      <a:pt x="823" y="3370"/>
                      <a:pt x="796" y="3612"/>
                    </a:cubicBezTo>
                    <a:cubicBezTo>
                      <a:pt x="783" y="3722"/>
                      <a:pt x="778" y="3834"/>
                      <a:pt x="782" y="3945"/>
                    </a:cubicBezTo>
                    <a:cubicBezTo>
                      <a:pt x="783" y="4051"/>
                      <a:pt x="798" y="4154"/>
                      <a:pt x="823" y="4259"/>
                    </a:cubicBezTo>
                    <a:cubicBezTo>
                      <a:pt x="848" y="4366"/>
                      <a:pt x="891" y="4468"/>
                      <a:pt x="941" y="4565"/>
                    </a:cubicBezTo>
                    <a:cubicBezTo>
                      <a:pt x="1000" y="4674"/>
                      <a:pt x="1076" y="4774"/>
                      <a:pt x="1157" y="4868"/>
                    </a:cubicBezTo>
                    <a:cubicBezTo>
                      <a:pt x="1167" y="4878"/>
                      <a:pt x="1180" y="4884"/>
                      <a:pt x="1193" y="4884"/>
                    </a:cubicBezTo>
                    <a:cubicBezTo>
                      <a:pt x="1205" y="4884"/>
                      <a:pt x="1216" y="4879"/>
                      <a:pt x="1226" y="4870"/>
                    </a:cubicBezTo>
                    <a:cubicBezTo>
                      <a:pt x="1243" y="4853"/>
                      <a:pt x="1246" y="4823"/>
                      <a:pt x="1229" y="4803"/>
                    </a:cubicBezTo>
                    <a:cubicBezTo>
                      <a:pt x="1179" y="4752"/>
                      <a:pt x="1136" y="4697"/>
                      <a:pt x="1096" y="4638"/>
                    </a:cubicBezTo>
                    <a:cubicBezTo>
                      <a:pt x="1064" y="4593"/>
                      <a:pt x="1035" y="4545"/>
                      <a:pt x="1011" y="4497"/>
                    </a:cubicBezTo>
                    <a:cubicBezTo>
                      <a:pt x="988" y="4452"/>
                      <a:pt x="968" y="4406"/>
                      <a:pt x="949" y="4358"/>
                    </a:cubicBezTo>
                    <a:cubicBezTo>
                      <a:pt x="931" y="4302"/>
                      <a:pt x="917" y="4246"/>
                      <a:pt x="902" y="4189"/>
                    </a:cubicBezTo>
                    <a:cubicBezTo>
                      <a:pt x="889" y="4132"/>
                      <a:pt x="882" y="4074"/>
                      <a:pt x="878" y="4017"/>
                    </a:cubicBezTo>
                    <a:cubicBezTo>
                      <a:pt x="861" y="3738"/>
                      <a:pt x="909" y="3461"/>
                      <a:pt x="954" y="3187"/>
                    </a:cubicBezTo>
                    <a:cubicBezTo>
                      <a:pt x="981" y="3026"/>
                      <a:pt x="1004" y="2864"/>
                      <a:pt x="1021" y="2704"/>
                    </a:cubicBezTo>
                    <a:cubicBezTo>
                      <a:pt x="1076" y="2240"/>
                      <a:pt x="1050" y="1783"/>
                      <a:pt x="802" y="1345"/>
                    </a:cubicBezTo>
                    <a:cubicBezTo>
                      <a:pt x="676" y="1122"/>
                      <a:pt x="473" y="900"/>
                      <a:pt x="317" y="674"/>
                    </a:cubicBezTo>
                    <a:cubicBezTo>
                      <a:pt x="284" y="628"/>
                      <a:pt x="254" y="578"/>
                      <a:pt x="226" y="529"/>
                    </a:cubicBezTo>
                    <a:cubicBezTo>
                      <a:pt x="196" y="476"/>
                      <a:pt x="169" y="419"/>
                      <a:pt x="148" y="359"/>
                    </a:cubicBezTo>
                    <a:lnTo>
                      <a:pt x="148" y="359"/>
                    </a:lnTo>
                    <a:cubicBezTo>
                      <a:pt x="148" y="359"/>
                      <a:pt x="149" y="360"/>
                      <a:pt x="151" y="360"/>
                    </a:cubicBezTo>
                    <a:cubicBezTo>
                      <a:pt x="136" y="321"/>
                      <a:pt x="125" y="281"/>
                      <a:pt x="115" y="243"/>
                    </a:cubicBezTo>
                    <a:cubicBezTo>
                      <a:pt x="103" y="194"/>
                      <a:pt x="95" y="122"/>
                      <a:pt x="95" y="51"/>
                    </a:cubicBezTo>
                    <a:cubicBezTo>
                      <a:pt x="95" y="26"/>
                      <a:pt x="76" y="3"/>
                      <a:pt x="50" y="1"/>
                    </a:cubicBezTo>
                    <a:cubicBezTo>
                      <a:pt x="49" y="1"/>
                      <a:pt x="49" y="1"/>
                      <a:pt x="4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36"/>
              <p:cNvSpPr/>
              <p:nvPr/>
            </p:nvSpPr>
            <p:spPr>
              <a:xfrm>
                <a:off x="3941465" y="1836250"/>
                <a:ext cx="22396" cy="70888"/>
              </a:xfrm>
              <a:custGeom>
                <a:avLst/>
                <a:gdLst/>
                <a:ahLst/>
                <a:cxnLst/>
                <a:rect l="l" t="t" r="r" b="b"/>
                <a:pathLst>
                  <a:path w="708" h="2241" extrusionOk="0">
                    <a:moveTo>
                      <a:pt x="150" y="0"/>
                    </a:moveTo>
                    <a:cubicBezTo>
                      <a:pt x="0" y="0"/>
                      <a:pt x="707" y="1084"/>
                      <a:pt x="495" y="1733"/>
                    </a:cubicBezTo>
                    <a:cubicBezTo>
                      <a:pt x="451" y="1878"/>
                      <a:pt x="350" y="2027"/>
                      <a:pt x="244" y="2136"/>
                    </a:cubicBezTo>
                    <a:cubicBezTo>
                      <a:pt x="217" y="2166"/>
                      <a:pt x="220" y="2200"/>
                      <a:pt x="239" y="2222"/>
                    </a:cubicBezTo>
                    <a:cubicBezTo>
                      <a:pt x="250" y="2235"/>
                      <a:pt x="264" y="2240"/>
                      <a:pt x="278" y="2240"/>
                    </a:cubicBezTo>
                    <a:cubicBezTo>
                      <a:pt x="393" y="2240"/>
                      <a:pt x="586" y="1877"/>
                      <a:pt x="627" y="1748"/>
                    </a:cubicBezTo>
                    <a:cubicBezTo>
                      <a:pt x="667" y="1610"/>
                      <a:pt x="681" y="1427"/>
                      <a:pt x="642" y="1211"/>
                    </a:cubicBezTo>
                    <a:cubicBezTo>
                      <a:pt x="594" y="919"/>
                      <a:pt x="223" y="35"/>
                      <a:pt x="201" y="21"/>
                    </a:cubicBezTo>
                    <a:cubicBezTo>
                      <a:pt x="178" y="7"/>
                      <a:pt x="161" y="0"/>
                      <a:pt x="15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36"/>
              <p:cNvSpPr/>
              <p:nvPr/>
            </p:nvSpPr>
            <p:spPr>
              <a:xfrm>
                <a:off x="3997549" y="1605206"/>
                <a:ext cx="13665" cy="43083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62" extrusionOk="0">
                    <a:moveTo>
                      <a:pt x="47" y="1"/>
                    </a:moveTo>
                    <a:cubicBezTo>
                      <a:pt x="21" y="1"/>
                      <a:pt x="3" y="21"/>
                      <a:pt x="2" y="45"/>
                    </a:cubicBezTo>
                    <a:cubicBezTo>
                      <a:pt x="1" y="68"/>
                      <a:pt x="36" y="110"/>
                      <a:pt x="51" y="131"/>
                    </a:cubicBezTo>
                    <a:lnTo>
                      <a:pt x="49" y="130"/>
                    </a:lnTo>
                    <a:lnTo>
                      <a:pt x="49" y="130"/>
                    </a:lnTo>
                    <a:cubicBezTo>
                      <a:pt x="188" y="342"/>
                      <a:pt x="278" y="545"/>
                      <a:pt x="300" y="803"/>
                    </a:cubicBezTo>
                    <a:lnTo>
                      <a:pt x="300" y="807"/>
                    </a:lnTo>
                    <a:lnTo>
                      <a:pt x="300" y="807"/>
                    </a:lnTo>
                    <a:cubicBezTo>
                      <a:pt x="304" y="924"/>
                      <a:pt x="300" y="993"/>
                      <a:pt x="281" y="1086"/>
                    </a:cubicBezTo>
                    <a:lnTo>
                      <a:pt x="281" y="1085"/>
                    </a:lnTo>
                    <a:cubicBezTo>
                      <a:pt x="264" y="1175"/>
                      <a:pt x="247" y="1221"/>
                      <a:pt x="218" y="1298"/>
                    </a:cubicBezTo>
                    <a:cubicBezTo>
                      <a:pt x="205" y="1333"/>
                      <a:pt x="235" y="1361"/>
                      <a:pt x="265" y="1361"/>
                    </a:cubicBezTo>
                    <a:cubicBezTo>
                      <a:pt x="282" y="1361"/>
                      <a:pt x="300" y="1352"/>
                      <a:pt x="308" y="1328"/>
                    </a:cubicBezTo>
                    <a:cubicBezTo>
                      <a:pt x="432" y="1012"/>
                      <a:pt x="429" y="681"/>
                      <a:pt x="265" y="319"/>
                    </a:cubicBezTo>
                    <a:cubicBezTo>
                      <a:pt x="244" y="269"/>
                      <a:pt x="107" y="2"/>
                      <a:pt x="52" y="1"/>
                    </a:cubicBezTo>
                    <a:cubicBezTo>
                      <a:pt x="50" y="1"/>
                      <a:pt x="49" y="1"/>
                      <a:pt x="47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36"/>
              <p:cNvSpPr/>
              <p:nvPr/>
            </p:nvSpPr>
            <p:spPr>
              <a:xfrm>
                <a:off x="4007007" y="1630576"/>
                <a:ext cx="95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1"/>
                    </a:moveTo>
                    <a:lnTo>
                      <a:pt x="1" y="8"/>
                    </a:lnTo>
                    <a:cubicBezTo>
                      <a:pt x="1" y="4"/>
                      <a:pt x="2" y="8"/>
                      <a:pt x="1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36"/>
              <p:cNvSpPr/>
              <p:nvPr/>
            </p:nvSpPr>
            <p:spPr>
              <a:xfrm>
                <a:off x="3922422" y="1601411"/>
                <a:ext cx="11198" cy="3153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997" extrusionOk="0">
                    <a:moveTo>
                      <a:pt x="52" y="1"/>
                    </a:moveTo>
                    <a:cubicBezTo>
                      <a:pt x="43" y="1"/>
                      <a:pt x="34" y="2"/>
                      <a:pt x="27" y="6"/>
                    </a:cubicBezTo>
                    <a:cubicBezTo>
                      <a:pt x="16" y="11"/>
                      <a:pt x="7" y="22"/>
                      <a:pt x="4" y="32"/>
                    </a:cubicBezTo>
                    <a:cubicBezTo>
                      <a:pt x="0" y="44"/>
                      <a:pt x="0" y="59"/>
                      <a:pt x="6" y="68"/>
                    </a:cubicBezTo>
                    <a:cubicBezTo>
                      <a:pt x="42" y="122"/>
                      <a:pt x="73" y="175"/>
                      <a:pt x="102" y="233"/>
                    </a:cubicBezTo>
                    <a:cubicBezTo>
                      <a:pt x="129" y="288"/>
                      <a:pt x="152" y="344"/>
                      <a:pt x="173" y="400"/>
                    </a:cubicBezTo>
                    <a:cubicBezTo>
                      <a:pt x="195" y="460"/>
                      <a:pt x="212" y="519"/>
                      <a:pt x="226" y="580"/>
                    </a:cubicBezTo>
                    <a:cubicBezTo>
                      <a:pt x="238" y="641"/>
                      <a:pt x="246" y="704"/>
                      <a:pt x="252" y="767"/>
                    </a:cubicBezTo>
                    <a:cubicBezTo>
                      <a:pt x="255" y="795"/>
                      <a:pt x="255" y="822"/>
                      <a:pt x="256" y="851"/>
                    </a:cubicBezTo>
                    <a:cubicBezTo>
                      <a:pt x="256" y="883"/>
                      <a:pt x="254" y="916"/>
                      <a:pt x="252" y="947"/>
                    </a:cubicBezTo>
                    <a:cubicBezTo>
                      <a:pt x="251" y="979"/>
                      <a:pt x="276" y="997"/>
                      <a:pt x="301" y="997"/>
                    </a:cubicBezTo>
                    <a:cubicBezTo>
                      <a:pt x="324" y="997"/>
                      <a:pt x="346" y="983"/>
                      <a:pt x="348" y="953"/>
                    </a:cubicBezTo>
                    <a:cubicBezTo>
                      <a:pt x="354" y="838"/>
                      <a:pt x="349" y="787"/>
                      <a:pt x="344" y="717"/>
                    </a:cubicBezTo>
                    <a:cubicBezTo>
                      <a:pt x="337" y="632"/>
                      <a:pt x="319" y="550"/>
                      <a:pt x="298" y="467"/>
                    </a:cubicBezTo>
                    <a:cubicBezTo>
                      <a:pt x="276" y="393"/>
                      <a:pt x="246" y="318"/>
                      <a:pt x="216" y="247"/>
                    </a:cubicBezTo>
                    <a:cubicBezTo>
                      <a:pt x="183" y="168"/>
                      <a:pt x="138" y="97"/>
                      <a:pt x="92" y="25"/>
                    </a:cubicBezTo>
                    <a:cubicBezTo>
                      <a:pt x="85" y="15"/>
                      <a:pt x="77" y="8"/>
                      <a:pt x="65" y="2"/>
                    </a:cubicBezTo>
                    <a:cubicBezTo>
                      <a:pt x="62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36"/>
              <p:cNvSpPr/>
              <p:nvPr/>
            </p:nvSpPr>
            <p:spPr>
              <a:xfrm>
                <a:off x="4001187" y="1876424"/>
                <a:ext cx="1392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4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27" y="47"/>
                      <a:pt x="17" y="87"/>
                      <a:pt x="0" y="147"/>
                    </a:cubicBezTo>
                    <a:cubicBezTo>
                      <a:pt x="30" y="57"/>
                      <a:pt x="36" y="28"/>
                      <a:pt x="43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36"/>
              <p:cNvSpPr/>
              <p:nvPr/>
            </p:nvSpPr>
            <p:spPr>
              <a:xfrm>
                <a:off x="3978253" y="1932729"/>
                <a:ext cx="175149" cy="22301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05" extrusionOk="0">
                    <a:moveTo>
                      <a:pt x="62" y="1"/>
                    </a:moveTo>
                    <a:cubicBezTo>
                      <a:pt x="32" y="1"/>
                      <a:pt x="0" y="29"/>
                      <a:pt x="18" y="71"/>
                    </a:cubicBezTo>
                    <a:cubicBezTo>
                      <a:pt x="93" y="260"/>
                      <a:pt x="196" y="348"/>
                      <a:pt x="306" y="348"/>
                    </a:cubicBezTo>
                    <a:cubicBezTo>
                      <a:pt x="399" y="348"/>
                      <a:pt x="496" y="287"/>
                      <a:pt x="588" y="173"/>
                    </a:cubicBezTo>
                    <a:cubicBezTo>
                      <a:pt x="656" y="363"/>
                      <a:pt x="796" y="456"/>
                      <a:pt x="943" y="456"/>
                    </a:cubicBezTo>
                    <a:cubicBezTo>
                      <a:pt x="1072" y="456"/>
                      <a:pt x="1206" y="385"/>
                      <a:pt x="1304" y="244"/>
                    </a:cubicBezTo>
                    <a:cubicBezTo>
                      <a:pt x="1388" y="435"/>
                      <a:pt x="1555" y="550"/>
                      <a:pt x="1726" y="550"/>
                    </a:cubicBezTo>
                    <a:cubicBezTo>
                      <a:pt x="1853" y="550"/>
                      <a:pt x="1981" y="486"/>
                      <a:pt x="2080" y="343"/>
                    </a:cubicBezTo>
                    <a:cubicBezTo>
                      <a:pt x="2173" y="535"/>
                      <a:pt x="2347" y="644"/>
                      <a:pt x="2519" y="644"/>
                    </a:cubicBezTo>
                    <a:cubicBezTo>
                      <a:pt x="2664" y="644"/>
                      <a:pt x="2807" y="568"/>
                      <a:pt x="2902" y="402"/>
                    </a:cubicBezTo>
                    <a:cubicBezTo>
                      <a:pt x="3011" y="592"/>
                      <a:pt x="3180" y="690"/>
                      <a:pt x="3347" y="690"/>
                    </a:cubicBezTo>
                    <a:cubicBezTo>
                      <a:pt x="3498" y="690"/>
                      <a:pt x="3648" y="609"/>
                      <a:pt x="3749" y="445"/>
                    </a:cubicBezTo>
                    <a:cubicBezTo>
                      <a:pt x="3866" y="624"/>
                      <a:pt x="4024" y="704"/>
                      <a:pt x="4178" y="704"/>
                    </a:cubicBezTo>
                    <a:cubicBezTo>
                      <a:pt x="4364" y="704"/>
                      <a:pt x="4545" y="588"/>
                      <a:pt x="4648" y="387"/>
                    </a:cubicBezTo>
                    <a:cubicBezTo>
                      <a:pt x="4741" y="516"/>
                      <a:pt x="4844" y="565"/>
                      <a:pt x="4944" y="565"/>
                    </a:cubicBezTo>
                    <a:cubicBezTo>
                      <a:pt x="5257" y="565"/>
                      <a:pt x="5537" y="86"/>
                      <a:pt x="5336" y="75"/>
                    </a:cubicBezTo>
                    <a:cubicBezTo>
                      <a:pt x="5334" y="75"/>
                      <a:pt x="5333" y="75"/>
                      <a:pt x="5332" y="75"/>
                    </a:cubicBezTo>
                    <a:cubicBezTo>
                      <a:pt x="5261" y="75"/>
                      <a:pt x="5254" y="151"/>
                      <a:pt x="5224" y="217"/>
                    </a:cubicBezTo>
                    <a:cubicBezTo>
                      <a:pt x="5167" y="323"/>
                      <a:pt x="5095" y="409"/>
                      <a:pt x="4975" y="423"/>
                    </a:cubicBezTo>
                    <a:cubicBezTo>
                      <a:pt x="4974" y="423"/>
                      <a:pt x="4973" y="423"/>
                      <a:pt x="4972" y="423"/>
                    </a:cubicBezTo>
                    <a:cubicBezTo>
                      <a:pt x="4755" y="423"/>
                      <a:pt x="4718" y="151"/>
                      <a:pt x="4644" y="151"/>
                    </a:cubicBezTo>
                    <a:cubicBezTo>
                      <a:pt x="4615" y="151"/>
                      <a:pt x="4581" y="192"/>
                      <a:pt x="4529" y="306"/>
                    </a:cubicBezTo>
                    <a:lnTo>
                      <a:pt x="4529" y="306"/>
                    </a:lnTo>
                    <a:cubicBezTo>
                      <a:pt x="4529" y="305"/>
                      <a:pt x="4529" y="304"/>
                      <a:pt x="4530" y="303"/>
                    </a:cubicBezTo>
                    <a:lnTo>
                      <a:pt x="4530" y="303"/>
                    </a:lnTo>
                    <a:cubicBezTo>
                      <a:pt x="4525" y="312"/>
                      <a:pt x="4521" y="320"/>
                      <a:pt x="4521" y="320"/>
                    </a:cubicBezTo>
                    <a:cubicBezTo>
                      <a:pt x="4522" y="320"/>
                      <a:pt x="4523" y="318"/>
                      <a:pt x="4527" y="311"/>
                    </a:cubicBezTo>
                    <a:lnTo>
                      <a:pt x="4527" y="311"/>
                    </a:lnTo>
                    <a:cubicBezTo>
                      <a:pt x="4436" y="476"/>
                      <a:pt x="4308" y="558"/>
                      <a:pt x="4182" y="558"/>
                    </a:cubicBezTo>
                    <a:cubicBezTo>
                      <a:pt x="4041" y="558"/>
                      <a:pt x="3900" y="457"/>
                      <a:pt x="3812" y="254"/>
                    </a:cubicBezTo>
                    <a:cubicBezTo>
                      <a:pt x="3802" y="230"/>
                      <a:pt x="3777" y="216"/>
                      <a:pt x="3751" y="216"/>
                    </a:cubicBezTo>
                    <a:cubicBezTo>
                      <a:pt x="3724" y="216"/>
                      <a:pt x="3696" y="231"/>
                      <a:pt x="3683" y="264"/>
                    </a:cubicBezTo>
                    <a:cubicBezTo>
                      <a:pt x="3601" y="462"/>
                      <a:pt x="3473" y="554"/>
                      <a:pt x="3344" y="554"/>
                    </a:cubicBezTo>
                    <a:cubicBezTo>
                      <a:pt x="3195" y="554"/>
                      <a:pt x="3045" y="433"/>
                      <a:pt x="2960" y="214"/>
                    </a:cubicBezTo>
                    <a:cubicBezTo>
                      <a:pt x="2951" y="191"/>
                      <a:pt x="2928" y="178"/>
                      <a:pt x="2903" y="178"/>
                    </a:cubicBezTo>
                    <a:cubicBezTo>
                      <a:pt x="2877" y="178"/>
                      <a:pt x="2850" y="192"/>
                      <a:pt x="2840" y="223"/>
                    </a:cubicBezTo>
                    <a:cubicBezTo>
                      <a:pt x="2772" y="426"/>
                      <a:pt x="2647" y="516"/>
                      <a:pt x="2521" y="516"/>
                    </a:cubicBezTo>
                    <a:cubicBezTo>
                      <a:pt x="2368" y="516"/>
                      <a:pt x="2215" y="385"/>
                      <a:pt x="2158" y="167"/>
                    </a:cubicBezTo>
                    <a:cubicBezTo>
                      <a:pt x="2149" y="133"/>
                      <a:pt x="2121" y="115"/>
                      <a:pt x="2093" y="115"/>
                    </a:cubicBezTo>
                    <a:cubicBezTo>
                      <a:pt x="2069" y="115"/>
                      <a:pt x="2044" y="129"/>
                      <a:pt x="2031" y="160"/>
                    </a:cubicBezTo>
                    <a:cubicBezTo>
                      <a:pt x="1963" y="331"/>
                      <a:pt x="1845" y="419"/>
                      <a:pt x="1723" y="419"/>
                    </a:cubicBezTo>
                    <a:cubicBezTo>
                      <a:pt x="1596" y="419"/>
                      <a:pt x="1465" y="321"/>
                      <a:pt x="1388" y="117"/>
                    </a:cubicBezTo>
                    <a:lnTo>
                      <a:pt x="1388" y="118"/>
                    </a:lnTo>
                    <a:cubicBezTo>
                      <a:pt x="1385" y="107"/>
                      <a:pt x="1379" y="94"/>
                      <a:pt x="1377" y="81"/>
                    </a:cubicBezTo>
                    <a:cubicBezTo>
                      <a:pt x="1367" y="49"/>
                      <a:pt x="1342" y="33"/>
                      <a:pt x="1317" y="33"/>
                    </a:cubicBezTo>
                    <a:cubicBezTo>
                      <a:pt x="1294" y="33"/>
                      <a:pt x="1271" y="47"/>
                      <a:pt x="1259" y="74"/>
                    </a:cubicBezTo>
                    <a:cubicBezTo>
                      <a:pt x="1183" y="252"/>
                      <a:pt x="1058" y="342"/>
                      <a:pt x="942" y="342"/>
                    </a:cubicBezTo>
                    <a:cubicBezTo>
                      <a:pt x="819" y="342"/>
                      <a:pt x="704" y="242"/>
                      <a:pt x="662" y="42"/>
                    </a:cubicBezTo>
                    <a:cubicBezTo>
                      <a:pt x="657" y="18"/>
                      <a:pt x="634" y="2"/>
                      <a:pt x="611" y="2"/>
                    </a:cubicBezTo>
                    <a:cubicBezTo>
                      <a:pt x="595" y="2"/>
                      <a:pt x="580" y="9"/>
                      <a:pt x="570" y="25"/>
                    </a:cubicBezTo>
                    <a:cubicBezTo>
                      <a:pt x="500" y="135"/>
                      <a:pt x="409" y="249"/>
                      <a:pt x="309" y="249"/>
                    </a:cubicBezTo>
                    <a:cubicBezTo>
                      <a:pt x="280" y="249"/>
                      <a:pt x="249" y="239"/>
                      <a:pt x="218" y="216"/>
                    </a:cubicBezTo>
                    <a:cubicBezTo>
                      <a:pt x="177" y="178"/>
                      <a:pt x="145" y="137"/>
                      <a:pt x="102" y="28"/>
                    </a:cubicBezTo>
                    <a:cubicBezTo>
                      <a:pt x="95" y="9"/>
                      <a:pt x="79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36"/>
              <p:cNvSpPr/>
              <p:nvPr/>
            </p:nvSpPr>
            <p:spPr>
              <a:xfrm>
                <a:off x="4121390" y="1942536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36"/>
              <p:cNvSpPr/>
              <p:nvPr/>
            </p:nvSpPr>
            <p:spPr>
              <a:xfrm>
                <a:off x="3973318" y="1974010"/>
                <a:ext cx="85028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918" extrusionOk="0">
                    <a:moveTo>
                      <a:pt x="68" y="1"/>
                    </a:moveTo>
                    <a:cubicBezTo>
                      <a:pt x="49" y="1"/>
                      <a:pt x="30" y="12"/>
                      <a:pt x="25" y="33"/>
                    </a:cubicBezTo>
                    <a:cubicBezTo>
                      <a:pt x="3" y="129"/>
                      <a:pt x="2" y="165"/>
                      <a:pt x="1" y="226"/>
                    </a:cubicBezTo>
                    <a:cubicBezTo>
                      <a:pt x="1" y="278"/>
                      <a:pt x="9" y="330"/>
                      <a:pt x="25" y="380"/>
                    </a:cubicBezTo>
                    <a:cubicBezTo>
                      <a:pt x="65" y="500"/>
                      <a:pt x="159" y="579"/>
                      <a:pt x="304" y="584"/>
                    </a:cubicBezTo>
                    <a:cubicBezTo>
                      <a:pt x="308" y="585"/>
                      <a:pt x="312" y="585"/>
                      <a:pt x="315" y="585"/>
                    </a:cubicBezTo>
                    <a:cubicBezTo>
                      <a:pt x="433" y="585"/>
                      <a:pt x="561" y="520"/>
                      <a:pt x="658" y="444"/>
                    </a:cubicBezTo>
                    <a:cubicBezTo>
                      <a:pt x="693" y="702"/>
                      <a:pt x="863" y="838"/>
                      <a:pt x="1074" y="838"/>
                    </a:cubicBezTo>
                    <a:cubicBezTo>
                      <a:pt x="1221" y="838"/>
                      <a:pt x="1389" y="772"/>
                      <a:pt x="1546" y="637"/>
                    </a:cubicBezTo>
                    <a:cubicBezTo>
                      <a:pt x="1652" y="843"/>
                      <a:pt x="1802" y="917"/>
                      <a:pt x="1955" y="917"/>
                    </a:cubicBezTo>
                    <a:cubicBezTo>
                      <a:pt x="2313" y="917"/>
                      <a:pt x="2688" y="510"/>
                      <a:pt x="2559" y="427"/>
                    </a:cubicBezTo>
                    <a:cubicBezTo>
                      <a:pt x="2547" y="419"/>
                      <a:pt x="2536" y="415"/>
                      <a:pt x="2526" y="415"/>
                    </a:cubicBezTo>
                    <a:cubicBezTo>
                      <a:pt x="2476" y="415"/>
                      <a:pt x="2441" y="496"/>
                      <a:pt x="2399" y="550"/>
                    </a:cubicBezTo>
                    <a:cubicBezTo>
                      <a:pt x="2272" y="699"/>
                      <a:pt x="2121" y="783"/>
                      <a:pt x="1982" y="783"/>
                    </a:cubicBezTo>
                    <a:cubicBezTo>
                      <a:pt x="1839" y="783"/>
                      <a:pt x="1708" y="695"/>
                      <a:pt x="1627" y="498"/>
                    </a:cubicBezTo>
                    <a:cubicBezTo>
                      <a:pt x="1618" y="475"/>
                      <a:pt x="1592" y="462"/>
                      <a:pt x="1568" y="462"/>
                    </a:cubicBezTo>
                    <a:cubicBezTo>
                      <a:pt x="1552" y="462"/>
                      <a:pt x="1537" y="467"/>
                      <a:pt x="1525" y="478"/>
                    </a:cubicBezTo>
                    <a:cubicBezTo>
                      <a:pt x="1404" y="606"/>
                      <a:pt x="1240" y="714"/>
                      <a:pt x="1067" y="714"/>
                    </a:cubicBezTo>
                    <a:cubicBezTo>
                      <a:pt x="1046" y="714"/>
                      <a:pt x="1025" y="712"/>
                      <a:pt x="1004" y="709"/>
                    </a:cubicBezTo>
                    <a:cubicBezTo>
                      <a:pt x="893" y="685"/>
                      <a:pt x="834" y="620"/>
                      <a:pt x="792" y="513"/>
                    </a:cubicBezTo>
                    <a:cubicBezTo>
                      <a:pt x="764" y="424"/>
                      <a:pt x="761" y="357"/>
                      <a:pt x="760" y="357"/>
                    </a:cubicBezTo>
                    <a:cubicBezTo>
                      <a:pt x="760" y="357"/>
                      <a:pt x="760" y="359"/>
                      <a:pt x="759" y="364"/>
                    </a:cubicBezTo>
                    <a:cubicBezTo>
                      <a:pt x="759" y="334"/>
                      <a:pt x="759" y="305"/>
                      <a:pt x="734" y="288"/>
                    </a:cubicBezTo>
                    <a:cubicBezTo>
                      <a:pt x="726" y="283"/>
                      <a:pt x="716" y="280"/>
                      <a:pt x="705" y="280"/>
                    </a:cubicBezTo>
                    <a:cubicBezTo>
                      <a:pt x="692" y="280"/>
                      <a:pt x="679" y="284"/>
                      <a:pt x="669" y="294"/>
                    </a:cubicBezTo>
                    <a:cubicBezTo>
                      <a:pt x="631" y="334"/>
                      <a:pt x="590" y="370"/>
                      <a:pt x="546" y="401"/>
                    </a:cubicBezTo>
                    <a:cubicBezTo>
                      <a:pt x="460" y="457"/>
                      <a:pt x="404" y="473"/>
                      <a:pt x="344" y="481"/>
                    </a:cubicBezTo>
                    <a:cubicBezTo>
                      <a:pt x="332" y="483"/>
                      <a:pt x="320" y="483"/>
                      <a:pt x="309" y="483"/>
                    </a:cubicBezTo>
                    <a:cubicBezTo>
                      <a:pt x="272" y="483"/>
                      <a:pt x="242" y="475"/>
                      <a:pt x="210" y="460"/>
                    </a:cubicBezTo>
                    <a:cubicBezTo>
                      <a:pt x="180" y="444"/>
                      <a:pt x="165" y="428"/>
                      <a:pt x="144" y="401"/>
                    </a:cubicBezTo>
                    <a:cubicBezTo>
                      <a:pt x="121" y="365"/>
                      <a:pt x="105" y="334"/>
                      <a:pt x="96" y="251"/>
                    </a:cubicBezTo>
                    <a:cubicBezTo>
                      <a:pt x="95" y="178"/>
                      <a:pt x="105" y="98"/>
                      <a:pt x="115" y="63"/>
                    </a:cubicBezTo>
                    <a:cubicBezTo>
                      <a:pt x="122" y="21"/>
                      <a:pt x="95" y="1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36"/>
              <p:cNvSpPr/>
              <p:nvPr/>
            </p:nvSpPr>
            <p:spPr>
              <a:xfrm>
                <a:off x="4088777" y="1988466"/>
                <a:ext cx="59026" cy="13602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30" extrusionOk="0">
                    <a:moveTo>
                      <a:pt x="56" y="0"/>
                    </a:moveTo>
                    <a:cubicBezTo>
                      <a:pt x="28" y="0"/>
                      <a:pt x="0" y="24"/>
                      <a:pt x="9" y="57"/>
                    </a:cubicBezTo>
                    <a:cubicBezTo>
                      <a:pt x="80" y="314"/>
                      <a:pt x="233" y="430"/>
                      <a:pt x="398" y="430"/>
                    </a:cubicBezTo>
                    <a:cubicBezTo>
                      <a:pt x="538" y="430"/>
                      <a:pt x="687" y="346"/>
                      <a:pt x="804" y="195"/>
                    </a:cubicBezTo>
                    <a:cubicBezTo>
                      <a:pt x="930" y="328"/>
                      <a:pt x="1120" y="425"/>
                      <a:pt x="1318" y="425"/>
                    </a:cubicBezTo>
                    <a:cubicBezTo>
                      <a:pt x="1491" y="425"/>
                      <a:pt x="1669" y="351"/>
                      <a:pt x="1816" y="162"/>
                    </a:cubicBezTo>
                    <a:cubicBezTo>
                      <a:pt x="1866" y="99"/>
                      <a:pt x="1807" y="14"/>
                      <a:pt x="1736" y="14"/>
                    </a:cubicBezTo>
                    <a:cubicBezTo>
                      <a:pt x="1709" y="14"/>
                      <a:pt x="1679" y="27"/>
                      <a:pt x="1654" y="59"/>
                    </a:cubicBezTo>
                    <a:cubicBezTo>
                      <a:pt x="1555" y="185"/>
                      <a:pt x="1438" y="238"/>
                      <a:pt x="1315" y="238"/>
                    </a:cubicBezTo>
                    <a:cubicBezTo>
                      <a:pt x="1168" y="238"/>
                      <a:pt x="1012" y="162"/>
                      <a:pt x="867" y="41"/>
                    </a:cubicBezTo>
                    <a:cubicBezTo>
                      <a:pt x="840" y="16"/>
                      <a:pt x="816" y="3"/>
                      <a:pt x="795" y="3"/>
                    </a:cubicBezTo>
                    <a:cubicBezTo>
                      <a:pt x="767" y="3"/>
                      <a:pt x="743" y="25"/>
                      <a:pt x="726" y="63"/>
                    </a:cubicBezTo>
                    <a:cubicBezTo>
                      <a:pt x="655" y="196"/>
                      <a:pt x="549" y="308"/>
                      <a:pt x="398" y="322"/>
                    </a:cubicBezTo>
                    <a:cubicBezTo>
                      <a:pt x="313" y="322"/>
                      <a:pt x="248" y="296"/>
                      <a:pt x="178" y="208"/>
                    </a:cubicBezTo>
                    <a:cubicBezTo>
                      <a:pt x="146" y="159"/>
                      <a:pt x="119" y="103"/>
                      <a:pt x="102" y="37"/>
                    </a:cubicBezTo>
                    <a:cubicBezTo>
                      <a:pt x="94" y="11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36"/>
              <p:cNvSpPr/>
              <p:nvPr/>
            </p:nvSpPr>
            <p:spPr>
              <a:xfrm>
                <a:off x="3975090" y="2031201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cubicBezTo>
                      <a:pt x="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36"/>
              <p:cNvSpPr/>
              <p:nvPr/>
            </p:nvSpPr>
            <p:spPr>
              <a:xfrm>
                <a:off x="3948012" y="2021554"/>
                <a:ext cx="485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46" extrusionOk="0">
                    <a:moveTo>
                      <a:pt x="290" y="0"/>
                    </a:moveTo>
                    <a:cubicBezTo>
                      <a:pt x="275" y="0"/>
                      <a:pt x="260" y="9"/>
                      <a:pt x="252" y="22"/>
                    </a:cubicBezTo>
                    <a:cubicBezTo>
                      <a:pt x="0" y="410"/>
                      <a:pt x="168" y="623"/>
                      <a:pt x="428" y="623"/>
                    </a:cubicBezTo>
                    <a:cubicBezTo>
                      <a:pt x="552" y="623"/>
                      <a:pt x="697" y="574"/>
                      <a:pt x="828" y="473"/>
                    </a:cubicBezTo>
                    <a:lnTo>
                      <a:pt x="828" y="473"/>
                    </a:lnTo>
                    <a:cubicBezTo>
                      <a:pt x="821" y="529"/>
                      <a:pt x="822" y="579"/>
                      <a:pt x="828" y="635"/>
                    </a:cubicBezTo>
                    <a:cubicBezTo>
                      <a:pt x="843" y="802"/>
                      <a:pt x="949" y="917"/>
                      <a:pt x="1073" y="940"/>
                    </a:cubicBezTo>
                    <a:cubicBezTo>
                      <a:pt x="1090" y="944"/>
                      <a:pt x="1109" y="946"/>
                      <a:pt x="1131" y="946"/>
                    </a:cubicBezTo>
                    <a:cubicBezTo>
                      <a:pt x="1174" y="946"/>
                      <a:pt x="1224" y="937"/>
                      <a:pt x="1279" y="917"/>
                    </a:cubicBezTo>
                    <a:cubicBezTo>
                      <a:pt x="1368" y="881"/>
                      <a:pt x="1534" y="802"/>
                      <a:pt x="1466" y="732"/>
                    </a:cubicBezTo>
                    <a:cubicBezTo>
                      <a:pt x="1455" y="719"/>
                      <a:pt x="1442" y="714"/>
                      <a:pt x="1429" y="714"/>
                    </a:cubicBezTo>
                    <a:cubicBezTo>
                      <a:pt x="1389" y="714"/>
                      <a:pt x="1341" y="757"/>
                      <a:pt x="1296" y="782"/>
                    </a:cubicBezTo>
                    <a:cubicBezTo>
                      <a:pt x="1247" y="810"/>
                      <a:pt x="1196" y="825"/>
                      <a:pt x="1147" y="831"/>
                    </a:cubicBezTo>
                    <a:cubicBezTo>
                      <a:pt x="1142" y="831"/>
                      <a:pt x="1137" y="831"/>
                      <a:pt x="1133" y="831"/>
                    </a:cubicBezTo>
                    <a:cubicBezTo>
                      <a:pt x="1093" y="831"/>
                      <a:pt x="1077" y="826"/>
                      <a:pt x="1048" y="815"/>
                    </a:cubicBezTo>
                    <a:cubicBezTo>
                      <a:pt x="1022" y="798"/>
                      <a:pt x="1008" y="788"/>
                      <a:pt x="981" y="754"/>
                    </a:cubicBezTo>
                    <a:cubicBezTo>
                      <a:pt x="915" y="644"/>
                      <a:pt x="925" y="516"/>
                      <a:pt x="948" y="390"/>
                    </a:cubicBezTo>
                    <a:cubicBezTo>
                      <a:pt x="959" y="346"/>
                      <a:pt x="980" y="303"/>
                      <a:pt x="941" y="280"/>
                    </a:cubicBezTo>
                    <a:cubicBezTo>
                      <a:pt x="933" y="274"/>
                      <a:pt x="924" y="271"/>
                      <a:pt x="914" y="271"/>
                    </a:cubicBezTo>
                    <a:cubicBezTo>
                      <a:pt x="900" y="271"/>
                      <a:pt x="884" y="278"/>
                      <a:pt x="869" y="294"/>
                    </a:cubicBezTo>
                    <a:cubicBezTo>
                      <a:pt x="866" y="297"/>
                      <a:pt x="864" y="301"/>
                      <a:pt x="861" y="304"/>
                    </a:cubicBezTo>
                    <a:cubicBezTo>
                      <a:pt x="861" y="304"/>
                      <a:pt x="861" y="304"/>
                      <a:pt x="862" y="304"/>
                    </a:cubicBezTo>
                    <a:lnTo>
                      <a:pt x="862" y="304"/>
                    </a:lnTo>
                    <a:cubicBezTo>
                      <a:pt x="861" y="304"/>
                      <a:pt x="859" y="306"/>
                      <a:pt x="855" y="310"/>
                    </a:cubicBezTo>
                    <a:cubicBezTo>
                      <a:pt x="855" y="310"/>
                      <a:pt x="802" y="370"/>
                      <a:pt x="729" y="422"/>
                    </a:cubicBezTo>
                    <a:cubicBezTo>
                      <a:pt x="624" y="489"/>
                      <a:pt x="512" y="525"/>
                      <a:pt x="421" y="525"/>
                    </a:cubicBezTo>
                    <a:cubicBezTo>
                      <a:pt x="238" y="525"/>
                      <a:pt x="135" y="384"/>
                      <a:pt x="331" y="74"/>
                    </a:cubicBezTo>
                    <a:cubicBezTo>
                      <a:pt x="351" y="44"/>
                      <a:pt x="331" y="2"/>
                      <a:pt x="294" y="1"/>
                    </a:cubicBezTo>
                    <a:cubicBezTo>
                      <a:pt x="292" y="1"/>
                      <a:pt x="291" y="0"/>
                      <a:pt x="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36"/>
              <p:cNvSpPr/>
              <p:nvPr/>
            </p:nvSpPr>
            <p:spPr>
              <a:xfrm>
                <a:off x="4032756" y="2038382"/>
                <a:ext cx="71806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606" extrusionOk="0">
                    <a:moveTo>
                      <a:pt x="48" y="1"/>
                    </a:moveTo>
                    <a:cubicBezTo>
                      <a:pt x="24" y="1"/>
                      <a:pt x="1" y="17"/>
                      <a:pt x="2" y="44"/>
                    </a:cubicBezTo>
                    <a:cubicBezTo>
                      <a:pt x="6" y="144"/>
                      <a:pt x="19" y="248"/>
                      <a:pt x="76" y="335"/>
                    </a:cubicBezTo>
                    <a:cubicBezTo>
                      <a:pt x="115" y="398"/>
                      <a:pt x="178" y="438"/>
                      <a:pt x="249" y="452"/>
                    </a:cubicBezTo>
                    <a:cubicBezTo>
                      <a:pt x="269" y="457"/>
                      <a:pt x="290" y="459"/>
                      <a:pt x="310" y="459"/>
                    </a:cubicBezTo>
                    <a:cubicBezTo>
                      <a:pt x="368" y="459"/>
                      <a:pt x="426" y="442"/>
                      <a:pt x="481" y="421"/>
                    </a:cubicBezTo>
                    <a:cubicBezTo>
                      <a:pt x="530" y="402"/>
                      <a:pt x="573" y="376"/>
                      <a:pt x="617" y="349"/>
                    </a:cubicBezTo>
                    <a:cubicBezTo>
                      <a:pt x="650" y="328"/>
                      <a:pt x="679" y="306"/>
                      <a:pt x="707" y="281"/>
                    </a:cubicBezTo>
                    <a:cubicBezTo>
                      <a:pt x="718" y="305"/>
                      <a:pt x="729" y="328"/>
                      <a:pt x="742" y="349"/>
                    </a:cubicBezTo>
                    <a:cubicBezTo>
                      <a:pt x="818" y="495"/>
                      <a:pt x="950" y="593"/>
                      <a:pt x="1105" y="593"/>
                    </a:cubicBezTo>
                    <a:cubicBezTo>
                      <a:pt x="1216" y="593"/>
                      <a:pt x="1338" y="544"/>
                      <a:pt x="1462" y="427"/>
                    </a:cubicBezTo>
                    <a:cubicBezTo>
                      <a:pt x="1482" y="448"/>
                      <a:pt x="1502" y="467"/>
                      <a:pt x="1524" y="485"/>
                    </a:cubicBezTo>
                    <a:cubicBezTo>
                      <a:pt x="1559" y="515"/>
                      <a:pt x="1597" y="543"/>
                      <a:pt x="1640" y="563"/>
                    </a:cubicBezTo>
                    <a:cubicBezTo>
                      <a:pt x="1691" y="587"/>
                      <a:pt x="1747" y="604"/>
                      <a:pt x="1813" y="606"/>
                    </a:cubicBezTo>
                    <a:cubicBezTo>
                      <a:pt x="1817" y="606"/>
                      <a:pt x="1822" y="606"/>
                      <a:pt x="1826" y="606"/>
                    </a:cubicBezTo>
                    <a:cubicBezTo>
                      <a:pt x="1885" y="606"/>
                      <a:pt x="1937" y="588"/>
                      <a:pt x="1983" y="565"/>
                    </a:cubicBezTo>
                    <a:cubicBezTo>
                      <a:pt x="2062" y="530"/>
                      <a:pt x="2126" y="457"/>
                      <a:pt x="2175" y="385"/>
                    </a:cubicBezTo>
                    <a:cubicBezTo>
                      <a:pt x="2205" y="341"/>
                      <a:pt x="2227" y="291"/>
                      <a:pt x="2248" y="242"/>
                    </a:cubicBezTo>
                    <a:cubicBezTo>
                      <a:pt x="2269" y="186"/>
                      <a:pt x="2219" y="141"/>
                      <a:pt x="2169" y="141"/>
                    </a:cubicBezTo>
                    <a:cubicBezTo>
                      <a:pt x="2140" y="141"/>
                      <a:pt x="2112" y="156"/>
                      <a:pt x="2096" y="193"/>
                    </a:cubicBezTo>
                    <a:cubicBezTo>
                      <a:pt x="2075" y="250"/>
                      <a:pt x="2039" y="312"/>
                      <a:pt x="2003" y="358"/>
                    </a:cubicBezTo>
                    <a:cubicBezTo>
                      <a:pt x="1958" y="408"/>
                      <a:pt x="1925" y="429"/>
                      <a:pt x="1882" y="448"/>
                    </a:cubicBezTo>
                    <a:cubicBezTo>
                      <a:pt x="1850" y="457"/>
                      <a:pt x="1832" y="461"/>
                      <a:pt x="1809" y="461"/>
                    </a:cubicBezTo>
                    <a:cubicBezTo>
                      <a:pt x="1797" y="461"/>
                      <a:pt x="1783" y="460"/>
                      <a:pt x="1766" y="458"/>
                    </a:cubicBezTo>
                    <a:cubicBezTo>
                      <a:pt x="1707" y="447"/>
                      <a:pt x="1654" y="422"/>
                      <a:pt x="1578" y="356"/>
                    </a:cubicBezTo>
                    <a:cubicBezTo>
                      <a:pt x="1554" y="335"/>
                      <a:pt x="1532" y="312"/>
                      <a:pt x="1514" y="288"/>
                    </a:cubicBezTo>
                    <a:cubicBezTo>
                      <a:pt x="1502" y="276"/>
                      <a:pt x="1486" y="268"/>
                      <a:pt x="1468" y="268"/>
                    </a:cubicBezTo>
                    <a:cubicBezTo>
                      <a:pt x="1452" y="268"/>
                      <a:pt x="1432" y="272"/>
                      <a:pt x="1422" y="283"/>
                    </a:cubicBezTo>
                    <a:cubicBezTo>
                      <a:pt x="1402" y="306"/>
                      <a:pt x="1380" y="328"/>
                      <a:pt x="1359" y="349"/>
                    </a:cubicBezTo>
                    <a:cubicBezTo>
                      <a:pt x="1338" y="371"/>
                      <a:pt x="1312" y="391"/>
                      <a:pt x="1287" y="408"/>
                    </a:cubicBezTo>
                    <a:cubicBezTo>
                      <a:pt x="1254" y="429"/>
                      <a:pt x="1223" y="447"/>
                      <a:pt x="1187" y="461"/>
                    </a:cubicBezTo>
                    <a:cubicBezTo>
                      <a:pt x="1164" y="468"/>
                      <a:pt x="1143" y="471"/>
                      <a:pt x="1118" y="475"/>
                    </a:cubicBezTo>
                    <a:cubicBezTo>
                      <a:pt x="1097" y="475"/>
                      <a:pt x="1078" y="475"/>
                      <a:pt x="1057" y="472"/>
                    </a:cubicBezTo>
                    <a:cubicBezTo>
                      <a:pt x="1035" y="468"/>
                      <a:pt x="1015" y="462"/>
                      <a:pt x="994" y="454"/>
                    </a:cubicBezTo>
                    <a:cubicBezTo>
                      <a:pt x="965" y="439"/>
                      <a:pt x="939" y="421"/>
                      <a:pt x="917" y="401"/>
                    </a:cubicBezTo>
                    <a:cubicBezTo>
                      <a:pt x="889" y="376"/>
                      <a:pt x="868" y="348"/>
                      <a:pt x="846" y="319"/>
                    </a:cubicBezTo>
                    <a:cubicBezTo>
                      <a:pt x="818" y="270"/>
                      <a:pt x="793" y="225"/>
                      <a:pt x="772" y="170"/>
                    </a:cubicBezTo>
                    <a:cubicBezTo>
                      <a:pt x="764" y="152"/>
                      <a:pt x="745" y="143"/>
                      <a:pt x="726" y="143"/>
                    </a:cubicBezTo>
                    <a:cubicBezTo>
                      <a:pt x="714" y="143"/>
                      <a:pt x="701" y="147"/>
                      <a:pt x="692" y="156"/>
                    </a:cubicBezTo>
                    <a:cubicBezTo>
                      <a:pt x="652" y="193"/>
                      <a:pt x="610" y="229"/>
                      <a:pt x="566" y="262"/>
                    </a:cubicBezTo>
                    <a:cubicBezTo>
                      <a:pt x="520" y="292"/>
                      <a:pt x="473" y="318"/>
                      <a:pt x="421" y="339"/>
                    </a:cubicBezTo>
                    <a:cubicBezTo>
                      <a:pt x="391" y="349"/>
                      <a:pt x="362" y="356"/>
                      <a:pt x="329" y="361"/>
                    </a:cubicBezTo>
                    <a:cubicBezTo>
                      <a:pt x="324" y="361"/>
                      <a:pt x="318" y="361"/>
                      <a:pt x="313" y="361"/>
                    </a:cubicBezTo>
                    <a:cubicBezTo>
                      <a:pt x="297" y="361"/>
                      <a:pt x="283" y="360"/>
                      <a:pt x="269" y="358"/>
                    </a:cubicBezTo>
                    <a:cubicBezTo>
                      <a:pt x="251" y="355"/>
                      <a:pt x="235" y="349"/>
                      <a:pt x="219" y="342"/>
                    </a:cubicBezTo>
                    <a:cubicBezTo>
                      <a:pt x="206" y="335"/>
                      <a:pt x="193" y="326"/>
                      <a:pt x="183" y="318"/>
                    </a:cubicBezTo>
                    <a:cubicBezTo>
                      <a:pt x="173" y="306"/>
                      <a:pt x="163" y="296"/>
                      <a:pt x="155" y="285"/>
                    </a:cubicBezTo>
                    <a:cubicBezTo>
                      <a:pt x="143" y="268"/>
                      <a:pt x="133" y="248"/>
                      <a:pt x="126" y="228"/>
                    </a:cubicBezTo>
                    <a:cubicBezTo>
                      <a:pt x="112" y="185"/>
                      <a:pt x="105" y="142"/>
                      <a:pt x="99" y="96"/>
                    </a:cubicBezTo>
                    <a:cubicBezTo>
                      <a:pt x="98" y="79"/>
                      <a:pt x="98" y="64"/>
                      <a:pt x="98" y="50"/>
                    </a:cubicBezTo>
                    <a:cubicBezTo>
                      <a:pt x="95" y="16"/>
                      <a:pt x="72" y="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36"/>
              <p:cNvSpPr/>
              <p:nvPr/>
            </p:nvSpPr>
            <p:spPr>
              <a:xfrm>
                <a:off x="4137839" y="2035820"/>
                <a:ext cx="21289" cy="1110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1" extrusionOk="0">
                    <a:moveTo>
                      <a:pt x="102" y="1"/>
                    </a:moveTo>
                    <a:cubicBezTo>
                      <a:pt x="1" y="1"/>
                      <a:pt x="104" y="172"/>
                      <a:pt x="170" y="256"/>
                    </a:cubicBezTo>
                    <a:cubicBezTo>
                      <a:pt x="218" y="316"/>
                      <a:pt x="279" y="351"/>
                      <a:pt x="350" y="351"/>
                    </a:cubicBezTo>
                    <a:cubicBezTo>
                      <a:pt x="385" y="351"/>
                      <a:pt x="422" y="342"/>
                      <a:pt x="463" y="324"/>
                    </a:cubicBezTo>
                    <a:cubicBezTo>
                      <a:pt x="673" y="214"/>
                      <a:pt x="659" y="83"/>
                      <a:pt x="591" y="83"/>
                    </a:cubicBezTo>
                    <a:cubicBezTo>
                      <a:pt x="569" y="83"/>
                      <a:pt x="541" y="97"/>
                      <a:pt x="513" y="131"/>
                    </a:cubicBezTo>
                    <a:cubicBezTo>
                      <a:pt x="465" y="187"/>
                      <a:pt x="408" y="241"/>
                      <a:pt x="344" y="241"/>
                    </a:cubicBezTo>
                    <a:cubicBezTo>
                      <a:pt x="329" y="241"/>
                      <a:pt x="314" y="238"/>
                      <a:pt x="298" y="231"/>
                    </a:cubicBezTo>
                    <a:cubicBezTo>
                      <a:pt x="262" y="213"/>
                      <a:pt x="239" y="185"/>
                      <a:pt x="213" y="152"/>
                    </a:cubicBezTo>
                    <a:cubicBezTo>
                      <a:pt x="189" y="112"/>
                      <a:pt x="168" y="71"/>
                      <a:pt x="148" y="26"/>
                    </a:cubicBezTo>
                    <a:cubicBezTo>
                      <a:pt x="140" y="9"/>
                      <a:pt x="125" y="1"/>
                      <a:pt x="107" y="1"/>
                    </a:cubicBezTo>
                    <a:cubicBezTo>
                      <a:pt x="106" y="1"/>
                      <a:pt x="104" y="1"/>
                      <a:pt x="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36"/>
              <p:cNvSpPr/>
              <p:nvPr/>
            </p:nvSpPr>
            <p:spPr>
              <a:xfrm>
                <a:off x="3913090" y="2057235"/>
                <a:ext cx="73482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461" extrusionOk="0">
                    <a:moveTo>
                      <a:pt x="346" y="1"/>
                    </a:moveTo>
                    <a:cubicBezTo>
                      <a:pt x="317" y="1"/>
                      <a:pt x="283" y="46"/>
                      <a:pt x="265" y="68"/>
                    </a:cubicBezTo>
                    <a:cubicBezTo>
                      <a:pt x="0" y="385"/>
                      <a:pt x="123" y="639"/>
                      <a:pt x="395" y="639"/>
                    </a:cubicBezTo>
                    <a:cubicBezTo>
                      <a:pt x="459" y="639"/>
                      <a:pt x="531" y="625"/>
                      <a:pt x="607" y="595"/>
                    </a:cubicBezTo>
                    <a:lnTo>
                      <a:pt x="607" y="595"/>
                    </a:lnTo>
                    <a:cubicBezTo>
                      <a:pt x="579" y="917"/>
                      <a:pt x="756" y="1111"/>
                      <a:pt x="984" y="1111"/>
                    </a:cubicBezTo>
                    <a:cubicBezTo>
                      <a:pt x="1083" y="1111"/>
                      <a:pt x="1191" y="1075"/>
                      <a:pt x="1296" y="998"/>
                    </a:cubicBezTo>
                    <a:lnTo>
                      <a:pt x="1296" y="998"/>
                    </a:lnTo>
                    <a:cubicBezTo>
                      <a:pt x="1260" y="1305"/>
                      <a:pt x="1408" y="1460"/>
                      <a:pt x="1610" y="1460"/>
                    </a:cubicBezTo>
                    <a:cubicBezTo>
                      <a:pt x="1760" y="1460"/>
                      <a:pt x="1939" y="1374"/>
                      <a:pt x="2094" y="1201"/>
                    </a:cubicBezTo>
                    <a:cubicBezTo>
                      <a:pt x="2101" y="1215"/>
                      <a:pt x="2108" y="1228"/>
                      <a:pt x="2118" y="1240"/>
                    </a:cubicBezTo>
                    <a:cubicBezTo>
                      <a:pt x="2147" y="1275"/>
                      <a:pt x="2182" y="1305"/>
                      <a:pt x="2211" y="1341"/>
                    </a:cubicBezTo>
                    <a:cubicBezTo>
                      <a:pt x="2215" y="1350"/>
                      <a:pt x="2221" y="1357"/>
                      <a:pt x="2227" y="1366"/>
                    </a:cubicBezTo>
                    <a:cubicBezTo>
                      <a:pt x="2236" y="1383"/>
                      <a:pt x="2253" y="1392"/>
                      <a:pt x="2269" y="1392"/>
                    </a:cubicBezTo>
                    <a:cubicBezTo>
                      <a:pt x="2276" y="1392"/>
                      <a:pt x="2283" y="1390"/>
                      <a:pt x="2290" y="1387"/>
                    </a:cubicBezTo>
                    <a:cubicBezTo>
                      <a:pt x="2313" y="1377"/>
                      <a:pt x="2323" y="1345"/>
                      <a:pt x="2311" y="1325"/>
                    </a:cubicBezTo>
                    <a:cubicBezTo>
                      <a:pt x="2295" y="1297"/>
                      <a:pt x="2278" y="1272"/>
                      <a:pt x="2257" y="1248"/>
                    </a:cubicBezTo>
                    <a:cubicBezTo>
                      <a:pt x="2248" y="1238"/>
                      <a:pt x="2240" y="1228"/>
                      <a:pt x="2228" y="1221"/>
                    </a:cubicBezTo>
                    <a:cubicBezTo>
                      <a:pt x="2214" y="1207"/>
                      <a:pt x="2204" y="1192"/>
                      <a:pt x="2191" y="1178"/>
                    </a:cubicBezTo>
                    <a:cubicBezTo>
                      <a:pt x="2188" y="1175"/>
                      <a:pt x="2187" y="1172"/>
                      <a:pt x="2185" y="1169"/>
                    </a:cubicBezTo>
                    <a:cubicBezTo>
                      <a:pt x="2179" y="1159"/>
                      <a:pt x="2177" y="1149"/>
                      <a:pt x="2171" y="1139"/>
                    </a:cubicBezTo>
                    <a:cubicBezTo>
                      <a:pt x="2167" y="1122"/>
                      <a:pt x="2164" y="1106"/>
                      <a:pt x="2164" y="1091"/>
                    </a:cubicBezTo>
                    <a:cubicBezTo>
                      <a:pt x="2162" y="1075"/>
                      <a:pt x="2148" y="1061"/>
                      <a:pt x="2131" y="1056"/>
                    </a:cubicBezTo>
                    <a:cubicBezTo>
                      <a:pt x="2126" y="1055"/>
                      <a:pt x="2121" y="1054"/>
                      <a:pt x="2116" y="1054"/>
                    </a:cubicBezTo>
                    <a:cubicBezTo>
                      <a:pt x="2101" y="1054"/>
                      <a:pt x="2088" y="1062"/>
                      <a:pt x="2078" y="1075"/>
                    </a:cubicBezTo>
                    <a:cubicBezTo>
                      <a:pt x="2065" y="1091"/>
                      <a:pt x="2051" y="1106"/>
                      <a:pt x="2038" y="1122"/>
                    </a:cubicBezTo>
                    <a:lnTo>
                      <a:pt x="2041" y="1121"/>
                    </a:lnTo>
                    <a:lnTo>
                      <a:pt x="2041" y="1121"/>
                    </a:lnTo>
                    <a:cubicBezTo>
                      <a:pt x="2036" y="1126"/>
                      <a:pt x="2032" y="1130"/>
                      <a:pt x="2032" y="1130"/>
                    </a:cubicBezTo>
                    <a:cubicBezTo>
                      <a:pt x="2032" y="1130"/>
                      <a:pt x="2033" y="1129"/>
                      <a:pt x="2035" y="1126"/>
                    </a:cubicBezTo>
                    <a:lnTo>
                      <a:pt x="2035" y="1126"/>
                    </a:lnTo>
                    <a:cubicBezTo>
                      <a:pt x="1897" y="1279"/>
                      <a:pt x="1735" y="1365"/>
                      <a:pt x="1607" y="1365"/>
                    </a:cubicBezTo>
                    <a:cubicBezTo>
                      <a:pt x="1452" y="1365"/>
                      <a:pt x="1347" y="1237"/>
                      <a:pt x="1399" y="942"/>
                    </a:cubicBezTo>
                    <a:cubicBezTo>
                      <a:pt x="1403" y="926"/>
                      <a:pt x="1415" y="876"/>
                      <a:pt x="1412" y="862"/>
                    </a:cubicBezTo>
                    <a:cubicBezTo>
                      <a:pt x="1406" y="836"/>
                      <a:pt x="1385" y="823"/>
                      <a:pt x="1365" y="823"/>
                    </a:cubicBezTo>
                    <a:cubicBezTo>
                      <a:pt x="1354" y="823"/>
                      <a:pt x="1342" y="827"/>
                      <a:pt x="1335" y="836"/>
                    </a:cubicBezTo>
                    <a:cubicBezTo>
                      <a:pt x="1272" y="896"/>
                      <a:pt x="1249" y="913"/>
                      <a:pt x="1219" y="935"/>
                    </a:cubicBezTo>
                    <a:cubicBezTo>
                      <a:pt x="1142" y="984"/>
                      <a:pt x="1067" y="1016"/>
                      <a:pt x="982" y="1016"/>
                    </a:cubicBezTo>
                    <a:cubicBezTo>
                      <a:pt x="966" y="1016"/>
                      <a:pt x="948" y="1014"/>
                      <a:pt x="931" y="1012"/>
                    </a:cubicBezTo>
                    <a:cubicBezTo>
                      <a:pt x="878" y="999"/>
                      <a:pt x="852" y="988"/>
                      <a:pt x="812" y="956"/>
                    </a:cubicBezTo>
                    <a:cubicBezTo>
                      <a:pt x="773" y="920"/>
                      <a:pt x="749" y="889"/>
                      <a:pt x="723" y="819"/>
                    </a:cubicBezTo>
                    <a:cubicBezTo>
                      <a:pt x="709" y="768"/>
                      <a:pt x="703" y="743"/>
                      <a:pt x="699" y="698"/>
                    </a:cubicBezTo>
                    <a:cubicBezTo>
                      <a:pt x="697" y="677"/>
                      <a:pt x="697" y="654"/>
                      <a:pt x="699" y="631"/>
                    </a:cubicBezTo>
                    <a:cubicBezTo>
                      <a:pt x="702" y="581"/>
                      <a:pt x="726" y="504"/>
                      <a:pt x="692" y="478"/>
                    </a:cubicBezTo>
                    <a:cubicBezTo>
                      <a:pt x="685" y="473"/>
                      <a:pt x="678" y="472"/>
                      <a:pt x="669" y="472"/>
                    </a:cubicBezTo>
                    <a:cubicBezTo>
                      <a:pt x="637" y="472"/>
                      <a:pt x="593" y="499"/>
                      <a:pt x="561" y="511"/>
                    </a:cubicBezTo>
                    <a:cubicBezTo>
                      <a:pt x="494" y="532"/>
                      <a:pt x="484" y="534"/>
                      <a:pt x="425" y="542"/>
                    </a:cubicBezTo>
                    <a:cubicBezTo>
                      <a:pt x="411" y="543"/>
                      <a:pt x="399" y="544"/>
                      <a:pt x="388" y="544"/>
                    </a:cubicBezTo>
                    <a:cubicBezTo>
                      <a:pt x="372" y="544"/>
                      <a:pt x="358" y="543"/>
                      <a:pt x="344" y="539"/>
                    </a:cubicBezTo>
                    <a:cubicBezTo>
                      <a:pt x="298" y="528"/>
                      <a:pt x="282" y="519"/>
                      <a:pt x="258" y="499"/>
                    </a:cubicBezTo>
                    <a:cubicBezTo>
                      <a:pt x="239" y="481"/>
                      <a:pt x="232" y="469"/>
                      <a:pt x="222" y="442"/>
                    </a:cubicBezTo>
                    <a:cubicBezTo>
                      <a:pt x="215" y="412"/>
                      <a:pt x="212" y="390"/>
                      <a:pt x="218" y="346"/>
                    </a:cubicBezTo>
                    <a:cubicBezTo>
                      <a:pt x="226" y="303"/>
                      <a:pt x="234" y="287"/>
                      <a:pt x="254" y="247"/>
                    </a:cubicBezTo>
                    <a:cubicBezTo>
                      <a:pt x="291" y="181"/>
                      <a:pt x="309" y="161"/>
                      <a:pt x="344" y="120"/>
                    </a:cubicBezTo>
                    <a:cubicBezTo>
                      <a:pt x="361" y="98"/>
                      <a:pt x="394" y="75"/>
                      <a:pt x="394" y="51"/>
                    </a:cubicBezTo>
                    <a:cubicBezTo>
                      <a:pt x="395" y="22"/>
                      <a:pt x="374" y="2"/>
                      <a:pt x="348" y="1"/>
                    </a:cubicBezTo>
                    <a:cubicBezTo>
                      <a:pt x="347" y="1"/>
                      <a:pt x="346" y="1"/>
                      <a:pt x="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36"/>
              <p:cNvSpPr/>
              <p:nvPr/>
            </p:nvSpPr>
            <p:spPr>
              <a:xfrm>
                <a:off x="3977494" y="2092853"/>
                <a:ext cx="127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36"/>
              <p:cNvSpPr/>
              <p:nvPr/>
            </p:nvSpPr>
            <p:spPr>
              <a:xfrm>
                <a:off x="4063946" y="2100761"/>
                <a:ext cx="158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1"/>
                    </a:moveTo>
                    <a:lnTo>
                      <a:pt x="1" y="4"/>
                    </a:lnTo>
                    <a:cubicBezTo>
                      <a:pt x="5" y="2"/>
                      <a:pt x="5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36"/>
              <p:cNvSpPr/>
              <p:nvPr/>
            </p:nvSpPr>
            <p:spPr>
              <a:xfrm>
                <a:off x="4025133" y="2097440"/>
                <a:ext cx="60766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375" extrusionOk="0">
                    <a:moveTo>
                      <a:pt x="283" y="149"/>
                    </a:moveTo>
                    <a:lnTo>
                      <a:pt x="283" y="149"/>
                    </a:lnTo>
                    <a:cubicBezTo>
                      <a:pt x="283" y="149"/>
                      <a:pt x="283" y="149"/>
                      <a:pt x="284" y="149"/>
                    </a:cubicBezTo>
                    <a:lnTo>
                      <a:pt x="284" y="149"/>
                    </a:lnTo>
                    <a:cubicBezTo>
                      <a:pt x="284" y="149"/>
                      <a:pt x="283" y="149"/>
                      <a:pt x="283" y="149"/>
                    </a:cubicBezTo>
                    <a:close/>
                    <a:moveTo>
                      <a:pt x="1339" y="0"/>
                    </a:moveTo>
                    <a:cubicBezTo>
                      <a:pt x="1322" y="0"/>
                      <a:pt x="1306" y="6"/>
                      <a:pt x="1298" y="22"/>
                    </a:cubicBezTo>
                    <a:cubicBezTo>
                      <a:pt x="1278" y="50"/>
                      <a:pt x="1256" y="77"/>
                      <a:pt x="1233" y="106"/>
                    </a:cubicBezTo>
                    <a:lnTo>
                      <a:pt x="1233" y="106"/>
                    </a:lnTo>
                    <a:lnTo>
                      <a:pt x="1234" y="105"/>
                    </a:lnTo>
                    <a:lnTo>
                      <a:pt x="1234" y="105"/>
                    </a:lnTo>
                    <a:cubicBezTo>
                      <a:pt x="1228" y="111"/>
                      <a:pt x="1233" y="106"/>
                      <a:pt x="1228" y="113"/>
                    </a:cubicBezTo>
                    <a:cubicBezTo>
                      <a:pt x="1228" y="112"/>
                      <a:pt x="1229" y="112"/>
                      <a:pt x="1229" y="109"/>
                    </a:cubicBezTo>
                    <a:lnTo>
                      <a:pt x="1229" y="109"/>
                    </a:lnTo>
                    <a:cubicBezTo>
                      <a:pt x="1213" y="127"/>
                      <a:pt x="1196" y="143"/>
                      <a:pt x="1178" y="162"/>
                    </a:cubicBezTo>
                    <a:cubicBezTo>
                      <a:pt x="1162" y="178"/>
                      <a:pt x="1143" y="192"/>
                      <a:pt x="1125" y="205"/>
                    </a:cubicBezTo>
                    <a:cubicBezTo>
                      <a:pt x="1106" y="216"/>
                      <a:pt x="1086" y="228"/>
                      <a:pt x="1069" y="238"/>
                    </a:cubicBezTo>
                    <a:cubicBezTo>
                      <a:pt x="1050" y="248"/>
                      <a:pt x="1032" y="256"/>
                      <a:pt x="1011" y="263"/>
                    </a:cubicBezTo>
                    <a:cubicBezTo>
                      <a:pt x="989" y="271"/>
                      <a:pt x="964" y="276"/>
                      <a:pt x="941" y="279"/>
                    </a:cubicBezTo>
                    <a:cubicBezTo>
                      <a:pt x="928" y="281"/>
                      <a:pt x="917" y="281"/>
                      <a:pt x="904" y="281"/>
                    </a:cubicBezTo>
                    <a:cubicBezTo>
                      <a:pt x="888" y="281"/>
                      <a:pt x="870" y="279"/>
                      <a:pt x="854" y="276"/>
                    </a:cubicBezTo>
                    <a:cubicBezTo>
                      <a:pt x="831" y="269"/>
                      <a:pt x="807" y="262"/>
                      <a:pt x="785" y="252"/>
                    </a:cubicBezTo>
                    <a:cubicBezTo>
                      <a:pt x="774" y="245"/>
                      <a:pt x="761" y="238"/>
                      <a:pt x="748" y="229"/>
                    </a:cubicBezTo>
                    <a:cubicBezTo>
                      <a:pt x="738" y="222"/>
                      <a:pt x="727" y="213"/>
                      <a:pt x="717" y="205"/>
                    </a:cubicBezTo>
                    <a:cubicBezTo>
                      <a:pt x="705" y="195"/>
                      <a:pt x="695" y="185"/>
                      <a:pt x="685" y="173"/>
                    </a:cubicBezTo>
                    <a:cubicBezTo>
                      <a:pt x="669" y="156"/>
                      <a:pt x="655" y="136"/>
                      <a:pt x="641" y="116"/>
                    </a:cubicBezTo>
                    <a:cubicBezTo>
                      <a:pt x="626" y="93"/>
                      <a:pt x="612" y="70"/>
                      <a:pt x="599" y="44"/>
                    </a:cubicBezTo>
                    <a:cubicBezTo>
                      <a:pt x="591" y="30"/>
                      <a:pt x="576" y="20"/>
                      <a:pt x="560" y="20"/>
                    </a:cubicBezTo>
                    <a:cubicBezTo>
                      <a:pt x="559" y="20"/>
                      <a:pt x="558" y="20"/>
                      <a:pt x="557" y="20"/>
                    </a:cubicBezTo>
                    <a:cubicBezTo>
                      <a:pt x="540" y="20"/>
                      <a:pt x="530" y="28"/>
                      <a:pt x="519" y="42"/>
                    </a:cubicBezTo>
                    <a:cubicBezTo>
                      <a:pt x="513" y="49"/>
                      <a:pt x="509" y="56"/>
                      <a:pt x="502" y="63"/>
                    </a:cubicBezTo>
                    <a:cubicBezTo>
                      <a:pt x="502" y="62"/>
                      <a:pt x="503" y="62"/>
                      <a:pt x="505" y="59"/>
                    </a:cubicBezTo>
                    <a:lnTo>
                      <a:pt x="505" y="59"/>
                    </a:lnTo>
                    <a:cubicBezTo>
                      <a:pt x="502" y="62"/>
                      <a:pt x="500" y="64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9" y="66"/>
                      <a:pt x="499" y="66"/>
                      <a:pt x="499" y="66"/>
                    </a:cubicBezTo>
                    <a:lnTo>
                      <a:pt x="499" y="66"/>
                    </a:lnTo>
                    <a:cubicBezTo>
                      <a:pt x="498" y="66"/>
                      <a:pt x="498" y="67"/>
                      <a:pt x="498" y="67"/>
                    </a:cubicBezTo>
                    <a:lnTo>
                      <a:pt x="498" y="67"/>
                    </a:lnTo>
                    <a:cubicBezTo>
                      <a:pt x="498" y="67"/>
                      <a:pt x="498" y="66"/>
                      <a:pt x="499" y="66"/>
                    </a:cubicBezTo>
                    <a:lnTo>
                      <a:pt x="499" y="66"/>
                    </a:lnTo>
                    <a:cubicBezTo>
                      <a:pt x="498" y="67"/>
                      <a:pt x="498" y="68"/>
                      <a:pt x="497" y="69"/>
                    </a:cubicBezTo>
                    <a:cubicBezTo>
                      <a:pt x="497" y="69"/>
                      <a:pt x="497" y="68"/>
                      <a:pt x="498" y="67"/>
                    </a:cubicBezTo>
                    <a:lnTo>
                      <a:pt x="498" y="67"/>
                    </a:lnTo>
                    <a:cubicBezTo>
                      <a:pt x="462" y="107"/>
                      <a:pt x="410" y="159"/>
                      <a:pt x="359" y="166"/>
                    </a:cubicBezTo>
                    <a:cubicBezTo>
                      <a:pt x="347" y="166"/>
                      <a:pt x="339" y="166"/>
                      <a:pt x="327" y="165"/>
                    </a:cubicBezTo>
                    <a:cubicBezTo>
                      <a:pt x="312" y="159"/>
                      <a:pt x="298" y="155"/>
                      <a:pt x="284" y="149"/>
                    </a:cubicBezTo>
                    <a:lnTo>
                      <a:pt x="284" y="149"/>
                    </a:ln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48" y="133"/>
                      <a:pt x="215" y="115"/>
                      <a:pt x="181" y="97"/>
                    </a:cubicBezTo>
                    <a:cubicBezTo>
                      <a:pt x="162" y="87"/>
                      <a:pt x="145" y="80"/>
                      <a:pt x="125" y="76"/>
                    </a:cubicBezTo>
                    <a:cubicBezTo>
                      <a:pt x="101" y="66"/>
                      <a:pt x="75" y="63"/>
                      <a:pt x="51" y="57"/>
                    </a:cubicBezTo>
                    <a:cubicBezTo>
                      <a:pt x="49" y="57"/>
                      <a:pt x="48" y="57"/>
                      <a:pt x="47" y="57"/>
                    </a:cubicBezTo>
                    <a:cubicBezTo>
                      <a:pt x="35" y="57"/>
                      <a:pt x="23" y="62"/>
                      <a:pt x="16" y="70"/>
                    </a:cubicBezTo>
                    <a:cubicBezTo>
                      <a:pt x="8" y="79"/>
                      <a:pt x="2" y="90"/>
                      <a:pt x="2" y="102"/>
                    </a:cubicBezTo>
                    <a:cubicBezTo>
                      <a:pt x="1" y="140"/>
                      <a:pt x="26" y="148"/>
                      <a:pt x="58" y="155"/>
                    </a:cubicBezTo>
                    <a:lnTo>
                      <a:pt x="55" y="155"/>
                    </a:lnTo>
                    <a:cubicBezTo>
                      <a:pt x="123" y="170"/>
                      <a:pt x="159" y="192"/>
                      <a:pt x="160" y="192"/>
                    </a:cubicBezTo>
                    <a:cubicBezTo>
                      <a:pt x="160" y="192"/>
                      <a:pt x="160" y="192"/>
                      <a:pt x="158" y="190"/>
                    </a:cubicBezTo>
                    <a:lnTo>
                      <a:pt x="158" y="190"/>
                    </a:lnTo>
                    <a:cubicBezTo>
                      <a:pt x="236" y="230"/>
                      <a:pt x="295" y="263"/>
                      <a:pt x="356" y="263"/>
                    </a:cubicBezTo>
                    <a:cubicBezTo>
                      <a:pt x="415" y="263"/>
                      <a:pt x="474" y="232"/>
                      <a:pt x="552" y="148"/>
                    </a:cubicBezTo>
                    <a:cubicBezTo>
                      <a:pt x="646" y="302"/>
                      <a:pt x="776" y="375"/>
                      <a:pt x="911" y="375"/>
                    </a:cubicBezTo>
                    <a:cubicBezTo>
                      <a:pt x="1057" y="375"/>
                      <a:pt x="1210" y="291"/>
                      <a:pt x="1332" y="135"/>
                    </a:cubicBezTo>
                    <a:cubicBezTo>
                      <a:pt x="1332" y="136"/>
                      <a:pt x="1334" y="136"/>
                      <a:pt x="1334" y="137"/>
                    </a:cubicBezTo>
                    <a:cubicBezTo>
                      <a:pt x="1344" y="155"/>
                      <a:pt x="1355" y="169"/>
                      <a:pt x="1368" y="183"/>
                    </a:cubicBezTo>
                    <a:cubicBezTo>
                      <a:pt x="1378" y="195"/>
                      <a:pt x="1390" y="206"/>
                      <a:pt x="1401" y="216"/>
                    </a:cubicBezTo>
                    <a:cubicBezTo>
                      <a:pt x="1434" y="245"/>
                      <a:pt x="1470" y="265"/>
                      <a:pt x="1511" y="278"/>
                    </a:cubicBezTo>
                    <a:cubicBezTo>
                      <a:pt x="1527" y="284"/>
                      <a:pt x="1543" y="285"/>
                      <a:pt x="1558" y="288"/>
                    </a:cubicBezTo>
                    <a:cubicBezTo>
                      <a:pt x="1584" y="292"/>
                      <a:pt x="1607" y="294"/>
                      <a:pt x="1633" y="294"/>
                    </a:cubicBezTo>
                    <a:lnTo>
                      <a:pt x="1707" y="294"/>
                    </a:lnTo>
                    <a:cubicBezTo>
                      <a:pt x="1730" y="294"/>
                      <a:pt x="1756" y="295"/>
                      <a:pt x="1779" y="299"/>
                    </a:cubicBezTo>
                    <a:cubicBezTo>
                      <a:pt x="1805" y="305"/>
                      <a:pt x="1828" y="312"/>
                      <a:pt x="1851" y="322"/>
                    </a:cubicBezTo>
                    <a:cubicBezTo>
                      <a:pt x="1855" y="324"/>
                      <a:pt x="1859" y="325"/>
                      <a:pt x="1864" y="325"/>
                    </a:cubicBezTo>
                    <a:cubicBezTo>
                      <a:pt x="1884" y="325"/>
                      <a:pt x="1904" y="311"/>
                      <a:pt x="1912" y="292"/>
                    </a:cubicBezTo>
                    <a:cubicBezTo>
                      <a:pt x="1921" y="265"/>
                      <a:pt x="1906" y="242"/>
                      <a:pt x="1881" y="231"/>
                    </a:cubicBezTo>
                    <a:cubicBezTo>
                      <a:pt x="1855" y="221"/>
                      <a:pt x="1829" y="213"/>
                      <a:pt x="1802" y="206"/>
                    </a:cubicBezTo>
                    <a:cubicBezTo>
                      <a:pt x="1779" y="202"/>
                      <a:pt x="1756" y="199"/>
                      <a:pt x="1733" y="198"/>
                    </a:cubicBezTo>
                    <a:cubicBezTo>
                      <a:pt x="1725" y="197"/>
                      <a:pt x="1716" y="196"/>
                      <a:pt x="1707" y="196"/>
                    </a:cubicBezTo>
                    <a:cubicBezTo>
                      <a:pt x="1690" y="196"/>
                      <a:pt x="1672" y="198"/>
                      <a:pt x="1656" y="198"/>
                    </a:cubicBezTo>
                    <a:cubicBezTo>
                      <a:pt x="1626" y="198"/>
                      <a:pt x="1597" y="195"/>
                      <a:pt x="1566" y="192"/>
                    </a:cubicBezTo>
                    <a:cubicBezTo>
                      <a:pt x="1544" y="188"/>
                      <a:pt x="1527" y="180"/>
                      <a:pt x="1507" y="172"/>
                    </a:cubicBezTo>
                    <a:cubicBezTo>
                      <a:pt x="1493" y="163"/>
                      <a:pt x="1478" y="155"/>
                      <a:pt x="1464" y="143"/>
                    </a:cubicBezTo>
                    <a:lnTo>
                      <a:pt x="1437" y="116"/>
                    </a:lnTo>
                    <a:cubicBezTo>
                      <a:pt x="1428" y="106"/>
                      <a:pt x="1418" y="93"/>
                      <a:pt x="1411" y="80"/>
                    </a:cubicBezTo>
                    <a:cubicBezTo>
                      <a:pt x="1400" y="63"/>
                      <a:pt x="1387" y="44"/>
                      <a:pt x="1378" y="26"/>
                    </a:cubicBezTo>
                    <a:cubicBezTo>
                      <a:pt x="1369" y="9"/>
                      <a:pt x="1355" y="0"/>
                      <a:pt x="1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36"/>
              <p:cNvSpPr/>
              <p:nvPr/>
            </p:nvSpPr>
            <p:spPr>
              <a:xfrm>
                <a:off x="4040854" y="2099275"/>
                <a:ext cx="158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5" y="1"/>
                    </a:moveTo>
                    <a:cubicBezTo>
                      <a:pt x="2" y="4"/>
                      <a:pt x="0" y="5"/>
                      <a:pt x="0" y="6"/>
                    </a:cubicBezTo>
                    <a:cubicBezTo>
                      <a:pt x="2" y="5"/>
                      <a:pt x="2" y="4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36"/>
              <p:cNvSpPr/>
              <p:nvPr/>
            </p:nvSpPr>
            <p:spPr>
              <a:xfrm>
                <a:off x="4130437" y="2081149"/>
                <a:ext cx="75001" cy="2075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656" extrusionOk="0">
                    <a:moveTo>
                      <a:pt x="2294" y="1"/>
                    </a:moveTo>
                    <a:cubicBezTo>
                      <a:pt x="2272" y="1"/>
                      <a:pt x="2251" y="11"/>
                      <a:pt x="2239" y="30"/>
                    </a:cubicBezTo>
                    <a:cubicBezTo>
                      <a:pt x="2214" y="73"/>
                      <a:pt x="2187" y="114"/>
                      <a:pt x="2157" y="153"/>
                    </a:cubicBezTo>
                    <a:cubicBezTo>
                      <a:pt x="2091" y="224"/>
                      <a:pt x="2044" y="257"/>
                      <a:pt x="1974" y="286"/>
                    </a:cubicBezTo>
                    <a:cubicBezTo>
                      <a:pt x="1932" y="300"/>
                      <a:pt x="1899" y="307"/>
                      <a:pt x="1859" y="307"/>
                    </a:cubicBezTo>
                    <a:cubicBezTo>
                      <a:pt x="1838" y="307"/>
                      <a:pt x="1815" y="305"/>
                      <a:pt x="1788" y="300"/>
                    </a:cubicBezTo>
                    <a:cubicBezTo>
                      <a:pt x="1722" y="284"/>
                      <a:pt x="1669" y="262"/>
                      <a:pt x="1593" y="199"/>
                    </a:cubicBezTo>
                    <a:cubicBezTo>
                      <a:pt x="1552" y="162"/>
                      <a:pt x="1526" y="117"/>
                      <a:pt x="1482" y="117"/>
                    </a:cubicBezTo>
                    <a:cubicBezTo>
                      <a:pt x="1477" y="117"/>
                      <a:pt x="1473" y="118"/>
                      <a:pt x="1468" y="118"/>
                    </a:cubicBezTo>
                    <a:cubicBezTo>
                      <a:pt x="1414" y="130"/>
                      <a:pt x="1400" y="221"/>
                      <a:pt x="1372" y="279"/>
                    </a:cubicBezTo>
                    <a:cubicBezTo>
                      <a:pt x="1321" y="376"/>
                      <a:pt x="1275" y="428"/>
                      <a:pt x="1214" y="473"/>
                    </a:cubicBezTo>
                    <a:cubicBezTo>
                      <a:pt x="1156" y="509"/>
                      <a:pt x="1126" y="521"/>
                      <a:pt x="1072" y="528"/>
                    </a:cubicBezTo>
                    <a:cubicBezTo>
                      <a:pt x="1067" y="528"/>
                      <a:pt x="1063" y="528"/>
                      <a:pt x="1058" y="528"/>
                    </a:cubicBezTo>
                    <a:cubicBezTo>
                      <a:pt x="1009" y="528"/>
                      <a:pt x="979" y="520"/>
                      <a:pt x="931" y="501"/>
                    </a:cubicBezTo>
                    <a:cubicBezTo>
                      <a:pt x="900" y="485"/>
                      <a:pt x="871" y="465"/>
                      <a:pt x="846" y="443"/>
                    </a:cubicBezTo>
                    <a:cubicBezTo>
                      <a:pt x="817" y="413"/>
                      <a:pt x="785" y="379"/>
                      <a:pt x="760" y="343"/>
                    </a:cubicBezTo>
                    <a:cubicBezTo>
                      <a:pt x="750" y="333"/>
                      <a:pt x="734" y="326"/>
                      <a:pt x="720" y="326"/>
                    </a:cubicBezTo>
                    <a:cubicBezTo>
                      <a:pt x="718" y="326"/>
                      <a:pt x="717" y="326"/>
                      <a:pt x="715" y="326"/>
                    </a:cubicBezTo>
                    <a:cubicBezTo>
                      <a:pt x="677" y="326"/>
                      <a:pt x="663" y="364"/>
                      <a:pt x="634" y="395"/>
                    </a:cubicBezTo>
                    <a:cubicBezTo>
                      <a:pt x="583" y="451"/>
                      <a:pt x="532" y="492"/>
                      <a:pt x="467" y="516"/>
                    </a:cubicBezTo>
                    <a:cubicBezTo>
                      <a:pt x="442" y="524"/>
                      <a:pt x="423" y="529"/>
                      <a:pt x="401" y="529"/>
                    </a:cubicBezTo>
                    <a:cubicBezTo>
                      <a:pt x="388" y="529"/>
                      <a:pt x="374" y="527"/>
                      <a:pt x="356" y="524"/>
                    </a:cubicBezTo>
                    <a:cubicBezTo>
                      <a:pt x="311" y="514"/>
                      <a:pt x="289" y="501"/>
                      <a:pt x="246" y="465"/>
                    </a:cubicBezTo>
                    <a:cubicBezTo>
                      <a:pt x="203" y="424"/>
                      <a:pt x="169" y="380"/>
                      <a:pt x="126" y="280"/>
                    </a:cubicBezTo>
                    <a:lnTo>
                      <a:pt x="126" y="280"/>
                    </a:ln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4" y="273"/>
                      <a:pt x="125" y="276"/>
                      <a:pt x="122" y="269"/>
                    </a:cubicBezTo>
                    <a:lnTo>
                      <a:pt x="122" y="270"/>
                    </a:lnTo>
                    <a:cubicBezTo>
                      <a:pt x="117" y="254"/>
                      <a:pt x="111" y="240"/>
                      <a:pt x="108" y="223"/>
                    </a:cubicBezTo>
                    <a:cubicBezTo>
                      <a:pt x="100" y="196"/>
                      <a:pt x="80" y="184"/>
                      <a:pt x="60" y="184"/>
                    </a:cubicBezTo>
                    <a:cubicBezTo>
                      <a:pt x="30" y="184"/>
                      <a:pt x="0" y="210"/>
                      <a:pt x="11" y="244"/>
                    </a:cubicBezTo>
                    <a:cubicBezTo>
                      <a:pt x="48" y="372"/>
                      <a:pt x="87" y="436"/>
                      <a:pt x="141" y="502"/>
                    </a:cubicBezTo>
                    <a:cubicBezTo>
                      <a:pt x="188" y="558"/>
                      <a:pt x="251" y="602"/>
                      <a:pt x="331" y="622"/>
                    </a:cubicBezTo>
                    <a:cubicBezTo>
                      <a:pt x="353" y="628"/>
                      <a:pt x="375" y="631"/>
                      <a:pt x="397" y="631"/>
                    </a:cubicBezTo>
                    <a:cubicBezTo>
                      <a:pt x="447" y="631"/>
                      <a:pt x="496" y="617"/>
                      <a:pt x="546" y="598"/>
                    </a:cubicBezTo>
                    <a:cubicBezTo>
                      <a:pt x="588" y="579"/>
                      <a:pt x="657" y="531"/>
                      <a:pt x="711" y="472"/>
                    </a:cubicBezTo>
                    <a:cubicBezTo>
                      <a:pt x="808" y="595"/>
                      <a:pt x="932" y="655"/>
                      <a:pt x="1057" y="655"/>
                    </a:cubicBezTo>
                    <a:cubicBezTo>
                      <a:pt x="1230" y="655"/>
                      <a:pt x="1405" y="539"/>
                      <a:pt x="1508" y="309"/>
                    </a:cubicBezTo>
                    <a:cubicBezTo>
                      <a:pt x="1521" y="320"/>
                      <a:pt x="1534" y="329"/>
                      <a:pt x="1547" y="339"/>
                    </a:cubicBezTo>
                    <a:cubicBezTo>
                      <a:pt x="1609" y="390"/>
                      <a:pt x="1695" y="429"/>
                      <a:pt x="1798" y="445"/>
                    </a:cubicBezTo>
                    <a:cubicBezTo>
                      <a:pt x="1817" y="448"/>
                      <a:pt x="1838" y="450"/>
                      <a:pt x="1859" y="450"/>
                    </a:cubicBezTo>
                    <a:cubicBezTo>
                      <a:pt x="1914" y="450"/>
                      <a:pt x="1977" y="438"/>
                      <a:pt x="2048" y="409"/>
                    </a:cubicBezTo>
                    <a:cubicBezTo>
                      <a:pt x="2114" y="383"/>
                      <a:pt x="2199" y="323"/>
                      <a:pt x="2260" y="243"/>
                    </a:cubicBezTo>
                    <a:cubicBezTo>
                      <a:pt x="2289" y="207"/>
                      <a:pt x="2370" y="98"/>
                      <a:pt x="2360" y="53"/>
                    </a:cubicBezTo>
                    <a:cubicBezTo>
                      <a:pt x="2353" y="25"/>
                      <a:pt x="2329" y="2"/>
                      <a:pt x="2299" y="1"/>
                    </a:cubicBezTo>
                    <a:cubicBezTo>
                      <a:pt x="2297" y="1"/>
                      <a:pt x="2296" y="1"/>
                      <a:pt x="2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36"/>
              <p:cNvSpPr/>
              <p:nvPr/>
            </p:nvSpPr>
            <p:spPr>
              <a:xfrm>
                <a:off x="4134391" y="2089722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0" y="1"/>
                    </a:moveTo>
                    <a:cubicBezTo>
                      <a:pt x="0" y="2"/>
                      <a:pt x="0" y="5"/>
                      <a:pt x="2" y="6"/>
                    </a:cubicBezTo>
                    <a:cubicBezTo>
                      <a:pt x="2" y="5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36"/>
              <p:cNvSpPr/>
              <p:nvPr/>
            </p:nvSpPr>
            <p:spPr>
              <a:xfrm>
                <a:off x="3948360" y="2129484"/>
                <a:ext cx="57002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914" extrusionOk="0">
                    <a:moveTo>
                      <a:pt x="1323" y="718"/>
                    </a:moveTo>
                    <a:cubicBezTo>
                      <a:pt x="1322" y="718"/>
                      <a:pt x="1321" y="719"/>
                      <a:pt x="1321" y="720"/>
                    </a:cubicBezTo>
                    <a:cubicBezTo>
                      <a:pt x="1322" y="719"/>
                      <a:pt x="1323" y="718"/>
                      <a:pt x="1323" y="718"/>
                    </a:cubicBezTo>
                    <a:close/>
                    <a:moveTo>
                      <a:pt x="173" y="0"/>
                    </a:moveTo>
                    <a:cubicBezTo>
                      <a:pt x="151" y="0"/>
                      <a:pt x="132" y="14"/>
                      <a:pt x="125" y="37"/>
                    </a:cubicBezTo>
                    <a:cubicBezTo>
                      <a:pt x="0" y="415"/>
                      <a:pt x="161" y="606"/>
                      <a:pt x="393" y="606"/>
                    </a:cubicBezTo>
                    <a:cubicBezTo>
                      <a:pt x="505" y="606"/>
                      <a:pt x="634" y="562"/>
                      <a:pt x="755" y="473"/>
                    </a:cubicBezTo>
                    <a:cubicBezTo>
                      <a:pt x="792" y="743"/>
                      <a:pt x="947" y="889"/>
                      <a:pt x="1132" y="889"/>
                    </a:cubicBezTo>
                    <a:cubicBezTo>
                      <a:pt x="1256" y="889"/>
                      <a:pt x="1394" y="824"/>
                      <a:pt x="1520" y="688"/>
                    </a:cubicBezTo>
                    <a:cubicBezTo>
                      <a:pt x="1526" y="697"/>
                      <a:pt x="1533" y="705"/>
                      <a:pt x="1540" y="717"/>
                    </a:cubicBezTo>
                    <a:cubicBezTo>
                      <a:pt x="1548" y="728"/>
                      <a:pt x="1558" y="741"/>
                      <a:pt x="1570" y="753"/>
                    </a:cubicBezTo>
                    <a:cubicBezTo>
                      <a:pt x="1591" y="775"/>
                      <a:pt x="1614" y="795"/>
                      <a:pt x="1637" y="816"/>
                    </a:cubicBezTo>
                    <a:cubicBezTo>
                      <a:pt x="1659" y="834"/>
                      <a:pt x="1677" y="854"/>
                      <a:pt x="1693" y="876"/>
                    </a:cubicBezTo>
                    <a:lnTo>
                      <a:pt x="1699" y="886"/>
                    </a:lnTo>
                    <a:cubicBezTo>
                      <a:pt x="1709" y="903"/>
                      <a:pt x="1726" y="913"/>
                      <a:pt x="1743" y="913"/>
                    </a:cubicBezTo>
                    <a:cubicBezTo>
                      <a:pt x="1751" y="913"/>
                      <a:pt x="1759" y="911"/>
                      <a:pt x="1766" y="907"/>
                    </a:cubicBezTo>
                    <a:cubicBezTo>
                      <a:pt x="1790" y="896"/>
                      <a:pt x="1802" y="864"/>
                      <a:pt x="1788" y="840"/>
                    </a:cubicBezTo>
                    <a:cubicBezTo>
                      <a:pt x="1779" y="823"/>
                      <a:pt x="1769" y="808"/>
                      <a:pt x="1757" y="794"/>
                    </a:cubicBezTo>
                    <a:cubicBezTo>
                      <a:pt x="1745" y="777"/>
                      <a:pt x="1729" y="763"/>
                      <a:pt x="1713" y="748"/>
                    </a:cubicBezTo>
                    <a:cubicBezTo>
                      <a:pt x="1697" y="732"/>
                      <a:pt x="1679" y="715"/>
                      <a:pt x="1663" y="700"/>
                    </a:cubicBezTo>
                    <a:cubicBezTo>
                      <a:pt x="1647" y="684"/>
                      <a:pt x="1633" y="668"/>
                      <a:pt x="1619" y="649"/>
                    </a:cubicBezTo>
                    <a:cubicBezTo>
                      <a:pt x="1614" y="647"/>
                      <a:pt x="1613" y="641"/>
                      <a:pt x="1609" y="637"/>
                    </a:cubicBezTo>
                    <a:cubicBezTo>
                      <a:pt x="1601" y="627"/>
                      <a:pt x="1597" y="616"/>
                      <a:pt x="1593" y="604"/>
                    </a:cubicBezTo>
                    <a:cubicBezTo>
                      <a:pt x="1591" y="596"/>
                      <a:pt x="1590" y="586"/>
                      <a:pt x="1586" y="578"/>
                    </a:cubicBezTo>
                    <a:cubicBezTo>
                      <a:pt x="1580" y="561"/>
                      <a:pt x="1570" y="546"/>
                      <a:pt x="1551" y="541"/>
                    </a:cubicBezTo>
                    <a:cubicBezTo>
                      <a:pt x="1546" y="539"/>
                      <a:pt x="1541" y="538"/>
                      <a:pt x="1536" y="538"/>
                    </a:cubicBezTo>
                    <a:cubicBezTo>
                      <a:pt x="1532" y="538"/>
                      <a:pt x="1527" y="539"/>
                      <a:pt x="1523" y="539"/>
                    </a:cubicBezTo>
                    <a:cubicBezTo>
                      <a:pt x="1508" y="542"/>
                      <a:pt x="1500" y="549"/>
                      <a:pt x="1491" y="562"/>
                    </a:cubicBezTo>
                    <a:cubicBezTo>
                      <a:pt x="1487" y="567"/>
                      <a:pt x="1483" y="571"/>
                      <a:pt x="1480" y="575"/>
                    </a:cubicBezTo>
                    <a:lnTo>
                      <a:pt x="1480" y="575"/>
                    </a:lnTo>
                    <a:cubicBezTo>
                      <a:pt x="1480" y="575"/>
                      <a:pt x="1476" y="579"/>
                      <a:pt x="1471" y="585"/>
                    </a:cubicBezTo>
                    <a:cubicBezTo>
                      <a:pt x="1407" y="659"/>
                      <a:pt x="1369" y="689"/>
                      <a:pt x="1331" y="713"/>
                    </a:cubicBezTo>
                    <a:lnTo>
                      <a:pt x="1331" y="713"/>
                    </a:lnTo>
                    <a:cubicBezTo>
                      <a:pt x="1328" y="714"/>
                      <a:pt x="1326" y="716"/>
                      <a:pt x="1323" y="718"/>
                    </a:cubicBezTo>
                    <a:lnTo>
                      <a:pt x="1323" y="718"/>
                    </a:lnTo>
                    <a:cubicBezTo>
                      <a:pt x="1325" y="717"/>
                      <a:pt x="1326" y="717"/>
                      <a:pt x="1326" y="717"/>
                    </a:cubicBezTo>
                    <a:lnTo>
                      <a:pt x="1326" y="717"/>
                    </a:lnTo>
                    <a:cubicBezTo>
                      <a:pt x="1294" y="735"/>
                      <a:pt x="1258" y="754"/>
                      <a:pt x="1222" y="768"/>
                    </a:cubicBezTo>
                    <a:cubicBezTo>
                      <a:pt x="1200" y="775"/>
                      <a:pt x="1179" y="781"/>
                      <a:pt x="1158" y="783"/>
                    </a:cubicBezTo>
                    <a:cubicBezTo>
                      <a:pt x="1151" y="783"/>
                      <a:pt x="1145" y="783"/>
                      <a:pt x="1139" y="783"/>
                    </a:cubicBezTo>
                    <a:cubicBezTo>
                      <a:pt x="1120" y="783"/>
                      <a:pt x="1101" y="782"/>
                      <a:pt x="1083" y="778"/>
                    </a:cubicBezTo>
                    <a:cubicBezTo>
                      <a:pt x="981" y="753"/>
                      <a:pt x="926" y="678"/>
                      <a:pt x="888" y="581"/>
                    </a:cubicBezTo>
                    <a:cubicBezTo>
                      <a:pt x="881" y="561"/>
                      <a:pt x="875" y="541"/>
                      <a:pt x="870" y="521"/>
                    </a:cubicBezTo>
                    <a:cubicBezTo>
                      <a:pt x="861" y="488"/>
                      <a:pt x="857" y="452"/>
                      <a:pt x="854" y="416"/>
                    </a:cubicBezTo>
                    <a:lnTo>
                      <a:pt x="854" y="416"/>
                    </a:lnTo>
                    <a:cubicBezTo>
                      <a:pt x="854" y="420"/>
                      <a:pt x="855" y="425"/>
                      <a:pt x="854" y="430"/>
                    </a:cubicBezTo>
                    <a:cubicBezTo>
                      <a:pt x="853" y="412"/>
                      <a:pt x="853" y="392"/>
                      <a:pt x="850" y="373"/>
                    </a:cubicBezTo>
                    <a:cubicBezTo>
                      <a:pt x="850" y="353"/>
                      <a:pt x="842" y="337"/>
                      <a:pt x="827" y="326"/>
                    </a:cubicBezTo>
                    <a:cubicBezTo>
                      <a:pt x="818" y="320"/>
                      <a:pt x="809" y="317"/>
                      <a:pt x="800" y="317"/>
                    </a:cubicBezTo>
                    <a:cubicBezTo>
                      <a:pt x="786" y="317"/>
                      <a:pt x="773" y="322"/>
                      <a:pt x="762" y="332"/>
                    </a:cubicBezTo>
                    <a:cubicBezTo>
                      <a:pt x="734" y="356"/>
                      <a:pt x="705" y="377"/>
                      <a:pt x="675" y="399"/>
                    </a:cubicBezTo>
                    <a:cubicBezTo>
                      <a:pt x="568" y="468"/>
                      <a:pt x="470" y="501"/>
                      <a:pt x="391" y="501"/>
                    </a:cubicBezTo>
                    <a:cubicBezTo>
                      <a:pt x="219" y="501"/>
                      <a:pt x="132" y="347"/>
                      <a:pt x="225" y="70"/>
                    </a:cubicBezTo>
                    <a:cubicBezTo>
                      <a:pt x="234" y="38"/>
                      <a:pt x="212" y="2"/>
                      <a:pt x="180" y="1"/>
                    </a:cubicBezTo>
                    <a:cubicBezTo>
                      <a:pt x="177" y="1"/>
                      <a:pt x="175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36"/>
              <p:cNvSpPr/>
              <p:nvPr/>
            </p:nvSpPr>
            <p:spPr>
              <a:xfrm>
                <a:off x="3994923" y="2147831"/>
                <a:ext cx="158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1"/>
                    </a:moveTo>
                    <a:cubicBezTo>
                      <a:pt x="3" y="2"/>
                      <a:pt x="2" y="3"/>
                      <a:pt x="1" y="4"/>
                    </a:cubicBezTo>
                    <a:lnTo>
                      <a:pt x="1" y="4"/>
                    </a:lnTo>
                    <a:cubicBezTo>
                      <a:pt x="3" y="3"/>
                      <a:pt x="4" y="2"/>
                      <a:pt x="5" y="1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36"/>
              <p:cNvSpPr/>
              <p:nvPr/>
            </p:nvSpPr>
            <p:spPr>
              <a:xfrm>
                <a:off x="3990337" y="2152038"/>
                <a:ext cx="19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2" y="1"/>
                      <a:pt x="1" y="4"/>
                      <a:pt x="1" y="5"/>
                    </a:cubicBezTo>
                    <a:cubicBezTo>
                      <a:pt x="1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36"/>
              <p:cNvSpPr/>
              <p:nvPr/>
            </p:nvSpPr>
            <p:spPr>
              <a:xfrm>
                <a:off x="4090960" y="2152734"/>
                <a:ext cx="32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cubicBezTo>
                      <a:pt x="0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36"/>
              <p:cNvSpPr/>
              <p:nvPr/>
            </p:nvSpPr>
            <p:spPr>
              <a:xfrm>
                <a:off x="4087101" y="2141599"/>
                <a:ext cx="63803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576" extrusionOk="0">
                    <a:moveTo>
                      <a:pt x="126" y="355"/>
                    </a:moveTo>
                    <a:lnTo>
                      <a:pt x="126" y="355"/>
                    </a:lnTo>
                    <a:cubicBezTo>
                      <a:pt x="127" y="356"/>
                      <a:pt x="127" y="356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6"/>
                      <a:pt x="126" y="355"/>
                    </a:cubicBezTo>
                    <a:close/>
                    <a:moveTo>
                      <a:pt x="1933" y="0"/>
                    </a:moveTo>
                    <a:cubicBezTo>
                      <a:pt x="1926" y="0"/>
                      <a:pt x="1919" y="0"/>
                      <a:pt x="1913" y="2"/>
                    </a:cubicBezTo>
                    <a:cubicBezTo>
                      <a:pt x="1849" y="16"/>
                      <a:pt x="1790" y="40"/>
                      <a:pt x="1733" y="70"/>
                    </a:cubicBezTo>
                    <a:cubicBezTo>
                      <a:pt x="1683" y="97"/>
                      <a:pt x="1634" y="128"/>
                      <a:pt x="1583" y="149"/>
                    </a:cubicBezTo>
                    <a:cubicBezTo>
                      <a:pt x="1567" y="152"/>
                      <a:pt x="1553" y="156"/>
                      <a:pt x="1537" y="159"/>
                    </a:cubicBezTo>
                    <a:cubicBezTo>
                      <a:pt x="1522" y="159"/>
                      <a:pt x="1508" y="159"/>
                      <a:pt x="1491" y="158"/>
                    </a:cubicBezTo>
                    <a:cubicBezTo>
                      <a:pt x="1481" y="156"/>
                      <a:pt x="1472" y="152"/>
                      <a:pt x="1461" y="150"/>
                    </a:cubicBezTo>
                    <a:cubicBezTo>
                      <a:pt x="1447" y="145"/>
                      <a:pt x="1432" y="140"/>
                      <a:pt x="1419" y="133"/>
                    </a:cubicBezTo>
                    <a:cubicBezTo>
                      <a:pt x="1412" y="129"/>
                      <a:pt x="1408" y="126"/>
                      <a:pt x="1401" y="122"/>
                    </a:cubicBezTo>
                    <a:cubicBezTo>
                      <a:pt x="1387" y="116"/>
                      <a:pt x="1375" y="111"/>
                      <a:pt x="1363" y="111"/>
                    </a:cubicBezTo>
                    <a:cubicBezTo>
                      <a:pt x="1358" y="111"/>
                      <a:pt x="1353" y="112"/>
                      <a:pt x="1348" y="113"/>
                    </a:cubicBezTo>
                    <a:cubicBezTo>
                      <a:pt x="1332" y="116"/>
                      <a:pt x="1315" y="128"/>
                      <a:pt x="1305" y="142"/>
                    </a:cubicBezTo>
                    <a:cubicBezTo>
                      <a:pt x="1275" y="201"/>
                      <a:pt x="1240" y="255"/>
                      <a:pt x="1197" y="302"/>
                    </a:cubicBezTo>
                    <a:cubicBezTo>
                      <a:pt x="1176" y="327"/>
                      <a:pt x="1153" y="348"/>
                      <a:pt x="1126" y="367"/>
                    </a:cubicBezTo>
                    <a:cubicBezTo>
                      <a:pt x="1104" y="381"/>
                      <a:pt x="1081" y="394"/>
                      <a:pt x="1059" y="405"/>
                    </a:cubicBezTo>
                    <a:cubicBezTo>
                      <a:pt x="1037" y="412"/>
                      <a:pt x="1014" y="417"/>
                      <a:pt x="990" y="421"/>
                    </a:cubicBezTo>
                    <a:cubicBezTo>
                      <a:pt x="968" y="421"/>
                      <a:pt x="947" y="421"/>
                      <a:pt x="925" y="417"/>
                    </a:cubicBezTo>
                    <a:cubicBezTo>
                      <a:pt x="904" y="412"/>
                      <a:pt x="882" y="405"/>
                      <a:pt x="861" y="395"/>
                    </a:cubicBezTo>
                    <a:cubicBezTo>
                      <a:pt x="831" y="380"/>
                      <a:pt x="804" y="359"/>
                      <a:pt x="778" y="338"/>
                    </a:cubicBezTo>
                    <a:cubicBezTo>
                      <a:pt x="745" y="308"/>
                      <a:pt x="718" y="276"/>
                      <a:pt x="692" y="241"/>
                    </a:cubicBezTo>
                    <a:cubicBezTo>
                      <a:pt x="688" y="235"/>
                      <a:pt x="682" y="228"/>
                      <a:pt x="679" y="222"/>
                    </a:cubicBezTo>
                    <a:cubicBezTo>
                      <a:pt x="668" y="206"/>
                      <a:pt x="656" y="195"/>
                      <a:pt x="636" y="193"/>
                    </a:cubicBezTo>
                    <a:cubicBezTo>
                      <a:pt x="635" y="193"/>
                      <a:pt x="634" y="193"/>
                      <a:pt x="633" y="193"/>
                    </a:cubicBezTo>
                    <a:cubicBezTo>
                      <a:pt x="615" y="193"/>
                      <a:pt x="598" y="203"/>
                      <a:pt x="589" y="216"/>
                    </a:cubicBezTo>
                    <a:cubicBezTo>
                      <a:pt x="565" y="259"/>
                      <a:pt x="536" y="298"/>
                      <a:pt x="506" y="335"/>
                    </a:cubicBezTo>
                    <a:cubicBezTo>
                      <a:pt x="473" y="371"/>
                      <a:pt x="439" y="401"/>
                      <a:pt x="401" y="430"/>
                    </a:cubicBezTo>
                    <a:cubicBezTo>
                      <a:pt x="378" y="444"/>
                      <a:pt x="353" y="457"/>
                      <a:pt x="328" y="467"/>
                    </a:cubicBezTo>
                    <a:cubicBezTo>
                      <a:pt x="305" y="474"/>
                      <a:pt x="284" y="478"/>
                      <a:pt x="265" y="478"/>
                    </a:cubicBezTo>
                    <a:cubicBezTo>
                      <a:pt x="200" y="478"/>
                      <a:pt x="158" y="435"/>
                      <a:pt x="127" y="357"/>
                    </a:cubicBezTo>
                    <a:lnTo>
                      <a:pt x="127" y="357"/>
                    </a:lnTo>
                    <a:cubicBezTo>
                      <a:pt x="127" y="357"/>
                      <a:pt x="127" y="356"/>
                      <a:pt x="126" y="355"/>
                    </a:cubicBezTo>
                    <a:lnTo>
                      <a:pt x="126" y="355"/>
                    </a:ln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14" y="312"/>
                      <a:pt x="106" y="269"/>
                      <a:pt x="101" y="223"/>
                    </a:cubicBezTo>
                    <a:cubicBezTo>
                      <a:pt x="99" y="191"/>
                      <a:pt x="99" y="156"/>
                      <a:pt x="99" y="122"/>
                    </a:cubicBezTo>
                    <a:cubicBezTo>
                      <a:pt x="99" y="97"/>
                      <a:pt x="81" y="73"/>
                      <a:pt x="55" y="72"/>
                    </a:cubicBezTo>
                    <a:cubicBezTo>
                      <a:pt x="54" y="72"/>
                      <a:pt x="53" y="72"/>
                      <a:pt x="52" y="72"/>
                    </a:cubicBezTo>
                    <a:cubicBezTo>
                      <a:pt x="28" y="72"/>
                      <a:pt x="6" y="91"/>
                      <a:pt x="5" y="116"/>
                    </a:cubicBezTo>
                    <a:cubicBezTo>
                      <a:pt x="0" y="228"/>
                      <a:pt x="9" y="341"/>
                      <a:pt x="59" y="441"/>
                    </a:cubicBezTo>
                    <a:cubicBezTo>
                      <a:pt x="92" y="506"/>
                      <a:pt x="151" y="556"/>
                      <a:pt x="222" y="571"/>
                    </a:cubicBezTo>
                    <a:cubicBezTo>
                      <a:pt x="238" y="575"/>
                      <a:pt x="253" y="576"/>
                      <a:pt x="268" y="576"/>
                    </a:cubicBezTo>
                    <a:cubicBezTo>
                      <a:pt x="330" y="576"/>
                      <a:pt x="390" y="553"/>
                      <a:pt x="441" y="523"/>
                    </a:cubicBezTo>
                    <a:cubicBezTo>
                      <a:pt x="517" y="478"/>
                      <a:pt x="580" y="410"/>
                      <a:pt x="635" y="338"/>
                    </a:cubicBezTo>
                    <a:cubicBezTo>
                      <a:pt x="729" y="469"/>
                      <a:pt x="854" y="543"/>
                      <a:pt x="983" y="543"/>
                    </a:cubicBezTo>
                    <a:cubicBezTo>
                      <a:pt x="1122" y="543"/>
                      <a:pt x="1267" y="459"/>
                      <a:pt x="1389" y="271"/>
                    </a:cubicBezTo>
                    <a:cubicBezTo>
                      <a:pt x="1419" y="285"/>
                      <a:pt x="1451" y="298"/>
                      <a:pt x="1482" y="302"/>
                    </a:cubicBezTo>
                    <a:cubicBezTo>
                      <a:pt x="1504" y="307"/>
                      <a:pt x="1524" y="308"/>
                      <a:pt x="1545" y="308"/>
                    </a:cubicBezTo>
                    <a:cubicBezTo>
                      <a:pt x="1570" y="308"/>
                      <a:pt x="1597" y="302"/>
                      <a:pt x="1623" y="298"/>
                    </a:cubicBezTo>
                    <a:cubicBezTo>
                      <a:pt x="1661" y="285"/>
                      <a:pt x="1703" y="262"/>
                      <a:pt x="1744" y="238"/>
                    </a:cubicBezTo>
                    <a:cubicBezTo>
                      <a:pt x="1787" y="215"/>
                      <a:pt x="1832" y="192"/>
                      <a:pt x="1876" y="173"/>
                    </a:cubicBezTo>
                    <a:cubicBezTo>
                      <a:pt x="1901" y="166"/>
                      <a:pt x="1923" y="159"/>
                      <a:pt x="1946" y="156"/>
                    </a:cubicBezTo>
                    <a:cubicBezTo>
                      <a:pt x="1988" y="148"/>
                      <a:pt x="2016" y="105"/>
                      <a:pt x="2006" y="63"/>
                    </a:cubicBezTo>
                    <a:cubicBezTo>
                      <a:pt x="2001" y="27"/>
                      <a:pt x="1968" y="2"/>
                      <a:pt x="19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36"/>
              <p:cNvSpPr/>
              <p:nvPr/>
            </p:nvSpPr>
            <p:spPr>
              <a:xfrm>
                <a:off x="3878010" y="2148621"/>
                <a:ext cx="32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36"/>
              <p:cNvSpPr/>
              <p:nvPr/>
            </p:nvSpPr>
            <p:spPr>
              <a:xfrm>
                <a:off x="3848592" y="2113857"/>
                <a:ext cx="55768" cy="38623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21" extrusionOk="0">
                    <a:moveTo>
                      <a:pt x="932" y="1100"/>
                    </a:moveTo>
                    <a:lnTo>
                      <a:pt x="932" y="1100"/>
                    </a:lnTo>
                    <a:cubicBezTo>
                      <a:pt x="935" y="1101"/>
                      <a:pt x="938" y="1101"/>
                      <a:pt x="940" y="1102"/>
                    </a:cubicBezTo>
                    <a:lnTo>
                      <a:pt x="940" y="1102"/>
                    </a:lnTo>
                    <a:cubicBezTo>
                      <a:pt x="935" y="1101"/>
                      <a:pt x="932" y="1100"/>
                      <a:pt x="932" y="1100"/>
                    </a:cubicBezTo>
                    <a:close/>
                    <a:moveTo>
                      <a:pt x="940" y="1102"/>
                    </a:moveTo>
                    <a:cubicBezTo>
                      <a:pt x="960" y="1104"/>
                      <a:pt x="1012" y="1112"/>
                      <a:pt x="1081" y="1122"/>
                    </a:cubicBezTo>
                    <a:lnTo>
                      <a:pt x="1081" y="1122"/>
                    </a:lnTo>
                    <a:cubicBezTo>
                      <a:pt x="1050" y="1104"/>
                      <a:pt x="991" y="1108"/>
                      <a:pt x="940" y="1102"/>
                    </a:cubicBezTo>
                    <a:close/>
                    <a:moveTo>
                      <a:pt x="370" y="1"/>
                    </a:moveTo>
                    <a:cubicBezTo>
                      <a:pt x="319" y="1"/>
                      <a:pt x="154" y="156"/>
                      <a:pt x="116" y="203"/>
                    </a:cubicBezTo>
                    <a:cubicBezTo>
                      <a:pt x="34" y="303"/>
                      <a:pt x="0" y="448"/>
                      <a:pt x="70" y="566"/>
                    </a:cubicBezTo>
                    <a:cubicBezTo>
                      <a:pt x="115" y="642"/>
                      <a:pt x="216" y="703"/>
                      <a:pt x="356" y="703"/>
                    </a:cubicBezTo>
                    <a:cubicBezTo>
                      <a:pt x="428" y="703"/>
                      <a:pt x="511" y="686"/>
                      <a:pt x="602" y="648"/>
                    </a:cubicBezTo>
                    <a:lnTo>
                      <a:pt x="602" y="648"/>
                    </a:lnTo>
                    <a:cubicBezTo>
                      <a:pt x="570" y="768"/>
                      <a:pt x="574" y="833"/>
                      <a:pt x="586" y="904"/>
                    </a:cubicBezTo>
                    <a:cubicBezTo>
                      <a:pt x="603" y="1006"/>
                      <a:pt x="665" y="1093"/>
                      <a:pt x="773" y="1151"/>
                    </a:cubicBezTo>
                    <a:cubicBezTo>
                      <a:pt x="823" y="1177"/>
                      <a:pt x="936" y="1212"/>
                      <a:pt x="1015" y="1212"/>
                    </a:cubicBezTo>
                    <a:cubicBezTo>
                      <a:pt x="1064" y="1212"/>
                      <a:pt x="1100" y="1199"/>
                      <a:pt x="1103" y="1163"/>
                    </a:cubicBezTo>
                    <a:cubicBezTo>
                      <a:pt x="1104" y="1144"/>
                      <a:pt x="1096" y="1131"/>
                      <a:pt x="1083" y="1123"/>
                    </a:cubicBezTo>
                    <a:lnTo>
                      <a:pt x="1083" y="1123"/>
                    </a:lnTo>
                    <a:cubicBezTo>
                      <a:pt x="1587" y="1196"/>
                      <a:pt x="1761" y="1221"/>
                      <a:pt x="1761" y="1221"/>
                    </a:cubicBezTo>
                    <a:cubicBezTo>
                      <a:pt x="1763" y="1221"/>
                      <a:pt x="1320" y="1156"/>
                      <a:pt x="1081" y="1122"/>
                    </a:cubicBezTo>
                    <a:lnTo>
                      <a:pt x="1081" y="1122"/>
                    </a:lnTo>
                    <a:cubicBezTo>
                      <a:pt x="1082" y="1122"/>
                      <a:pt x="1082" y="1123"/>
                      <a:pt x="1083" y="1123"/>
                    </a:cubicBezTo>
                    <a:lnTo>
                      <a:pt x="1083" y="1123"/>
                    </a:lnTo>
                    <a:cubicBezTo>
                      <a:pt x="1034" y="1116"/>
                      <a:pt x="983" y="1108"/>
                      <a:pt x="928" y="1100"/>
                    </a:cubicBezTo>
                    <a:lnTo>
                      <a:pt x="932" y="1100"/>
                    </a:lnTo>
                    <a:cubicBezTo>
                      <a:pt x="652" y="1043"/>
                      <a:pt x="624" y="841"/>
                      <a:pt x="729" y="571"/>
                    </a:cubicBezTo>
                    <a:cubicBezTo>
                      <a:pt x="742" y="540"/>
                      <a:pt x="713" y="509"/>
                      <a:pt x="683" y="509"/>
                    </a:cubicBezTo>
                    <a:cubicBezTo>
                      <a:pt x="676" y="509"/>
                      <a:pt x="669" y="510"/>
                      <a:pt x="663" y="513"/>
                    </a:cubicBezTo>
                    <a:cubicBezTo>
                      <a:pt x="573" y="564"/>
                      <a:pt x="528" y="578"/>
                      <a:pt x="464" y="596"/>
                    </a:cubicBezTo>
                    <a:cubicBezTo>
                      <a:pt x="431" y="605"/>
                      <a:pt x="397" y="610"/>
                      <a:pt x="362" y="610"/>
                    </a:cubicBezTo>
                    <a:cubicBezTo>
                      <a:pt x="317" y="610"/>
                      <a:pt x="272" y="602"/>
                      <a:pt x="228" y="582"/>
                    </a:cubicBezTo>
                    <a:cubicBezTo>
                      <a:pt x="165" y="546"/>
                      <a:pt x="136" y="506"/>
                      <a:pt x="129" y="438"/>
                    </a:cubicBezTo>
                    <a:cubicBezTo>
                      <a:pt x="128" y="339"/>
                      <a:pt x="188" y="256"/>
                      <a:pt x="258" y="190"/>
                    </a:cubicBezTo>
                    <a:cubicBezTo>
                      <a:pt x="295" y="153"/>
                      <a:pt x="350" y="117"/>
                      <a:pt x="394" y="90"/>
                    </a:cubicBezTo>
                    <a:cubicBezTo>
                      <a:pt x="438" y="61"/>
                      <a:pt x="421" y="2"/>
                      <a:pt x="372" y="1"/>
                    </a:cubicBezTo>
                    <a:cubicBezTo>
                      <a:pt x="372" y="1"/>
                      <a:pt x="37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36"/>
              <p:cNvSpPr/>
              <p:nvPr/>
            </p:nvSpPr>
            <p:spPr>
              <a:xfrm>
                <a:off x="3931437" y="2184872"/>
                <a:ext cx="32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36"/>
              <p:cNvSpPr/>
              <p:nvPr/>
            </p:nvSpPr>
            <p:spPr>
              <a:xfrm>
                <a:off x="3926376" y="2179337"/>
                <a:ext cx="21320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60" extrusionOk="0">
                    <a:moveTo>
                      <a:pt x="147" y="1"/>
                    </a:moveTo>
                    <a:cubicBezTo>
                      <a:pt x="127" y="1"/>
                      <a:pt x="107" y="13"/>
                      <a:pt x="98" y="33"/>
                    </a:cubicBezTo>
                    <a:cubicBezTo>
                      <a:pt x="1" y="345"/>
                      <a:pt x="80" y="559"/>
                      <a:pt x="344" y="559"/>
                    </a:cubicBezTo>
                    <a:cubicBezTo>
                      <a:pt x="378" y="559"/>
                      <a:pt x="415" y="556"/>
                      <a:pt x="455" y="548"/>
                    </a:cubicBezTo>
                    <a:cubicBezTo>
                      <a:pt x="673" y="510"/>
                      <a:pt x="673" y="416"/>
                      <a:pt x="595" y="416"/>
                    </a:cubicBezTo>
                    <a:cubicBezTo>
                      <a:pt x="582" y="416"/>
                      <a:pt x="566" y="419"/>
                      <a:pt x="548" y="425"/>
                    </a:cubicBezTo>
                    <a:cubicBezTo>
                      <a:pt x="468" y="451"/>
                      <a:pt x="397" y="465"/>
                      <a:pt x="339" y="465"/>
                    </a:cubicBezTo>
                    <a:cubicBezTo>
                      <a:pt x="199" y="465"/>
                      <a:pt x="130" y="382"/>
                      <a:pt x="157" y="179"/>
                    </a:cubicBezTo>
                    <a:lnTo>
                      <a:pt x="157" y="179"/>
                    </a:lnTo>
                    <a:cubicBezTo>
                      <a:pt x="158" y="184"/>
                      <a:pt x="158" y="186"/>
                      <a:pt x="159" y="186"/>
                    </a:cubicBezTo>
                    <a:cubicBezTo>
                      <a:pt x="159" y="186"/>
                      <a:pt x="160" y="180"/>
                      <a:pt x="160" y="173"/>
                    </a:cubicBezTo>
                    <a:lnTo>
                      <a:pt x="160" y="176"/>
                    </a:lnTo>
                    <a:cubicBezTo>
                      <a:pt x="174" y="110"/>
                      <a:pt x="219" y="23"/>
                      <a:pt x="160" y="3"/>
                    </a:cubicBezTo>
                    <a:cubicBezTo>
                      <a:pt x="156" y="1"/>
                      <a:pt x="151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36"/>
              <p:cNvSpPr/>
              <p:nvPr/>
            </p:nvSpPr>
            <p:spPr>
              <a:xfrm>
                <a:off x="3993279" y="2195944"/>
                <a:ext cx="55768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27" extrusionOk="0">
                    <a:moveTo>
                      <a:pt x="60" y="0"/>
                    </a:moveTo>
                    <a:cubicBezTo>
                      <a:pt x="1" y="0"/>
                      <a:pt x="7" y="86"/>
                      <a:pt x="5" y="148"/>
                    </a:cubicBezTo>
                    <a:cubicBezTo>
                      <a:pt x="1" y="460"/>
                      <a:pt x="190" y="625"/>
                      <a:pt x="415" y="625"/>
                    </a:cubicBezTo>
                    <a:cubicBezTo>
                      <a:pt x="552" y="625"/>
                      <a:pt x="703" y="563"/>
                      <a:pt x="831" y="436"/>
                    </a:cubicBezTo>
                    <a:cubicBezTo>
                      <a:pt x="899" y="678"/>
                      <a:pt x="1081" y="827"/>
                      <a:pt x="1270" y="827"/>
                    </a:cubicBezTo>
                    <a:cubicBezTo>
                      <a:pt x="1421" y="827"/>
                      <a:pt x="1577" y="731"/>
                      <a:pt x="1682" y="513"/>
                    </a:cubicBezTo>
                    <a:cubicBezTo>
                      <a:pt x="1719" y="436"/>
                      <a:pt x="1762" y="331"/>
                      <a:pt x="1682" y="305"/>
                    </a:cubicBezTo>
                    <a:cubicBezTo>
                      <a:pt x="1673" y="302"/>
                      <a:pt x="1665" y="301"/>
                      <a:pt x="1658" y="301"/>
                    </a:cubicBezTo>
                    <a:cubicBezTo>
                      <a:pt x="1592" y="301"/>
                      <a:pt x="1581" y="407"/>
                      <a:pt x="1546" y="481"/>
                    </a:cubicBezTo>
                    <a:cubicBezTo>
                      <a:pt x="1466" y="628"/>
                      <a:pt x="1363" y="694"/>
                      <a:pt x="1263" y="694"/>
                    </a:cubicBezTo>
                    <a:cubicBezTo>
                      <a:pt x="1114" y="694"/>
                      <a:pt x="971" y="546"/>
                      <a:pt x="922" y="301"/>
                    </a:cubicBezTo>
                    <a:cubicBezTo>
                      <a:pt x="915" y="273"/>
                      <a:pt x="890" y="256"/>
                      <a:pt x="865" y="256"/>
                    </a:cubicBezTo>
                    <a:cubicBezTo>
                      <a:pt x="848" y="256"/>
                      <a:pt x="830" y="264"/>
                      <a:pt x="817" y="281"/>
                    </a:cubicBezTo>
                    <a:cubicBezTo>
                      <a:pt x="697" y="441"/>
                      <a:pt x="541" y="525"/>
                      <a:pt x="405" y="525"/>
                    </a:cubicBezTo>
                    <a:cubicBezTo>
                      <a:pt x="251" y="525"/>
                      <a:pt x="123" y="418"/>
                      <a:pt x="101" y="192"/>
                    </a:cubicBezTo>
                    <a:cubicBezTo>
                      <a:pt x="98" y="115"/>
                      <a:pt x="128" y="5"/>
                      <a:pt x="63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36"/>
              <p:cNvSpPr/>
              <p:nvPr/>
            </p:nvSpPr>
            <p:spPr>
              <a:xfrm>
                <a:off x="4114273" y="2196956"/>
                <a:ext cx="21320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29" extrusionOk="0">
                    <a:moveTo>
                      <a:pt x="117" y="0"/>
                    </a:moveTo>
                    <a:cubicBezTo>
                      <a:pt x="94" y="0"/>
                      <a:pt x="69" y="14"/>
                      <a:pt x="64" y="37"/>
                    </a:cubicBezTo>
                    <a:cubicBezTo>
                      <a:pt x="1" y="303"/>
                      <a:pt x="28" y="529"/>
                      <a:pt x="285" y="529"/>
                    </a:cubicBezTo>
                    <a:cubicBezTo>
                      <a:pt x="292" y="529"/>
                      <a:pt x="300" y="529"/>
                      <a:pt x="307" y="528"/>
                    </a:cubicBezTo>
                    <a:cubicBezTo>
                      <a:pt x="416" y="524"/>
                      <a:pt x="674" y="461"/>
                      <a:pt x="619" y="355"/>
                    </a:cubicBezTo>
                    <a:cubicBezTo>
                      <a:pt x="605" y="328"/>
                      <a:pt x="585" y="319"/>
                      <a:pt x="563" y="319"/>
                    </a:cubicBezTo>
                    <a:cubicBezTo>
                      <a:pt x="525" y="319"/>
                      <a:pt x="480" y="345"/>
                      <a:pt x="433" y="362"/>
                    </a:cubicBezTo>
                    <a:cubicBezTo>
                      <a:pt x="380" y="379"/>
                      <a:pt x="326" y="394"/>
                      <a:pt x="272" y="394"/>
                    </a:cubicBezTo>
                    <a:cubicBezTo>
                      <a:pt x="262" y="394"/>
                      <a:pt x="252" y="393"/>
                      <a:pt x="243" y="392"/>
                    </a:cubicBezTo>
                    <a:cubicBezTo>
                      <a:pt x="129" y="366"/>
                      <a:pt x="141" y="225"/>
                      <a:pt x="161" y="110"/>
                    </a:cubicBezTo>
                    <a:cubicBezTo>
                      <a:pt x="169" y="60"/>
                      <a:pt x="185" y="18"/>
                      <a:pt x="134" y="3"/>
                    </a:cubicBezTo>
                    <a:cubicBezTo>
                      <a:pt x="128" y="1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36"/>
              <p:cNvSpPr/>
              <p:nvPr/>
            </p:nvSpPr>
            <p:spPr>
              <a:xfrm>
                <a:off x="4156407" y="2192306"/>
                <a:ext cx="50612" cy="1888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597" extrusionOk="0">
                    <a:moveTo>
                      <a:pt x="1498" y="1"/>
                    </a:moveTo>
                    <a:cubicBezTo>
                      <a:pt x="1469" y="1"/>
                      <a:pt x="1438" y="15"/>
                      <a:pt x="1422" y="42"/>
                    </a:cubicBezTo>
                    <a:cubicBezTo>
                      <a:pt x="1402" y="71"/>
                      <a:pt x="1382" y="98"/>
                      <a:pt x="1360" y="124"/>
                    </a:cubicBezTo>
                    <a:cubicBezTo>
                      <a:pt x="1335" y="153"/>
                      <a:pt x="1306" y="180"/>
                      <a:pt x="1275" y="203"/>
                    </a:cubicBezTo>
                    <a:cubicBezTo>
                      <a:pt x="1244" y="224"/>
                      <a:pt x="1216" y="238"/>
                      <a:pt x="1187" y="251"/>
                    </a:cubicBezTo>
                    <a:cubicBezTo>
                      <a:pt x="1159" y="260"/>
                      <a:pt x="1131" y="266"/>
                      <a:pt x="1101" y="270"/>
                    </a:cubicBezTo>
                    <a:cubicBezTo>
                      <a:pt x="1071" y="270"/>
                      <a:pt x="1043" y="270"/>
                      <a:pt x="1013" y="264"/>
                    </a:cubicBezTo>
                    <a:cubicBezTo>
                      <a:pt x="977" y="256"/>
                      <a:pt x="944" y="244"/>
                      <a:pt x="909" y="230"/>
                    </a:cubicBezTo>
                    <a:cubicBezTo>
                      <a:pt x="871" y="210"/>
                      <a:pt x="835" y="187"/>
                      <a:pt x="799" y="160"/>
                    </a:cubicBezTo>
                    <a:cubicBezTo>
                      <a:pt x="785" y="150"/>
                      <a:pt x="768" y="146"/>
                      <a:pt x="751" y="146"/>
                    </a:cubicBezTo>
                    <a:cubicBezTo>
                      <a:pt x="721" y="146"/>
                      <a:pt x="690" y="159"/>
                      <a:pt x="676" y="186"/>
                    </a:cubicBezTo>
                    <a:cubicBezTo>
                      <a:pt x="647" y="234"/>
                      <a:pt x="619" y="279"/>
                      <a:pt x="583" y="322"/>
                    </a:cubicBezTo>
                    <a:cubicBezTo>
                      <a:pt x="557" y="349"/>
                      <a:pt x="530" y="373"/>
                      <a:pt x="500" y="396"/>
                    </a:cubicBezTo>
                    <a:cubicBezTo>
                      <a:pt x="462" y="419"/>
                      <a:pt x="434" y="432"/>
                      <a:pt x="396" y="432"/>
                    </a:cubicBezTo>
                    <a:cubicBezTo>
                      <a:pt x="388" y="432"/>
                      <a:pt x="380" y="432"/>
                      <a:pt x="371" y="430"/>
                    </a:cubicBezTo>
                    <a:cubicBezTo>
                      <a:pt x="265" y="400"/>
                      <a:pt x="212" y="287"/>
                      <a:pt x="172" y="186"/>
                    </a:cubicBezTo>
                    <a:cubicBezTo>
                      <a:pt x="161" y="157"/>
                      <a:pt x="131" y="141"/>
                      <a:pt x="101" y="141"/>
                    </a:cubicBezTo>
                    <a:cubicBezTo>
                      <a:pt x="70" y="141"/>
                      <a:pt x="38" y="158"/>
                      <a:pt x="25" y="196"/>
                    </a:cubicBezTo>
                    <a:cubicBezTo>
                      <a:pt x="0" y="270"/>
                      <a:pt x="129" y="459"/>
                      <a:pt x="193" y="515"/>
                    </a:cubicBezTo>
                    <a:cubicBezTo>
                      <a:pt x="254" y="566"/>
                      <a:pt x="325" y="596"/>
                      <a:pt x="404" y="596"/>
                    </a:cubicBezTo>
                    <a:cubicBezTo>
                      <a:pt x="407" y="597"/>
                      <a:pt x="410" y="597"/>
                      <a:pt x="413" y="597"/>
                    </a:cubicBezTo>
                    <a:cubicBezTo>
                      <a:pt x="490" y="597"/>
                      <a:pt x="565" y="562"/>
                      <a:pt x="626" y="515"/>
                    </a:cubicBezTo>
                    <a:cubicBezTo>
                      <a:pt x="685" y="472"/>
                      <a:pt x="733" y="417"/>
                      <a:pt x="776" y="359"/>
                    </a:cubicBezTo>
                    <a:cubicBezTo>
                      <a:pt x="791" y="367"/>
                      <a:pt x="805" y="377"/>
                      <a:pt x="821" y="386"/>
                    </a:cubicBezTo>
                    <a:cubicBezTo>
                      <a:pt x="858" y="406"/>
                      <a:pt x="898" y="422"/>
                      <a:pt x="938" y="435"/>
                    </a:cubicBezTo>
                    <a:cubicBezTo>
                      <a:pt x="982" y="448"/>
                      <a:pt x="1027" y="453"/>
                      <a:pt x="1073" y="453"/>
                    </a:cubicBezTo>
                    <a:cubicBezTo>
                      <a:pt x="1107" y="453"/>
                      <a:pt x="1141" y="450"/>
                      <a:pt x="1174" y="445"/>
                    </a:cubicBezTo>
                    <a:cubicBezTo>
                      <a:pt x="1214" y="439"/>
                      <a:pt x="1252" y="423"/>
                      <a:pt x="1287" y="409"/>
                    </a:cubicBezTo>
                    <a:cubicBezTo>
                      <a:pt x="1325" y="395"/>
                      <a:pt x="1359" y="370"/>
                      <a:pt x="1393" y="346"/>
                    </a:cubicBezTo>
                    <a:cubicBezTo>
                      <a:pt x="1429" y="322"/>
                      <a:pt x="1461" y="287"/>
                      <a:pt x="1489" y="256"/>
                    </a:cubicBezTo>
                    <a:cubicBezTo>
                      <a:pt x="1519" y="220"/>
                      <a:pt x="1548" y="181"/>
                      <a:pt x="1572" y="141"/>
                    </a:cubicBezTo>
                    <a:cubicBezTo>
                      <a:pt x="1600" y="98"/>
                      <a:pt x="1590" y="42"/>
                      <a:pt x="1547" y="15"/>
                    </a:cubicBezTo>
                    <a:cubicBezTo>
                      <a:pt x="1532" y="7"/>
                      <a:pt x="1518" y="1"/>
                      <a:pt x="1502" y="1"/>
                    </a:cubicBezTo>
                    <a:cubicBezTo>
                      <a:pt x="1501" y="1"/>
                      <a:pt x="1499" y="1"/>
                      <a:pt x="1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36"/>
              <p:cNvSpPr/>
              <p:nvPr/>
            </p:nvSpPr>
            <p:spPr>
              <a:xfrm>
                <a:off x="3803705" y="2162698"/>
                <a:ext cx="30589" cy="4450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407" extrusionOk="0">
                    <a:moveTo>
                      <a:pt x="374" y="0"/>
                    </a:moveTo>
                    <a:cubicBezTo>
                      <a:pt x="320" y="0"/>
                      <a:pt x="121" y="135"/>
                      <a:pt x="52" y="292"/>
                    </a:cubicBezTo>
                    <a:cubicBezTo>
                      <a:pt x="0" y="414"/>
                      <a:pt x="3" y="509"/>
                      <a:pt x="43" y="609"/>
                    </a:cubicBezTo>
                    <a:cubicBezTo>
                      <a:pt x="93" y="741"/>
                      <a:pt x="231" y="836"/>
                      <a:pt x="416" y="836"/>
                    </a:cubicBezTo>
                    <a:cubicBezTo>
                      <a:pt x="468" y="836"/>
                      <a:pt x="524" y="829"/>
                      <a:pt x="583" y="812"/>
                    </a:cubicBezTo>
                    <a:lnTo>
                      <a:pt x="583" y="812"/>
                    </a:lnTo>
                    <a:cubicBezTo>
                      <a:pt x="487" y="1031"/>
                      <a:pt x="521" y="1265"/>
                      <a:pt x="742" y="1363"/>
                    </a:cubicBezTo>
                    <a:cubicBezTo>
                      <a:pt x="811" y="1394"/>
                      <a:pt x="862" y="1406"/>
                      <a:pt x="896" y="1406"/>
                    </a:cubicBezTo>
                    <a:cubicBezTo>
                      <a:pt x="954" y="1406"/>
                      <a:pt x="967" y="1372"/>
                      <a:pt x="948" y="1336"/>
                    </a:cubicBezTo>
                    <a:cubicBezTo>
                      <a:pt x="934" y="1306"/>
                      <a:pt x="882" y="1303"/>
                      <a:pt x="844" y="1293"/>
                    </a:cubicBezTo>
                    <a:cubicBezTo>
                      <a:pt x="813" y="1285"/>
                      <a:pt x="776" y="1268"/>
                      <a:pt x="750" y="1252"/>
                    </a:cubicBezTo>
                    <a:cubicBezTo>
                      <a:pt x="680" y="1210"/>
                      <a:pt x="647" y="1150"/>
                      <a:pt x="636" y="1071"/>
                    </a:cubicBezTo>
                    <a:cubicBezTo>
                      <a:pt x="629" y="971"/>
                      <a:pt x="659" y="884"/>
                      <a:pt x="703" y="788"/>
                    </a:cubicBezTo>
                    <a:cubicBezTo>
                      <a:pt x="723" y="751"/>
                      <a:pt x="748" y="719"/>
                      <a:pt x="722" y="686"/>
                    </a:cubicBezTo>
                    <a:cubicBezTo>
                      <a:pt x="711" y="675"/>
                      <a:pt x="699" y="671"/>
                      <a:pt x="686" y="671"/>
                    </a:cubicBezTo>
                    <a:cubicBezTo>
                      <a:pt x="658" y="671"/>
                      <a:pt x="626" y="690"/>
                      <a:pt x="596" y="702"/>
                    </a:cubicBezTo>
                    <a:cubicBezTo>
                      <a:pt x="532" y="722"/>
                      <a:pt x="468" y="735"/>
                      <a:pt x="407" y="735"/>
                    </a:cubicBezTo>
                    <a:cubicBezTo>
                      <a:pt x="310" y="735"/>
                      <a:pt x="222" y="702"/>
                      <a:pt x="156" y="615"/>
                    </a:cubicBezTo>
                    <a:cubicBezTo>
                      <a:pt x="100" y="526"/>
                      <a:pt x="95" y="430"/>
                      <a:pt x="143" y="323"/>
                    </a:cubicBezTo>
                    <a:cubicBezTo>
                      <a:pt x="202" y="212"/>
                      <a:pt x="282" y="148"/>
                      <a:pt x="395" y="91"/>
                    </a:cubicBezTo>
                    <a:cubicBezTo>
                      <a:pt x="438" y="68"/>
                      <a:pt x="424" y="3"/>
                      <a:pt x="375" y="0"/>
                    </a:cubicBezTo>
                    <a:cubicBezTo>
                      <a:pt x="375" y="0"/>
                      <a:pt x="374" y="0"/>
                      <a:pt x="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36"/>
              <p:cNvSpPr/>
              <p:nvPr/>
            </p:nvSpPr>
            <p:spPr>
              <a:xfrm>
                <a:off x="3880287" y="2222388"/>
                <a:ext cx="35523" cy="2903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18" extrusionOk="0">
                    <a:moveTo>
                      <a:pt x="107" y="0"/>
                    </a:moveTo>
                    <a:cubicBezTo>
                      <a:pt x="37" y="0"/>
                      <a:pt x="2" y="225"/>
                      <a:pt x="0" y="296"/>
                    </a:cubicBezTo>
                    <a:cubicBezTo>
                      <a:pt x="0" y="326"/>
                      <a:pt x="6" y="359"/>
                      <a:pt x="15" y="389"/>
                    </a:cubicBezTo>
                    <a:cubicBezTo>
                      <a:pt x="49" y="493"/>
                      <a:pt x="139" y="533"/>
                      <a:pt x="243" y="533"/>
                    </a:cubicBezTo>
                    <a:cubicBezTo>
                      <a:pt x="297" y="533"/>
                      <a:pt x="355" y="523"/>
                      <a:pt x="410" y="505"/>
                    </a:cubicBezTo>
                    <a:cubicBezTo>
                      <a:pt x="410" y="525"/>
                      <a:pt x="410" y="546"/>
                      <a:pt x="413" y="566"/>
                    </a:cubicBezTo>
                    <a:cubicBezTo>
                      <a:pt x="424" y="729"/>
                      <a:pt x="486" y="863"/>
                      <a:pt x="643" y="911"/>
                    </a:cubicBezTo>
                    <a:cubicBezTo>
                      <a:pt x="660" y="916"/>
                      <a:pt x="680" y="918"/>
                      <a:pt x="703" y="918"/>
                    </a:cubicBezTo>
                    <a:cubicBezTo>
                      <a:pt x="857" y="918"/>
                      <a:pt x="1123" y="823"/>
                      <a:pt x="1071" y="729"/>
                    </a:cubicBezTo>
                    <a:cubicBezTo>
                      <a:pt x="1061" y="709"/>
                      <a:pt x="1038" y="694"/>
                      <a:pt x="1015" y="694"/>
                    </a:cubicBezTo>
                    <a:cubicBezTo>
                      <a:pt x="1006" y="694"/>
                      <a:pt x="997" y="697"/>
                      <a:pt x="988" y="702"/>
                    </a:cubicBezTo>
                    <a:cubicBezTo>
                      <a:pt x="938" y="732"/>
                      <a:pt x="888" y="758"/>
                      <a:pt x="834" y="777"/>
                    </a:cubicBezTo>
                    <a:cubicBezTo>
                      <a:pt x="793" y="789"/>
                      <a:pt x="757" y="795"/>
                      <a:pt x="725" y="795"/>
                    </a:cubicBezTo>
                    <a:cubicBezTo>
                      <a:pt x="567" y="795"/>
                      <a:pt x="520" y="646"/>
                      <a:pt x="529" y="429"/>
                    </a:cubicBezTo>
                    <a:cubicBezTo>
                      <a:pt x="530" y="397"/>
                      <a:pt x="507" y="370"/>
                      <a:pt x="474" y="370"/>
                    </a:cubicBezTo>
                    <a:cubicBezTo>
                      <a:pt x="465" y="370"/>
                      <a:pt x="456" y="372"/>
                      <a:pt x="446" y="376"/>
                    </a:cubicBezTo>
                    <a:cubicBezTo>
                      <a:pt x="383" y="401"/>
                      <a:pt x="317" y="423"/>
                      <a:pt x="250" y="430"/>
                    </a:cubicBezTo>
                    <a:cubicBezTo>
                      <a:pt x="167" y="430"/>
                      <a:pt x="145" y="412"/>
                      <a:pt x="124" y="386"/>
                    </a:cubicBezTo>
                    <a:cubicBezTo>
                      <a:pt x="72" y="301"/>
                      <a:pt x="118" y="157"/>
                      <a:pt x="152" y="65"/>
                    </a:cubicBezTo>
                    <a:cubicBezTo>
                      <a:pt x="164" y="36"/>
                      <a:pt x="142" y="2"/>
                      <a:pt x="109" y="1"/>
                    </a:cubicBezTo>
                    <a:cubicBezTo>
                      <a:pt x="109" y="1"/>
                      <a:pt x="10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36"/>
              <p:cNvSpPr/>
              <p:nvPr/>
            </p:nvSpPr>
            <p:spPr>
              <a:xfrm>
                <a:off x="3955256" y="2253958"/>
                <a:ext cx="4229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91" extrusionOk="0">
                    <a:moveTo>
                      <a:pt x="118" y="0"/>
                    </a:moveTo>
                    <a:cubicBezTo>
                      <a:pt x="99" y="0"/>
                      <a:pt x="80" y="14"/>
                      <a:pt x="73" y="34"/>
                    </a:cubicBezTo>
                    <a:cubicBezTo>
                      <a:pt x="33" y="148"/>
                      <a:pt x="0" y="271"/>
                      <a:pt x="15" y="391"/>
                    </a:cubicBezTo>
                    <a:cubicBezTo>
                      <a:pt x="19" y="417"/>
                      <a:pt x="22" y="443"/>
                      <a:pt x="29" y="467"/>
                    </a:cubicBezTo>
                    <a:cubicBezTo>
                      <a:pt x="35" y="487"/>
                      <a:pt x="43" y="509"/>
                      <a:pt x="52" y="528"/>
                    </a:cubicBezTo>
                    <a:cubicBezTo>
                      <a:pt x="62" y="545"/>
                      <a:pt x="73" y="560"/>
                      <a:pt x="85" y="578"/>
                    </a:cubicBezTo>
                    <a:cubicBezTo>
                      <a:pt x="95" y="593"/>
                      <a:pt x="112" y="603"/>
                      <a:pt x="126" y="616"/>
                    </a:cubicBezTo>
                    <a:cubicBezTo>
                      <a:pt x="136" y="625"/>
                      <a:pt x="149" y="632"/>
                      <a:pt x="162" y="638"/>
                    </a:cubicBezTo>
                    <a:cubicBezTo>
                      <a:pt x="179" y="646"/>
                      <a:pt x="199" y="654"/>
                      <a:pt x="219" y="658"/>
                    </a:cubicBezTo>
                    <a:cubicBezTo>
                      <a:pt x="237" y="662"/>
                      <a:pt x="255" y="663"/>
                      <a:pt x="273" y="663"/>
                    </a:cubicBezTo>
                    <a:cubicBezTo>
                      <a:pt x="296" y="663"/>
                      <a:pt x="320" y="660"/>
                      <a:pt x="344" y="656"/>
                    </a:cubicBezTo>
                    <a:cubicBezTo>
                      <a:pt x="367" y="651"/>
                      <a:pt x="391" y="642"/>
                      <a:pt x="413" y="632"/>
                    </a:cubicBezTo>
                    <a:cubicBezTo>
                      <a:pt x="441" y="622"/>
                      <a:pt x="467" y="608"/>
                      <a:pt x="494" y="592"/>
                    </a:cubicBezTo>
                    <a:cubicBezTo>
                      <a:pt x="530" y="570"/>
                      <a:pt x="564" y="545"/>
                      <a:pt x="596" y="517"/>
                    </a:cubicBezTo>
                    <a:cubicBezTo>
                      <a:pt x="627" y="691"/>
                      <a:pt x="709" y="841"/>
                      <a:pt x="875" y="884"/>
                    </a:cubicBezTo>
                    <a:cubicBezTo>
                      <a:pt x="891" y="887"/>
                      <a:pt x="908" y="888"/>
                      <a:pt x="925" y="890"/>
                    </a:cubicBezTo>
                    <a:cubicBezTo>
                      <a:pt x="931" y="891"/>
                      <a:pt x="936" y="891"/>
                      <a:pt x="941" y="891"/>
                    </a:cubicBezTo>
                    <a:cubicBezTo>
                      <a:pt x="953" y="891"/>
                      <a:pt x="965" y="889"/>
                      <a:pt x="978" y="888"/>
                    </a:cubicBezTo>
                    <a:cubicBezTo>
                      <a:pt x="998" y="885"/>
                      <a:pt x="1018" y="881"/>
                      <a:pt x="1040" y="875"/>
                    </a:cubicBezTo>
                    <a:cubicBezTo>
                      <a:pt x="1083" y="865"/>
                      <a:pt x="1124" y="844"/>
                      <a:pt x="1161" y="821"/>
                    </a:cubicBezTo>
                    <a:cubicBezTo>
                      <a:pt x="1217" y="787"/>
                      <a:pt x="1267" y="744"/>
                      <a:pt x="1315" y="699"/>
                    </a:cubicBezTo>
                    <a:cubicBezTo>
                      <a:pt x="1332" y="681"/>
                      <a:pt x="1336" y="651"/>
                      <a:pt x="1318" y="631"/>
                    </a:cubicBezTo>
                    <a:cubicBezTo>
                      <a:pt x="1309" y="621"/>
                      <a:pt x="1295" y="616"/>
                      <a:pt x="1281" y="616"/>
                    </a:cubicBezTo>
                    <a:cubicBezTo>
                      <a:pt x="1269" y="616"/>
                      <a:pt x="1258" y="619"/>
                      <a:pt x="1249" y="628"/>
                    </a:cubicBezTo>
                    <a:cubicBezTo>
                      <a:pt x="1233" y="643"/>
                      <a:pt x="1217" y="658"/>
                      <a:pt x="1202" y="672"/>
                    </a:cubicBezTo>
                    <a:cubicBezTo>
                      <a:pt x="1181" y="689"/>
                      <a:pt x="1159" y="706"/>
                      <a:pt x="1137" y="724"/>
                    </a:cubicBezTo>
                    <a:cubicBezTo>
                      <a:pt x="1136" y="724"/>
                      <a:pt x="1135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4" y="725"/>
                      <a:pt x="1134" y="725"/>
                    </a:cubicBezTo>
                    <a:lnTo>
                      <a:pt x="1134" y="725"/>
                    </a:lnTo>
                    <a:cubicBezTo>
                      <a:pt x="1134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5"/>
                      <a:pt x="1134" y="725"/>
                    </a:cubicBezTo>
                    <a:lnTo>
                      <a:pt x="1134" y="725"/>
                    </a:lnTo>
                    <a:cubicBezTo>
                      <a:pt x="1133" y="725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33" y="726"/>
                      <a:pt x="1132" y="726"/>
                      <a:pt x="1132" y="726"/>
                    </a:cubicBezTo>
                    <a:lnTo>
                      <a:pt x="1132" y="726"/>
                    </a:lnTo>
                    <a:cubicBezTo>
                      <a:pt x="1132" y="726"/>
                      <a:pt x="1133" y="726"/>
                      <a:pt x="1133" y="726"/>
                    </a:cubicBezTo>
                    <a:lnTo>
                      <a:pt x="1133" y="726"/>
                    </a:lnTo>
                    <a:cubicBezTo>
                      <a:pt x="1122" y="733"/>
                      <a:pt x="1109" y="743"/>
                      <a:pt x="1097" y="749"/>
                    </a:cubicBezTo>
                    <a:cubicBezTo>
                      <a:pt x="1077" y="759"/>
                      <a:pt x="1055" y="771"/>
                      <a:pt x="1034" y="778"/>
                    </a:cubicBezTo>
                    <a:cubicBezTo>
                      <a:pt x="1011" y="785"/>
                      <a:pt x="987" y="790"/>
                      <a:pt x="961" y="794"/>
                    </a:cubicBezTo>
                    <a:cubicBezTo>
                      <a:pt x="955" y="794"/>
                      <a:pt x="950" y="794"/>
                      <a:pt x="943" y="794"/>
                    </a:cubicBezTo>
                    <a:cubicBezTo>
                      <a:pt x="940" y="794"/>
                      <a:pt x="937" y="794"/>
                      <a:pt x="934" y="794"/>
                    </a:cubicBezTo>
                    <a:cubicBezTo>
                      <a:pt x="924" y="794"/>
                      <a:pt x="912" y="792"/>
                      <a:pt x="904" y="790"/>
                    </a:cubicBezTo>
                    <a:cubicBezTo>
                      <a:pt x="889" y="787"/>
                      <a:pt x="875" y="781"/>
                      <a:pt x="861" y="775"/>
                    </a:cubicBezTo>
                    <a:cubicBezTo>
                      <a:pt x="844" y="765"/>
                      <a:pt x="826" y="757"/>
                      <a:pt x="811" y="742"/>
                    </a:cubicBezTo>
                    <a:cubicBezTo>
                      <a:pt x="793" y="724"/>
                      <a:pt x="776" y="708"/>
                      <a:pt x="762" y="686"/>
                    </a:cubicBezTo>
                    <a:cubicBezTo>
                      <a:pt x="752" y="671"/>
                      <a:pt x="740" y="652"/>
                      <a:pt x="732" y="636"/>
                    </a:cubicBezTo>
                    <a:cubicBezTo>
                      <a:pt x="722" y="616"/>
                      <a:pt x="712" y="593"/>
                      <a:pt x="705" y="572"/>
                    </a:cubicBezTo>
                    <a:cubicBezTo>
                      <a:pt x="689" y="520"/>
                      <a:pt x="676" y="470"/>
                      <a:pt x="669" y="416"/>
                    </a:cubicBezTo>
                    <a:cubicBezTo>
                      <a:pt x="666" y="393"/>
                      <a:pt x="645" y="379"/>
                      <a:pt x="623" y="379"/>
                    </a:cubicBezTo>
                    <a:cubicBezTo>
                      <a:pt x="612" y="379"/>
                      <a:pt x="601" y="383"/>
                      <a:pt x="593" y="391"/>
                    </a:cubicBezTo>
                    <a:cubicBezTo>
                      <a:pt x="553" y="429"/>
                      <a:pt x="511" y="465"/>
                      <a:pt x="467" y="496"/>
                    </a:cubicBezTo>
                    <a:cubicBezTo>
                      <a:pt x="447" y="509"/>
                      <a:pt x="428" y="520"/>
                      <a:pt x="408" y="530"/>
                    </a:cubicBezTo>
                    <a:cubicBezTo>
                      <a:pt x="390" y="542"/>
                      <a:pt x="372" y="546"/>
                      <a:pt x="354" y="553"/>
                    </a:cubicBezTo>
                    <a:cubicBezTo>
                      <a:pt x="332" y="560"/>
                      <a:pt x="311" y="565"/>
                      <a:pt x="288" y="568"/>
                    </a:cubicBezTo>
                    <a:cubicBezTo>
                      <a:pt x="271" y="568"/>
                      <a:pt x="254" y="568"/>
                      <a:pt x="236" y="566"/>
                    </a:cubicBezTo>
                    <a:cubicBezTo>
                      <a:pt x="224" y="563"/>
                      <a:pt x="214" y="559"/>
                      <a:pt x="201" y="553"/>
                    </a:cubicBezTo>
                    <a:cubicBezTo>
                      <a:pt x="189" y="549"/>
                      <a:pt x="181" y="542"/>
                      <a:pt x="171" y="535"/>
                    </a:cubicBezTo>
                    <a:cubicBezTo>
                      <a:pt x="161" y="525"/>
                      <a:pt x="155" y="516"/>
                      <a:pt x="146" y="507"/>
                    </a:cubicBezTo>
                    <a:cubicBezTo>
                      <a:pt x="136" y="492"/>
                      <a:pt x="129" y="475"/>
                      <a:pt x="122" y="457"/>
                    </a:cubicBezTo>
                    <a:cubicBezTo>
                      <a:pt x="113" y="429"/>
                      <a:pt x="108" y="401"/>
                      <a:pt x="106" y="371"/>
                    </a:cubicBezTo>
                    <a:cubicBezTo>
                      <a:pt x="103" y="353"/>
                      <a:pt x="103" y="336"/>
                      <a:pt x="106" y="317"/>
                    </a:cubicBezTo>
                    <a:cubicBezTo>
                      <a:pt x="108" y="287"/>
                      <a:pt x="112" y="258"/>
                      <a:pt x="116" y="228"/>
                    </a:cubicBezTo>
                    <a:cubicBezTo>
                      <a:pt x="128" y="171"/>
                      <a:pt x="143" y="117"/>
                      <a:pt x="163" y="62"/>
                    </a:cubicBezTo>
                    <a:cubicBezTo>
                      <a:pt x="172" y="38"/>
                      <a:pt x="158" y="9"/>
                      <a:pt x="133" y="2"/>
                    </a:cubicBezTo>
                    <a:cubicBezTo>
                      <a:pt x="129" y="1"/>
                      <a:pt x="123" y="1"/>
                      <a:pt x="120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36"/>
              <p:cNvSpPr/>
              <p:nvPr/>
            </p:nvSpPr>
            <p:spPr>
              <a:xfrm>
                <a:off x="3991064" y="2276923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4" y="1"/>
                      <a:pt x="1" y="2"/>
                      <a:pt x="1" y="2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36"/>
              <p:cNvSpPr/>
              <p:nvPr/>
            </p:nvSpPr>
            <p:spPr>
              <a:xfrm>
                <a:off x="4071189" y="2280909"/>
                <a:ext cx="19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4" y="1"/>
                      <a:pt x="3" y="1"/>
                    </a:cubicBezTo>
                    <a:lnTo>
                      <a:pt x="3" y="1"/>
                    </a:lnTo>
                    <a:cubicBezTo>
                      <a:pt x="4" y="1"/>
                      <a:pt x="4" y="1"/>
                      <a:pt x="5" y="1"/>
                    </a:cubicBezTo>
                    <a:close/>
                    <a:moveTo>
                      <a:pt x="3" y="1"/>
                    </a:moveTo>
                    <a:cubicBezTo>
                      <a:pt x="1" y="2"/>
                      <a:pt x="1" y="1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36"/>
              <p:cNvSpPr/>
              <p:nvPr/>
            </p:nvSpPr>
            <p:spPr>
              <a:xfrm>
                <a:off x="4053032" y="2262688"/>
                <a:ext cx="58868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90" extrusionOk="0">
                    <a:moveTo>
                      <a:pt x="583" y="575"/>
                    </a:moveTo>
                    <a:lnTo>
                      <a:pt x="583" y="575"/>
                    </a:lnTo>
                    <a:cubicBezTo>
                      <a:pt x="583" y="575"/>
                      <a:pt x="583" y="575"/>
                      <a:pt x="582" y="576"/>
                    </a:cubicBezTo>
                    <a:lnTo>
                      <a:pt x="582" y="576"/>
                    </a:lnTo>
                    <a:cubicBezTo>
                      <a:pt x="582" y="575"/>
                      <a:pt x="583" y="575"/>
                      <a:pt x="583" y="575"/>
                    </a:cubicBezTo>
                    <a:close/>
                    <a:moveTo>
                      <a:pt x="1170" y="890"/>
                    </a:moveTo>
                    <a:cubicBezTo>
                      <a:pt x="1172" y="890"/>
                      <a:pt x="1174" y="891"/>
                      <a:pt x="1175" y="891"/>
                    </a:cubicBezTo>
                    <a:lnTo>
                      <a:pt x="1175" y="891"/>
                    </a:lnTo>
                    <a:cubicBezTo>
                      <a:pt x="1174" y="890"/>
                      <a:pt x="1173" y="890"/>
                      <a:pt x="1170" y="890"/>
                    </a:cubicBezTo>
                    <a:close/>
                    <a:moveTo>
                      <a:pt x="93" y="1"/>
                    </a:moveTo>
                    <a:cubicBezTo>
                      <a:pt x="29" y="1"/>
                      <a:pt x="15" y="175"/>
                      <a:pt x="8" y="240"/>
                    </a:cubicBezTo>
                    <a:cubicBezTo>
                      <a:pt x="1" y="306"/>
                      <a:pt x="5" y="376"/>
                      <a:pt x="18" y="441"/>
                    </a:cubicBezTo>
                    <a:cubicBezTo>
                      <a:pt x="29" y="496"/>
                      <a:pt x="51" y="549"/>
                      <a:pt x="81" y="598"/>
                    </a:cubicBezTo>
                    <a:cubicBezTo>
                      <a:pt x="144" y="701"/>
                      <a:pt x="241" y="752"/>
                      <a:pt x="351" y="752"/>
                    </a:cubicBezTo>
                    <a:cubicBezTo>
                      <a:pt x="476" y="752"/>
                      <a:pt x="619" y="686"/>
                      <a:pt x="748" y="552"/>
                    </a:cubicBezTo>
                    <a:cubicBezTo>
                      <a:pt x="788" y="675"/>
                      <a:pt x="847" y="791"/>
                      <a:pt x="944" y="879"/>
                    </a:cubicBezTo>
                    <a:cubicBezTo>
                      <a:pt x="984" y="917"/>
                      <a:pt x="1032" y="943"/>
                      <a:pt x="1083" y="965"/>
                    </a:cubicBezTo>
                    <a:cubicBezTo>
                      <a:pt x="1106" y="975"/>
                      <a:pt x="1133" y="982"/>
                      <a:pt x="1159" y="985"/>
                    </a:cubicBezTo>
                    <a:cubicBezTo>
                      <a:pt x="1180" y="988"/>
                      <a:pt x="1202" y="990"/>
                      <a:pt x="1224" y="990"/>
                    </a:cubicBezTo>
                    <a:cubicBezTo>
                      <a:pt x="1234" y="990"/>
                      <a:pt x="1245" y="989"/>
                      <a:pt x="1256" y="989"/>
                    </a:cubicBezTo>
                    <a:cubicBezTo>
                      <a:pt x="1378" y="980"/>
                      <a:pt x="1490" y="919"/>
                      <a:pt x="1581" y="840"/>
                    </a:cubicBezTo>
                    <a:cubicBezTo>
                      <a:pt x="1700" y="738"/>
                      <a:pt x="1786" y="594"/>
                      <a:pt x="1846" y="448"/>
                    </a:cubicBezTo>
                    <a:cubicBezTo>
                      <a:pt x="1861" y="414"/>
                      <a:pt x="1831" y="385"/>
                      <a:pt x="1800" y="385"/>
                    </a:cubicBezTo>
                    <a:cubicBezTo>
                      <a:pt x="1783" y="385"/>
                      <a:pt x="1765" y="395"/>
                      <a:pt x="1756" y="418"/>
                    </a:cubicBezTo>
                    <a:cubicBezTo>
                      <a:pt x="1726" y="489"/>
                      <a:pt x="1712" y="524"/>
                      <a:pt x="1663" y="598"/>
                    </a:cubicBezTo>
                    <a:cubicBezTo>
                      <a:pt x="1642" y="634"/>
                      <a:pt x="1617" y="667"/>
                      <a:pt x="1590" y="697"/>
                    </a:cubicBezTo>
                    <a:cubicBezTo>
                      <a:pt x="1550" y="740"/>
                      <a:pt x="1510" y="777"/>
                      <a:pt x="1463" y="811"/>
                    </a:cubicBezTo>
                    <a:cubicBezTo>
                      <a:pt x="1464" y="811"/>
                      <a:pt x="1464" y="810"/>
                      <a:pt x="1467" y="810"/>
                    </a:cubicBezTo>
                    <a:cubicBezTo>
                      <a:pt x="1464" y="811"/>
                      <a:pt x="1460" y="816"/>
                      <a:pt x="1455" y="817"/>
                    </a:cubicBezTo>
                    <a:lnTo>
                      <a:pt x="1457" y="814"/>
                    </a:lnTo>
                    <a:lnTo>
                      <a:pt x="1457" y="814"/>
                    </a:lnTo>
                    <a:cubicBezTo>
                      <a:pt x="1380" y="865"/>
                      <a:pt x="1306" y="894"/>
                      <a:pt x="1223" y="894"/>
                    </a:cubicBezTo>
                    <a:cubicBezTo>
                      <a:pt x="1207" y="894"/>
                      <a:pt x="1191" y="893"/>
                      <a:pt x="1175" y="891"/>
                    </a:cubicBezTo>
                    <a:lnTo>
                      <a:pt x="1175" y="891"/>
                    </a:lnTo>
                    <a:cubicBezTo>
                      <a:pt x="1175" y="891"/>
                      <a:pt x="1176" y="891"/>
                      <a:pt x="1176" y="892"/>
                    </a:cubicBezTo>
                    <a:lnTo>
                      <a:pt x="1163" y="890"/>
                    </a:lnTo>
                    <a:lnTo>
                      <a:pt x="1168" y="890"/>
                    </a:lnTo>
                    <a:cubicBezTo>
                      <a:pt x="1139" y="884"/>
                      <a:pt x="1112" y="876"/>
                      <a:pt x="1085" y="863"/>
                    </a:cubicBezTo>
                    <a:cubicBezTo>
                      <a:pt x="1056" y="847"/>
                      <a:pt x="1029" y="829"/>
                      <a:pt x="1006" y="810"/>
                    </a:cubicBezTo>
                    <a:cubicBezTo>
                      <a:pt x="981" y="784"/>
                      <a:pt x="959" y="757"/>
                      <a:pt x="937" y="728"/>
                    </a:cubicBezTo>
                    <a:cubicBezTo>
                      <a:pt x="923" y="707"/>
                      <a:pt x="910" y="685"/>
                      <a:pt x="897" y="662"/>
                    </a:cubicBezTo>
                    <a:cubicBezTo>
                      <a:pt x="877" y="627"/>
                      <a:pt x="863" y="589"/>
                      <a:pt x="848" y="549"/>
                    </a:cubicBezTo>
                    <a:cubicBezTo>
                      <a:pt x="838" y="516"/>
                      <a:pt x="827" y="483"/>
                      <a:pt x="818" y="449"/>
                    </a:cubicBezTo>
                    <a:cubicBezTo>
                      <a:pt x="815" y="433"/>
                      <a:pt x="804" y="419"/>
                      <a:pt x="788" y="413"/>
                    </a:cubicBezTo>
                    <a:cubicBezTo>
                      <a:pt x="784" y="412"/>
                      <a:pt x="778" y="411"/>
                      <a:pt x="773" y="411"/>
                    </a:cubicBezTo>
                    <a:cubicBezTo>
                      <a:pt x="761" y="411"/>
                      <a:pt x="749" y="415"/>
                      <a:pt x="741" y="425"/>
                    </a:cubicBezTo>
                    <a:cubicBezTo>
                      <a:pt x="715" y="455"/>
                      <a:pt x="688" y="485"/>
                      <a:pt x="658" y="512"/>
                    </a:cubicBezTo>
                    <a:cubicBezTo>
                      <a:pt x="634" y="535"/>
                      <a:pt x="608" y="556"/>
                      <a:pt x="581" y="576"/>
                    </a:cubicBezTo>
                    <a:lnTo>
                      <a:pt x="581" y="576"/>
                    </a:lnTo>
                    <a:cubicBezTo>
                      <a:pt x="577" y="578"/>
                      <a:pt x="578" y="578"/>
                      <a:pt x="573" y="582"/>
                    </a:cubicBezTo>
                    <a:lnTo>
                      <a:pt x="575" y="581"/>
                    </a:lnTo>
                    <a:lnTo>
                      <a:pt x="575" y="581"/>
                    </a:lnTo>
                    <a:cubicBezTo>
                      <a:pt x="510" y="621"/>
                      <a:pt x="510" y="619"/>
                      <a:pt x="462" y="640"/>
                    </a:cubicBezTo>
                    <a:cubicBezTo>
                      <a:pt x="422" y="653"/>
                      <a:pt x="388" y="659"/>
                      <a:pt x="356" y="659"/>
                    </a:cubicBezTo>
                    <a:cubicBezTo>
                      <a:pt x="302" y="659"/>
                      <a:pt x="257" y="640"/>
                      <a:pt x="211" y="605"/>
                    </a:cubicBezTo>
                    <a:cubicBezTo>
                      <a:pt x="194" y="589"/>
                      <a:pt x="180" y="571"/>
                      <a:pt x="165" y="552"/>
                    </a:cubicBezTo>
                    <a:cubicBezTo>
                      <a:pt x="150" y="526"/>
                      <a:pt x="137" y="499"/>
                      <a:pt x="125" y="471"/>
                    </a:cubicBezTo>
                    <a:cubicBezTo>
                      <a:pt x="121" y="455"/>
                      <a:pt x="117" y="439"/>
                      <a:pt x="111" y="420"/>
                    </a:cubicBezTo>
                    <a:cubicBezTo>
                      <a:pt x="104" y="396"/>
                      <a:pt x="102" y="369"/>
                      <a:pt x="101" y="342"/>
                    </a:cubicBezTo>
                    <a:cubicBezTo>
                      <a:pt x="98" y="310"/>
                      <a:pt x="98" y="277"/>
                      <a:pt x="102" y="246"/>
                    </a:cubicBezTo>
                    <a:cubicBezTo>
                      <a:pt x="107" y="184"/>
                      <a:pt x="118" y="123"/>
                      <a:pt x="137" y="62"/>
                    </a:cubicBezTo>
                    <a:cubicBezTo>
                      <a:pt x="145" y="31"/>
                      <a:pt x="124" y="2"/>
                      <a:pt x="95" y="1"/>
                    </a:cubicBezTo>
                    <a:cubicBezTo>
                      <a:pt x="94" y="1"/>
                      <a:pt x="94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36"/>
              <p:cNvSpPr/>
              <p:nvPr/>
            </p:nvSpPr>
            <p:spPr>
              <a:xfrm>
                <a:off x="4089948" y="2290873"/>
                <a:ext cx="12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36"/>
              <p:cNvSpPr/>
              <p:nvPr/>
            </p:nvSpPr>
            <p:spPr>
              <a:xfrm>
                <a:off x="4099089" y="228837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1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5" y="3"/>
                      <a:pt x="6" y="2"/>
                      <a:pt x="7" y="1"/>
                    </a:cubicBezTo>
                    <a:close/>
                    <a:moveTo>
                      <a:pt x="4" y="3"/>
                    </a:moveTo>
                    <a:cubicBezTo>
                      <a:pt x="3" y="4"/>
                      <a:pt x="2" y="4"/>
                      <a:pt x="1" y="5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36"/>
              <p:cNvSpPr/>
              <p:nvPr/>
            </p:nvSpPr>
            <p:spPr>
              <a:xfrm>
                <a:off x="4130722" y="2272146"/>
                <a:ext cx="43463" cy="1676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30" extrusionOk="0">
                    <a:moveTo>
                      <a:pt x="831" y="196"/>
                    </a:moveTo>
                    <a:lnTo>
                      <a:pt x="831" y="196"/>
                    </a:lnTo>
                    <a:cubicBezTo>
                      <a:pt x="831" y="196"/>
                      <a:pt x="832" y="196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2" y="196"/>
                      <a:pt x="831" y="196"/>
                    </a:cubicBezTo>
                    <a:close/>
                    <a:moveTo>
                      <a:pt x="1311" y="1"/>
                    </a:moveTo>
                    <a:cubicBezTo>
                      <a:pt x="1298" y="1"/>
                      <a:pt x="1285" y="5"/>
                      <a:pt x="1275" y="16"/>
                    </a:cubicBezTo>
                    <a:cubicBezTo>
                      <a:pt x="1200" y="87"/>
                      <a:pt x="1107" y="177"/>
                      <a:pt x="1017" y="217"/>
                    </a:cubicBezTo>
                    <a:cubicBezTo>
                      <a:pt x="975" y="230"/>
                      <a:pt x="960" y="230"/>
                      <a:pt x="941" y="230"/>
                    </a:cubicBezTo>
                    <a:cubicBezTo>
                      <a:pt x="906" y="228"/>
                      <a:pt x="865" y="214"/>
                      <a:pt x="833" y="197"/>
                    </a:cubicBezTo>
                    <a:lnTo>
                      <a:pt x="833" y="197"/>
                    </a:lnTo>
                    <a:cubicBezTo>
                      <a:pt x="833" y="197"/>
                      <a:pt x="834" y="197"/>
                      <a:pt x="834" y="197"/>
                    </a:cubicBezTo>
                    <a:cubicBezTo>
                      <a:pt x="833" y="197"/>
                      <a:pt x="833" y="197"/>
                      <a:pt x="832" y="197"/>
                    </a:cubicBezTo>
                    <a:lnTo>
                      <a:pt x="832" y="197"/>
                    </a:lnTo>
                    <a:cubicBezTo>
                      <a:pt x="832" y="197"/>
                      <a:pt x="832" y="197"/>
                      <a:pt x="832" y="197"/>
                    </a:cubicBezTo>
                    <a:lnTo>
                      <a:pt x="832" y="197"/>
                    </a:lnTo>
                    <a:cubicBezTo>
                      <a:pt x="832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831" y="196"/>
                      <a:pt x="831" y="196"/>
                      <a:pt x="831" y="196"/>
                    </a:cubicBezTo>
                    <a:lnTo>
                      <a:pt x="831" y="196"/>
                    </a:lnTo>
                    <a:cubicBezTo>
                      <a:pt x="763" y="159"/>
                      <a:pt x="729" y="141"/>
                      <a:pt x="707" y="141"/>
                    </a:cubicBezTo>
                    <a:cubicBezTo>
                      <a:pt x="666" y="141"/>
                      <a:pt x="671" y="207"/>
                      <a:pt x="569" y="332"/>
                    </a:cubicBezTo>
                    <a:cubicBezTo>
                      <a:pt x="536" y="369"/>
                      <a:pt x="507" y="395"/>
                      <a:pt x="464" y="412"/>
                    </a:cubicBezTo>
                    <a:cubicBezTo>
                      <a:pt x="443" y="419"/>
                      <a:pt x="423" y="423"/>
                      <a:pt x="404" y="423"/>
                    </a:cubicBezTo>
                    <a:cubicBezTo>
                      <a:pt x="371" y="423"/>
                      <a:pt x="339" y="412"/>
                      <a:pt x="301" y="385"/>
                    </a:cubicBezTo>
                    <a:cubicBezTo>
                      <a:pt x="271" y="366"/>
                      <a:pt x="237" y="331"/>
                      <a:pt x="211" y="303"/>
                    </a:cubicBezTo>
                    <a:cubicBezTo>
                      <a:pt x="175" y="261"/>
                      <a:pt x="153" y="206"/>
                      <a:pt x="113" y="206"/>
                    </a:cubicBezTo>
                    <a:cubicBezTo>
                      <a:pt x="106" y="206"/>
                      <a:pt x="98" y="207"/>
                      <a:pt x="89" y="212"/>
                    </a:cubicBezTo>
                    <a:cubicBezTo>
                      <a:pt x="0" y="259"/>
                      <a:pt x="164" y="416"/>
                      <a:pt x="242" y="474"/>
                    </a:cubicBezTo>
                    <a:cubicBezTo>
                      <a:pt x="291" y="510"/>
                      <a:pt x="351" y="530"/>
                      <a:pt x="411" y="530"/>
                    </a:cubicBezTo>
                    <a:cubicBezTo>
                      <a:pt x="456" y="530"/>
                      <a:pt x="502" y="519"/>
                      <a:pt x="544" y="495"/>
                    </a:cubicBezTo>
                    <a:cubicBezTo>
                      <a:pt x="600" y="464"/>
                      <a:pt x="639" y="424"/>
                      <a:pt x="672" y="382"/>
                    </a:cubicBezTo>
                    <a:cubicBezTo>
                      <a:pt x="696" y="349"/>
                      <a:pt x="719" y="316"/>
                      <a:pt x="741" y="280"/>
                    </a:cubicBezTo>
                    <a:cubicBezTo>
                      <a:pt x="756" y="290"/>
                      <a:pt x="775" y="299"/>
                      <a:pt x="792" y="309"/>
                    </a:cubicBezTo>
                    <a:cubicBezTo>
                      <a:pt x="847" y="335"/>
                      <a:pt x="897" y="347"/>
                      <a:pt x="948" y="347"/>
                    </a:cubicBezTo>
                    <a:cubicBezTo>
                      <a:pt x="975" y="347"/>
                      <a:pt x="1003" y="344"/>
                      <a:pt x="1031" y="338"/>
                    </a:cubicBezTo>
                    <a:cubicBezTo>
                      <a:pt x="1083" y="325"/>
                      <a:pt x="1127" y="295"/>
                      <a:pt x="1170" y="262"/>
                    </a:cubicBezTo>
                    <a:cubicBezTo>
                      <a:pt x="1226" y="225"/>
                      <a:pt x="1303" y="142"/>
                      <a:pt x="1348" y="96"/>
                    </a:cubicBezTo>
                    <a:cubicBezTo>
                      <a:pt x="1373" y="70"/>
                      <a:pt x="1369" y="38"/>
                      <a:pt x="1352" y="18"/>
                    </a:cubicBezTo>
                    <a:cubicBezTo>
                      <a:pt x="1341" y="7"/>
                      <a:pt x="1326" y="1"/>
                      <a:pt x="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36"/>
              <p:cNvSpPr/>
              <p:nvPr/>
            </p:nvSpPr>
            <p:spPr>
              <a:xfrm>
                <a:off x="3755560" y="2222610"/>
                <a:ext cx="55800" cy="494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64" extrusionOk="0">
                    <a:moveTo>
                      <a:pt x="221" y="1"/>
                    </a:moveTo>
                    <a:cubicBezTo>
                      <a:pt x="215" y="1"/>
                      <a:pt x="212" y="1"/>
                      <a:pt x="206" y="2"/>
                    </a:cubicBezTo>
                    <a:cubicBezTo>
                      <a:pt x="193" y="4"/>
                      <a:pt x="186" y="14"/>
                      <a:pt x="178" y="22"/>
                    </a:cubicBezTo>
                    <a:cubicBezTo>
                      <a:pt x="156" y="47"/>
                      <a:pt x="136" y="72"/>
                      <a:pt x="119" y="97"/>
                    </a:cubicBezTo>
                    <a:cubicBezTo>
                      <a:pt x="95" y="128"/>
                      <a:pt x="77" y="160"/>
                      <a:pt x="62" y="194"/>
                    </a:cubicBezTo>
                    <a:cubicBezTo>
                      <a:pt x="49" y="218"/>
                      <a:pt x="37" y="246"/>
                      <a:pt x="27" y="273"/>
                    </a:cubicBezTo>
                    <a:cubicBezTo>
                      <a:pt x="19" y="297"/>
                      <a:pt x="13" y="323"/>
                      <a:pt x="9" y="347"/>
                    </a:cubicBezTo>
                    <a:cubicBezTo>
                      <a:pt x="0" y="389"/>
                      <a:pt x="4" y="432"/>
                      <a:pt x="13" y="473"/>
                    </a:cubicBezTo>
                    <a:cubicBezTo>
                      <a:pt x="16" y="493"/>
                      <a:pt x="26" y="512"/>
                      <a:pt x="34" y="531"/>
                    </a:cubicBezTo>
                    <a:cubicBezTo>
                      <a:pt x="42" y="548"/>
                      <a:pt x="56" y="565"/>
                      <a:pt x="69" y="581"/>
                    </a:cubicBezTo>
                    <a:cubicBezTo>
                      <a:pt x="77" y="591"/>
                      <a:pt x="90" y="602"/>
                      <a:pt x="100" y="611"/>
                    </a:cubicBezTo>
                    <a:cubicBezTo>
                      <a:pt x="116" y="624"/>
                      <a:pt x="135" y="634"/>
                      <a:pt x="152" y="641"/>
                    </a:cubicBezTo>
                    <a:cubicBezTo>
                      <a:pt x="198" y="661"/>
                      <a:pt x="242" y="667"/>
                      <a:pt x="291" y="668"/>
                    </a:cubicBezTo>
                    <a:cubicBezTo>
                      <a:pt x="341" y="668"/>
                      <a:pt x="391" y="655"/>
                      <a:pt x="438" y="639"/>
                    </a:cubicBezTo>
                    <a:cubicBezTo>
                      <a:pt x="464" y="632"/>
                      <a:pt x="488" y="622"/>
                      <a:pt x="513" y="611"/>
                    </a:cubicBezTo>
                    <a:lnTo>
                      <a:pt x="513" y="611"/>
                    </a:lnTo>
                    <a:cubicBezTo>
                      <a:pt x="391" y="948"/>
                      <a:pt x="534" y="1134"/>
                      <a:pt x="754" y="1134"/>
                    </a:cubicBezTo>
                    <a:cubicBezTo>
                      <a:pt x="862" y="1134"/>
                      <a:pt x="988" y="1090"/>
                      <a:pt x="1110" y="996"/>
                    </a:cubicBezTo>
                    <a:lnTo>
                      <a:pt x="1110" y="996"/>
                    </a:lnTo>
                    <a:cubicBezTo>
                      <a:pt x="1081" y="1159"/>
                      <a:pt x="1095" y="1342"/>
                      <a:pt x="1210" y="1463"/>
                    </a:cubicBezTo>
                    <a:cubicBezTo>
                      <a:pt x="1253" y="1507"/>
                      <a:pt x="1283" y="1520"/>
                      <a:pt x="1317" y="1536"/>
                    </a:cubicBezTo>
                    <a:cubicBezTo>
                      <a:pt x="1353" y="1553"/>
                      <a:pt x="1403" y="1560"/>
                      <a:pt x="1443" y="1563"/>
                    </a:cubicBezTo>
                    <a:cubicBezTo>
                      <a:pt x="1451" y="1563"/>
                      <a:pt x="1458" y="1564"/>
                      <a:pt x="1465" y="1564"/>
                    </a:cubicBezTo>
                    <a:cubicBezTo>
                      <a:pt x="1553" y="1564"/>
                      <a:pt x="1636" y="1533"/>
                      <a:pt x="1713" y="1500"/>
                    </a:cubicBezTo>
                    <a:cubicBezTo>
                      <a:pt x="1764" y="1475"/>
                      <a:pt x="1741" y="1406"/>
                      <a:pt x="1695" y="1406"/>
                    </a:cubicBezTo>
                    <a:cubicBezTo>
                      <a:pt x="1688" y="1406"/>
                      <a:pt x="1680" y="1408"/>
                      <a:pt x="1672" y="1411"/>
                    </a:cubicBezTo>
                    <a:cubicBezTo>
                      <a:pt x="1640" y="1425"/>
                      <a:pt x="1611" y="1438"/>
                      <a:pt x="1552" y="1451"/>
                    </a:cubicBezTo>
                    <a:cubicBezTo>
                      <a:pt x="1529" y="1457"/>
                      <a:pt x="1489" y="1463"/>
                      <a:pt x="1451" y="1463"/>
                    </a:cubicBezTo>
                    <a:cubicBezTo>
                      <a:pt x="1413" y="1463"/>
                      <a:pt x="1379" y="1454"/>
                      <a:pt x="1345" y="1438"/>
                    </a:cubicBezTo>
                    <a:cubicBezTo>
                      <a:pt x="1306" y="1417"/>
                      <a:pt x="1284" y="1398"/>
                      <a:pt x="1256" y="1360"/>
                    </a:cubicBezTo>
                    <a:cubicBezTo>
                      <a:pt x="1216" y="1297"/>
                      <a:pt x="1206" y="1248"/>
                      <a:pt x="1196" y="1175"/>
                    </a:cubicBezTo>
                    <a:cubicBezTo>
                      <a:pt x="1193" y="1105"/>
                      <a:pt x="1196" y="1059"/>
                      <a:pt x="1206" y="1009"/>
                    </a:cubicBezTo>
                    <a:cubicBezTo>
                      <a:pt x="1216" y="959"/>
                      <a:pt x="1229" y="910"/>
                      <a:pt x="1246" y="861"/>
                    </a:cubicBezTo>
                    <a:cubicBezTo>
                      <a:pt x="1253" y="841"/>
                      <a:pt x="1244" y="818"/>
                      <a:pt x="1229" y="808"/>
                    </a:cubicBezTo>
                    <a:cubicBezTo>
                      <a:pt x="1220" y="803"/>
                      <a:pt x="1210" y="800"/>
                      <a:pt x="1200" y="800"/>
                    </a:cubicBezTo>
                    <a:cubicBezTo>
                      <a:pt x="1189" y="800"/>
                      <a:pt x="1179" y="804"/>
                      <a:pt x="1171" y="811"/>
                    </a:cubicBezTo>
                    <a:cubicBezTo>
                      <a:pt x="1127" y="858"/>
                      <a:pt x="1080" y="899"/>
                      <a:pt x="1028" y="937"/>
                    </a:cubicBezTo>
                    <a:cubicBezTo>
                      <a:pt x="985" y="966"/>
                      <a:pt x="942" y="989"/>
                      <a:pt x="894" y="1009"/>
                    </a:cubicBezTo>
                    <a:cubicBezTo>
                      <a:pt x="856" y="1020"/>
                      <a:pt x="819" y="1032"/>
                      <a:pt x="778" y="1035"/>
                    </a:cubicBezTo>
                    <a:cubicBezTo>
                      <a:pt x="756" y="1035"/>
                      <a:pt x="735" y="1035"/>
                      <a:pt x="713" y="1032"/>
                    </a:cubicBezTo>
                    <a:cubicBezTo>
                      <a:pt x="693" y="1026"/>
                      <a:pt x="676" y="1020"/>
                      <a:pt x="657" y="1013"/>
                    </a:cubicBezTo>
                    <a:cubicBezTo>
                      <a:pt x="647" y="1009"/>
                      <a:pt x="637" y="1002"/>
                      <a:pt x="627" y="994"/>
                    </a:cubicBezTo>
                    <a:cubicBezTo>
                      <a:pt x="619" y="984"/>
                      <a:pt x="611" y="976"/>
                      <a:pt x="601" y="967"/>
                    </a:cubicBezTo>
                    <a:cubicBezTo>
                      <a:pt x="594" y="954"/>
                      <a:pt x="587" y="940"/>
                      <a:pt x="580" y="927"/>
                    </a:cubicBezTo>
                    <a:cubicBezTo>
                      <a:pt x="573" y="904"/>
                      <a:pt x="568" y="883"/>
                      <a:pt x="566" y="858"/>
                    </a:cubicBezTo>
                    <a:cubicBezTo>
                      <a:pt x="564" y="823"/>
                      <a:pt x="568" y="788"/>
                      <a:pt x="573" y="752"/>
                    </a:cubicBezTo>
                    <a:cubicBezTo>
                      <a:pt x="579" y="725"/>
                      <a:pt x="586" y="698"/>
                      <a:pt x="593" y="672"/>
                    </a:cubicBezTo>
                    <a:cubicBezTo>
                      <a:pt x="607" y="627"/>
                      <a:pt x="625" y="585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3" y="543"/>
                      <a:pt x="643" y="543"/>
                      <a:pt x="643" y="543"/>
                    </a:cubicBezTo>
                    <a:lnTo>
                      <a:pt x="643" y="543"/>
                    </a:lnTo>
                    <a:cubicBezTo>
                      <a:pt x="644" y="543"/>
                      <a:pt x="644" y="542"/>
                      <a:pt x="644" y="541"/>
                    </a:cubicBezTo>
                    <a:lnTo>
                      <a:pt x="644" y="541"/>
                    </a:lnTo>
                    <a:cubicBezTo>
                      <a:pt x="644" y="542"/>
                      <a:pt x="644" y="542"/>
                      <a:pt x="643" y="543"/>
                    </a:cubicBezTo>
                    <a:lnTo>
                      <a:pt x="643" y="543"/>
                    </a:lnTo>
                    <a:cubicBezTo>
                      <a:pt x="644" y="542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4" y="541"/>
                      <a:pt x="644" y="541"/>
                      <a:pt x="644" y="541"/>
                    </a:cubicBezTo>
                    <a:lnTo>
                      <a:pt x="644" y="541"/>
                    </a:lnTo>
                    <a:cubicBezTo>
                      <a:pt x="648" y="536"/>
                      <a:pt x="649" y="530"/>
                      <a:pt x="652" y="525"/>
                    </a:cubicBezTo>
                    <a:cubicBezTo>
                      <a:pt x="656" y="518"/>
                      <a:pt x="659" y="510"/>
                      <a:pt x="659" y="502"/>
                    </a:cubicBezTo>
                    <a:cubicBezTo>
                      <a:pt x="659" y="489"/>
                      <a:pt x="656" y="476"/>
                      <a:pt x="649" y="468"/>
                    </a:cubicBezTo>
                    <a:cubicBezTo>
                      <a:pt x="640" y="458"/>
                      <a:pt x="626" y="452"/>
                      <a:pt x="612" y="452"/>
                    </a:cubicBezTo>
                    <a:cubicBezTo>
                      <a:pt x="604" y="452"/>
                      <a:pt x="597" y="454"/>
                      <a:pt x="591" y="457"/>
                    </a:cubicBezTo>
                    <a:cubicBezTo>
                      <a:pt x="564" y="473"/>
                      <a:pt x="537" y="490"/>
                      <a:pt x="510" y="505"/>
                    </a:cubicBezTo>
                    <a:cubicBezTo>
                      <a:pt x="480" y="520"/>
                      <a:pt x="448" y="535"/>
                      <a:pt x="415" y="546"/>
                    </a:cubicBezTo>
                    <a:cubicBezTo>
                      <a:pt x="382" y="556"/>
                      <a:pt x="348" y="565"/>
                      <a:pt x="312" y="569"/>
                    </a:cubicBezTo>
                    <a:cubicBezTo>
                      <a:pt x="306" y="571"/>
                      <a:pt x="300" y="571"/>
                      <a:pt x="294" y="571"/>
                    </a:cubicBezTo>
                    <a:cubicBezTo>
                      <a:pt x="288" y="571"/>
                      <a:pt x="282" y="571"/>
                      <a:pt x="276" y="569"/>
                    </a:cubicBezTo>
                    <a:cubicBezTo>
                      <a:pt x="262" y="569"/>
                      <a:pt x="245" y="568"/>
                      <a:pt x="231" y="565"/>
                    </a:cubicBezTo>
                    <a:cubicBezTo>
                      <a:pt x="216" y="561"/>
                      <a:pt x="202" y="556"/>
                      <a:pt x="188" y="552"/>
                    </a:cubicBezTo>
                    <a:cubicBezTo>
                      <a:pt x="176" y="546"/>
                      <a:pt x="165" y="539"/>
                      <a:pt x="155" y="531"/>
                    </a:cubicBezTo>
                    <a:cubicBezTo>
                      <a:pt x="146" y="522"/>
                      <a:pt x="136" y="512"/>
                      <a:pt x="129" y="503"/>
                    </a:cubicBezTo>
                    <a:cubicBezTo>
                      <a:pt x="122" y="490"/>
                      <a:pt x="115" y="479"/>
                      <a:pt x="110" y="466"/>
                    </a:cubicBezTo>
                    <a:cubicBezTo>
                      <a:pt x="105" y="450"/>
                      <a:pt x="100" y="433"/>
                      <a:pt x="99" y="417"/>
                    </a:cubicBezTo>
                    <a:lnTo>
                      <a:pt x="99" y="390"/>
                    </a:lnTo>
                    <a:cubicBezTo>
                      <a:pt x="99" y="373"/>
                      <a:pt x="102" y="354"/>
                      <a:pt x="106" y="337"/>
                    </a:cubicBezTo>
                    <a:cubicBezTo>
                      <a:pt x="109" y="324"/>
                      <a:pt x="113" y="311"/>
                      <a:pt x="116" y="301"/>
                    </a:cubicBezTo>
                    <a:cubicBezTo>
                      <a:pt x="123" y="279"/>
                      <a:pt x="135" y="257"/>
                      <a:pt x="143" y="236"/>
                    </a:cubicBezTo>
                    <a:cubicBezTo>
                      <a:pt x="155" y="214"/>
                      <a:pt x="168" y="194"/>
                      <a:pt x="179" y="173"/>
                    </a:cubicBezTo>
                    <a:cubicBezTo>
                      <a:pt x="203" y="137"/>
                      <a:pt x="229" y="104"/>
                      <a:pt x="256" y="72"/>
                    </a:cubicBezTo>
                    <a:cubicBezTo>
                      <a:pt x="264" y="64"/>
                      <a:pt x="265" y="47"/>
                      <a:pt x="264" y="37"/>
                    </a:cubicBezTo>
                    <a:cubicBezTo>
                      <a:pt x="262" y="24"/>
                      <a:pt x="255" y="14"/>
                      <a:pt x="243" y="8"/>
                    </a:cubicBezTo>
                    <a:cubicBezTo>
                      <a:pt x="236" y="2"/>
                      <a:pt x="22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36"/>
              <p:cNvSpPr/>
              <p:nvPr/>
            </p:nvSpPr>
            <p:spPr>
              <a:xfrm>
                <a:off x="3850078" y="2277113"/>
                <a:ext cx="37579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01" extrusionOk="0">
                    <a:moveTo>
                      <a:pt x="961" y="1066"/>
                    </a:moveTo>
                    <a:lnTo>
                      <a:pt x="961" y="1066"/>
                    </a:lnTo>
                    <a:cubicBezTo>
                      <a:pt x="961" y="1066"/>
                      <a:pt x="960" y="1066"/>
                      <a:pt x="960" y="1066"/>
                    </a:cubicBezTo>
                    <a:lnTo>
                      <a:pt x="960" y="1066"/>
                    </a:lnTo>
                    <a:cubicBezTo>
                      <a:pt x="960" y="1066"/>
                      <a:pt x="961" y="1066"/>
                      <a:pt x="961" y="1066"/>
                    </a:cubicBezTo>
                    <a:close/>
                    <a:moveTo>
                      <a:pt x="367" y="0"/>
                    </a:moveTo>
                    <a:cubicBezTo>
                      <a:pt x="318" y="0"/>
                      <a:pt x="202" y="164"/>
                      <a:pt x="175" y="204"/>
                    </a:cubicBezTo>
                    <a:cubicBezTo>
                      <a:pt x="69" y="358"/>
                      <a:pt x="0" y="593"/>
                      <a:pt x="66" y="772"/>
                    </a:cubicBezTo>
                    <a:cubicBezTo>
                      <a:pt x="95" y="853"/>
                      <a:pt x="163" y="909"/>
                      <a:pt x="262" y="909"/>
                    </a:cubicBezTo>
                    <a:cubicBezTo>
                      <a:pt x="317" y="909"/>
                      <a:pt x="382" y="891"/>
                      <a:pt x="456" y="851"/>
                    </a:cubicBezTo>
                    <a:cubicBezTo>
                      <a:pt x="504" y="824"/>
                      <a:pt x="573" y="773"/>
                      <a:pt x="612" y="741"/>
                    </a:cubicBezTo>
                    <a:lnTo>
                      <a:pt x="612" y="741"/>
                    </a:lnTo>
                    <a:cubicBezTo>
                      <a:pt x="603" y="851"/>
                      <a:pt x="612" y="960"/>
                      <a:pt x="655" y="1060"/>
                    </a:cubicBezTo>
                    <a:cubicBezTo>
                      <a:pt x="686" y="1141"/>
                      <a:pt x="754" y="1200"/>
                      <a:pt x="850" y="1200"/>
                    </a:cubicBezTo>
                    <a:cubicBezTo>
                      <a:pt x="867" y="1200"/>
                      <a:pt x="885" y="1198"/>
                      <a:pt x="904" y="1194"/>
                    </a:cubicBezTo>
                    <a:cubicBezTo>
                      <a:pt x="997" y="1174"/>
                      <a:pt x="1090" y="1081"/>
                      <a:pt x="1152" y="1010"/>
                    </a:cubicBezTo>
                    <a:cubicBezTo>
                      <a:pt x="1188" y="972"/>
                      <a:pt x="1154" y="929"/>
                      <a:pt x="1119" y="929"/>
                    </a:cubicBezTo>
                    <a:cubicBezTo>
                      <a:pt x="1109" y="929"/>
                      <a:pt x="1098" y="933"/>
                      <a:pt x="1089" y="942"/>
                    </a:cubicBezTo>
                    <a:cubicBezTo>
                      <a:pt x="1020" y="1020"/>
                      <a:pt x="996" y="1038"/>
                      <a:pt x="957" y="1068"/>
                    </a:cubicBezTo>
                    <a:cubicBezTo>
                      <a:pt x="957" y="1068"/>
                      <a:pt x="957" y="1068"/>
                      <a:pt x="957" y="1068"/>
                    </a:cubicBezTo>
                    <a:lnTo>
                      <a:pt x="957" y="1068"/>
                    </a:lnTo>
                    <a:cubicBezTo>
                      <a:pt x="916" y="1096"/>
                      <a:pt x="890" y="1104"/>
                      <a:pt x="857" y="1109"/>
                    </a:cubicBezTo>
                    <a:cubicBezTo>
                      <a:pt x="855" y="1109"/>
                      <a:pt x="853" y="1109"/>
                      <a:pt x="851" y="1109"/>
                    </a:cubicBezTo>
                    <a:cubicBezTo>
                      <a:pt x="812" y="1109"/>
                      <a:pt x="790" y="1093"/>
                      <a:pt x="764" y="1063"/>
                    </a:cubicBezTo>
                    <a:cubicBezTo>
                      <a:pt x="683" y="944"/>
                      <a:pt x="698" y="758"/>
                      <a:pt x="725" y="619"/>
                    </a:cubicBezTo>
                    <a:cubicBezTo>
                      <a:pt x="729" y="591"/>
                      <a:pt x="703" y="568"/>
                      <a:pt x="676" y="568"/>
                    </a:cubicBezTo>
                    <a:cubicBezTo>
                      <a:pt x="666" y="568"/>
                      <a:pt x="655" y="572"/>
                      <a:pt x="646" y="580"/>
                    </a:cubicBezTo>
                    <a:cubicBezTo>
                      <a:pt x="559" y="666"/>
                      <a:pt x="463" y="751"/>
                      <a:pt x="351" y="798"/>
                    </a:cubicBezTo>
                    <a:cubicBezTo>
                      <a:pt x="314" y="810"/>
                      <a:pt x="287" y="815"/>
                      <a:pt x="264" y="815"/>
                    </a:cubicBezTo>
                    <a:cubicBezTo>
                      <a:pt x="230" y="815"/>
                      <a:pt x="209" y="803"/>
                      <a:pt x="188" y="788"/>
                    </a:cubicBezTo>
                    <a:cubicBezTo>
                      <a:pt x="124" y="722"/>
                      <a:pt x="126" y="619"/>
                      <a:pt x="144" y="527"/>
                    </a:cubicBezTo>
                    <a:cubicBezTo>
                      <a:pt x="179" y="351"/>
                      <a:pt x="274" y="199"/>
                      <a:pt x="398" y="83"/>
                    </a:cubicBezTo>
                    <a:cubicBezTo>
                      <a:pt x="430" y="55"/>
                      <a:pt x="411" y="3"/>
                      <a:pt x="368" y="0"/>
                    </a:cubicBezTo>
                    <a:cubicBezTo>
                      <a:pt x="368" y="0"/>
                      <a:pt x="368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36"/>
              <p:cNvSpPr/>
              <p:nvPr/>
            </p:nvSpPr>
            <p:spPr>
              <a:xfrm>
                <a:off x="3926218" y="2321841"/>
                <a:ext cx="15152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83" extrusionOk="0">
                    <a:moveTo>
                      <a:pt x="79" y="1"/>
                    </a:moveTo>
                    <a:cubicBezTo>
                      <a:pt x="9" y="1"/>
                      <a:pt x="0" y="196"/>
                      <a:pt x="6" y="266"/>
                    </a:cubicBezTo>
                    <a:cubicBezTo>
                      <a:pt x="9" y="343"/>
                      <a:pt x="42" y="415"/>
                      <a:pt x="109" y="453"/>
                    </a:cubicBezTo>
                    <a:cubicBezTo>
                      <a:pt x="148" y="476"/>
                      <a:pt x="190" y="483"/>
                      <a:pt x="232" y="483"/>
                    </a:cubicBezTo>
                    <a:cubicBezTo>
                      <a:pt x="253" y="483"/>
                      <a:pt x="273" y="481"/>
                      <a:pt x="294" y="479"/>
                    </a:cubicBezTo>
                    <a:cubicBezTo>
                      <a:pt x="325" y="475"/>
                      <a:pt x="446" y="452"/>
                      <a:pt x="464" y="423"/>
                    </a:cubicBezTo>
                    <a:cubicBezTo>
                      <a:pt x="479" y="406"/>
                      <a:pt x="473" y="373"/>
                      <a:pt x="451" y="359"/>
                    </a:cubicBezTo>
                    <a:cubicBezTo>
                      <a:pt x="443" y="352"/>
                      <a:pt x="432" y="347"/>
                      <a:pt x="423" y="347"/>
                    </a:cubicBezTo>
                    <a:cubicBezTo>
                      <a:pt x="421" y="347"/>
                      <a:pt x="418" y="348"/>
                      <a:pt x="416" y="349"/>
                    </a:cubicBezTo>
                    <a:cubicBezTo>
                      <a:pt x="355" y="368"/>
                      <a:pt x="296" y="385"/>
                      <a:pt x="237" y="385"/>
                    </a:cubicBezTo>
                    <a:cubicBezTo>
                      <a:pt x="222" y="385"/>
                      <a:pt x="207" y="384"/>
                      <a:pt x="192" y="382"/>
                    </a:cubicBezTo>
                    <a:cubicBezTo>
                      <a:pt x="149" y="372"/>
                      <a:pt x="129" y="357"/>
                      <a:pt x="111" y="310"/>
                    </a:cubicBezTo>
                    <a:cubicBezTo>
                      <a:pt x="93" y="247"/>
                      <a:pt x="101" y="174"/>
                      <a:pt x="113" y="110"/>
                    </a:cubicBezTo>
                    <a:cubicBezTo>
                      <a:pt x="118" y="85"/>
                      <a:pt x="131" y="48"/>
                      <a:pt x="121" y="27"/>
                    </a:cubicBezTo>
                    <a:cubicBezTo>
                      <a:pt x="113" y="12"/>
                      <a:pt x="99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36"/>
              <p:cNvSpPr/>
              <p:nvPr/>
            </p:nvSpPr>
            <p:spPr>
              <a:xfrm>
                <a:off x="3969934" y="2333545"/>
                <a:ext cx="17809" cy="123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90" extrusionOk="0">
                    <a:moveTo>
                      <a:pt x="130" y="0"/>
                    </a:moveTo>
                    <a:cubicBezTo>
                      <a:pt x="0" y="0"/>
                      <a:pt x="118" y="283"/>
                      <a:pt x="259" y="354"/>
                    </a:cubicBezTo>
                    <a:cubicBezTo>
                      <a:pt x="299" y="373"/>
                      <a:pt x="370" y="389"/>
                      <a:pt x="431" y="389"/>
                    </a:cubicBezTo>
                    <a:cubicBezTo>
                      <a:pt x="477" y="389"/>
                      <a:pt x="517" y="380"/>
                      <a:pt x="533" y="355"/>
                    </a:cubicBezTo>
                    <a:cubicBezTo>
                      <a:pt x="562" y="318"/>
                      <a:pt x="545" y="262"/>
                      <a:pt x="467" y="262"/>
                    </a:cubicBezTo>
                    <a:cubicBezTo>
                      <a:pt x="461" y="262"/>
                      <a:pt x="456" y="262"/>
                      <a:pt x="450" y="262"/>
                    </a:cubicBezTo>
                    <a:cubicBezTo>
                      <a:pt x="439" y="263"/>
                      <a:pt x="429" y="263"/>
                      <a:pt x="419" y="263"/>
                    </a:cubicBezTo>
                    <a:cubicBezTo>
                      <a:pt x="341" y="263"/>
                      <a:pt x="289" y="246"/>
                      <a:pt x="238" y="181"/>
                    </a:cubicBezTo>
                    <a:cubicBezTo>
                      <a:pt x="209" y="132"/>
                      <a:pt x="199" y="98"/>
                      <a:pt x="189" y="48"/>
                    </a:cubicBezTo>
                    <a:cubicBezTo>
                      <a:pt x="185" y="20"/>
                      <a:pt x="159" y="2"/>
                      <a:pt x="135" y="0"/>
                    </a:cubicBezTo>
                    <a:cubicBezTo>
                      <a:pt x="133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36"/>
              <p:cNvSpPr/>
              <p:nvPr/>
            </p:nvSpPr>
            <p:spPr>
              <a:xfrm>
                <a:off x="3803800" y="2338163"/>
                <a:ext cx="35239" cy="27678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75" extrusionOk="0">
                    <a:moveTo>
                      <a:pt x="91" y="0"/>
                    </a:moveTo>
                    <a:cubicBezTo>
                      <a:pt x="10" y="0"/>
                      <a:pt x="0" y="285"/>
                      <a:pt x="7" y="367"/>
                    </a:cubicBezTo>
                    <a:cubicBezTo>
                      <a:pt x="24" y="539"/>
                      <a:pt x="84" y="635"/>
                      <a:pt x="140" y="679"/>
                    </a:cubicBezTo>
                    <a:cubicBezTo>
                      <a:pt x="177" y="710"/>
                      <a:pt x="221" y="730"/>
                      <a:pt x="272" y="730"/>
                    </a:cubicBezTo>
                    <a:cubicBezTo>
                      <a:pt x="343" y="730"/>
                      <a:pt x="428" y="691"/>
                      <a:pt x="521" y="586"/>
                    </a:cubicBezTo>
                    <a:cubicBezTo>
                      <a:pt x="556" y="692"/>
                      <a:pt x="606" y="799"/>
                      <a:pt x="706" y="851"/>
                    </a:cubicBezTo>
                    <a:cubicBezTo>
                      <a:pt x="737" y="868"/>
                      <a:pt x="774" y="874"/>
                      <a:pt x="812" y="874"/>
                    </a:cubicBezTo>
                    <a:cubicBezTo>
                      <a:pt x="942" y="874"/>
                      <a:pt x="1088" y="795"/>
                      <a:pt x="1101" y="749"/>
                    </a:cubicBezTo>
                    <a:cubicBezTo>
                      <a:pt x="1114" y="715"/>
                      <a:pt x="1084" y="686"/>
                      <a:pt x="1056" y="686"/>
                    </a:cubicBezTo>
                    <a:cubicBezTo>
                      <a:pt x="1049" y="686"/>
                      <a:pt x="1041" y="688"/>
                      <a:pt x="1035" y="692"/>
                    </a:cubicBezTo>
                    <a:cubicBezTo>
                      <a:pt x="949" y="746"/>
                      <a:pt x="878" y="778"/>
                      <a:pt x="817" y="778"/>
                    </a:cubicBezTo>
                    <a:cubicBezTo>
                      <a:pt x="716" y="778"/>
                      <a:pt x="645" y="689"/>
                      <a:pt x="591" y="472"/>
                    </a:cubicBezTo>
                    <a:cubicBezTo>
                      <a:pt x="585" y="447"/>
                      <a:pt x="564" y="434"/>
                      <a:pt x="543" y="434"/>
                    </a:cubicBezTo>
                    <a:cubicBezTo>
                      <a:pt x="528" y="434"/>
                      <a:pt x="513" y="441"/>
                      <a:pt x="501" y="456"/>
                    </a:cubicBezTo>
                    <a:cubicBezTo>
                      <a:pt x="470" y="499"/>
                      <a:pt x="461" y="509"/>
                      <a:pt x="425" y="546"/>
                    </a:cubicBezTo>
                    <a:cubicBezTo>
                      <a:pt x="404" y="567"/>
                      <a:pt x="368" y="599"/>
                      <a:pt x="335" y="615"/>
                    </a:cubicBezTo>
                    <a:cubicBezTo>
                      <a:pt x="313" y="625"/>
                      <a:pt x="292" y="632"/>
                      <a:pt x="270" y="632"/>
                    </a:cubicBezTo>
                    <a:cubicBezTo>
                      <a:pt x="258" y="632"/>
                      <a:pt x="245" y="630"/>
                      <a:pt x="232" y="625"/>
                    </a:cubicBezTo>
                    <a:cubicBezTo>
                      <a:pt x="77" y="546"/>
                      <a:pt x="83" y="237"/>
                      <a:pt x="136" y="63"/>
                    </a:cubicBezTo>
                    <a:cubicBezTo>
                      <a:pt x="146" y="33"/>
                      <a:pt x="126" y="2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36"/>
              <p:cNvSpPr/>
              <p:nvPr/>
            </p:nvSpPr>
            <p:spPr>
              <a:xfrm>
                <a:off x="3887658" y="2366190"/>
                <a:ext cx="21510" cy="1379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6" extrusionOk="0">
                    <a:moveTo>
                      <a:pt x="59" y="1"/>
                    </a:moveTo>
                    <a:cubicBezTo>
                      <a:pt x="30" y="1"/>
                      <a:pt x="0" y="22"/>
                      <a:pt x="2" y="57"/>
                    </a:cubicBezTo>
                    <a:cubicBezTo>
                      <a:pt x="12" y="214"/>
                      <a:pt x="38" y="374"/>
                      <a:pt x="188" y="426"/>
                    </a:cubicBezTo>
                    <a:cubicBezTo>
                      <a:pt x="205" y="431"/>
                      <a:pt x="226" y="435"/>
                      <a:pt x="252" y="435"/>
                    </a:cubicBezTo>
                    <a:cubicBezTo>
                      <a:pt x="288" y="435"/>
                      <a:pt x="333" y="428"/>
                      <a:pt x="383" y="409"/>
                    </a:cubicBezTo>
                    <a:cubicBezTo>
                      <a:pt x="475" y="373"/>
                      <a:pt x="555" y="316"/>
                      <a:pt x="629" y="254"/>
                    </a:cubicBezTo>
                    <a:cubicBezTo>
                      <a:pt x="679" y="219"/>
                      <a:pt x="644" y="151"/>
                      <a:pt x="592" y="151"/>
                    </a:cubicBezTo>
                    <a:cubicBezTo>
                      <a:pt x="578" y="151"/>
                      <a:pt x="564" y="156"/>
                      <a:pt x="549" y="167"/>
                    </a:cubicBezTo>
                    <a:cubicBezTo>
                      <a:pt x="523" y="188"/>
                      <a:pt x="496" y="208"/>
                      <a:pt x="468" y="227"/>
                    </a:cubicBezTo>
                    <a:cubicBezTo>
                      <a:pt x="469" y="227"/>
                      <a:pt x="469" y="226"/>
                      <a:pt x="470" y="226"/>
                    </a:cubicBezTo>
                    <a:lnTo>
                      <a:pt x="470" y="226"/>
                    </a:lnTo>
                    <a:cubicBezTo>
                      <a:pt x="462" y="231"/>
                      <a:pt x="468" y="230"/>
                      <a:pt x="459" y="234"/>
                    </a:cubicBezTo>
                    <a:cubicBezTo>
                      <a:pt x="461" y="232"/>
                      <a:pt x="462" y="232"/>
                      <a:pt x="462" y="232"/>
                    </a:cubicBezTo>
                    <a:lnTo>
                      <a:pt x="462" y="232"/>
                    </a:lnTo>
                    <a:cubicBezTo>
                      <a:pt x="460" y="232"/>
                      <a:pt x="403" y="271"/>
                      <a:pt x="334" y="299"/>
                    </a:cubicBezTo>
                    <a:cubicBezTo>
                      <a:pt x="306" y="309"/>
                      <a:pt x="280" y="317"/>
                      <a:pt x="255" y="317"/>
                    </a:cubicBezTo>
                    <a:cubicBezTo>
                      <a:pt x="231" y="317"/>
                      <a:pt x="209" y="310"/>
                      <a:pt x="187" y="293"/>
                    </a:cubicBezTo>
                    <a:cubicBezTo>
                      <a:pt x="137" y="238"/>
                      <a:pt x="120" y="137"/>
                      <a:pt x="118" y="62"/>
                    </a:cubicBezTo>
                    <a:cubicBezTo>
                      <a:pt x="115" y="19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36"/>
              <p:cNvSpPr/>
              <p:nvPr/>
            </p:nvSpPr>
            <p:spPr>
              <a:xfrm>
                <a:off x="3902304" y="2373402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0"/>
                      <a:pt x="3" y="2"/>
                      <a:pt x="0" y="2"/>
                    </a:cubicBezTo>
                    <a:cubicBezTo>
                      <a:pt x="5" y="2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36"/>
              <p:cNvSpPr/>
              <p:nvPr/>
            </p:nvSpPr>
            <p:spPr>
              <a:xfrm>
                <a:off x="3736612" y="2387573"/>
                <a:ext cx="63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2" h="7" extrusionOk="0">
                    <a:moveTo>
                      <a:pt x="1" y="1"/>
                    </a:moveTo>
                    <a:lnTo>
                      <a:pt x="1" y="6"/>
                    </a:lnTo>
                    <a:cubicBezTo>
                      <a:pt x="2" y="5"/>
                      <a:pt x="2" y="5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36"/>
              <p:cNvSpPr/>
              <p:nvPr/>
            </p:nvSpPr>
            <p:spPr>
              <a:xfrm>
                <a:off x="3736391" y="2391749"/>
                <a:ext cx="32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9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36"/>
              <p:cNvSpPr/>
              <p:nvPr/>
            </p:nvSpPr>
            <p:spPr>
              <a:xfrm>
                <a:off x="3737150" y="2395861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2" y="6"/>
                    </a:moveTo>
                    <a:cubicBezTo>
                      <a:pt x="1" y="1"/>
                      <a:pt x="1" y="1"/>
                      <a:pt x="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36"/>
              <p:cNvSpPr/>
              <p:nvPr/>
            </p:nvSpPr>
            <p:spPr>
              <a:xfrm>
                <a:off x="3730824" y="2378337"/>
                <a:ext cx="53427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121" extrusionOk="0">
                    <a:moveTo>
                      <a:pt x="709" y="592"/>
                    </a:moveTo>
                    <a:lnTo>
                      <a:pt x="709" y="592"/>
                    </a:lnTo>
                    <a:cubicBezTo>
                      <a:pt x="709" y="592"/>
                      <a:pt x="709" y="592"/>
                      <a:pt x="709" y="592"/>
                    </a:cubicBezTo>
                    <a:cubicBezTo>
                      <a:pt x="709" y="592"/>
                      <a:pt x="709" y="592"/>
                      <a:pt x="709" y="592"/>
                    </a:cubicBezTo>
                    <a:close/>
                    <a:moveTo>
                      <a:pt x="228" y="0"/>
                    </a:moveTo>
                    <a:cubicBezTo>
                      <a:pt x="219" y="0"/>
                      <a:pt x="212" y="3"/>
                      <a:pt x="202" y="6"/>
                    </a:cubicBezTo>
                    <a:cubicBezTo>
                      <a:pt x="191" y="12"/>
                      <a:pt x="185" y="22"/>
                      <a:pt x="179" y="33"/>
                    </a:cubicBezTo>
                    <a:cubicBezTo>
                      <a:pt x="151" y="92"/>
                      <a:pt x="128" y="154"/>
                      <a:pt x="112" y="215"/>
                    </a:cubicBezTo>
                    <a:cubicBezTo>
                      <a:pt x="93" y="277"/>
                      <a:pt x="86" y="341"/>
                      <a:pt x="85" y="406"/>
                    </a:cubicBezTo>
                    <a:cubicBezTo>
                      <a:pt x="83" y="466"/>
                      <a:pt x="95" y="527"/>
                      <a:pt x="115" y="586"/>
                    </a:cubicBezTo>
                    <a:cubicBezTo>
                      <a:pt x="116" y="591"/>
                      <a:pt x="118" y="595"/>
                      <a:pt x="120" y="600"/>
                    </a:cubicBezTo>
                    <a:lnTo>
                      <a:pt x="120" y="600"/>
                    </a:lnTo>
                    <a:cubicBezTo>
                      <a:pt x="32" y="984"/>
                      <a:pt x="1" y="1120"/>
                      <a:pt x="1" y="1120"/>
                    </a:cubicBezTo>
                    <a:cubicBezTo>
                      <a:pt x="1" y="1120"/>
                      <a:pt x="66" y="836"/>
                      <a:pt x="120" y="601"/>
                    </a:cubicBezTo>
                    <a:lnTo>
                      <a:pt x="120" y="601"/>
                    </a:lnTo>
                    <a:cubicBezTo>
                      <a:pt x="139" y="651"/>
                      <a:pt x="166" y="695"/>
                      <a:pt x="195" y="739"/>
                    </a:cubicBezTo>
                    <a:cubicBezTo>
                      <a:pt x="203" y="751"/>
                      <a:pt x="217" y="756"/>
                      <a:pt x="231" y="756"/>
                    </a:cubicBezTo>
                    <a:cubicBezTo>
                      <a:pt x="244" y="756"/>
                      <a:pt x="256" y="752"/>
                      <a:pt x="264" y="742"/>
                    </a:cubicBezTo>
                    <a:cubicBezTo>
                      <a:pt x="301" y="699"/>
                      <a:pt x="348" y="668"/>
                      <a:pt x="394" y="633"/>
                    </a:cubicBezTo>
                    <a:cubicBezTo>
                      <a:pt x="434" y="605"/>
                      <a:pt x="474" y="576"/>
                      <a:pt x="513" y="543"/>
                    </a:cubicBezTo>
                    <a:cubicBezTo>
                      <a:pt x="567" y="622"/>
                      <a:pt x="646" y="683"/>
                      <a:pt x="720" y="747"/>
                    </a:cubicBezTo>
                    <a:cubicBezTo>
                      <a:pt x="719" y="745"/>
                      <a:pt x="718" y="744"/>
                      <a:pt x="717" y="743"/>
                    </a:cubicBezTo>
                    <a:lnTo>
                      <a:pt x="717" y="743"/>
                    </a:lnTo>
                    <a:cubicBezTo>
                      <a:pt x="751" y="772"/>
                      <a:pt x="783" y="802"/>
                      <a:pt x="811" y="837"/>
                    </a:cubicBezTo>
                    <a:cubicBezTo>
                      <a:pt x="814" y="841"/>
                      <a:pt x="815" y="844"/>
                      <a:pt x="816" y="847"/>
                    </a:cubicBezTo>
                    <a:cubicBezTo>
                      <a:pt x="825" y="858"/>
                      <a:pt x="835" y="870"/>
                      <a:pt x="849" y="873"/>
                    </a:cubicBezTo>
                    <a:cubicBezTo>
                      <a:pt x="855" y="874"/>
                      <a:pt x="861" y="875"/>
                      <a:pt x="867" y="875"/>
                    </a:cubicBezTo>
                    <a:cubicBezTo>
                      <a:pt x="880" y="875"/>
                      <a:pt x="894" y="871"/>
                      <a:pt x="904" y="861"/>
                    </a:cubicBezTo>
                    <a:cubicBezTo>
                      <a:pt x="935" y="828"/>
                      <a:pt x="964" y="797"/>
                      <a:pt x="990" y="761"/>
                    </a:cubicBezTo>
                    <a:lnTo>
                      <a:pt x="1028" y="706"/>
                    </a:lnTo>
                    <a:cubicBezTo>
                      <a:pt x="1043" y="725"/>
                      <a:pt x="1058" y="742"/>
                      <a:pt x="1074" y="761"/>
                    </a:cubicBezTo>
                    <a:cubicBezTo>
                      <a:pt x="1100" y="789"/>
                      <a:pt x="1130" y="812"/>
                      <a:pt x="1160" y="837"/>
                    </a:cubicBezTo>
                    <a:cubicBezTo>
                      <a:pt x="1187" y="858"/>
                      <a:pt x="1217" y="873"/>
                      <a:pt x="1247" y="887"/>
                    </a:cubicBezTo>
                    <a:cubicBezTo>
                      <a:pt x="1275" y="900"/>
                      <a:pt x="1308" y="905"/>
                      <a:pt x="1336" y="907"/>
                    </a:cubicBezTo>
                    <a:cubicBezTo>
                      <a:pt x="1341" y="907"/>
                      <a:pt x="1346" y="908"/>
                      <a:pt x="1351" y="908"/>
                    </a:cubicBezTo>
                    <a:cubicBezTo>
                      <a:pt x="1396" y="908"/>
                      <a:pt x="1453" y="890"/>
                      <a:pt x="1504" y="854"/>
                    </a:cubicBezTo>
                    <a:cubicBezTo>
                      <a:pt x="1555" y="814"/>
                      <a:pt x="1688" y="662"/>
                      <a:pt x="1674" y="605"/>
                    </a:cubicBezTo>
                    <a:cubicBezTo>
                      <a:pt x="1667" y="572"/>
                      <a:pt x="1639" y="555"/>
                      <a:pt x="1612" y="555"/>
                    </a:cubicBezTo>
                    <a:cubicBezTo>
                      <a:pt x="1592" y="555"/>
                      <a:pt x="1572" y="565"/>
                      <a:pt x="1561" y="583"/>
                    </a:cubicBezTo>
                    <a:cubicBezTo>
                      <a:pt x="1504" y="691"/>
                      <a:pt x="1466" y="728"/>
                      <a:pt x="1425" y="761"/>
                    </a:cubicBezTo>
                    <a:cubicBezTo>
                      <a:pt x="1415" y="768"/>
                      <a:pt x="1402" y="772"/>
                      <a:pt x="1391" y="779"/>
                    </a:cubicBezTo>
                    <a:cubicBezTo>
                      <a:pt x="1381" y="784"/>
                      <a:pt x="1368" y="787"/>
                      <a:pt x="1355" y="787"/>
                    </a:cubicBezTo>
                    <a:cubicBezTo>
                      <a:pt x="1343" y="787"/>
                      <a:pt x="1330" y="787"/>
                      <a:pt x="1319" y="785"/>
                    </a:cubicBezTo>
                    <a:cubicBezTo>
                      <a:pt x="1303" y="779"/>
                      <a:pt x="1289" y="777"/>
                      <a:pt x="1275" y="769"/>
                    </a:cubicBezTo>
                    <a:cubicBezTo>
                      <a:pt x="1247" y="755"/>
                      <a:pt x="1224" y="736"/>
                      <a:pt x="1202" y="719"/>
                    </a:cubicBezTo>
                    <a:cubicBezTo>
                      <a:pt x="1153" y="675"/>
                      <a:pt x="1110" y="622"/>
                      <a:pt x="1071" y="569"/>
                    </a:cubicBezTo>
                    <a:cubicBezTo>
                      <a:pt x="1061" y="557"/>
                      <a:pt x="1044" y="550"/>
                      <a:pt x="1030" y="549"/>
                    </a:cubicBezTo>
                    <a:cubicBezTo>
                      <a:pt x="1028" y="549"/>
                      <a:pt x="1027" y="549"/>
                      <a:pt x="1026" y="549"/>
                    </a:cubicBezTo>
                    <a:cubicBezTo>
                      <a:pt x="1006" y="549"/>
                      <a:pt x="988" y="559"/>
                      <a:pt x="978" y="576"/>
                    </a:cubicBezTo>
                    <a:cubicBezTo>
                      <a:pt x="938" y="635"/>
                      <a:pt x="909" y="683"/>
                      <a:pt x="872" y="734"/>
                    </a:cubicBezTo>
                    <a:cubicBezTo>
                      <a:pt x="832" y="692"/>
                      <a:pt x="751" y="626"/>
                      <a:pt x="707" y="591"/>
                    </a:cubicBezTo>
                    <a:lnTo>
                      <a:pt x="707" y="591"/>
                    </a:lnTo>
                    <a:cubicBezTo>
                      <a:pt x="708" y="591"/>
                      <a:pt x="708" y="591"/>
                      <a:pt x="709" y="592"/>
                    </a:cubicBezTo>
                    <a:lnTo>
                      <a:pt x="709" y="592"/>
                    </a:lnTo>
                    <a:cubicBezTo>
                      <a:pt x="572" y="471"/>
                      <a:pt x="560" y="403"/>
                      <a:pt x="529" y="403"/>
                    </a:cubicBezTo>
                    <a:cubicBezTo>
                      <a:pt x="503" y="403"/>
                      <a:pt x="464" y="451"/>
                      <a:pt x="327" y="555"/>
                    </a:cubicBezTo>
                    <a:cubicBezTo>
                      <a:pt x="298" y="576"/>
                      <a:pt x="269" y="598"/>
                      <a:pt x="242" y="620"/>
                    </a:cubicBezTo>
                    <a:lnTo>
                      <a:pt x="236" y="626"/>
                    </a:lnTo>
                    <a:cubicBezTo>
                      <a:pt x="228" y="612"/>
                      <a:pt x="215" y="585"/>
                      <a:pt x="206" y="562"/>
                    </a:cubicBezTo>
                    <a:lnTo>
                      <a:pt x="206" y="562"/>
                    </a:lnTo>
                    <a:cubicBezTo>
                      <a:pt x="207" y="562"/>
                      <a:pt x="207" y="562"/>
                      <a:pt x="207" y="562"/>
                    </a:cubicBezTo>
                    <a:cubicBezTo>
                      <a:pt x="207" y="562"/>
                      <a:pt x="205" y="555"/>
                      <a:pt x="202" y="550"/>
                    </a:cubicBezTo>
                    <a:lnTo>
                      <a:pt x="202" y="550"/>
                    </a:lnTo>
                    <a:cubicBezTo>
                      <a:pt x="205" y="553"/>
                      <a:pt x="205" y="555"/>
                      <a:pt x="206" y="557"/>
                    </a:cubicBezTo>
                    <a:cubicBezTo>
                      <a:pt x="201" y="542"/>
                      <a:pt x="195" y="526"/>
                      <a:pt x="192" y="510"/>
                    </a:cubicBezTo>
                    <a:cubicBezTo>
                      <a:pt x="185" y="484"/>
                      <a:pt x="184" y="457"/>
                      <a:pt x="179" y="431"/>
                    </a:cubicBezTo>
                    <a:lnTo>
                      <a:pt x="179" y="439"/>
                    </a:lnTo>
                    <a:cubicBezTo>
                      <a:pt x="179" y="432"/>
                      <a:pt x="178" y="425"/>
                      <a:pt x="179" y="425"/>
                    </a:cubicBezTo>
                    <a:lnTo>
                      <a:pt x="179" y="425"/>
                    </a:lnTo>
                    <a:cubicBezTo>
                      <a:pt x="179" y="425"/>
                      <a:pt x="179" y="426"/>
                      <a:pt x="179" y="429"/>
                    </a:cubicBezTo>
                    <a:cubicBezTo>
                      <a:pt x="178" y="380"/>
                      <a:pt x="180" y="353"/>
                      <a:pt x="187" y="311"/>
                    </a:cubicBezTo>
                    <a:lnTo>
                      <a:pt x="187" y="311"/>
                    </a:lnTo>
                    <a:cubicBezTo>
                      <a:pt x="189" y="299"/>
                      <a:pt x="191" y="293"/>
                      <a:pt x="191" y="293"/>
                    </a:cubicBezTo>
                    <a:lnTo>
                      <a:pt x="191" y="298"/>
                    </a:lnTo>
                    <a:cubicBezTo>
                      <a:pt x="198" y="261"/>
                      <a:pt x="208" y="224"/>
                      <a:pt x="221" y="185"/>
                    </a:cubicBezTo>
                    <a:cubicBezTo>
                      <a:pt x="235" y="142"/>
                      <a:pt x="251" y="104"/>
                      <a:pt x="271" y="63"/>
                    </a:cubicBezTo>
                    <a:cubicBezTo>
                      <a:pt x="281" y="41"/>
                      <a:pt x="264" y="12"/>
                      <a:pt x="241" y="3"/>
                    </a:cubicBezTo>
                    <a:cubicBezTo>
                      <a:pt x="236" y="0"/>
                      <a:pt x="234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36"/>
              <p:cNvSpPr/>
              <p:nvPr/>
            </p:nvSpPr>
            <p:spPr>
              <a:xfrm>
                <a:off x="3844321" y="2419269"/>
                <a:ext cx="158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7"/>
                      <a:pt x="4" y="8"/>
                      <a:pt x="5" y="9"/>
                    </a:cubicBezTo>
                    <a:lnTo>
                      <a:pt x="5" y="9"/>
                    </a:lnTo>
                    <a:cubicBezTo>
                      <a:pt x="4" y="6"/>
                      <a:pt x="3" y="4"/>
                      <a:pt x="1" y="1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10"/>
                      <a:pt x="5" y="11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36"/>
              <p:cNvSpPr/>
              <p:nvPr/>
            </p:nvSpPr>
            <p:spPr>
              <a:xfrm>
                <a:off x="3828821" y="2403358"/>
                <a:ext cx="36725" cy="28311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9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5" y="1"/>
                    </a:cubicBezTo>
                    <a:cubicBezTo>
                      <a:pt x="135" y="3"/>
                      <a:pt x="121" y="10"/>
                      <a:pt x="115" y="21"/>
                    </a:cubicBezTo>
                    <a:cubicBezTo>
                      <a:pt x="45" y="160"/>
                      <a:pt x="28" y="229"/>
                      <a:pt x="11" y="322"/>
                    </a:cubicBezTo>
                    <a:cubicBezTo>
                      <a:pt x="1" y="386"/>
                      <a:pt x="1" y="481"/>
                      <a:pt x="44" y="538"/>
                    </a:cubicBezTo>
                    <a:cubicBezTo>
                      <a:pt x="73" y="579"/>
                      <a:pt x="117" y="598"/>
                      <a:pt x="162" y="598"/>
                    </a:cubicBezTo>
                    <a:cubicBezTo>
                      <a:pt x="171" y="598"/>
                      <a:pt x="180" y="597"/>
                      <a:pt x="188" y="596"/>
                    </a:cubicBezTo>
                    <a:cubicBezTo>
                      <a:pt x="250" y="587"/>
                      <a:pt x="309" y="554"/>
                      <a:pt x="359" y="518"/>
                    </a:cubicBezTo>
                    <a:cubicBezTo>
                      <a:pt x="372" y="510"/>
                      <a:pt x="383" y="501"/>
                      <a:pt x="396" y="490"/>
                    </a:cubicBezTo>
                    <a:cubicBezTo>
                      <a:pt x="481" y="792"/>
                      <a:pt x="650" y="895"/>
                      <a:pt x="791" y="895"/>
                    </a:cubicBezTo>
                    <a:cubicBezTo>
                      <a:pt x="792" y="895"/>
                      <a:pt x="793" y="895"/>
                      <a:pt x="794" y="895"/>
                    </a:cubicBezTo>
                    <a:cubicBezTo>
                      <a:pt x="837" y="895"/>
                      <a:pt x="876" y="882"/>
                      <a:pt x="913" y="865"/>
                    </a:cubicBezTo>
                    <a:cubicBezTo>
                      <a:pt x="953" y="848"/>
                      <a:pt x="989" y="819"/>
                      <a:pt x="1020" y="793"/>
                    </a:cubicBezTo>
                    <a:cubicBezTo>
                      <a:pt x="1042" y="775"/>
                      <a:pt x="1060" y="753"/>
                      <a:pt x="1080" y="732"/>
                    </a:cubicBezTo>
                    <a:cubicBezTo>
                      <a:pt x="1103" y="704"/>
                      <a:pt x="1125" y="674"/>
                      <a:pt x="1146" y="646"/>
                    </a:cubicBezTo>
                    <a:cubicBezTo>
                      <a:pt x="1161" y="624"/>
                      <a:pt x="1153" y="594"/>
                      <a:pt x="1133" y="580"/>
                    </a:cubicBezTo>
                    <a:cubicBezTo>
                      <a:pt x="1125" y="574"/>
                      <a:pt x="1116" y="572"/>
                      <a:pt x="1107" y="572"/>
                    </a:cubicBezTo>
                    <a:cubicBezTo>
                      <a:pt x="1092" y="572"/>
                      <a:pt x="1077" y="579"/>
                      <a:pt x="1068" y="593"/>
                    </a:cubicBezTo>
                    <a:cubicBezTo>
                      <a:pt x="1049" y="618"/>
                      <a:pt x="1030" y="644"/>
                      <a:pt x="1010" y="669"/>
                    </a:cubicBezTo>
                    <a:cubicBezTo>
                      <a:pt x="999" y="680"/>
                      <a:pt x="990" y="693"/>
                      <a:pt x="980" y="703"/>
                    </a:cubicBezTo>
                    <a:cubicBezTo>
                      <a:pt x="962" y="722"/>
                      <a:pt x="942" y="737"/>
                      <a:pt x="923" y="752"/>
                    </a:cubicBezTo>
                    <a:cubicBezTo>
                      <a:pt x="911" y="759"/>
                      <a:pt x="903" y="765"/>
                      <a:pt x="891" y="772"/>
                    </a:cubicBezTo>
                    <a:cubicBezTo>
                      <a:pt x="855" y="791"/>
                      <a:pt x="820" y="800"/>
                      <a:pt x="787" y="800"/>
                    </a:cubicBezTo>
                    <a:cubicBezTo>
                      <a:pt x="658" y="800"/>
                      <a:pt x="557" y="664"/>
                      <a:pt x="498" y="511"/>
                    </a:cubicBezTo>
                    <a:lnTo>
                      <a:pt x="498" y="514"/>
                    </a:lnTo>
                    <a:cubicBezTo>
                      <a:pt x="496" y="507"/>
                      <a:pt x="496" y="509"/>
                      <a:pt x="494" y="502"/>
                    </a:cubicBezTo>
                    <a:lnTo>
                      <a:pt x="494" y="502"/>
                    </a:lnTo>
                    <a:cubicBezTo>
                      <a:pt x="494" y="502"/>
                      <a:pt x="494" y="502"/>
                      <a:pt x="495" y="502"/>
                    </a:cubicBezTo>
                    <a:cubicBezTo>
                      <a:pt x="482" y="468"/>
                      <a:pt x="473" y="432"/>
                      <a:pt x="465" y="397"/>
                    </a:cubicBezTo>
                    <a:cubicBezTo>
                      <a:pt x="458" y="375"/>
                      <a:pt x="438" y="360"/>
                      <a:pt x="418" y="360"/>
                    </a:cubicBezTo>
                    <a:cubicBezTo>
                      <a:pt x="407" y="360"/>
                      <a:pt x="397" y="364"/>
                      <a:pt x="387" y="372"/>
                    </a:cubicBezTo>
                    <a:cubicBezTo>
                      <a:pt x="329" y="422"/>
                      <a:pt x="276" y="467"/>
                      <a:pt x="204" y="495"/>
                    </a:cubicBezTo>
                    <a:cubicBezTo>
                      <a:pt x="181" y="501"/>
                      <a:pt x="170" y="503"/>
                      <a:pt x="159" y="503"/>
                    </a:cubicBezTo>
                    <a:cubicBezTo>
                      <a:pt x="154" y="503"/>
                      <a:pt x="149" y="503"/>
                      <a:pt x="143" y="502"/>
                    </a:cubicBezTo>
                    <a:cubicBezTo>
                      <a:pt x="138" y="501"/>
                      <a:pt x="135" y="501"/>
                      <a:pt x="128" y="495"/>
                    </a:cubicBezTo>
                    <a:cubicBezTo>
                      <a:pt x="121" y="488"/>
                      <a:pt x="117" y="482"/>
                      <a:pt x="108" y="465"/>
                    </a:cubicBezTo>
                    <a:cubicBezTo>
                      <a:pt x="94" y="421"/>
                      <a:pt x="100" y="366"/>
                      <a:pt x="107" y="318"/>
                    </a:cubicBezTo>
                    <a:cubicBezTo>
                      <a:pt x="124" y="236"/>
                      <a:pt x="154" y="153"/>
                      <a:pt x="194" y="74"/>
                    </a:cubicBezTo>
                    <a:cubicBezTo>
                      <a:pt x="208" y="44"/>
                      <a:pt x="200" y="21"/>
                      <a:pt x="181" y="8"/>
                    </a:cubicBezTo>
                    <a:cubicBezTo>
                      <a:pt x="173" y="3"/>
                      <a:pt x="163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36"/>
              <p:cNvSpPr/>
              <p:nvPr/>
            </p:nvSpPr>
            <p:spPr>
              <a:xfrm>
                <a:off x="3748411" y="2440937"/>
                <a:ext cx="4472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877" extrusionOk="0">
                    <a:moveTo>
                      <a:pt x="628" y="518"/>
                    </a:moveTo>
                    <a:cubicBezTo>
                      <a:pt x="627" y="518"/>
                      <a:pt x="627" y="518"/>
                      <a:pt x="627" y="519"/>
                    </a:cubicBezTo>
                    <a:cubicBezTo>
                      <a:pt x="627" y="518"/>
                      <a:pt x="627" y="518"/>
                      <a:pt x="628" y="518"/>
                    </a:cubicBezTo>
                    <a:close/>
                    <a:moveTo>
                      <a:pt x="135" y="0"/>
                    </a:moveTo>
                    <a:cubicBezTo>
                      <a:pt x="116" y="0"/>
                      <a:pt x="95" y="12"/>
                      <a:pt x="90" y="32"/>
                    </a:cubicBezTo>
                    <a:cubicBezTo>
                      <a:pt x="1" y="431"/>
                      <a:pt x="184" y="839"/>
                      <a:pt x="408" y="839"/>
                    </a:cubicBezTo>
                    <a:cubicBezTo>
                      <a:pt x="500" y="839"/>
                      <a:pt x="599" y="770"/>
                      <a:pt x="689" y="605"/>
                    </a:cubicBezTo>
                    <a:cubicBezTo>
                      <a:pt x="699" y="623"/>
                      <a:pt x="711" y="640"/>
                      <a:pt x="724" y="658"/>
                    </a:cubicBezTo>
                    <a:cubicBezTo>
                      <a:pt x="776" y="726"/>
                      <a:pt x="842" y="791"/>
                      <a:pt x="919" y="837"/>
                    </a:cubicBezTo>
                    <a:cubicBezTo>
                      <a:pt x="970" y="865"/>
                      <a:pt x="1020" y="876"/>
                      <a:pt x="1072" y="876"/>
                    </a:cubicBezTo>
                    <a:cubicBezTo>
                      <a:pt x="1086" y="876"/>
                      <a:pt x="1100" y="875"/>
                      <a:pt x="1114" y="874"/>
                    </a:cubicBezTo>
                    <a:cubicBezTo>
                      <a:pt x="1167" y="868"/>
                      <a:pt x="1236" y="834"/>
                      <a:pt x="1303" y="759"/>
                    </a:cubicBezTo>
                    <a:cubicBezTo>
                      <a:pt x="1329" y="729"/>
                      <a:pt x="1413" y="610"/>
                      <a:pt x="1406" y="572"/>
                    </a:cubicBezTo>
                    <a:cubicBezTo>
                      <a:pt x="1401" y="551"/>
                      <a:pt x="1382" y="537"/>
                      <a:pt x="1361" y="537"/>
                    </a:cubicBezTo>
                    <a:cubicBezTo>
                      <a:pt x="1357" y="537"/>
                      <a:pt x="1354" y="538"/>
                      <a:pt x="1350" y="539"/>
                    </a:cubicBezTo>
                    <a:cubicBezTo>
                      <a:pt x="1320" y="546"/>
                      <a:pt x="1297" y="607"/>
                      <a:pt x="1278" y="638"/>
                    </a:cubicBezTo>
                    <a:cubicBezTo>
                      <a:pt x="1267" y="658"/>
                      <a:pt x="1253" y="676"/>
                      <a:pt x="1238" y="695"/>
                    </a:cubicBezTo>
                    <a:lnTo>
                      <a:pt x="1241" y="691"/>
                    </a:lnTo>
                    <a:lnTo>
                      <a:pt x="1241" y="691"/>
                    </a:lnTo>
                    <a:cubicBezTo>
                      <a:pt x="1236" y="696"/>
                      <a:pt x="1238" y="695"/>
                      <a:pt x="1234" y="701"/>
                    </a:cubicBezTo>
                    <a:cubicBezTo>
                      <a:pt x="1234" y="698"/>
                      <a:pt x="1236" y="698"/>
                      <a:pt x="1236" y="696"/>
                    </a:cubicBezTo>
                    <a:lnTo>
                      <a:pt x="1236" y="696"/>
                    </a:lnTo>
                    <a:cubicBezTo>
                      <a:pt x="1183" y="752"/>
                      <a:pt x="1132" y="784"/>
                      <a:pt x="1073" y="784"/>
                    </a:cubicBezTo>
                    <a:cubicBezTo>
                      <a:pt x="1033" y="784"/>
                      <a:pt x="989" y="770"/>
                      <a:pt x="938" y="738"/>
                    </a:cubicBezTo>
                    <a:cubicBezTo>
                      <a:pt x="880" y="701"/>
                      <a:pt x="820" y="630"/>
                      <a:pt x="780" y="575"/>
                    </a:cubicBezTo>
                    <a:cubicBezTo>
                      <a:pt x="756" y="540"/>
                      <a:pt x="720" y="466"/>
                      <a:pt x="687" y="464"/>
                    </a:cubicBezTo>
                    <a:cubicBezTo>
                      <a:pt x="685" y="464"/>
                      <a:pt x="683" y="464"/>
                      <a:pt x="681" y="464"/>
                    </a:cubicBezTo>
                    <a:cubicBezTo>
                      <a:pt x="664" y="464"/>
                      <a:pt x="650" y="474"/>
                      <a:pt x="638" y="496"/>
                    </a:cubicBezTo>
                    <a:cubicBezTo>
                      <a:pt x="634" y="503"/>
                      <a:pt x="632" y="511"/>
                      <a:pt x="628" y="518"/>
                    </a:cubicBezTo>
                    <a:lnTo>
                      <a:pt x="628" y="518"/>
                    </a:lnTo>
                    <a:cubicBezTo>
                      <a:pt x="628" y="517"/>
                      <a:pt x="629" y="517"/>
                      <a:pt x="629" y="517"/>
                    </a:cubicBezTo>
                    <a:lnTo>
                      <a:pt x="629" y="517"/>
                    </a:lnTo>
                    <a:cubicBezTo>
                      <a:pt x="627" y="522"/>
                      <a:pt x="625" y="523"/>
                      <a:pt x="624" y="526"/>
                    </a:cubicBezTo>
                    <a:lnTo>
                      <a:pt x="624" y="524"/>
                    </a:lnTo>
                    <a:cubicBezTo>
                      <a:pt x="556" y="653"/>
                      <a:pt x="487" y="743"/>
                      <a:pt x="410" y="743"/>
                    </a:cubicBezTo>
                    <a:cubicBezTo>
                      <a:pt x="368" y="743"/>
                      <a:pt x="324" y="717"/>
                      <a:pt x="277" y="658"/>
                    </a:cubicBezTo>
                    <a:lnTo>
                      <a:pt x="277" y="658"/>
                    </a:lnTo>
                    <a:lnTo>
                      <a:pt x="272" y="650"/>
                    </a:lnTo>
                    <a:lnTo>
                      <a:pt x="272" y="650"/>
                    </a:lnTo>
                    <a:lnTo>
                      <a:pt x="273" y="652"/>
                    </a:lnTo>
                    <a:cubicBezTo>
                      <a:pt x="186" y="516"/>
                      <a:pt x="139" y="323"/>
                      <a:pt x="172" y="103"/>
                    </a:cubicBezTo>
                    <a:lnTo>
                      <a:pt x="172" y="103"/>
                    </a:lnTo>
                    <a:cubicBezTo>
                      <a:pt x="172" y="103"/>
                      <a:pt x="172" y="103"/>
                      <a:pt x="172" y="104"/>
                    </a:cubicBezTo>
                    <a:lnTo>
                      <a:pt x="172" y="104"/>
                    </a:lnTo>
                    <a:cubicBezTo>
                      <a:pt x="172" y="101"/>
                      <a:pt x="173" y="98"/>
                      <a:pt x="173" y="95"/>
                    </a:cubicBezTo>
                    <a:lnTo>
                      <a:pt x="173" y="99"/>
                    </a:lnTo>
                    <a:cubicBezTo>
                      <a:pt x="182" y="50"/>
                      <a:pt x="195" y="3"/>
                      <a:pt x="139" y="0"/>
                    </a:cubicBezTo>
                    <a:cubicBezTo>
                      <a:pt x="138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36"/>
              <p:cNvSpPr/>
              <p:nvPr/>
            </p:nvSpPr>
            <p:spPr>
              <a:xfrm>
                <a:off x="3757079" y="2461593"/>
                <a:ext cx="95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1" y="0"/>
                    </a:moveTo>
                    <a:cubicBezTo>
                      <a:pt x="1" y="2"/>
                      <a:pt x="1" y="2"/>
                      <a:pt x="2" y="5"/>
                    </a:cubicBezTo>
                    <a:cubicBezTo>
                      <a:pt x="2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36"/>
              <p:cNvSpPr/>
              <p:nvPr/>
            </p:nvSpPr>
            <p:spPr>
              <a:xfrm>
                <a:off x="3753884" y="2444101"/>
                <a:ext cx="3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2" name="Google Shape;5992;p36"/>
              <p:cNvSpPr/>
              <p:nvPr/>
            </p:nvSpPr>
            <p:spPr>
              <a:xfrm>
                <a:off x="3787477" y="2462954"/>
                <a:ext cx="127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1" y="0"/>
                      <a:pt x="1" y="2"/>
                      <a:pt x="1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36"/>
              <p:cNvSpPr/>
              <p:nvPr/>
            </p:nvSpPr>
            <p:spPr>
              <a:xfrm>
                <a:off x="3768150" y="2457323"/>
                <a:ext cx="9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3" y="1"/>
                    </a:moveTo>
                    <a:cubicBezTo>
                      <a:pt x="2" y="4"/>
                      <a:pt x="2" y="5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36"/>
              <p:cNvSpPr/>
              <p:nvPr/>
            </p:nvSpPr>
            <p:spPr>
              <a:xfrm>
                <a:off x="3831130" y="2465168"/>
                <a:ext cx="16164" cy="1249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95" extrusionOk="0">
                    <a:moveTo>
                      <a:pt x="70" y="1"/>
                    </a:moveTo>
                    <a:cubicBezTo>
                      <a:pt x="66" y="1"/>
                      <a:pt x="63" y="1"/>
                      <a:pt x="60" y="2"/>
                    </a:cubicBezTo>
                    <a:cubicBezTo>
                      <a:pt x="1" y="15"/>
                      <a:pt x="29" y="103"/>
                      <a:pt x="44" y="165"/>
                    </a:cubicBezTo>
                    <a:cubicBezTo>
                      <a:pt x="81" y="307"/>
                      <a:pt x="158" y="395"/>
                      <a:pt x="277" y="395"/>
                    </a:cubicBezTo>
                    <a:cubicBezTo>
                      <a:pt x="335" y="395"/>
                      <a:pt x="402" y="374"/>
                      <a:pt x="479" y="330"/>
                    </a:cubicBezTo>
                    <a:cubicBezTo>
                      <a:pt x="501" y="315"/>
                      <a:pt x="511" y="288"/>
                      <a:pt x="501" y="265"/>
                    </a:cubicBezTo>
                    <a:cubicBezTo>
                      <a:pt x="492" y="249"/>
                      <a:pt x="479" y="243"/>
                      <a:pt x="464" y="243"/>
                    </a:cubicBezTo>
                    <a:cubicBezTo>
                      <a:pt x="417" y="243"/>
                      <a:pt x="346" y="298"/>
                      <a:pt x="284" y="303"/>
                    </a:cubicBezTo>
                    <a:cubicBezTo>
                      <a:pt x="164" y="301"/>
                      <a:pt x="134" y="158"/>
                      <a:pt x="117" y="38"/>
                    </a:cubicBezTo>
                    <a:cubicBezTo>
                      <a:pt x="114" y="16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36"/>
              <p:cNvSpPr/>
              <p:nvPr/>
            </p:nvSpPr>
            <p:spPr>
              <a:xfrm>
                <a:off x="3882470" y="2471368"/>
                <a:ext cx="19074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73" extrusionOk="0">
                    <a:moveTo>
                      <a:pt x="72" y="0"/>
                    </a:moveTo>
                    <a:cubicBezTo>
                      <a:pt x="56" y="0"/>
                      <a:pt x="39" y="7"/>
                      <a:pt x="29" y="16"/>
                    </a:cubicBezTo>
                    <a:cubicBezTo>
                      <a:pt x="0" y="42"/>
                      <a:pt x="0" y="81"/>
                      <a:pt x="23" y="109"/>
                    </a:cubicBezTo>
                    <a:cubicBezTo>
                      <a:pt x="43" y="135"/>
                      <a:pt x="65" y="158"/>
                      <a:pt x="88" y="180"/>
                    </a:cubicBezTo>
                    <a:cubicBezTo>
                      <a:pt x="105" y="195"/>
                      <a:pt x="125" y="210"/>
                      <a:pt x="146" y="224"/>
                    </a:cubicBezTo>
                    <a:cubicBezTo>
                      <a:pt x="165" y="237"/>
                      <a:pt x="188" y="245"/>
                      <a:pt x="208" y="255"/>
                    </a:cubicBezTo>
                    <a:cubicBezTo>
                      <a:pt x="215" y="257"/>
                      <a:pt x="224" y="260"/>
                      <a:pt x="231" y="263"/>
                    </a:cubicBezTo>
                    <a:cubicBezTo>
                      <a:pt x="245" y="265"/>
                      <a:pt x="259" y="267"/>
                      <a:pt x="272" y="271"/>
                    </a:cubicBezTo>
                    <a:cubicBezTo>
                      <a:pt x="283" y="272"/>
                      <a:pt x="294" y="272"/>
                      <a:pt x="305" y="272"/>
                    </a:cubicBezTo>
                    <a:cubicBezTo>
                      <a:pt x="316" y="272"/>
                      <a:pt x="327" y="272"/>
                      <a:pt x="338" y="271"/>
                    </a:cubicBezTo>
                    <a:cubicBezTo>
                      <a:pt x="365" y="267"/>
                      <a:pt x="388" y="263"/>
                      <a:pt x="413" y="253"/>
                    </a:cubicBezTo>
                    <a:cubicBezTo>
                      <a:pt x="474" y="231"/>
                      <a:pt x="524" y="194"/>
                      <a:pt x="573" y="152"/>
                    </a:cubicBezTo>
                    <a:cubicBezTo>
                      <a:pt x="602" y="128"/>
                      <a:pt x="603" y="84"/>
                      <a:pt x="577" y="55"/>
                    </a:cubicBezTo>
                    <a:cubicBezTo>
                      <a:pt x="564" y="40"/>
                      <a:pt x="546" y="32"/>
                      <a:pt x="527" y="32"/>
                    </a:cubicBezTo>
                    <a:cubicBezTo>
                      <a:pt x="510" y="32"/>
                      <a:pt x="493" y="38"/>
                      <a:pt x="480" y="49"/>
                    </a:cubicBezTo>
                    <a:cubicBezTo>
                      <a:pt x="463" y="64"/>
                      <a:pt x="447" y="78"/>
                      <a:pt x="430" y="91"/>
                    </a:cubicBezTo>
                    <a:cubicBezTo>
                      <a:pt x="417" y="98"/>
                      <a:pt x="404" y="107"/>
                      <a:pt x="391" y="112"/>
                    </a:cubicBezTo>
                    <a:cubicBezTo>
                      <a:pt x="381" y="118"/>
                      <a:pt x="368" y="122"/>
                      <a:pt x="358" y="128"/>
                    </a:cubicBezTo>
                    <a:cubicBezTo>
                      <a:pt x="345" y="131"/>
                      <a:pt x="332" y="135"/>
                      <a:pt x="319" y="137"/>
                    </a:cubicBezTo>
                    <a:cubicBezTo>
                      <a:pt x="302" y="137"/>
                      <a:pt x="284" y="137"/>
                      <a:pt x="266" y="134"/>
                    </a:cubicBezTo>
                    <a:cubicBezTo>
                      <a:pt x="255" y="131"/>
                      <a:pt x="245" y="127"/>
                      <a:pt x="236" y="122"/>
                    </a:cubicBezTo>
                    <a:cubicBezTo>
                      <a:pt x="216" y="112"/>
                      <a:pt x="198" y="99"/>
                      <a:pt x="179" y="85"/>
                    </a:cubicBezTo>
                    <a:cubicBezTo>
                      <a:pt x="158" y="65"/>
                      <a:pt x="139" y="44"/>
                      <a:pt x="122" y="22"/>
                    </a:cubicBezTo>
                    <a:cubicBezTo>
                      <a:pt x="110" y="8"/>
                      <a:pt x="95" y="1"/>
                      <a:pt x="76" y="1"/>
                    </a:cubicBezTo>
                    <a:cubicBezTo>
                      <a:pt x="75" y="0"/>
                      <a:pt x="73" y="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36"/>
              <p:cNvSpPr/>
              <p:nvPr/>
            </p:nvSpPr>
            <p:spPr>
              <a:xfrm>
                <a:off x="3808165" y="2537132"/>
                <a:ext cx="95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2"/>
                      <a:pt x="2" y="2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36"/>
              <p:cNvSpPr/>
              <p:nvPr/>
            </p:nvSpPr>
            <p:spPr>
              <a:xfrm>
                <a:off x="3802282" y="2517804"/>
                <a:ext cx="57824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856" extrusionOk="0">
                    <a:moveTo>
                      <a:pt x="1762" y="1"/>
                    </a:moveTo>
                    <a:cubicBezTo>
                      <a:pt x="1730" y="1"/>
                      <a:pt x="1699" y="21"/>
                      <a:pt x="1699" y="60"/>
                    </a:cubicBezTo>
                    <a:cubicBezTo>
                      <a:pt x="1698" y="165"/>
                      <a:pt x="1687" y="271"/>
                      <a:pt x="1645" y="368"/>
                    </a:cubicBezTo>
                    <a:cubicBezTo>
                      <a:pt x="1614" y="426"/>
                      <a:pt x="1571" y="471"/>
                      <a:pt x="1500" y="471"/>
                    </a:cubicBezTo>
                    <a:cubicBezTo>
                      <a:pt x="1443" y="471"/>
                      <a:pt x="1369" y="443"/>
                      <a:pt x="1269" y="370"/>
                    </a:cubicBezTo>
                    <a:cubicBezTo>
                      <a:pt x="1255" y="359"/>
                      <a:pt x="1243" y="355"/>
                      <a:pt x="1232" y="355"/>
                    </a:cubicBezTo>
                    <a:cubicBezTo>
                      <a:pt x="1169" y="355"/>
                      <a:pt x="1157" y="509"/>
                      <a:pt x="1115" y="604"/>
                    </a:cubicBezTo>
                    <a:cubicBezTo>
                      <a:pt x="1071" y="691"/>
                      <a:pt x="1021" y="739"/>
                      <a:pt x="951" y="739"/>
                    </a:cubicBezTo>
                    <a:cubicBezTo>
                      <a:pt x="925" y="739"/>
                      <a:pt x="896" y="733"/>
                      <a:pt x="864" y="719"/>
                    </a:cubicBezTo>
                    <a:cubicBezTo>
                      <a:pt x="711" y="635"/>
                      <a:pt x="662" y="487"/>
                      <a:pt x="610" y="487"/>
                    </a:cubicBezTo>
                    <a:cubicBezTo>
                      <a:pt x="588" y="487"/>
                      <a:pt x="565" y="513"/>
                      <a:pt x="533" y="583"/>
                    </a:cubicBezTo>
                    <a:cubicBezTo>
                      <a:pt x="535" y="579"/>
                      <a:pt x="536" y="576"/>
                      <a:pt x="539" y="570"/>
                    </a:cubicBezTo>
                    <a:lnTo>
                      <a:pt x="539" y="570"/>
                    </a:lnTo>
                    <a:cubicBezTo>
                      <a:pt x="475" y="694"/>
                      <a:pt x="419" y="752"/>
                      <a:pt x="362" y="752"/>
                    </a:cubicBezTo>
                    <a:cubicBezTo>
                      <a:pt x="309" y="752"/>
                      <a:pt x="255" y="704"/>
                      <a:pt x="190" y="616"/>
                    </a:cubicBezTo>
                    <a:lnTo>
                      <a:pt x="190" y="616"/>
                    </a:lnTo>
                    <a:cubicBezTo>
                      <a:pt x="189" y="613"/>
                      <a:pt x="189" y="613"/>
                      <a:pt x="184" y="607"/>
                    </a:cubicBezTo>
                    <a:lnTo>
                      <a:pt x="184" y="607"/>
                    </a:lnTo>
                    <a:lnTo>
                      <a:pt x="188" y="612"/>
                    </a:lnTo>
                    <a:cubicBezTo>
                      <a:pt x="160" y="569"/>
                      <a:pt x="138" y="506"/>
                      <a:pt x="98" y="506"/>
                    </a:cubicBezTo>
                    <a:cubicBezTo>
                      <a:pt x="92" y="506"/>
                      <a:pt x="84" y="508"/>
                      <a:pt x="77" y="511"/>
                    </a:cubicBezTo>
                    <a:cubicBezTo>
                      <a:pt x="1" y="550"/>
                      <a:pt x="148" y="728"/>
                      <a:pt x="208" y="781"/>
                    </a:cubicBezTo>
                    <a:cubicBezTo>
                      <a:pt x="261" y="827"/>
                      <a:pt x="313" y="848"/>
                      <a:pt x="363" y="848"/>
                    </a:cubicBezTo>
                    <a:cubicBezTo>
                      <a:pt x="461" y="848"/>
                      <a:pt x="550" y="765"/>
                      <a:pt x="618" y="640"/>
                    </a:cubicBezTo>
                    <a:cubicBezTo>
                      <a:pt x="728" y="786"/>
                      <a:pt x="849" y="855"/>
                      <a:pt x="958" y="855"/>
                    </a:cubicBezTo>
                    <a:cubicBezTo>
                      <a:pt x="1098" y="855"/>
                      <a:pt x="1219" y="741"/>
                      <a:pt x="1275" y="527"/>
                    </a:cubicBezTo>
                    <a:cubicBezTo>
                      <a:pt x="1351" y="574"/>
                      <a:pt x="1428" y="603"/>
                      <a:pt x="1503" y="603"/>
                    </a:cubicBezTo>
                    <a:cubicBezTo>
                      <a:pt x="1568" y="603"/>
                      <a:pt x="1631" y="581"/>
                      <a:pt x="1690" y="529"/>
                    </a:cubicBezTo>
                    <a:cubicBezTo>
                      <a:pt x="1802" y="428"/>
                      <a:pt x="1826" y="221"/>
                      <a:pt x="1828" y="69"/>
                    </a:cubicBezTo>
                    <a:cubicBezTo>
                      <a:pt x="1828" y="23"/>
                      <a:pt x="179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36"/>
              <p:cNvSpPr/>
              <p:nvPr/>
            </p:nvSpPr>
            <p:spPr>
              <a:xfrm>
                <a:off x="3893004" y="2541465"/>
                <a:ext cx="158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lnTo>
                      <a:pt x="4" y="3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36"/>
              <p:cNvSpPr/>
              <p:nvPr/>
            </p:nvSpPr>
            <p:spPr>
              <a:xfrm>
                <a:off x="3889239" y="2533652"/>
                <a:ext cx="383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4" extrusionOk="0">
                    <a:moveTo>
                      <a:pt x="122" y="248"/>
                    </a:moveTo>
                    <a:cubicBezTo>
                      <a:pt x="122" y="249"/>
                      <a:pt x="122" y="249"/>
                      <a:pt x="123" y="250"/>
                    </a:cubicBezTo>
                    <a:cubicBezTo>
                      <a:pt x="123" y="249"/>
                      <a:pt x="122" y="249"/>
                      <a:pt x="122" y="248"/>
                    </a:cubicBezTo>
                    <a:close/>
                    <a:moveTo>
                      <a:pt x="1129" y="0"/>
                    </a:moveTo>
                    <a:cubicBezTo>
                      <a:pt x="1112" y="0"/>
                      <a:pt x="1095" y="7"/>
                      <a:pt x="1082" y="19"/>
                    </a:cubicBezTo>
                    <a:cubicBezTo>
                      <a:pt x="1048" y="49"/>
                      <a:pt x="1015" y="82"/>
                      <a:pt x="983" y="115"/>
                    </a:cubicBezTo>
                    <a:cubicBezTo>
                      <a:pt x="956" y="144"/>
                      <a:pt x="927" y="171"/>
                      <a:pt x="897" y="195"/>
                    </a:cubicBezTo>
                    <a:cubicBezTo>
                      <a:pt x="886" y="202"/>
                      <a:pt x="876" y="208"/>
                      <a:pt x="863" y="214"/>
                    </a:cubicBezTo>
                    <a:cubicBezTo>
                      <a:pt x="853" y="217"/>
                      <a:pt x="843" y="219"/>
                      <a:pt x="833" y="221"/>
                    </a:cubicBezTo>
                    <a:cubicBezTo>
                      <a:pt x="813" y="221"/>
                      <a:pt x="796" y="221"/>
                      <a:pt x="777" y="217"/>
                    </a:cubicBezTo>
                    <a:cubicBezTo>
                      <a:pt x="724" y="205"/>
                      <a:pt x="674" y="185"/>
                      <a:pt x="624" y="162"/>
                    </a:cubicBezTo>
                    <a:cubicBezTo>
                      <a:pt x="618" y="159"/>
                      <a:pt x="611" y="158"/>
                      <a:pt x="605" y="158"/>
                    </a:cubicBezTo>
                    <a:cubicBezTo>
                      <a:pt x="594" y="158"/>
                      <a:pt x="584" y="161"/>
                      <a:pt x="577" y="165"/>
                    </a:cubicBezTo>
                    <a:cubicBezTo>
                      <a:pt x="562" y="172"/>
                      <a:pt x="554" y="185"/>
                      <a:pt x="546" y="199"/>
                    </a:cubicBezTo>
                    <a:cubicBezTo>
                      <a:pt x="486" y="354"/>
                      <a:pt x="426" y="436"/>
                      <a:pt x="352" y="436"/>
                    </a:cubicBezTo>
                    <a:cubicBezTo>
                      <a:pt x="289" y="436"/>
                      <a:pt x="216" y="376"/>
                      <a:pt x="124" y="251"/>
                    </a:cubicBezTo>
                    <a:lnTo>
                      <a:pt x="124" y="251"/>
                    </a:lnTo>
                    <a:cubicBezTo>
                      <a:pt x="124" y="252"/>
                      <a:pt x="124" y="252"/>
                      <a:pt x="124" y="252"/>
                    </a:cubicBezTo>
                    <a:cubicBezTo>
                      <a:pt x="124" y="252"/>
                      <a:pt x="122" y="250"/>
                      <a:pt x="121" y="248"/>
                    </a:cubicBezTo>
                    <a:lnTo>
                      <a:pt x="121" y="248"/>
                    </a:lnTo>
                    <a:cubicBezTo>
                      <a:pt x="121" y="248"/>
                      <a:pt x="122" y="248"/>
                      <a:pt x="122" y="248"/>
                    </a:cubicBezTo>
                    <a:lnTo>
                      <a:pt x="122" y="248"/>
                    </a:lnTo>
                    <a:cubicBezTo>
                      <a:pt x="121" y="247"/>
                      <a:pt x="121" y="246"/>
                      <a:pt x="120" y="246"/>
                    </a:cubicBezTo>
                    <a:lnTo>
                      <a:pt x="120" y="246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20" y="245"/>
                      <a:pt x="120" y="245"/>
                      <a:pt x="120" y="245"/>
                    </a:cubicBezTo>
                    <a:lnTo>
                      <a:pt x="120" y="245"/>
                    </a:lnTo>
                    <a:cubicBezTo>
                      <a:pt x="108" y="228"/>
                      <a:pt x="97" y="212"/>
                      <a:pt x="81" y="207"/>
                    </a:cubicBezTo>
                    <a:cubicBezTo>
                      <a:pt x="75" y="205"/>
                      <a:pt x="69" y="204"/>
                      <a:pt x="64" y="204"/>
                    </a:cubicBezTo>
                    <a:cubicBezTo>
                      <a:pt x="25" y="204"/>
                      <a:pt x="1" y="248"/>
                      <a:pt x="20" y="277"/>
                    </a:cubicBezTo>
                    <a:cubicBezTo>
                      <a:pt x="146" y="461"/>
                      <a:pt x="263" y="544"/>
                      <a:pt x="365" y="544"/>
                    </a:cubicBezTo>
                    <a:cubicBezTo>
                      <a:pt x="471" y="544"/>
                      <a:pt x="562" y="456"/>
                      <a:pt x="634" y="303"/>
                    </a:cubicBezTo>
                    <a:cubicBezTo>
                      <a:pt x="714" y="340"/>
                      <a:pt x="776" y="356"/>
                      <a:pt x="829" y="356"/>
                    </a:cubicBezTo>
                    <a:cubicBezTo>
                      <a:pt x="964" y="356"/>
                      <a:pt x="1035" y="251"/>
                      <a:pt x="1178" y="126"/>
                    </a:cubicBezTo>
                    <a:cubicBezTo>
                      <a:pt x="1207" y="101"/>
                      <a:pt x="1211" y="55"/>
                      <a:pt x="1184" y="26"/>
                    </a:cubicBezTo>
                    <a:cubicBezTo>
                      <a:pt x="1169" y="10"/>
                      <a:pt x="1151" y="0"/>
                      <a:pt x="1134" y="0"/>
                    </a:cubicBezTo>
                    <a:cubicBezTo>
                      <a:pt x="1132" y="0"/>
                      <a:pt x="1130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36"/>
              <p:cNvSpPr/>
              <p:nvPr/>
            </p:nvSpPr>
            <p:spPr>
              <a:xfrm>
                <a:off x="3872759" y="2584707"/>
                <a:ext cx="95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2" y="0"/>
                    </a:moveTo>
                    <a:cubicBezTo>
                      <a:pt x="1" y="2"/>
                      <a:pt x="2" y="7"/>
                      <a:pt x="2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36"/>
              <p:cNvSpPr/>
              <p:nvPr/>
            </p:nvSpPr>
            <p:spPr>
              <a:xfrm>
                <a:off x="3868931" y="2581734"/>
                <a:ext cx="3372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39" extrusionOk="0">
                    <a:moveTo>
                      <a:pt x="71" y="1"/>
                    </a:moveTo>
                    <a:cubicBezTo>
                      <a:pt x="1" y="1"/>
                      <a:pt x="27" y="138"/>
                      <a:pt x="42" y="216"/>
                    </a:cubicBezTo>
                    <a:cubicBezTo>
                      <a:pt x="56" y="292"/>
                      <a:pt x="87" y="383"/>
                      <a:pt x="149" y="456"/>
                    </a:cubicBezTo>
                    <a:cubicBezTo>
                      <a:pt x="180" y="496"/>
                      <a:pt x="209" y="509"/>
                      <a:pt x="239" y="525"/>
                    </a:cubicBezTo>
                    <a:cubicBezTo>
                      <a:pt x="256" y="532"/>
                      <a:pt x="285" y="539"/>
                      <a:pt x="314" y="539"/>
                    </a:cubicBezTo>
                    <a:cubicBezTo>
                      <a:pt x="319" y="539"/>
                      <a:pt x="324" y="538"/>
                      <a:pt x="329" y="538"/>
                    </a:cubicBezTo>
                    <a:cubicBezTo>
                      <a:pt x="454" y="519"/>
                      <a:pt x="531" y="392"/>
                      <a:pt x="579" y="275"/>
                    </a:cubicBezTo>
                    <a:cubicBezTo>
                      <a:pt x="634" y="315"/>
                      <a:pt x="704" y="358"/>
                      <a:pt x="770" y="358"/>
                    </a:cubicBezTo>
                    <a:cubicBezTo>
                      <a:pt x="789" y="358"/>
                      <a:pt x="808" y="354"/>
                      <a:pt x="826" y="346"/>
                    </a:cubicBezTo>
                    <a:cubicBezTo>
                      <a:pt x="905" y="305"/>
                      <a:pt x="958" y="197"/>
                      <a:pt x="1018" y="126"/>
                    </a:cubicBezTo>
                    <a:lnTo>
                      <a:pt x="1018" y="126"/>
                    </a:lnTo>
                    <a:cubicBezTo>
                      <a:pt x="1011" y="133"/>
                      <a:pt x="1009" y="136"/>
                      <a:pt x="1009" y="136"/>
                    </a:cubicBezTo>
                    <a:cubicBezTo>
                      <a:pt x="1008" y="136"/>
                      <a:pt x="1024" y="118"/>
                      <a:pt x="1040" y="103"/>
                    </a:cubicBezTo>
                    <a:cubicBezTo>
                      <a:pt x="1060" y="83"/>
                      <a:pt x="1065" y="51"/>
                      <a:pt x="1044" y="27"/>
                    </a:cubicBezTo>
                    <a:cubicBezTo>
                      <a:pt x="1033" y="14"/>
                      <a:pt x="1021" y="8"/>
                      <a:pt x="1008" y="8"/>
                    </a:cubicBezTo>
                    <a:cubicBezTo>
                      <a:pt x="945" y="8"/>
                      <a:pt x="871" y="160"/>
                      <a:pt x="816" y="232"/>
                    </a:cubicBezTo>
                    <a:cubicBezTo>
                      <a:pt x="799" y="250"/>
                      <a:pt x="789" y="260"/>
                      <a:pt x="765" y="260"/>
                    </a:cubicBezTo>
                    <a:cubicBezTo>
                      <a:pt x="764" y="260"/>
                      <a:pt x="762" y="260"/>
                      <a:pt x="760" y="260"/>
                    </a:cubicBezTo>
                    <a:cubicBezTo>
                      <a:pt x="682" y="241"/>
                      <a:pt x="597" y="153"/>
                      <a:pt x="547" y="153"/>
                    </a:cubicBezTo>
                    <a:cubicBezTo>
                      <a:pt x="531" y="153"/>
                      <a:pt x="519" y="161"/>
                      <a:pt x="511" y="183"/>
                    </a:cubicBezTo>
                    <a:cubicBezTo>
                      <a:pt x="487" y="260"/>
                      <a:pt x="457" y="328"/>
                      <a:pt x="404" y="391"/>
                    </a:cubicBezTo>
                    <a:cubicBezTo>
                      <a:pt x="378" y="418"/>
                      <a:pt x="365" y="426"/>
                      <a:pt x="342" y="438"/>
                    </a:cubicBezTo>
                    <a:cubicBezTo>
                      <a:pt x="329" y="442"/>
                      <a:pt x="320" y="444"/>
                      <a:pt x="311" y="444"/>
                    </a:cubicBezTo>
                    <a:cubicBezTo>
                      <a:pt x="306" y="444"/>
                      <a:pt x="300" y="443"/>
                      <a:pt x="294" y="442"/>
                    </a:cubicBezTo>
                    <a:cubicBezTo>
                      <a:pt x="278" y="439"/>
                      <a:pt x="264" y="432"/>
                      <a:pt x="239" y="413"/>
                    </a:cubicBezTo>
                    <a:cubicBezTo>
                      <a:pt x="213" y="388"/>
                      <a:pt x="185" y="353"/>
                      <a:pt x="156" y="276"/>
                    </a:cubicBezTo>
                    <a:cubicBezTo>
                      <a:pt x="137" y="219"/>
                      <a:pt x="127" y="161"/>
                      <a:pt x="122" y="103"/>
                    </a:cubicBezTo>
                    <a:lnTo>
                      <a:pt x="122" y="106"/>
                    </a:lnTo>
                    <a:cubicBezTo>
                      <a:pt x="122" y="103"/>
                      <a:pt x="121" y="93"/>
                      <a:pt x="121" y="93"/>
                    </a:cubicBezTo>
                    <a:lnTo>
                      <a:pt x="121" y="93"/>
                    </a:lnTo>
                    <a:cubicBezTo>
                      <a:pt x="121" y="93"/>
                      <a:pt x="122" y="94"/>
                      <a:pt x="122" y="94"/>
                    </a:cubicBezTo>
                    <a:cubicBezTo>
                      <a:pt x="120" y="47"/>
                      <a:pt x="125" y="4"/>
                      <a:pt x="74" y="1"/>
                    </a:cubicBezTo>
                    <a:cubicBezTo>
                      <a:pt x="73" y="1"/>
                      <a:pt x="72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36"/>
              <p:cNvSpPr/>
              <p:nvPr/>
            </p:nvSpPr>
            <p:spPr>
              <a:xfrm>
                <a:off x="3925395" y="2596411"/>
                <a:ext cx="19517" cy="1508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7" extrusionOk="0">
                    <a:moveTo>
                      <a:pt x="561" y="1"/>
                    </a:moveTo>
                    <a:cubicBezTo>
                      <a:pt x="537" y="1"/>
                      <a:pt x="513" y="16"/>
                      <a:pt x="512" y="48"/>
                    </a:cubicBezTo>
                    <a:cubicBezTo>
                      <a:pt x="506" y="131"/>
                      <a:pt x="493" y="214"/>
                      <a:pt x="459" y="290"/>
                    </a:cubicBezTo>
                    <a:cubicBezTo>
                      <a:pt x="423" y="357"/>
                      <a:pt x="391" y="373"/>
                      <a:pt x="340" y="382"/>
                    </a:cubicBezTo>
                    <a:cubicBezTo>
                      <a:pt x="301" y="382"/>
                      <a:pt x="271" y="378"/>
                      <a:pt x="197" y="346"/>
                    </a:cubicBezTo>
                    <a:cubicBezTo>
                      <a:pt x="158" y="326"/>
                      <a:pt x="118" y="293"/>
                      <a:pt x="86" y="293"/>
                    </a:cubicBezTo>
                    <a:cubicBezTo>
                      <a:pt x="73" y="293"/>
                      <a:pt x="61" y="298"/>
                      <a:pt x="51" y="313"/>
                    </a:cubicBezTo>
                    <a:cubicBezTo>
                      <a:pt x="0" y="394"/>
                      <a:pt x="239" y="477"/>
                      <a:pt x="356" y="477"/>
                    </a:cubicBezTo>
                    <a:cubicBezTo>
                      <a:pt x="361" y="477"/>
                      <a:pt x="366" y="477"/>
                      <a:pt x="371" y="476"/>
                    </a:cubicBezTo>
                    <a:cubicBezTo>
                      <a:pt x="549" y="458"/>
                      <a:pt x="601" y="233"/>
                      <a:pt x="613" y="55"/>
                    </a:cubicBezTo>
                    <a:cubicBezTo>
                      <a:pt x="616" y="20"/>
                      <a:pt x="589" y="1"/>
                      <a:pt x="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36"/>
              <p:cNvSpPr/>
              <p:nvPr/>
            </p:nvSpPr>
            <p:spPr>
              <a:xfrm>
                <a:off x="3950511" y="2621527"/>
                <a:ext cx="18568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1" extrusionOk="0">
                    <a:moveTo>
                      <a:pt x="95" y="0"/>
                    </a:moveTo>
                    <a:cubicBezTo>
                      <a:pt x="32" y="0"/>
                      <a:pt x="1" y="76"/>
                      <a:pt x="41" y="120"/>
                    </a:cubicBezTo>
                    <a:cubicBezTo>
                      <a:pt x="116" y="199"/>
                      <a:pt x="205" y="260"/>
                      <a:pt x="302" y="260"/>
                    </a:cubicBezTo>
                    <a:cubicBezTo>
                      <a:pt x="330" y="260"/>
                      <a:pt x="359" y="255"/>
                      <a:pt x="388" y="244"/>
                    </a:cubicBezTo>
                    <a:cubicBezTo>
                      <a:pt x="472" y="208"/>
                      <a:pt x="587" y="131"/>
                      <a:pt x="527" y="63"/>
                    </a:cubicBezTo>
                    <a:cubicBezTo>
                      <a:pt x="512" y="46"/>
                      <a:pt x="498" y="39"/>
                      <a:pt x="484" y="39"/>
                    </a:cubicBezTo>
                    <a:cubicBezTo>
                      <a:pt x="439" y="39"/>
                      <a:pt x="397" y="110"/>
                      <a:pt x="319" y="119"/>
                    </a:cubicBezTo>
                    <a:cubicBezTo>
                      <a:pt x="321" y="119"/>
                      <a:pt x="322" y="119"/>
                      <a:pt x="323" y="119"/>
                    </a:cubicBezTo>
                    <a:cubicBezTo>
                      <a:pt x="328" y="119"/>
                      <a:pt x="325" y="121"/>
                      <a:pt x="316" y="121"/>
                    </a:cubicBezTo>
                    <a:cubicBezTo>
                      <a:pt x="297" y="121"/>
                      <a:pt x="249" y="113"/>
                      <a:pt x="186" y="63"/>
                    </a:cubicBezTo>
                    <a:cubicBezTo>
                      <a:pt x="154" y="35"/>
                      <a:pt x="140" y="3"/>
                      <a:pt x="99" y="0"/>
                    </a:cubicBezTo>
                    <a:cubicBezTo>
                      <a:pt x="97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36"/>
              <p:cNvSpPr/>
              <p:nvPr/>
            </p:nvSpPr>
            <p:spPr>
              <a:xfrm>
                <a:off x="3969301" y="2652243"/>
                <a:ext cx="13254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5" extrusionOk="0">
                    <a:moveTo>
                      <a:pt x="341" y="0"/>
                    </a:moveTo>
                    <a:cubicBezTo>
                      <a:pt x="327" y="0"/>
                      <a:pt x="307" y="7"/>
                      <a:pt x="292" y="14"/>
                    </a:cubicBezTo>
                    <a:cubicBezTo>
                      <a:pt x="213" y="42"/>
                      <a:pt x="172" y="46"/>
                      <a:pt x="116" y="52"/>
                    </a:cubicBezTo>
                    <a:cubicBezTo>
                      <a:pt x="62" y="56"/>
                      <a:pt x="6" y="43"/>
                      <a:pt x="2" y="102"/>
                    </a:cubicBezTo>
                    <a:cubicBezTo>
                      <a:pt x="0" y="139"/>
                      <a:pt x="52" y="154"/>
                      <a:pt x="118" y="154"/>
                    </a:cubicBezTo>
                    <a:cubicBezTo>
                      <a:pt x="243" y="154"/>
                      <a:pt x="418" y="99"/>
                      <a:pt x="381" y="29"/>
                    </a:cubicBezTo>
                    <a:cubicBezTo>
                      <a:pt x="374" y="13"/>
                      <a:pt x="358" y="0"/>
                      <a:pt x="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36"/>
              <p:cNvSpPr/>
              <p:nvPr/>
            </p:nvSpPr>
            <p:spPr>
              <a:xfrm>
                <a:off x="4049015" y="2328610"/>
                <a:ext cx="41186" cy="215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82" extrusionOk="0">
                    <a:moveTo>
                      <a:pt x="130" y="0"/>
                    </a:moveTo>
                    <a:cubicBezTo>
                      <a:pt x="51" y="0"/>
                      <a:pt x="16" y="190"/>
                      <a:pt x="12" y="271"/>
                    </a:cubicBezTo>
                    <a:cubicBezTo>
                      <a:pt x="0" y="476"/>
                      <a:pt x="135" y="600"/>
                      <a:pt x="338" y="652"/>
                    </a:cubicBezTo>
                    <a:cubicBezTo>
                      <a:pt x="424" y="673"/>
                      <a:pt x="511" y="681"/>
                      <a:pt x="598" y="681"/>
                    </a:cubicBezTo>
                    <a:cubicBezTo>
                      <a:pt x="657" y="681"/>
                      <a:pt x="716" y="678"/>
                      <a:pt x="773" y="672"/>
                    </a:cubicBezTo>
                    <a:cubicBezTo>
                      <a:pt x="928" y="658"/>
                      <a:pt x="1302" y="597"/>
                      <a:pt x="1229" y="451"/>
                    </a:cubicBezTo>
                    <a:cubicBezTo>
                      <a:pt x="1214" y="423"/>
                      <a:pt x="1187" y="403"/>
                      <a:pt x="1154" y="403"/>
                    </a:cubicBezTo>
                    <a:cubicBezTo>
                      <a:pt x="1140" y="403"/>
                      <a:pt x="1126" y="406"/>
                      <a:pt x="1111" y="413"/>
                    </a:cubicBezTo>
                    <a:cubicBezTo>
                      <a:pt x="972" y="474"/>
                      <a:pt x="785" y="510"/>
                      <a:pt x="630" y="524"/>
                    </a:cubicBezTo>
                    <a:cubicBezTo>
                      <a:pt x="603" y="526"/>
                      <a:pt x="573" y="527"/>
                      <a:pt x="543" y="527"/>
                    </a:cubicBezTo>
                    <a:cubicBezTo>
                      <a:pt x="404" y="527"/>
                      <a:pt x="250" y="503"/>
                      <a:pt x="173" y="401"/>
                    </a:cubicBezTo>
                    <a:cubicBezTo>
                      <a:pt x="116" y="301"/>
                      <a:pt x="148" y="189"/>
                      <a:pt x="191" y="85"/>
                    </a:cubicBezTo>
                    <a:cubicBezTo>
                      <a:pt x="205" y="49"/>
                      <a:pt x="176" y="2"/>
                      <a:pt x="133" y="0"/>
                    </a:cubicBezTo>
                    <a:cubicBezTo>
                      <a:pt x="132" y="0"/>
                      <a:pt x="131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36"/>
              <p:cNvSpPr/>
              <p:nvPr/>
            </p:nvSpPr>
            <p:spPr>
              <a:xfrm>
                <a:off x="3973730" y="2709909"/>
                <a:ext cx="76424" cy="26584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8404" extrusionOk="0">
                    <a:moveTo>
                      <a:pt x="934" y="1"/>
                    </a:moveTo>
                    <a:cubicBezTo>
                      <a:pt x="929" y="1"/>
                      <a:pt x="924" y="1"/>
                      <a:pt x="918" y="3"/>
                    </a:cubicBezTo>
                    <a:cubicBezTo>
                      <a:pt x="726" y="56"/>
                      <a:pt x="582" y="154"/>
                      <a:pt x="469" y="289"/>
                    </a:cubicBezTo>
                    <a:cubicBezTo>
                      <a:pt x="271" y="528"/>
                      <a:pt x="199" y="846"/>
                      <a:pt x="168" y="1151"/>
                    </a:cubicBezTo>
                    <a:cubicBezTo>
                      <a:pt x="0" y="2875"/>
                      <a:pt x="1279" y="6206"/>
                      <a:pt x="1992" y="7791"/>
                    </a:cubicBezTo>
                    <a:cubicBezTo>
                      <a:pt x="2090" y="8005"/>
                      <a:pt x="2253" y="8338"/>
                      <a:pt x="2267" y="8368"/>
                    </a:cubicBezTo>
                    <a:cubicBezTo>
                      <a:pt x="2274" y="8385"/>
                      <a:pt x="2293" y="8396"/>
                      <a:pt x="2309" y="8401"/>
                    </a:cubicBezTo>
                    <a:cubicBezTo>
                      <a:pt x="2315" y="8402"/>
                      <a:pt x="2321" y="8403"/>
                      <a:pt x="2327" y="8403"/>
                    </a:cubicBezTo>
                    <a:cubicBezTo>
                      <a:pt x="2374" y="8403"/>
                      <a:pt x="2415" y="8358"/>
                      <a:pt x="2389" y="8296"/>
                    </a:cubicBezTo>
                    <a:cubicBezTo>
                      <a:pt x="1597" y="6522"/>
                      <a:pt x="609" y="4132"/>
                      <a:pt x="344" y="2199"/>
                    </a:cubicBezTo>
                    <a:lnTo>
                      <a:pt x="344" y="2199"/>
                    </a:lnTo>
                    <a:cubicBezTo>
                      <a:pt x="344" y="2203"/>
                      <a:pt x="345" y="2211"/>
                      <a:pt x="345" y="2216"/>
                    </a:cubicBezTo>
                    <a:cubicBezTo>
                      <a:pt x="252" y="1512"/>
                      <a:pt x="195" y="467"/>
                      <a:pt x="845" y="169"/>
                    </a:cubicBezTo>
                    <a:lnTo>
                      <a:pt x="845" y="169"/>
                    </a:lnTo>
                    <a:cubicBezTo>
                      <a:pt x="845" y="169"/>
                      <a:pt x="844" y="169"/>
                      <a:pt x="844" y="169"/>
                    </a:cubicBezTo>
                    <a:lnTo>
                      <a:pt x="844" y="169"/>
                    </a:lnTo>
                    <a:cubicBezTo>
                      <a:pt x="845" y="168"/>
                      <a:pt x="848" y="167"/>
                      <a:pt x="850" y="166"/>
                    </a:cubicBezTo>
                    <a:lnTo>
                      <a:pt x="850" y="166"/>
                    </a:ln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0" y="166"/>
                      <a:pt x="851" y="165"/>
                      <a:pt x="852" y="165"/>
                    </a:cubicBezTo>
                    <a:lnTo>
                      <a:pt x="852" y="165"/>
                    </a:lnTo>
                    <a:cubicBezTo>
                      <a:pt x="851" y="165"/>
                      <a:pt x="851" y="166"/>
                      <a:pt x="850" y="166"/>
                    </a:cubicBezTo>
                    <a:lnTo>
                      <a:pt x="850" y="166"/>
                    </a:lnTo>
                    <a:cubicBezTo>
                      <a:pt x="852" y="166"/>
                      <a:pt x="854" y="166"/>
                      <a:pt x="855" y="164"/>
                    </a:cubicBezTo>
                    <a:lnTo>
                      <a:pt x="855" y="164"/>
                    </a:lnTo>
                    <a:cubicBezTo>
                      <a:pt x="854" y="164"/>
                      <a:pt x="853" y="165"/>
                      <a:pt x="852" y="165"/>
                    </a:cubicBezTo>
                    <a:lnTo>
                      <a:pt x="852" y="165"/>
                    </a:lnTo>
                    <a:cubicBezTo>
                      <a:pt x="853" y="164"/>
                      <a:pt x="854" y="164"/>
                      <a:pt x="855" y="163"/>
                    </a:cubicBezTo>
                    <a:lnTo>
                      <a:pt x="855" y="163"/>
                    </a:lnTo>
                    <a:cubicBezTo>
                      <a:pt x="855" y="163"/>
                      <a:pt x="855" y="164"/>
                      <a:pt x="855" y="164"/>
                    </a:cubicBezTo>
                    <a:lnTo>
                      <a:pt x="855" y="164"/>
                    </a:lnTo>
                    <a:cubicBezTo>
                      <a:pt x="932" y="134"/>
                      <a:pt x="1021" y="125"/>
                      <a:pt x="1000" y="48"/>
                    </a:cubicBezTo>
                    <a:cubicBezTo>
                      <a:pt x="993" y="20"/>
                      <a:pt x="965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36"/>
              <p:cNvSpPr/>
              <p:nvPr/>
            </p:nvSpPr>
            <p:spPr>
              <a:xfrm>
                <a:off x="4000459" y="2715191"/>
                <a:ext cx="15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3" y="0"/>
                      <a:pt x="2" y="2"/>
                      <a:pt x="0" y="2"/>
                    </a:cubicBezTo>
                    <a:cubicBezTo>
                      <a:pt x="2" y="2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36"/>
              <p:cNvSpPr/>
              <p:nvPr/>
            </p:nvSpPr>
            <p:spPr>
              <a:xfrm>
                <a:off x="4006343" y="2726358"/>
                <a:ext cx="95657" cy="308006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9737" extrusionOk="0">
                    <a:moveTo>
                      <a:pt x="175" y="0"/>
                    </a:moveTo>
                    <a:cubicBezTo>
                      <a:pt x="67" y="0"/>
                      <a:pt x="16" y="755"/>
                      <a:pt x="12" y="867"/>
                    </a:cubicBezTo>
                    <a:cubicBezTo>
                      <a:pt x="0" y="1145"/>
                      <a:pt x="18" y="1423"/>
                      <a:pt x="50" y="1699"/>
                    </a:cubicBezTo>
                    <a:cubicBezTo>
                      <a:pt x="139" y="2432"/>
                      <a:pt x="868" y="5833"/>
                      <a:pt x="2867" y="9696"/>
                    </a:cubicBezTo>
                    <a:cubicBezTo>
                      <a:pt x="2880" y="9723"/>
                      <a:pt x="2910" y="9737"/>
                      <a:pt x="2938" y="9737"/>
                    </a:cubicBezTo>
                    <a:cubicBezTo>
                      <a:pt x="2953" y="9737"/>
                      <a:pt x="2967" y="9733"/>
                      <a:pt x="2979" y="9726"/>
                    </a:cubicBezTo>
                    <a:cubicBezTo>
                      <a:pt x="2996" y="9715"/>
                      <a:pt x="3009" y="9696"/>
                      <a:pt x="3016" y="9678"/>
                    </a:cubicBezTo>
                    <a:cubicBezTo>
                      <a:pt x="3023" y="9656"/>
                      <a:pt x="3017" y="9635"/>
                      <a:pt x="3007" y="9615"/>
                    </a:cubicBezTo>
                    <a:cubicBezTo>
                      <a:pt x="1120" y="5771"/>
                      <a:pt x="268" y="2457"/>
                      <a:pt x="158" y="1651"/>
                    </a:cubicBezTo>
                    <a:lnTo>
                      <a:pt x="158" y="1651"/>
                    </a:lnTo>
                    <a:cubicBezTo>
                      <a:pt x="158" y="1652"/>
                      <a:pt x="158" y="1654"/>
                      <a:pt x="158" y="1656"/>
                    </a:cubicBezTo>
                    <a:lnTo>
                      <a:pt x="158" y="1656"/>
                    </a:lnTo>
                    <a:cubicBezTo>
                      <a:pt x="95" y="1171"/>
                      <a:pt x="98" y="807"/>
                      <a:pt x="146" y="428"/>
                    </a:cubicBezTo>
                    <a:cubicBezTo>
                      <a:pt x="165" y="305"/>
                      <a:pt x="186" y="180"/>
                      <a:pt x="212" y="58"/>
                    </a:cubicBezTo>
                    <a:cubicBezTo>
                      <a:pt x="218" y="34"/>
                      <a:pt x="205" y="8"/>
                      <a:pt x="181" y="1"/>
                    </a:cubicBezTo>
                    <a:cubicBezTo>
                      <a:pt x="179" y="0"/>
                      <a:pt x="177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36"/>
              <p:cNvSpPr/>
              <p:nvPr/>
            </p:nvSpPr>
            <p:spPr>
              <a:xfrm>
                <a:off x="4032851" y="2733380"/>
                <a:ext cx="15310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018" extrusionOk="0">
                    <a:moveTo>
                      <a:pt x="124" y="677"/>
                    </a:moveTo>
                    <a:cubicBezTo>
                      <a:pt x="125" y="678"/>
                      <a:pt x="125" y="678"/>
                      <a:pt x="125" y="678"/>
                    </a:cubicBezTo>
                    <a:cubicBezTo>
                      <a:pt x="125" y="678"/>
                      <a:pt x="125" y="678"/>
                      <a:pt x="124" y="677"/>
                    </a:cubicBezTo>
                    <a:close/>
                    <a:moveTo>
                      <a:pt x="59" y="1"/>
                    </a:moveTo>
                    <a:cubicBezTo>
                      <a:pt x="37" y="1"/>
                      <a:pt x="17" y="17"/>
                      <a:pt x="14" y="48"/>
                    </a:cubicBezTo>
                    <a:cubicBezTo>
                      <a:pt x="0" y="250"/>
                      <a:pt x="0" y="376"/>
                      <a:pt x="16" y="555"/>
                    </a:cubicBezTo>
                    <a:cubicBezTo>
                      <a:pt x="57" y="1042"/>
                      <a:pt x="226" y="1522"/>
                      <a:pt x="381" y="1983"/>
                    </a:cubicBezTo>
                    <a:cubicBezTo>
                      <a:pt x="389" y="2007"/>
                      <a:pt x="407" y="2017"/>
                      <a:pt x="425" y="2017"/>
                    </a:cubicBezTo>
                    <a:cubicBezTo>
                      <a:pt x="454" y="2017"/>
                      <a:pt x="483" y="1992"/>
                      <a:pt x="473" y="1958"/>
                    </a:cubicBezTo>
                    <a:cubicBezTo>
                      <a:pt x="401" y="1744"/>
                      <a:pt x="329" y="1529"/>
                      <a:pt x="265" y="1311"/>
                    </a:cubicBezTo>
                    <a:cubicBezTo>
                      <a:pt x="203" y="1102"/>
                      <a:pt x="153" y="889"/>
                      <a:pt x="123" y="673"/>
                    </a:cubicBezTo>
                    <a:lnTo>
                      <a:pt x="123" y="673"/>
                    </a:lnTo>
                    <a:cubicBezTo>
                      <a:pt x="124" y="675"/>
                      <a:pt x="124" y="676"/>
                      <a:pt x="124" y="677"/>
                    </a:cubicBezTo>
                    <a:lnTo>
                      <a:pt x="124" y="677"/>
                    </a:lnTo>
                    <a:cubicBezTo>
                      <a:pt x="93" y="434"/>
                      <a:pt x="93" y="247"/>
                      <a:pt x="109" y="48"/>
                    </a:cubicBezTo>
                    <a:cubicBezTo>
                      <a:pt x="110" y="22"/>
                      <a:pt x="86" y="1"/>
                      <a:pt x="62" y="1"/>
                    </a:cubicBezTo>
                    <a:cubicBezTo>
                      <a:pt x="61" y="1"/>
                      <a:pt x="60" y="1"/>
                      <a:pt x="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36"/>
              <p:cNvSpPr/>
              <p:nvPr/>
            </p:nvSpPr>
            <p:spPr>
              <a:xfrm>
                <a:off x="4080711" y="2715571"/>
                <a:ext cx="114731" cy="15724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971" extrusionOk="0">
                    <a:moveTo>
                      <a:pt x="112" y="1"/>
                    </a:moveTo>
                    <a:cubicBezTo>
                      <a:pt x="97" y="1"/>
                      <a:pt x="81" y="1"/>
                      <a:pt x="65" y="1"/>
                    </a:cubicBezTo>
                    <a:cubicBezTo>
                      <a:pt x="1" y="1"/>
                      <a:pt x="6" y="96"/>
                      <a:pt x="64" y="96"/>
                    </a:cubicBezTo>
                    <a:cubicBezTo>
                      <a:pt x="64" y="96"/>
                      <a:pt x="65" y="96"/>
                      <a:pt x="65" y="96"/>
                    </a:cubicBezTo>
                    <a:cubicBezTo>
                      <a:pt x="77" y="95"/>
                      <a:pt x="88" y="95"/>
                      <a:pt x="100" y="95"/>
                    </a:cubicBezTo>
                    <a:cubicBezTo>
                      <a:pt x="158" y="95"/>
                      <a:pt x="214" y="98"/>
                      <a:pt x="273" y="104"/>
                    </a:cubicBezTo>
                    <a:cubicBezTo>
                      <a:pt x="1902" y="331"/>
                      <a:pt x="3006" y="3337"/>
                      <a:pt x="3385" y="4887"/>
                    </a:cubicBezTo>
                    <a:cubicBezTo>
                      <a:pt x="3400" y="4945"/>
                      <a:pt x="3446" y="4971"/>
                      <a:pt x="3492" y="4971"/>
                    </a:cubicBezTo>
                    <a:cubicBezTo>
                      <a:pt x="3559" y="4971"/>
                      <a:pt x="3627" y="4918"/>
                      <a:pt x="3606" y="4827"/>
                    </a:cubicBezTo>
                    <a:cubicBezTo>
                      <a:pt x="3139" y="2961"/>
                      <a:pt x="1994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36"/>
              <p:cNvSpPr/>
              <p:nvPr/>
            </p:nvSpPr>
            <p:spPr>
              <a:xfrm>
                <a:off x="4077231" y="2681313"/>
                <a:ext cx="66618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83" extrusionOk="0">
                    <a:moveTo>
                      <a:pt x="1457" y="519"/>
                    </a:moveTo>
                    <a:cubicBezTo>
                      <a:pt x="1457" y="520"/>
                      <a:pt x="1458" y="520"/>
                      <a:pt x="1458" y="520"/>
                    </a:cubicBezTo>
                    <a:cubicBezTo>
                      <a:pt x="1458" y="520"/>
                      <a:pt x="1457" y="519"/>
                      <a:pt x="1457" y="519"/>
                    </a:cubicBezTo>
                    <a:close/>
                    <a:moveTo>
                      <a:pt x="499" y="0"/>
                    </a:moveTo>
                    <a:cubicBezTo>
                      <a:pt x="386" y="0"/>
                      <a:pt x="40" y="53"/>
                      <a:pt x="6" y="112"/>
                    </a:cubicBezTo>
                    <a:cubicBezTo>
                      <a:pt x="0" y="122"/>
                      <a:pt x="0" y="135"/>
                      <a:pt x="3" y="149"/>
                    </a:cubicBezTo>
                    <a:cubicBezTo>
                      <a:pt x="9" y="166"/>
                      <a:pt x="28" y="183"/>
                      <a:pt x="48" y="183"/>
                    </a:cubicBezTo>
                    <a:cubicBezTo>
                      <a:pt x="52" y="183"/>
                      <a:pt x="57" y="182"/>
                      <a:pt x="62" y="179"/>
                    </a:cubicBezTo>
                    <a:cubicBezTo>
                      <a:pt x="123" y="155"/>
                      <a:pt x="185" y="136"/>
                      <a:pt x="251" y="126"/>
                    </a:cubicBezTo>
                    <a:cubicBezTo>
                      <a:pt x="300" y="120"/>
                      <a:pt x="349" y="118"/>
                      <a:pt x="398" y="118"/>
                    </a:cubicBezTo>
                    <a:cubicBezTo>
                      <a:pt x="598" y="118"/>
                      <a:pt x="792" y="165"/>
                      <a:pt x="981" y="242"/>
                    </a:cubicBezTo>
                    <a:cubicBezTo>
                      <a:pt x="1147" y="314"/>
                      <a:pt x="1305" y="406"/>
                      <a:pt x="1451" y="514"/>
                    </a:cubicBezTo>
                    <a:cubicBezTo>
                      <a:pt x="1450" y="514"/>
                      <a:pt x="1450" y="513"/>
                      <a:pt x="1449" y="513"/>
                    </a:cubicBezTo>
                    <a:lnTo>
                      <a:pt x="1449" y="513"/>
                    </a:lnTo>
                    <a:cubicBezTo>
                      <a:pt x="1451" y="514"/>
                      <a:pt x="1454" y="517"/>
                      <a:pt x="1457" y="519"/>
                    </a:cubicBezTo>
                    <a:lnTo>
                      <a:pt x="1457" y="519"/>
                    </a:lnTo>
                    <a:cubicBezTo>
                      <a:pt x="1457" y="519"/>
                      <a:pt x="1456" y="518"/>
                      <a:pt x="1456" y="517"/>
                    </a:cubicBezTo>
                    <a:lnTo>
                      <a:pt x="1456" y="517"/>
                    </a:lnTo>
                    <a:cubicBezTo>
                      <a:pt x="1531" y="577"/>
                      <a:pt x="1603" y="640"/>
                      <a:pt x="1671" y="708"/>
                    </a:cubicBezTo>
                    <a:cubicBezTo>
                      <a:pt x="1746" y="781"/>
                      <a:pt x="1814" y="859"/>
                      <a:pt x="1879" y="942"/>
                    </a:cubicBezTo>
                    <a:cubicBezTo>
                      <a:pt x="1903" y="977"/>
                      <a:pt x="1929" y="1010"/>
                      <a:pt x="1952" y="1046"/>
                    </a:cubicBezTo>
                    <a:cubicBezTo>
                      <a:pt x="1968" y="1069"/>
                      <a:pt x="1993" y="1083"/>
                      <a:pt x="2019" y="1083"/>
                    </a:cubicBezTo>
                    <a:cubicBezTo>
                      <a:pt x="2031" y="1083"/>
                      <a:pt x="2043" y="1080"/>
                      <a:pt x="2055" y="1073"/>
                    </a:cubicBezTo>
                    <a:cubicBezTo>
                      <a:pt x="2088" y="1053"/>
                      <a:pt x="2105" y="1005"/>
                      <a:pt x="2081" y="971"/>
                    </a:cubicBezTo>
                    <a:cubicBezTo>
                      <a:pt x="2031" y="895"/>
                      <a:pt x="1979" y="826"/>
                      <a:pt x="1919" y="758"/>
                    </a:cubicBezTo>
                    <a:cubicBezTo>
                      <a:pt x="1849" y="678"/>
                      <a:pt x="1770" y="606"/>
                      <a:pt x="1688" y="536"/>
                    </a:cubicBezTo>
                    <a:cubicBezTo>
                      <a:pt x="1528" y="400"/>
                      <a:pt x="1352" y="282"/>
                      <a:pt x="1164" y="186"/>
                    </a:cubicBezTo>
                    <a:cubicBezTo>
                      <a:pt x="961" y="85"/>
                      <a:pt x="738" y="13"/>
                      <a:pt x="511" y="0"/>
                    </a:cubicBezTo>
                    <a:cubicBezTo>
                      <a:pt x="508" y="0"/>
                      <a:pt x="504" y="0"/>
                      <a:pt x="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36"/>
              <p:cNvSpPr/>
              <p:nvPr/>
            </p:nvSpPr>
            <p:spPr>
              <a:xfrm>
                <a:off x="4123098" y="2697604"/>
                <a:ext cx="22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4" y="3"/>
                      <a:pt x="5" y="4"/>
                    </a:cubicBezTo>
                    <a:lnTo>
                      <a:pt x="5" y="4"/>
                    </a:lnTo>
                    <a:lnTo>
                      <a:pt x="1" y="1"/>
                    </a:lnTo>
                    <a:close/>
                    <a:moveTo>
                      <a:pt x="5" y="4"/>
                    </a:moveTo>
                    <a:lnTo>
                      <a:pt x="6" y="5"/>
                    </a:ln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36"/>
              <p:cNvSpPr/>
              <p:nvPr/>
            </p:nvSpPr>
            <p:spPr>
              <a:xfrm>
                <a:off x="4072834" y="2653381"/>
                <a:ext cx="46310" cy="16164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511" extrusionOk="0">
                    <a:moveTo>
                      <a:pt x="962" y="284"/>
                    </a:moveTo>
                    <a:lnTo>
                      <a:pt x="962" y="284"/>
                    </a:lnTo>
                    <a:cubicBezTo>
                      <a:pt x="963" y="284"/>
                      <a:pt x="964" y="285"/>
                      <a:pt x="964" y="285"/>
                    </a:cubicBezTo>
                    <a:cubicBezTo>
                      <a:pt x="963" y="285"/>
                      <a:pt x="963" y="284"/>
                      <a:pt x="962" y="284"/>
                    </a:cubicBezTo>
                    <a:close/>
                    <a:moveTo>
                      <a:pt x="132" y="1"/>
                    </a:moveTo>
                    <a:cubicBezTo>
                      <a:pt x="104" y="1"/>
                      <a:pt x="76" y="1"/>
                      <a:pt x="48" y="3"/>
                    </a:cubicBezTo>
                    <a:cubicBezTo>
                      <a:pt x="20" y="4"/>
                      <a:pt x="0" y="24"/>
                      <a:pt x="0" y="51"/>
                    </a:cubicBezTo>
                    <a:cubicBezTo>
                      <a:pt x="0" y="78"/>
                      <a:pt x="21" y="100"/>
                      <a:pt x="45" y="100"/>
                    </a:cubicBezTo>
                    <a:cubicBezTo>
                      <a:pt x="46" y="100"/>
                      <a:pt x="47" y="100"/>
                      <a:pt x="48" y="100"/>
                    </a:cubicBezTo>
                    <a:cubicBezTo>
                      <a:pt x="77" y="98"/>
                      <a:pt x="106" y="97"/>
                      <a:pt x="136" y="97"/>
                    </a:cubicBezTo>
                    <a:cubicBezTo>
                      <a:pt x="161" y="97"/>
                      <a:pt x="186" y="98"/>
                      <a:pt x="211" y="100"/>
                    </a:cubicBezTo>
                    <a:cubicBezTo>
                      <a:pt x="464" y="107"/>
                      <a:pt x="728" y="187"/>
                      <a:pt x="962" y="284"/>
                    </a:cubicBezTo>
                    <a:lnTo>
                      <a:pt x="962" y="284"/>
                    </a:lnTo>
                    <a:cubicBezTo>
                      <a:pt x="962" y="284"/>
                      <a:pt x="961" y="283"/>
                      <a:pt x="960" y="283"/>
                    </a:cubicBezTo>
                    <a:lnTo>
                      <a:pt x="960" y="283"/>
                    </a:lnTo>
                    <a:cubicBezTo>
                      <a:pt x="1108" y="347"/>
                      <a:pt x="1250" y="423"/>
                      <a:pt x="1386" y="504"/>
                    </a:cubicBezTo>
                    <a:cubicBezTo>
                      <a:pt x="1394" y="509"/>
                      <a:pt x="1402" y="511"/>
                      <a:pt x="1410" y="511"/>
                    </a:cubicBezTo>
                    <a:cubicBezTo>
                      <a:pt x="1426" y="511"/>
                      <a:pt x="1442" y="502"/>
                      <a:pt x="1451" y="487"/>
                    </a:cubicBezTo>
                    <a:cubicBezTo>
                      <a:pt x="1464" y="465"/>
                      <a:pt x="1457" y="437"/>
                      <a:pt x="1432" y="422"/>
                    </a:cubicBezTo>
                    <a:cubicBezTo>
                      <a:pt x="1331" y="359"/>
                      <a:pt x="1227" y="303"/>
                      <a:pt x="1120" y="250"/>
                    </a:cubicBezTo>
                    <a:cubicBezTo>
                      <a:pt x="1007" y="196"/>
                      <a:pt x="888" y="150"/>
                      <a:pt x="771" y="109"/>
                    </a:cubicBezTo>
                    <a:cubicBezTo>
                      <a:pt x="580" y="45"/>
                      <a:pt x="357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36"/>
              <p:cNvSpPr/>
              <p:nvPr/>
            </p:nvSpPr>
            <p:spPr>
              <a:xfrm>
                <a:off x="3734968" y="2296472"/>
                <a:ext cx="352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0" extrusionOk="0">
                    <a:moveTo>
                      <a:pt x="100" y="667"/>
                    </a:moveTo>
                    <a:lnTo>
                      <a:pt x="100" y="667"/>
                    </a:lnTo>
                    <a:cubicBezTo>
                      <a:pt x="100" y="669"/>
                      <a:pt x="101" y="672"/>
                      <a:pt x="101" y="674"/>
                    </a:cubicBezTo>
                    <a:lnTo>
                      <a:pt x="101" y="674"/>
                    </a:lnTo>
                    <a:cubicBezTo>
                      <a:pt x="101" y="672"/>
                      <a:pt x="100" y="669"/>
                      <a:pt x="100" y="667"/>
                    </a:cubicBezTo>
                    <a:close/>
                    <a:moveTo>
                      <a:pt x="277" y="1"/>
                    </a:moveTo>
                    <a:cubicBezTo>
                      <a:pt x="266" y="1"/>
                      <a:pt x="256" y="4"/>
                      <a:pt x="249" y="11"/>
                    </a:cubicBezTo>
                    <a:cubicBezTo>
                      <a:pt x="227" y="35"/>
                      <a:pt x="206" y="58"/>
                      <a:pt x="186" y="86"/>
                    </a:cubicBezTo>
                    <a:cubicBezTo>
                      <a:pt x="161" y="117"/>
                      <a:pt x="138" y="153"/>
                      <a:pt x="118" y="189"/>
                    </a:cubicBezTo>
                    <a:cubicBezTo>
                      <a:pt x="78" y="257"/>
                      <a:pt x="53" y="330"/>
                      <a:pt x="32" y="406"/>
                    </a:cubicBezTo>
                    <a:cubicBezTo>
                      <a:pt x="17" y="471"/>
                      <a:pt x="7" y="537"/>
                      <a:pt x="4" y="602"/>
                    </a:cubicBezTo>
                    <a:cubicBezTo>
                      <a:pt x="1" y="665"/>
                      <a:pt x="10" y="730"/>
                      <a:pt x="28" y="789"/>
                    </a:cubicBezTo>
                    <a:cubicBezTo>
                      <a:pt x="42" y="833"/>
                      <a:pt x="64" y="876"/>
                      <a:pt x="98" y="910"/>
                    </a:cubicBezTo>
                    <a:cubicBezTo>
                      <a:pt x="114" y="929"/>
                      <a:pt x="136" y="940"/>
                      <a:pt x="157" y="952"/>
                    </a:cubicBezTo>
                    <a:cubicBezTo>
                      <a:pt x="179" y="962"/>
                      <a:pt x="201" y="968"/>
                      <a:pt x="226" y="972"/>
                    </a:cubicBezTo>
                    <a:cubicBezTo>
                      <a:pt x="233" y="973"/>
                      <a:pt x="240" y="973"/>
                      <a:pt x="247" y="973"/>
                    </a:cubicBezTo>
                    <a:cubicBezTo>
                      <a:pt x="267" y="973"/>
                      <a:pt x="288" y="970"/>
                      <a:pt x="306" y="966"/>
                    </a:cubicBezTo>
                    <a:cubicBezTo>
                      <a:pt x="336" y="960"/>
                      <a:pt x="366" y="946"/>
                      <a:pt x="395" y="932"/>
                    </a:cubicBezTo>
                    <a:cubicBezTo>
                      <a:pt x="431" y="916"/>
                      <a:pt x="463" y="893"/>
                      <a:pt x="494" y="869"/>
                    </a:cubicBezTo>
                    <a:cubicBezTo>
                      <a:pt x="514" y="854"/>
                      <a:pt x="532" y="840"/>
                      <a:pt x="549" y="824"/>
                    </a:cubicBezTo>
                    <a:cubicBezTo>
                      <a:pt x="551" y="839"/>
                      <a:pt x="555" y="852"/>
                      <a:pt x="558" y="866"/>
                    </a:cubicBezTo>
                    <a:cubicBezTo>
                      <a:pt x="565" y="897"/>
                      <a:pt x="578" y="930"/>
                      <a:pt x="588" y="962"/>
                    </a:cubicBezTo>
                    <a:cubicBezTo>
                      <a:pt x="599" y="993"/>
                      <a:pt x="618" y="1022"/>
                      <a:pt x="635" y="1046"/>
                    </a:cubicBezTo>
                    <a:cubicBezTo>
                      <a:pt x="654" y="1074"/>
                      <a:pt x="673" y="1096"/>
                      <a:pt x="698" y="1117"/>
                    </a:cubicBezTo>
                    <a:cubicBezTo>
                      <a:pt x="741" y="1151"/>
                      <a:pt x="791" y="1172"/>
                      <a:pt x="844" y="1182"/>
                    </a:cubicBezTo>
                    <a:cubicBezTo>
                      <a:pt x="877" y="1188"/>
                      <a:pt x="910" y="1190"/>
                      <a:pt x="943" y="1190"/>
                    </a:cubicBezTo>
                    <a:cubicBezTo>
                      <a:pt x="986" y="1190"/>
                      <a:pt x="1029" y="1182"/>
                      <a:pt x="1072" y="1175"/>
                    </a:cubicBezTo>
                    <a:cubicBezTo>
                      <a:pt x="1096" y="1170"/>
                      <a:pt x="1114" y="1142"/>
                      <a:pt x="1108" y="1118"/>
                    </a:cubicBezTo>
                    <a:cubicBezTo>
                      <a:pt x="1103" y="1097"/>
                      <a:pt x="1084" y="1081"/>
                      <a:pt x="1062" y="1081"/>
                    </a:cubicBezTo>
                    <a:cubicBezTo>
                      <a:pt x="1059" y="1081"/>
                      <a:pt x="1055" y="1081"/>
                      <a:pt x="1052" y="1082"/>
                    </a:cubicBezTo>
                    <a:cubicBezTo>
                      <a:pt x="1022" y="1088"/>
                      <a:pt x="993" y="1091"/>
                      <a:pt x="963" y="1095"/>
                    </a:cubicBezTo>
                    <a:cubicBezTo>
                      <a:pt x="955" y="1095"/>
                      <a:pt x="947" y="1096"/>
                      <a:pt x="939" y="1096"/>
                    </a:cubicBezTo>
                    <a:cubicBezTo>
                      <a:pt x="913" y="1096"/>
                      <a:pt x="886" y="1094"/>
                      <a:pt x="860" y="1089"/>
                    </a:cubicBezTo>
                    <a:cubicBezTo>
                      <a:pt x="859" y="1089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8" y="1088"/>
                      <a:pt x="859" y="1089"/>
                      <a:pt x="862" y="1089"/>
                    </a:cubicBezTo>
                    <a:cubicBezTo>
                      <a:pt x="859" y="1088"/>
                      <a:pt x="857" y="1088"/>
                      <a:pt x="856" y="1088"/>
                    </a:cubicBezTo>
                    <a:lnTo>
                      <a:pt x="856" y="1088"/>
                    </a:lnTo>
                    <a:cubicBezTo>
                      <a:pt x="856" y="1088"/>
                      <a:pt x="856" y="1088"/>
                      <a:pt x="856" y="1088"/>
                    </a:cubicBezTo>
                    <a:lnTo>
                      <a:pt x="856" y="1088"/>
                    </a:lnTo>
                    <a:cubicBezTo>
                      <a:pt x="854" y="1088"/>
                      <a:pt x="853" y="1088"/>
                      <a:pt x="852" y="1088"/>
                    </a:cubicBezTo>
                    <a:cubicBezTo>
                      <a:pt x="853" y="1088"/>
                      <a:pt x="855" y="1088"/>
                      <a:pt x="856" y="1088"/>
                    </a:cubicBezTo>
                    <a:lnTo>
                      <a:pt x="856" y="1088"/>
                    </a:lnTo>
                    <a:cubicBezTo>
                      <a:pt x="838" y="1083"/>
                      <a:pt x="820" y="1077"/>
                      <a:pt x="803" y="1071"/>
                    </a:cubicBezTo>
                    <a:cubicBezTo>
                      <a:pt x="786" y="1062"/>
                      <a:pt x="771" y="1052"/>
                      <a:pt x="756" y="1041"/>
                    </a:cubicBezTo>
                    <a:cubicBezTo>
                      <a:pt x="741" y="1026"/>
                      <a:pt x="727" y="1012"/>
                      <a:pt x="714" y="996"/>
                    </a:cubicBezTo>
                    <a:cubicBezTo>
                      <a:pt x="696" y="969"/>
                      <a:pt x="681" y="940"/>
                      <a:pt x="669" y="910"/>
                    </a:cubicBezTo>
                    <a:lnTo>
                      <a:pt x="669" y="910"/>
                    </a:lnTo>
                    <a:cubicBezTo>
                      <a:pt x="669" y="911"/>
                      <a:pt x="670" y="911"/>
                      <a:pt x="670" y="912"/>
                    </a:cubicBezTo>
                    <a:cubicBezTo>
                      <a:pt x="669" y="910"/>
                      <a:pt x="669" y="909"/>
                      <a:pt x="668" y="907"/>
                    </a:cubicBezTo>
                    <a:lnTo>
                      <a:pt x="668" y="907"/>
                    </a:lnTo>
                    <a:cubicBezTo>
                      <a:pt x="668" y="908"/>
                      <a:pt x="669" y="909"/>
                      <a:pt x="669" y="910"/>
                    </a:cubicBezTo>
                    <a:lnTo>
                      <a:pt x="669" y="910"/>
                    </a:lnTo>
                    <a:cubicBezTo>
                      <a:pt x="668" y="906"/>
                      <a:pt x="668" y="903"/>
                      <a:pt x="666" y="901"/>
                    </a:cubicBezTo>
                    <a:lnTo>
                      <a:pt x="666" y="901"/>
                    </a:lnTo>
                    <a:cubicBezTo>
                      <a:pt x="667" y="903"/>
                      <a:pt x="667" y="905"/>
                      <a:pt x="668" y="907"/>
                    </a:cubicBezTo>
                    <a:lnTo>
                      <a:pt x="668" y="907"/>
                    </a:lnTo>
                    <a:cubicBezTo>
                      <a:pt x="667" y="905"/>
                      <a:pt x="666" y="903"/>
                      <a:pt x="665" y="900"/>
                    </a:cubicBezTo>
                    <a:lnTo>
                      <a:pt x="665" y="900"/>
                    </a:lnTo>
                    <a:cubicBezTo>
                      <a:pt x="666" y="901"/>
                      <a:pt x="666" y="901"/>
                      <a:pt x="666" y="901"/>
                    </a:cubicBezTo>
                    <a:lnTo>
                      <a:pt x="666" y="901"/>
                    </a:lnTo>
                    <a:cubicBezTo>
                      <a:pt x="647" y="842"/>
                      <a:pt x="636" y="779"/>
                      <a:pt x="630" y="718"/>
                    </a:cubicBezTo>
                    <a:cubicBezTo>
                      <a:pt x="628" y="703"/>
                      <a:pt x="614" y="688"/>
                      <a:pt x="598" y="683"/>
                    </a:cubicBezTo>
                    <a:cubicBezTo>
                      <a:pt x="593" y="681"/>
                      <a:pt x="588" y="680"/>
                      <a:pt x="583" y="680"/>
                    </a:cubicBezTo>
                    <a:cubicBezTo>
                      <a:pt x="571" y="680"/>
                      <a:pt x="560" y="684"/>
                      <a:pt x="551" y="691"/>
                    </a:cubicBezTo>
                    <a:cubicBezTo>
                      <a:pt x="505" y="739"/>
                      <a:pt x="456" y="783"/>
                      <a:pt x="400" y="820"/>
                    </a:cubicBezTo>
                    <a:cubicBezTo>
                      <a:pt x="398" y="822"/>
                      <a:pt x="396" y="823"/>
                      <a:pt x="394" y="824"/>
                    </a:cubicBezTo>
                    <a:lnTo>
                      <a:pt x="394" y="824"/>
                    </a:lnTo>
                    <a:cubicBezTo>
                      <a:pt x="394" y="824"/>
                      <a:pt x="394" y="824"/>
                      <a:pt x="393" y="824"/>
                    </a:cubicBezTo>
                    <a:cubicBezTo>
                      <a:pt x="394" y="824"/>
                      <a:pt x="394" y="824"/>
                      <a:pt x="394" y="824"/>
                    </a:cubicBezTo>
                    <a:lnTo>
                      <a:pt x="394" y="824"/>
                    </a:lnTo>
                    <a:cubicBezTo>
                      <a:pt x="366" y="842"/>
                      <a:pt x="335" y="857"/>
                      <a:pt x="306" y="869"/>
                    </a:cubicBezTo>
                    <a:cubicBezTo>
                      <a:pt x="290" y="873"/>
                      <a:pt x="276" y="876"/>
                      <a:pt x="259" y="877"/>
                    </a:cubicBezTo>
                    <a:cubicBezTo>
                      <a:pt x="249" y="877"/>
                      <a:pt x="236" y="877"/>
                      <a:pt x="226" y="876"/>
                    </a:cubicBezTo>
                    <a:cubicBezTo>
                      <a:pt x="214" y="875"/>
                      <a:pt x="206" y="870"/>
                      <a:pt x="197" y="867"/>
                    </a:cubicBezTo>
                    <a:cubicBezTo>
                      <a:pt x="187" y="862"/>
                      <a:pt x="180" y="859"/>
                      <a:pt x="173" y="852"/>
                    </a:cubicBezTo>
                    <a:cubicBezTo>
                      <a:pt x="164" y="842"/>
                      <a:pt x="156" y="833"/>
                      <a:pt x="148" y="823"/>
                    </a:cubicBezTo>
                    <a:cubicBezTo>
                      <a:pt x="137" y="804"/>
                      <a:pt x="128" y="784"/>
                      <a:pt x="120" y="766"/>
                    </a:cubicBezTo>
                    <a:cubicBezTo>
                      <a:pt x="109" y="735"/>
                      <a:pt x="105" y="705"/>
                      <a:pt x="101" y="675"/>
                    </a:cubicBezTo>
                    <a:lnTo>
                      <a:pt x="101" y="675"/>
                    </a:lnTo>
                    <a:cubicBezTo>
                      <a:pt x="103" y="671"/>
                      <a:pt x="102" y="668"/>
                      <a:pt x="100" y="665"/>
                    </a:cubicBezTo>
                    <a:lnTo>
                      <a:pt x="100" y="665"/>
                    </a:lnTo>
                    <a:cubicBezTo>
                      <a:pt x="100" y="665"/>
                      <a:pt x="100" y="665"/>
                      <a:pt x="100" y="665"/>
                    </a:cubicBezTo>
                    <a:cubicBezTo>
                      <a:pt x="97" y="605"/>
                      <a:pt x="101" y="548"/>
                      <a:pt x="111" y="489"/>
                    </a:cubicBezTo>
                    <a:cubicBezTo>
                      <a:pt x="126" y="416"/>
                      <a:pt x="148" y="345"/>
                      <a:pt x="179" y="276"/>
                    </a:cubicBezTo>
                    <a:cubicBezTo>
                      <a:pt x="209" y="216"/>
                      <a:pt x="247" y="157"/>
                      <a:pt x="292" y="104"/>
                    </a:cubicBezTo>
                    <a:lnTo>
                      <a:pt x="292" y="104"/>
                    </a:lnTo>
                    <a:cubicBezTo>
                      <a:pt x="292" y="107"/>
                      <a:pt x="290" y="107"/>
                      <a:pt x="290" y="108"/>
                    </a:cubicBezTo>
                    <a:cubicBezTo>
                      <a:pt x="297" y="100"/>
                      <a:pt x="305" y="93"/>
                      <a:pt x="313" y="83"/>
                    </a:cubicBezTo>
                    <a:cubicBezTo>
                      <a:pt x="322" y="73"/>
                      <a:pt x="327" y="64"/>
                      <a:pt x="327" y="51"/>
                    </a:cubicBezTo>
                    <a:cubicBezTo>
                      <a:pt x="327" y="38"/>
                      <a:pt x="323" y="25"/>
                      <a:pt x="316" y="17"/>
                    </a:cubicBezTo>
                    <a:cubicBezTo>
                      <a:pt x="307" y="8"/>
                      <a:pt x="295" y="3"/>
                      <a:pt x="283" y="1"/>
                    </a:cubicBezTo>
                    <a:cubicBezTo>
                      <a:pt x="281" y="1"/>
                      <a:pt x="279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36"/>
              <p:cNvSpPr/>
              <p:nvPr/>
            </p:nvSpPr>
            <p:spPr>
              <a:xfrm>
                <a:off x="3903569" y="1276576"/>
                <a:ext cx="590262" cy="882294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27892" extrusionOk="0">
                    <a:moveTo>
                      <a:pt x="6581" y="1"/>
                    </a:moveTo>
                    <a:cubicBezTo>
                      <a:pt x="6503" y="1"/>
                      <a:pt x="6424" y="5"/>
                      <a:pt x="6344" y="13"/>
                    </a:cubicBezTo>
                    <a:cubicBezTo>
                      <a:pt x="5394" y="110"/>
                      <a:pt x="5258" y="739"/>
                      <a:pt x="4514" y="1004"/>
                    </a:cubicBezTo>
                    <a:cubicBezTo>
                      <a:pt x="4519" y="1004"/>
                      <a:pt x="4524" y="1001"/>
                      <a:pt x="4528" y="1001"/>
                    </a:cubicBezTo>
                    <a:cubicBezTo>
                      <a:pt x="4208" y="1103"/>
                      <a:pt x="3861" y="1123"/>
                      <a:pt x="3508" y="1123"/>
                    </a:cubicBezTo>
                    <a:cubicBezTo>
                      <a:pt x="3277" y="1123"/>
                      <a:pt x="3043" y="1115"/>
                      <a:pt x="2813" y="1115"/>
                    </a:cubicBezTo>
                    <a:cubicBezTo>
                      <a:pt x="2039" y="1115"/>
                      <a:pt x="1307" y="1213"/>
                      <a:pt x="844" y="2068"/>
                    </a:cubicBezTo>
                    <a:cubicBezTo>
                      <a:pt x="841" y="2064"/>
                      <a:pt x="837" y="2061"/>
                      <a:pt x="829" y="2058"/>
                    </a:cubicBezTo>
                    <a:cubicBezTo>
                      <a:pt x="808" y="2145"/>
                      <a:pt x="782" y="2231"/>
                      <a:pt x="754" y="2316"/>
                    </a:cubicBezTo>
                    <a:cubicBezTo>
                      <a:pt x="811" y="4400"/>
                      <a:pt x="0" y="7493"/>
                      <a:pt x="2356" y="8975"/>
                    </a:cubicBezTo>
                    <a:cubicBezTo>
                      <a:pt x="2558" y="9103"/>
                      <a:pt x="2781" y="9209"/>
                      <a:pt x="3016" y="9289"/>
                    </a:cubicBezTo>
                    <a:cubicBezTo>
                      <a:pt x="3163" y="9340"/>
                      <a:pt x="3556" y="9431"/>
                      <a:pt x="3744" y="9431"/>
                    </a:cubicBezTo>
                    <a:cubicBezTo>
                      <a:pt x="3768" y="9431"/>
                      <a:pt x="3789" y="9429"/>
                      <a:pt x="3805" y="9426"/>
                    </a:cubicBezTo>
                    <a:cubicBezTo>
                      <a:pt x="3811" y="9495"/>
                      <a:pt x="3991" y="10563"/>
                      <a:pt x="4003" y="10630"/>
                    </a:cubicBezTo>
                    <a:cubicBezTo>
                      <a:pt x="4005" y="10630"/>
                      <a:pt x="4008" y="10629"/>
                      <a:pt x="4011" y="10629"/>
                    </a:cubicBezTo>
                    <a:cubicBezTo>
                      <a:pt x="4330" y="11736"/>
                      <a:pt x="4485" y="11968"/>
                      <a:pt x="3838" y="12946"/>
                    </a:cubicBezTo>
                    <a:cubicBezTo>
                      <a:pt x="3593" y="13319"/>
                      <a:pt x="3443" y="13520"/>
                      <a:pt x="3297" y="13852"/>
                    </a:cubicBezTo>
                    <a:cubicBezTo>
                      <a:pt x="3158" y="14177"/>
                      <a:pt x="3139" y="14495"/>
                      <a:pt x="3168" y="14807"/>
                    </a:cubicBezTo>
                    <a:cubicBezTo>
                      <a:pt x="3206" y="15254"/>
                      <a:pt x="3357" y="15562"/>
                      <a:pt x="3466" y="16067"/>
                    </a:cubicBezTo>
                    <a:cubicBezTo>
                      <a:pt x="3586" y="16640"/>
                      <a:pt x="3610" y="17213"/>
                      <a:pt x="3501" y="17816"/>
                    </a:cubicBezTo>
                    <a:cubicBezTo>
                      <a:pt x="3478" y="17929"/>
                      <a:pt x="3451" y="18040"/>
                      <a:pt x="3418" y="18151"/>
                    </a:cubicBezTo>
                    <a:cubicBezTo>
                      <a:pt x="3404" y="18281"/>
                      <a:pt x="3383" y="18411"/>
                      <a:pt x="3358" y="18540"/>
                    </a:cubicBezTo>
                    <a:cubicBezTo>
                      <a:pt x="3347" y="18625"/>
                      <a:pt x="3335" y="18706"/>
                      <a:pt x="3321" y="18791"/>
                    </a:cubicBezTo>
                    <a:cubicBezTo>
                      <a:pt x="3258" y="19149"/>
                      <a:pt x="3163" y="19505"/>
                      <a:pt x="2992" y="19826"/>
                    </a:cubicBezTo>
                    <a:cubicBezTo>
                      <a:pt x="3113" y="19852"/>
                      <a:pt x="3239" y="19876"/>
                      <a:pt x="3374" y="19893"/>
                    </a:cubicBezTo>
                    <a:cubicBezTo>
                      <a:pt x="3504" y="19912"/>
                      <a:pt x="3645" y="19926"/>
                      <a:pt x="3811" y="19935"/>
                    </a:cubicBezTo>
                    <a:cubicBezTo>
                      <a:pt x="3874" y="19938"/>
                      <a:pt x="3934" y="19940"/>
                      <a:pt x="3997" y="19943"/>
                    </a:cubicBezTo>
                    <a:cubicBezTo>
                      <a:pt x="4093" y="19947"/>
                      <a:pt x="4190" y="19948"/>
                      <a:pt x="4288" y="19948"/>
                    </a:cubicBezTo>
                    <a:cubicBezTo>
                      <a:pt x="4605" y="19948"/>
                      <a:pt x="4936" y="19934"/>
                      <a:pt x="5307" y="19934"/>
                    </a:cubicBezTo>
                    <a:cubicBezTo>
                      <a:pt x="5471" y="19934"/>
                      <a:pt x="5642" y="19937"/>
                      <a:pt x="5822" y="19945"/>
                    </a:cubicBezTo>
                    <a:lnTo>
                      <a:pt x="5873" y="19949"/>
                    </a:lnTo>
                    <a:cubicBezTo>
                      <a:pt x="6050" y="19959"/>
                      <a:pt x="6231" y="19979"/>
                      <a:pt x="6404" y="19998"/>
                    </a:cubicBezTo>
                    <a:lnTo>
                      <a:pt x="6461" y="20002"/>
                    </a:lnTo>
                    <a:lnTo>
                      <a:pt x="6487" y="20006"/>
                    </a:lnTo>
                    <a:cubicBezTo>
                      <a:pt x="6730" y="20034"/>
                      <a:pt x="6982" y="20059"/>
                      <a:pt x="7231" y="20074"/>
                    </a:cubicBezTo>
                    <a:cubicBezTo>
                      <a:pt x="7347" y="20080"/>
                      <a:pt x="7455" y="20084"/>
                      <a:pt x="7558" y="20084"/>
                    </a:cubicBezTo>
                    <a:cubicBezTo>
                      <a:pt x="7628" y="20084"/>
                      <a:pt x="7695" y="20082"/>
                      <a:pt x="7761" y="20079"/>
                    </a:cubicBezTo>
                    <a:cubicBezTo>
                      <a:pt x="7793" y="20078"/>
                      <a:pt x="7818" y="20072"/>
                      <a:pt x="7843" y="20051"/>
                    </a:cubicBezTo>
                    <a:cubicBezTo>
                      <a:pt x="7853" y="20052"/>
                      <a:pt x="7861" y="20055"/>
                      <a:pt x="7871" y="20055"/>
                    </a:cubicBezTo>
                    <a:cubicBezTo>
                      <a:pt x="7873" y="20055"/>
                      <a:pt x="7875" y="20055"/>
                      <a:pt x="7876" y="20055"/>
                    </a:cubicBezTo>
                    <a:cubicBezTo>
                      <a:pt x="7911" y="20055"/>
                      <a:pt x="7951" y="20040"/>
                      <a:pt x="7970" y="20005"/>
                    </a:cubicBezTo>
                    <a:cubicBezTo>
                      <a:pt x="7986" y="19976"/>
                      <a:pt x="8000" y="19945"/>
                      <a:pt x="8018" y="19916"/>
                    </a:cubicBezTo>
                    <a:cubicBezTo>
                      <a:pt x="8046" y="19859"/>
                      <a:pt x="8063" y="19813"/>
                      <a:pt x="8082" y="19750"/>
                    </a:cubicBezTo>
                    <a:cubicBezTo>
                      <a:pt x="8111" y="19657"/>
                      <a:pt x="8132" y="19564"/>
                      <a:pt x="8149" y="19477"/>
                    </a:cubicBezTo>
                    <a:cubicBezTo>
                      <a:pt x="8191" y="19279"/>
                      <a:pt x="8219" y="19078"/>
                      <a:pt x="8244" y="18889"/>
                    </a:cubicBezTo>
                    <a:lnTo>
                      <a:pt x="8280" y="18613"/>
                    </a:lnTo>
                    <a:cubicBezTo>
                      <a:pt x="8315" y="18337"/>
                      <a:pt x="8354" y="18050"/>
                      <a:pt x="8406" y="17771"/>
                    </a:cubicBezTo>
                    <a:cubicBezTo>
                      <a:pt x="8406" y="17771"/>
                      <a:pt x="8407" y="17758"/>
                      <a:pt x="8406" y="17758"/>
                    </a:cubicBezTo>
                    <a:cubicBezTo>
                      <a:pt x="8404" y="17758"/>
                      <a:pt x="8406" y="17750"/>
                      <a:pt x="8406" y="17750"/>
                    </a:cubicBezTo>
                    <a:cubicBezTo>
                      <a:pt x="8471" y="17429"/>
                      <a:pt x="8559" y="17052"/>
                      <a:pt x="8726" y="16704"/>
                    </a:cubicBezTo>
                    <a:cubicBezTo>
                      <a:pt x="8748" y="16663"/>
                      <a:pt x="8771" y="16620"/>
                      <a:pt x="8792" y="16578"/>
                    </a:cubicBezTo>
                    <a:cubicBezTo>
                      <a:pt x="9000" y="17019"/>
                      <a:pt x="9193" y="17470"/>
                      <a:pt x="9356" y="17854"/>
                    </a:cubicBezTo>
                    <a:cubicBezTo>
                      <a:pt x="9557" y="18332"/>
                      <a:pt x="9753" y="18812"/>
                      <a:pt x="9951" y="19292"/>
                    </a:cubicBezTo>
                    <a:cubicBezTo>
                      <a:pt x="10369" y="20313"/>
                      <a:pt x="10752" y="21232"/>
                      <a:pt x="11201" y="22150"/>
                    </a:cubicBezTo>
                    <a:cubicBezTo>
                      <a:pt x="11619" y="23006"/>
                      <a:pt x="12044" y="23738"/>
                      <a:pt x="12501" y="24394"/>
                    </a:cubicBezTo>
                    <a:cubicBezTo>
                      <a:pt x="13015" y="25125"/>
                      <a:pt x="13628" y="25827"/>
                      <a:pt x="14382" y="26474"/>
                    </a:cubicBezTo>
                    <a:cubicBezTo>
                      <a:pt x="14397" y="26484"/>
                      <a:pt x="14414" y="26488"/>
                      <a:pt x="14432" y="26491"/>
                    </a:cubicBezTo>
                    <a:cubicBezTo>
                      <a:pt x="14434" y="26491"/>
                      <a:pt x="14436" y="26492"/>
                      <a:pt x="14439" y="26492"/>
                    </a:cubicBezTo>
                    <a:cubicBezTo>
                      <a:pt x="14453" y="26492"/>
                      <a:pt x="14467" y="26487"/>
                      <a:pt x="14482" y="26481"/>
                    </a:cubicBezTo>
                    <a:cubicBezTo>
                      <a:pt x="14985" y="27011"/>
                      <a:pt x="15443" y="27834"/>
                      <a:pt x="16202" y="27892"/>
                    </a:cubicBezTo>
                    <a:cubicBezTo>
                      <a:pt x="16206" y="27892"/>
                      <a:pt x="16209" y="27892"/>
                      <a:pt x="16212" y="27892"/>
                    </a:cubicBezTo>
                    <a:cubicBezTo>
                      <a:pt x="16453" y="27892"/>
                      <a:pt x="16080" y="27373"/>
                      <a:pt x="15910" y="27171"/>
                    </a:cubicBezTo>
                    <a:lnTo>
                      <a:pt x="15910" y="27171"/>
                    </a:lnTo>
                    <a:cubicBezTo>
                      <a:pt x="16009" y="27209"/>
                      <a:pt x="16577" y="27303"/>
                      <a:pt x="16646" y="27307"/>
                    </a:cubicBezTo>
                    <a:lnTo>
                      <a:pt x="16646" y="27305"/>
                    </a:lnTo>
                    <a:cubicBezTo>
                      <a:pt x="16849" y="27359"/>
                      <a:pt x="17025" y="27382"/>
                      <a:pt x="17296" y="27608"/>
                    </a:cubicBezTo>
                    <a:cubicBezTo>
                      <a:pt x="17375" y="27675"/>
                      <a:pt x="17451" y="27751"/>
                      <a:pt x="17527" y="27824"/>
                    </a:cubicBezTo>
                    <a:cubicBezTo>
                      <a:pt x="17547" y="27846"/>
                      <a:pt x="17571" y="27855"/>
                      <a:pt x="17594" y="27855"/>
                    </a:cubicBezTo>
                    <a:cubicBezTo>
                      <a:pt x="17638" y="27855"/>
                      <a:pt x="17679" y="27820"/>
                      <a:pt x="17683" y="27769"/>
                    </a:cubicBezTo>
                    <a:cubicBezTo>
                      <a:pt x="17698" y="27760"/>
                      <a:pt x="17718" y="27718"/>
                      <a:pt x="17708" y="27691"/>
                    </a:cubicBezTo>
                    <a:cubicBezTo>
                      <a:pt x="17568" y="27269"/>
                      <a:pt x="17376" y="27051"/>
                      <a:pt x="17213" y="26949"/>
                    </a:cubicBezTo>
                    <a:lnTo>
                      <a:pt x="17214" y="26949"/>
                    </a:lnTo>
                    <a:cubicBezTo>
                      <a:pt x="17633" y="27108"/>
                      <a:pt x="17770" y="27411"/>
                      <a:pt x="17909" y="27610"/>
                    </a:cubicBezTo>
                    <a:cubicBezTo>
                      <a:pt x="17922" y="27624"/>
                      <a:pt x="17941" y="27631"/>
                      <a:pt x="17959" y="27631"/>
                    </a:cubicBezTo>
                    <a:cubicBezTo>
                      <a:pt x="17996" y="27631"/>
                      <a:pt x="18034" y="27604"/>
                      <a:pt x="18031" y="27559"/>
                    </a:cubicBezTo>
                    <a:cubicBezTo>
                      <a:pt x="18074" y="27501"/>
                      <a:pt x="18013" y="27078"/>
                      <a:pt x="17784" y="26822"/>
                    </a:cubicBezTo>
                    <a:lnTo>
                      <a:pt x="17784" y="26822"/>
                    </a:lnTo>
                    <a:cubicBezTo>
                      <a:pt x="17913" y="26951"/>
                      <a:pt x="17895" y="26911"/>
                      <a:pt x="18124" y="27216"/>
                    </a:cubicBezTo>
                    <a:cubicBezTo>
                      <a:pt x="18151" y="27252"/>
                      <a:pt x="18194" y="27326"/>
                      <a:pt x="18235" y="27329"/>
                    </a:cubicBezTo>
                    <a:cubicBezTo>
                      <a:pt x="18237" y="27329"/>
                      <a:pt x="18238" y="27329"/>
                      <a:pt x="18240" y="27329"/>
                    </a:cubicBezTo>
                    <a:cubicBezTo>
                      <a:pt x="18286" y="27329"/>
                      <a:pt x="18315" y="27285"/>
                      <a:pt x="18294" y="27237"/>
                    </a:cubicBezTo>
                    <a:cubicBezTo>
                      <a:pt x="18281" y="27207"/>
                      <a:pt x="18267" y="27179"/>
                      <a:pt x="18251" y="27150"/>
                    </a:cubicBezTo>
                    <a:cubicBezTo>
                      <a:pt x="18343" y="27117"/>
                      <a:pt x="18278" y="26738"/>
                      <a:pt x="17823" y="26400"/>
                    </a:cubicBezTo>
                    <a:lnTo>
                      <a:pt x="17823" y="26400"/>
                    </a:lnTo>
                    <a:cubicBezTo>
                      <a:pt x="18078" y="26496"/>
                      <a:pt x="18223" y="26537"/>
                      <a:pt x="18430" y="26792"/>
                    </a:cubicBezTo>
                    <a:cubicBezTo>
                      <a:pt x="18442" y="26807"/>
                      <a:pt x="18461" y="26814"/>
                      <a:pt x="18480" y="26814"/>
                    </a:cubicBezTo>
                    <a:cubicBezTo>
                      <a:pt x="18496" y="26814"/>
                      <a:pt x="18511" y="26809"/>
                      <a:pt x="18522" y="26799"/>
                    </a:cubicBezTo>
                    <a:cubicBezTo>
                      <a:pt x="18528" y="26801"/>
                      <a:pt x="18534" y="26801"/>
                      <a:pt x="18540" y="26801"/>
                    </a:cubicBezTo>
                    <a:cubicBezTo>
                      <a:pt x="18575" y="26801"/>
                      <a:pt x="18613" y="26779"/>
                      <a:pt x="18628" y="26738"/>
                    </a:cubicBezTo>
                    <a:cubicBezTo>
                      <a:pt x="18659" y="26617"/>
                      <a:pt x="18387" y="26221"/>
                      <a:pt x="18278" y="26128"/>
                    </a:cubicBezTo>
                    <a:cubicBezTo>
                      <a:pt x="18027" y="25913"/>
                      <a:pt x="17681" y="25872"/>
                      <a:pt x="17368" y="25872"/>
                    </a:cubicBezTo>
                    <a:cubicBezTo>
                      <a:pt x="17271" y="25872"/>
                      <a:pt x="17177" y="25876"/>
                      <a:pt x="17090" y="25880"/>
                    </a:cubicBezTo>
                    <a:cubicBezTo>
                      <a:pt x="17012" y="25883"/>
                      <a:pt x="16940" y="25884"/>
                      <a:pt x="16874" y="25884"/>
                    </a:cubicBezTo>
                    <a:cubicBezTo>
                      <a:pt x="16099" y="25884"/>
                      <a:pt x="16086" y="25689"/>
                      <a:pt x="15565" y="25270"/>
                    </a:cubicBezTo>
                    <a:cubicBezTo>
                      <a:pt x="13431" y="21374"/>
                      <a:pt x="13076" y="18212"/>
                      <a:pt x="12804" y="17157"/>
                    </a:cubicBezTo>
                    <a:cubicBezTo>
                      <a:pt x="12246" y="15009"/>
                      <a:pt x="10742" y="13266"/>
                      <a:pt x="9452" y="12457"/>
                    </a:cubicBezTo>
                    <a:cubicBezTo>
                      <a:pt x="9325" y="12379"/>
                      <a:pt x="9193" y="12307"/>
                      <a:pt x="9070" y="12241"/>
                    </a:cubicBezTo>
                    <a:cubicBezTo>
                      <a:pt x="7933" y="11643"/>
                      <a:pt x="6644" y="11133"/>
                      <a:pt x="6349" y="10408"/>
                    </a:cubicBezTo>
                    <a:lnTo>
                      <a:pt x="6351" y="10408"/>
                    </a:lnTo>
                    <a:cubicBezTo>
                      <a:pt x="6460" y="9607"/>
                      <a:pt x="6401" y="9203"/>
                      <a:pt x="7996" y="7812"/>
                    </a:cubicBezTo>
                    <a:lnTo>
                      <a:pt x="8182" y="7649"/>
                    </a:lnTo>
                    <a:cubicBezTo>
                      <a:pt x="8408" y="7452"/>
                      <a:pt x="8642" y="7250"/>
                      <a:pt x="8859" y="7036"/>
                    </a:cubicBezTo>
                    <a:cubicBezTo>
                      <a:pt x="8874" y="7035"/>
                      <a:pt x="8891" y="7032"/>
                      <a:pt x="8907" y="7025"/>
                    </a:cubicBezTo>
                    <a:cubicBezTo>
                      <a:pt x="9157" y="6915"/>
                      <a:pt x="9916" y="6452"/>
                      <a:pt x="10220" y="6205"/>
                    </a:cubicBezTo>
                    <a:cubicBezTo>
                      <a:pt x="10671" y="5841"/>
                      <a:pt x="10977" y="5378"/>
                      <a:pt x="10903" y="4808"/>
                    </a:cubicBezTo>
                    <a:cubicBezTo>
                      <a:pt x="10847" y="4386"/>
                      <a:pt x="10596" y="4087"/>
                      <a:pt x="10162" y="4064"/>
                    </a:cubicBezTo>
                    <a:cubicBezTo>
                      <a:pt x="10144" y="4063"/>
                      <a:pt x="10126" y="4062"/>
                      <a:pt x="10108" y="4062"/>
                    </a:cubicBezTo>
                    <a:cubicBezTo>
                      <a:pt x="9866" y="4062"/>
                      <a:pt x="9593" y="4147"/>
                      <a:pt x="9378" y="4240"/>
                    </a:cubicBezTo>
                    <a:cubicBezTo>
                      <a:pt x="9871" y="2663"/>
                      <a:pt x="8599" y="1"/>
                      <a:pt x="6581" y="1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36"/>
              <p:cNvSpPr/>
              <p:nvPr/>
            </p:nvSpPr>
            <p:spPr>
              <a:xfrm>
                <a:off x="3709124" y="1641995"/>
                <a:ext cx="159428" cy="343054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10845" extrusionOk="0">
                    <a:moveTo>
                      <a:pt x="2304" y="0"/>
                    </a:moveTo>
                    <a:cubicBezTo>
                      <a:pt x="2274" y="0"/>
                      <a:pt x="2248" y="15"/>
                      <a:pt x="2233" y="38"/>
                    </a:cubicBezTo>
                    <a:lnTo>
                      <a:pt x="2213" y="66"/>
                    </a:lnTo>
                    <a:cubicBezTo>
                      <a:pt x="2184" y="108"/>
                      <a:pt x="2158" y="148"/>
                      <a:pt x="2132" y="191"/>
                    </a:cubicBezTo>
                    <a:cubicBezTo>
                      <a:pt x="2104" y="238"/>
                      <a:pt x="2077" y="288"/>
                      <a:pt x="2052" y="341"/>
                    </a:cubicBezTo>
                    <a:cubicBezTo>
                      <a:pt x="2001" y="449"/>
                      <a:pt x="1953" y="563"/>
                      <a:pt x="1912" y="681"/>
                    </a:cubicBezTo>
                    <a:cubicBezTo>
                      <a:pt x="1837" y="910"/>
                      <a:pt x="1790" y="1143"/>
                      <a:pt x="1746" y="1382"/>
                    </a:cubicBezTo>
                    <a:cubicBezTo>
                      <a:pt x="1744" y="1398"/>
                      <a:pt x="1752" y="1410"/>
                      <a:pt x="1759" y="1418"/>
                    </a:cubicBezTo>
                    <a:cubicBezTo>
                      <a:pt x="1051" y="2820"/>
                      <a:pt x="0" y="4898"/>
                      <a:pt x="79" y="7239"/>
                    </a:cubicBezTo>
                    <a:cubicBezTo>
                      <a:pt x="168" y="9799"/>
                      <a:pt x="1746" y="10844"/>
                      <a:pt x="3181" y="10844"/>
                    </a:cubicBezTo>
                    <a:cubicBezTo>
                      <a:pt x="3884" y="10844"/>
                      <a:pt x="4552" y="10593"/>
                      <a:pt x="4993" y="10147"/>
                    </a:cubicBezTo>
                    <a:cubicBezTo>
                      <a:pt x="5031" y="10108"/>
                      <a:pt x="5039" y="10058"/>
                      <a:pt x="5018" y="10015"/>
                    </a:cubicBezTo>
                    <a:cubicBezTo>
                      <a:pt x="5015" y="10006"/>
                      <a:pt x="5011" y="10002"/>
                      <a:pt x="5008" y="9999"/>
                    </a:cubicBezTo>
                    <a:cubicBezTo>
                      <a:pt x="4489" y="9799"/>
                      <a:pt x="4002" y="8877"/>
                      <a:pt x="3874" y="8533"/>
                    </a:cubicBezTo>
                    <a:cubicBezTo>
                      <a:pt x="3819" y="8371"/>
                      <a:pt x="3779" y="8207"/>
                      <a:pt x="3758" y="8039"/>
                    </a:cubicBezTo>
                    <a:cubicBezTo>
                      <a:pt x="3749" y="7999"/>
                      <a:pt x="3740" y="7962"/>
                      <a:pt x="3735" y="7923"/>
                    </a:cubicBezTo>
                    <a:cubicBezTo>
                      <a:pt x="3720" y="7834"/>
                      <a:pt x="3708" y="7744"/>
                      <a:pt x="3709" y="7655"/>
                    </a:cubicBezTo>
                    <a:cubicBezTo>
                      <a:pt x="3709" y="7634"/>
                      <a:pt x="3712" y="7612"/>
                      <a:pt x="3713" y="7594"/>
                    </a:cubicBezTo>
                    <a:cubicBezTo>
                      <a:pt x="3709" y="7555"/>
                      <a:pt x="3708" y="7519"/>
                      <a:pt x="3706" y="7482"/>
                    </a:cubicBezTo>
                    <a:cubicBezTo>
                      <a:pt x="3695" y="7448"/>
                      <a:pt x="3692" y="7415"/>
                      <a:pt x="3690" y="7375"/>
                    </a:cubicBezTo>
                    <a:cubicBezTo>
                      <a:pt x="3687" y="7347"/>
                      <a:pt x="3687" y="7323"/>
                      <a:pt x="3687" y="7296"/>
                    </a:cubicBezTo>
                    <a:cubicBezTo>
                      <a:pt x="3643" y="7303"/>
                      <a:pt x="3599" y="7309"/>
                      <a:pt x="3551" y="7315"/>
                    </a:cubicBezTo>
                    <a:cubicBezTo>
                      <a:pt x="3520" y="7317"/>
                      <a:pt x="3488" y="7318"/>
                      <a:pt x="3457" y="7318"/>
                    </a:cubicBezTo>
                    <a:cubicBezTo>
                      <a:pt x="3431" y="7318"/>
                      <a:pt x="3405" y="7317"/>
                      <a:pt x="3380" y="7316"/>
                    </a:cubicBezTo>
                    <a:cubicBezTo>
                      <a:pt x="1963" y="7237"/>
                      <a:pt x="2191" y="4345"/>
                      <a:pt x="2924" y="3119"/>
                    </a:cubicBezTo>
                    <a:cubicBezTo>
                      <a:pt x="2957" y="3063"/>
                      <a:pt x="3211" y="2672"/>
                      <a:pt x="3189" y="2611"/>
                    </a:cubicBezTo>
                    <a:cubicBezTo>
                      <a:pt x="3370" y="2455"/>
                      <a:pt x="3563" y="2367"/>
                      <a:pt x="3778" y="2261"/>
                    </a:cubicBezTo>
                    <a:cubicBezTo>
                      <a:pt x="4278" y="2021"/>
                      <a:pt x="4440" y="1865"/>
                      <a:pt x="3902" y="1865"/>
                    </a:cubicBezTo>
                    <a:cubicBezTo>
                      <a:pt x="3879" y="1865"/>
                      <a:pt x="3854" y="1866"/>
                      <a:pt x="3828" y="1866"/>
                    </a:cubicBezTo>
                    <a:cubicBezTo>
                      <a:pt x="3749" y="1868"/>
                      <a:pt x="3670" y="1876"/>
                      <a:pt x="3592" y="1888"/>
                    </a:cubicBezTo>
                    <a:cubicBezTo>
                      <a:pt x="3722" y="1832"/>
                      <a:pt x="4537" y="1461"/>
                      <a:pt x="4501" y="1324"/>
                    </a:cubicBezTo>
                    <a:cubicBezTo>
                      <a:pt x="4492" y="1272"/>
                      <a:pt x="4392" y="1255"/>
                      <a:pt x="4339" y="1245"/>
                    </a:cubicBezTo>
                    <a:cubicBezTo>
                      <a:pt x="4292" y="1233"/>
                      <a:pt x="4216" y="1225"/>
                      <a:pt x="4170" y="1221"/>
                    </a:cubicBezTo>
                    <a:cubicBezTo>
                      <a:pt x="4152" y="1220"/>
                      <a:pt x="4134" y="1219"/>
                      <a:pt x="4116" y="1219"/>
                    </a:cubicBezTo>
                    <a:cubicBezTo>
                      <a:pt x="4076" y="1219"/>
                      <a:pt x="4034" y="1221"/>
                      <a:pt x="3988" y="1226"/>
                    </a:cubicBezTo>
                    <a:cubicBezTo>
                      <a:pt x="3869" y="1239"/>
                      <a:pt x="3742" y="1262"/>
                      <a:pt x="3580" y="1304"/>
                    </a:cubicBezTo>
                    <a:cubicBezTo>
                      <a:pt x="3762" y="1159"/>
                      <a:pt x="4372" y="601"/>
                      <a:pt x="4157" y="515"/>
                    </a:cubicBezTo>
                    <a:cubicBezTo>
                      <a:pt x="4144" y="514"/>
                      <a:pt x="4131" y="513"/>
                      <a:pt x="4117" y="513"/>
                    </a:cubicBezTo>
                    <a:cubicBezTo>
                      <a:pt x="3873" y="513"/>
                      <a:pt x="3489" y="635"/>
                      <a:pt x="3148" y="931"/>
                    </a:cubicBezTo>
                    <a:cubicBezTo>
                      <a:pt x="3261" y="787"/>
                      <a:pt x="3324" y="715"/>
                      <a:pt x="3441" y="585"/>
                    </a:cubicBezTo>
                    <a:lnTo>
                      <a:pt x="3580" y="429"/>
                    </a:lnTo>
                    <a:cubicBezTo>
                      <a:pt x="3624" y="377"/>
                      <a:pt x="3670" y="324"/>
                      <a:pt x="3712" y="271"/>
                    </a:cubicBezTo>
                    <a:cubicBezTo>
                      <a:pt x="3756" y="214"/>
                      <a:pt x="3798" y="152"/>
                      <a:pt x="3838" y="91"/>
                    </a:cubicBezTo>
                    <a:cubicBezTo>
                      <a:pt x="3849" y="72"/>
                      <a:pt x="3851" y="51"/>
                      <a:pt x="3841" y="33"/>
                    </a:cubicBezTo>
                    <a:cubicBezTo>
                      <a:pt x="3831" y="15"/>
                      <a:pt x="3813" y="2"/>
                      <a:pt x="3793" y="2"/>
                    </a:cubicBezTo>
                    <a:cubicBezTo>
                      <a:pt x="3777" y="1"/>
                      <a:pt x="3761" y="1"/>
                      <a:pt x="3745" y="1"/>
                    </a:cubicBezTo>
                    <a:cubicBezTo>
                      <a:pt x="3694" y="1"/>
                      <a:pt x="3641" y="4"/>
                      <a:pt x="3587" y="12"/>
                    </a:cubicBezTo>
                    <a:cubicBezTo>
                      <a:pt x="3516" y="21"/>
                      <a:pt x="3441" y="38"/>
                      <a:pt x="3351" y="71"/>
                    </a:cubicBezTo>
                    <a:cubicBezTo>
                      <a:pt x="3219" y="117"/>
                      <a:pt x="3083" y="192"/>
                      <a:pt x="2939" y="296"/>
                    </a:cubicBezTo>
                    <a:cubicBezTo>
                      <a:pt x="2824" y="380"/>
                      <a:pt x="2707" y="487"/>
                      <a:pt x="2585" y="621"/>
                    </a:cubicBezTo>
                    <a:cubicBezTo>
                      <a:pt x="2516" y="696"/>
                      <a:pt x="2447" y="781"/>
                      <a:pt x="2382" y="871"/>
                    </a:cubicBezTo>
                    <a:lnTo>
                      <a:pt x="2387" y="842"/>
                    </a:lnTo>
                    <a:lnTo>
                      <a:pt x="2387" y="814"/>
                    </a:lnTo>
                    <a:cubicBezTo>
                      <a:pt x="2392" y="729"/>
                      <a:pt x="2396" y="643"/>
                      <a:pt x="2397" y="559"/>
                    </a:cubicBezTo>
                    <a:cubicBezTo>
                      <a:pt x="2399" y="473"/>
                      <a:pt x="2399" y="389"/>
                      <a:pt x="2397" y="306"/>
                    </a:cubicBezTo>
                    <a:cubicBezTo>
                      <a:pt x="2397" y="227"/>
                      <a:pt x="2394" y="145"/>
                      <a:pt x="2384" y="66"/>
                    </a:cubicBezTo>
                    <a:cubicBezTo>
                      <a:pt x="2382" y="38"/>
                      <a:pt x="2354" y="13"/>
                      <a:pt x="2330" y="5"/>
                    </a:cubicBezTo>
                    <a:cubicBezTo>
                      <a:pt x="2323" y="2"/>
                      <a:pt x="2316" y="1"/>
                      <a:pt x="2309" y="1"/>
                    </a:cubicBezTo>
                    <a:cubicBezTo>
                      <a:pt x="2307" y="0"/>
                      <a:pt x="2306" y="0"/>
                      <a:pt x="2304" y="0"/>
                    </a:cubicBezTo>
                    <a:close/>
                  </a:path>
                </a:pathLst>
              </a:custGeom>
              <a:solidFill>
                <a:srgbClr val="FFC3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36"/>
              <p:cNvSpPr/>
              <p:nvPr/>
            </p:nvSpPr>
            <p:spPr>
              <a:xfrm>
                <a:off x="3946557" y="1426546"/>
                <a:ext cx="60766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23" extrusionOk="0">
                    <a:moveTo>
                      <a:pt x="1730" y="1"/>
                    </a:moveTo>
                    <a:cubicBezTo>
                      <a:pt x="1711" y="1"/>
                      <a:pt x="1692" y="6"/>
                      <a:pt x="1673" y="14"/>
                    </a:cubicBezTo>
                    <a:cubicBezTo>
                      <a:pt x="1623" y="30"/>
                      <a:pt x="1578" y="55"/>
                      <a:pt x="1532" y="80"/>
                    </a:cubicBezTo>
                    <a:cubicBezTo>
                      <a:pt x="1478" y="109"/>
                      <a:pt x="1425" y="135"/>
                      <a:pt x="1371" y="162"/>
                    </a:cubicBezTo>
                    <a:cubicBezTo>
                      <a:pt x="1282" y="205"/>
                      <a:pt x="1186" y="244"/>
                      <a:pt x="1090" y="271"/>
                    </a:cubicBezTo>
                    <a:cubicBezTo>
                      <a:pt x="984" y="298"/>
                      <a:pt x="878" y="315"/>
                      <a:pt x="769" y="318"/>
                    </a:cubicBezTo>
                    <a:cubicBezTo>
                      <a:pt x="649" y="317"/>
                      <a:pt x="533" y="298"/>
                      <a:pt x="417" y="271"/>
                    </a:cubicBezTo>
                    <a:cubicBezTo>
                      <a:pt x="334" y="248"/>
                      <a:pt x="258" y="218"/>
                      <a:pt x="182" y="178"/>
                    </a:cubicBezTo>
                    <a:cubicBezTo>
                      <a:pt x="148" y="159"/>
                      <a:pt x="118" y="138"/>
                      <a:pt x="86" y="112"/>
                    </a:cubicBezTo>
                    <a:cubicBezTo>
                      <a:pt x="78" y="106"/>
                      <a:pt x="67" y="102"/>
                      <a:pt x="57" y="102"/>
                    </a:cubicBezTo>
                    <a:cubicBezTo>
                      <a:pt x="41" y="102"/>
                      <a:pt x="25" y="109"/>
                      <a:pt x="16" y="123"/>
                    </a:cubicBezTo>
                    <a:cubicBezTo>
                      <a:pt x="0" y="145"/>
                      <a:pt x="3" y="176"/>
                      <a:pt x="25" y="193"/>
                    </a:cubicBezTo>
                    <a:cubicBezTo>
                      <a:pt x="158" y="295"/>
                      <a:pt x="290" y="395"/>
                      <a:pt x="438" y="476"/>
                    </a:cubicBezTo>
                    <a:cubicBezTo>
                      <a:pt x="504" y="511"/>
                      <a:pt x="576" y="539"/>
                      <a:pt x="647" y="560"/>
                    </a:cubicBezTo>
                    <a:cubicBezTo>
                      <a:pt x="731" y="584"/>
                      <a:pt x="816" y="603"/>
                      <a:pt x="902" y="613"/>
                    </a:cubicBezTo>
                    <a:cubicBezTo>
                      <a:pt x="951" y="619"/>
                      <a:pt x="1000" y="622"/>
                      <a:pt x="1048" y="622"/>
                    </a:cubicBezTo>
                    <a:cubicBezTo>
                      <a:pt x="1173" y="622"/>
                      <a:pt x="1297" y="603"/>
                      <a:pt x="1415" y="566"/>
                    </a:cubicBezTo>
                    <a:cubicBezTo>
                      <a:pt x="1492" y="541"/>
                      <a:pt x="1564" y="511"/>
                      <a:pt x="1634" y="473"/>
                    </a:cubicBezTo>
                    <a:cubicBezTo>
                      <a:pt x="1726" y="420"/>
                      <a:pt x="1814" y="360"/>
                      <a:pt x="1873" y="274"/>
                    </a:cubicBezTo>
                    <a:cubicBezTo>
                      <a:pt x="1916" y="211"/>
                      <a:pt x="1920" y="129"/>
                      <a:pt x="1872" y="66"/>
                    </a:cubicBezTo>
                    <a:cubicBezTo>
                      <a:pt x="1855" y="43"/>
                      <a:pt x="1830" y="26"/>
                      <a:pt x="1804" y="14"/>
                    </a:cubicBezTo>
                    <a:cubicBezTo>
                      <a:pt x="1790" y="10"/>
                      <a:pt x="1773" y="7"/>
                      <a:pt x="1759" y="3"/>
                    </a:cubicBezTo>
                    <a:lnTo>
                      <a:pt x="1750" y="3"/>
                    </a:lnTo>
                    <a:cubicBezTo>
                      <a:pt x="1744" y="1"/>
                      <a:pt x="1737" y="1"/>
                      <a:pt x="1730" y="1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36"/>
              <p:cNvSpPr/>
              <p:nvPr/>
            </p:nvSpPr>
            <p:spPr>
              <a:xfrm>
                <a:off x="4080078" y="1425945"/>
                <a:ext cx="66934" cy="1913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605" extrusionOk="0">
                    <a:moveTo>
                      <a:pt x="192" y="0"/>
                    </a:moveTo>
                    <a:cubicBezTo>
                      <a:pt x="136" y="0"/>
                      <a:pt x="78" y="25"/>
                      <a:pt x="42" y="74"/>
                    </a:cubicBezTo>
                    <a:cubicBezTo>
                      <a:pt x="13" y="112"/>
                      <a:pt x="0" y="162"/>
                      <a:pt x="8" y="208"/>
                    </a:cubicBezTo>
                    <a:cubicBezTo>
                      <a:pt x="15" y="257"/>
                      <a:pt x="41" y="294"/>
                      <a:pt x="78" y="324"/>
                    </a:cubicBezTo>
                    <a:cubicBezTo>
                      <a:pt x="222" y="446"/>
                      <a:pt x="401" y="520"/>
                      <a:pt x="586" y="565"/>
                    </a:cubicBezTo>
                    <a:cubicBezTo>
                      <a:pt x="707" y="594"/>
                      <a:pt x="830" y="605"/>
                      <a:pt x="953" y="605"/>
                    </a:cubicBezTo>
                    <a:cubicBezTo>
                      <a:pt x="1008" y="605"/>
                      <a:pt x="1064" y="603"/>
                      <a:pt x="1120" y="599"/>
                    </a:cubicBezTo>
                    <a:cubicBezTo>
                      <a:pt x="1468" y="572"/>
                      <a:pt x="1800" y="421"/>
                      <a:pt x="2091" y="234"/>
                    </a:cubicBezTo>
                    <a:cubicBezTo>
                      <a:pt x="2112" y="220"/>
                      <a:pt x="2115" y="184"/>
                      <a:pt x="2101" y="164"/>
                    </a:cubicBezTo>
                    <a:cubicBezTo>
                      <a:pt x="2091" y="151"/>
                      <a:pt x="2077" y="145"/>
                      <a:pt x="2063" y="145"/>
                    </a:cubicBezTo>
                    <a:cubicBezTo>
                      <a:pt x="2052" y="145"/>
                      <a:pt x="2041" y="149"/>
                      <a:pt x="2031" y="155"/>
                    </a:cubicBezTo>
                    <a:cubicBezTo>
                      <a:pt x="2015" y="165"/>
                      <a:pt x="1998" y="174"/>
                      <a:pt x="1982" y="184"/>
                    </a:cubicBezTo>
                    <a:lnTo>
                      <a:pt x="1994" y="178"/>
                    </a:lnTo>
                    <a:lnTo>
                      <a:pt x="1994" y="178"/>
                    </a:lnTo>
                    <a:cubicBezTo>
                      <a:pt x="1896" y="235"/>
                      <a:pt x="1793" y="278"/>
                      <a:pt x="1683" y="310"/>
                    </a:cubicBezTo>
                    <a:lnTo>
                      <a:pt x="1700" y="306"/>
                    </a:lnTo>
                    <a:lnTo>
                      <a:pt x="1700" y="306"/>
                    </a:lnTo>
                    <a:cubicBezTo>
                      <a:pt x="1560" y="344"/>
                      <a:pt x="1417" y="366"/>
                      <a:pt x="1272" y="371"/>
                    </a:cubicBezTo>
                    <a:cubicBezTo>
                      <a:pt x="1200" y="371"/>
                      <a:pt x="1129" y="370"/>
                      <a:pt x="1057" y="361"/>
                    </a:cubicBezTo>
                    <a:cubicBezTo>
                      <a:pt x="987" y="354"/>
                      <a:pt x="917" y="341"/>
                      <a:pt x="851" y="324"/>
                    </a:cubicBezTo>
                    <a:cubicBezTo>
                      <a:pt x="734" y="293"/>
                      <a:pt x="620" y="245"/>
                      <a:pt x="513" y="188"/>
                    </a:cubicBezTo>
                    <a:cubicBezTo>
                      <a:pt x="436" y="142"/>
                      <a:pt x="364" y="89"/>
                      <a:pt x="293" y="36"/>
                    </a:cubicBezTo>
                    <a:cubicBezTo>
                      <a:pt x="264" y="15"/>
                      <a:pt x="230" y="2"/>
                      <a:pt x="197" y="1"/>
                    </a:cubicBezTo>
                    <a:cubicBezTo>
                      <a:pt x="195" y="0"/>
                      <a:pt x="193" y="0"/>
                      <a:pt x="192" y="0"/>
                    </a:cubicBezTo>
                    <a:close/>
                  </a:path>
                </a:pathLst>
              </a:custGeom>
              <a:solidFill>
                <a:srgbClr val="6532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36"/>
              <p:cNvSpPr/>
              <p:nvPr/>
            </p:nvSpPr>
            <p:spPr>
              <a:xfrm>
                <a:off x="3939440" y="1381944"/>
                <a:ext cx="64246" cy="15278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483" extrusionOk="0">
                    <a:moveTo>
                      <a:pt x="1308" y="1"/>
                    </a:moveTo>
                    <a:cubicBezTo>
                      <a:pt x="1206" y="1"/>
                      <a:pt x="1103" y="7"/>
                      <a:pt x="1001" y="17"/>
                    </a:cubicBezTo>
                    <a:cubicBezTo>
                      <a:pt x="855" y="31"/>
                      <a:pt x="712" y="58"/>
                      <a:pt x="570" y="90"/>
                    </a:cubicBezTo>
                    <a:cubicBezTo>
                      <a:pt x="426" y="125"/>
                      <a:pt x="284" y="173"/>
                      <a:pt x="142" y="215"/>
                    </a:cubicBezTo>
                    <a:lnTo>
                      <a:pt x="142" y="215"/>
                    </a:lnTo>
                    <a:cubicBezTo>
                      <a:pt x="142" y="215"/>
                      <a:pt x="142" y="215"/>
                      <a:pt x="142" y="215"/>
                    </a:cubicBezTo>
                    <a:lnTo>
                      <a:pt x="142" y="215"/>
                    </a:lnTo>
                    <a:cubicBezTo>
                      <a:pt x="126" y="217"/>
                      <a:pt x="112" y="223"/>
                      <a:pt x="95" y="229"/>
                    </a:cubicBezTo>
                    <a:cubicBezTo>
                      <a:pt x="66" y="236"/>
                      <a:pt x="43" y="246"/>
                      <a:pt x="26" y="269"/>
                    </a:cubicBezTo>
                    <a:cubicBezTo>
                      <a:pt x="8" y="293"/>
                      <a:pt x="0" y="323"/>
                      <a:pt x="5" y="352"/>
                    </a:cubicBezTo>
                    <a:cubicBezTo>
                      <a:pt x="12" y="399"/>
                      <a:pt x="58" y="446"/>
                      <a:pt x="107" y="446"/>
                    </a:cubicBezTo>
                    <a:cubicBezTo>
                      <a:pt x="114" y="446"/>
                      <a:pt x="121" y="446"/>
                      <a:pt x="128" y="444"/>
                    </a:cubicBezTo>
                    <a:cubicBezTo>
                      <a:pt x="267" y="405"/>
                      <a:pt x="407" y="389"/>
                      <a:pt x="550" y="383"/>
                    </a:cubicBezTo>
                    <a:lnTo>
                      <a:pt x="563" y="383"/>
                    </a:lnTo>
                    <a:cubicBezTo>
                      <a:pt x="572" y="383"/>
                      <a:pt x="580" y="383"/>
                      <a:pt x="589" y="383"/>
                    </a:cubicBezTo>
                    <a:cubicBezTo>
                      <a:pt x="785" y="383"/>
                      <a:pt x="980" y="399"/>
                      <a:pt x="1175" y="424"/>
                    </a:cubicBezTo>
                    <a:cubicBezTo>
                      <a:pt x="1364" y="447"/>
                      <a:pt x="1552" y="482"/>
                      <a:pt x="1741" y="482"/>
                    </a:cubicBezTo>
                    <a:cubicBezTo>
                      <a:pt x="1778" y="482"/>
                      <a:pt x="1816" y="481"/>
                      <a:pt x="1853" y="478"/>
                    </a:cubicBezTo>
                    <a:cubicBezTo>
                      <a:pt x="1939" y="474"/>
                      <a:pt x="2011" y="389"/>
                      <a:pt x="2019" y="308"/>
                    </a:cubicBezTo>
                    <a:cubicBezTo>
                      <a:pt x="2031" y="219"/>
                      <a:pt x="1978" y="136"/>
                      <a:pt x="1898" y="100"/>
                    </a:cubicBezTo>
                    <a:cubicBezTo>
                      <a:pt x="1762" y="43"/>
                      <a:pt x="1611" y="17"/>
                      <a:pt x="1465" y="7"/>
                    </a:cubicBezTo>
                    <a:cubicBezTo>
                      <a:pt x="1454" y="7"/>
                      <a:pt x="1445" y="4"/>
                      <a:pt x="1434" y="4"/>
                    </a:cubicBezTo>
                    <a:cubicBezTo>
                      <a:pt x="1392" y="2"/>
                      <a:pt x="1351" y="1"/>
                      <a:pt x="1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36"/>
              <p:cNvSpPr/>
              <p:nvPr/>
            </p:nvSpPr>
            <p:spPr>
              <a:xfrm>
                <a:off x="4083621" y="1374764"/>
                <a:ext cx="71078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48" extrusionOk="0">
                    <a:moveTo>
                      <a:pt x="1704" y="220"/>
                    </a:moveTo>
                    <a:lnTo>
                      <a:pt x="1704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close/>
                    <a:moveTo>
                      <a:pt x="661" y="1"/>
                    </a:moveTo>
                    <a:cubicBezTo>
                      <a:pt x="576" y="1"/>
                      <a:pt x="491" y="9"/>
                      <a:pt x="408" y="26"/>
                    </a:cubicBezTo>
                    <a:cubicBezTo>
                      <a:pt x="292" y="51"/>
                      <a:pt x="165" y="95"/>
                      <a:pt x="79" y="179"/>
                    </a:cubicBezTo>
                    <a:cubicBezTo>
                      <a:pt x="52" y="201"/>
                      <a:pt x="30" y="228"/>
                      <a:pt x="17" y="260"/>
                    </a:cubicBezTo>
                    <a:cubicBezTo>
                      <a:pt x="3" y="294"/>
                      <a:pt x="0" y="328"/>
                      <a:pt x="6" y="364"/>
                    </a:cubicBezTo>
                    <a:cubicBezTo>
                      <a:pt x="10" y="399"/>
                      <a:pt x="23" y="430"/>
                      <a:pt x="45" y="457"/>
                    </a:cubicBezTo>
                    <a:cubicBezTo>
                      <a:pt x="66" y="484"/>
                      <a:pt x="93" y="503"/>
                      <a:pt x="125" y="517"/>
                    </a:cubicBezTo>
                    <a:cubicBezTo>
                      <a:pt x="165" y="529"/>
                      <a:pt x="203" y="539"/>
                      <a:pt x="245" y="545"/>
                    </a:cubicBezTo>
                    <a:cubicBezTo>
                      <a:pt x="266" y="547"/>
                      <a:pt x="288" y="548"/>
                      <a:pt x="309" y="548"/>
                    </a:cubicBezTo>
                    <a:cubicBezTo>
                      <a:pt x="345" y="548"/>
                      <a:pt x="381" y="546"/>
                      <a:pt x="417" y="545"/>
                    </a:cubicBezTo>
                    <a:cubicBezTo>
                      <a:pt x="508" y="543"/>
                      <a:pt x="602" y="532"/>
                      <a:pt x="695" y="523"/>
                    </a:cubicBezTo>
                    <a:cubicBezTo>
                      <a:pt x="865" y="506"/>
                      <a:pt x="1034" y="486"/>
                      <a:pt x="1206" y="480"/>
                    </a:cubicBezTo>
                    <a:cubicBezTo>
                      <a:pt x="1349" y="480"/>
                      <a:pt x="1492" y="487"/>
                      <a:pt x="1638" y="492"/>
                    </a:cubicBezTo>
                    <a:cubicBezTo>
                      <a:pt x="1800" y="496"/>
                      <a:pt x="1965" y="494"/>
                      <a:pt x="2126" y="503"/>
                    </a:cubicBezTo>
                    <a:cubicBezTo>
                      <a:pt x="2130" y="503"/>
                      <a:pt x="2133" y="503"/>
                      <a:pt x="2136" y="503"/>
                    </a:cubicBezTo>
                    <a:cubicBezTo>
                      <a:pt x="2188" y="503"/>
                      <a:pt x="2233" y="470"/>
                      <a:pt x="2240" y="416"/>
                    </a:cubicBezTo>
                    <a:cubicBezTo>
                      <a:pt x="2247" y="364"/>
                      <a:pt x="2205" y="308"/>
                      <a:pt x="2151" y="305"/>
                    </a:cubicBezTo>
                    <a:cubicBezTo>
                      <a:pt x="2000" y="294"/>
                      <a:pt x="1854" y="256"/>
                      <a:pt x="1706" y="220"/>
                    </a:cubicBezTo>
                    <a:lnTo>
                      <a:pt x="1706" y="220"/>
                    </a:lnTo>
                    <a:cubicBezTo>
                      <a:pt x="1706" y="220"/>
                      <a:pt x="1706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5" y="220"/>
                    </a:cubicBezTo>
                    <a:lnTo>
                      <a:pt x="1705" y="220"/>
                    </a:lnTo>
                    <a:cubicBezTo>
                      <a:pt x="1705" y="220"/>
                      <a:pt x="1705" y="220"/>
                      <a:pt x="1704" y="220"/>
                    </a:cubicBezTo>
                    <a:lnTo>
                      <a:pt x="1704" y="220"/>
                    </a:lnTo>
                    <a:cubicBezTo>
                      <a:pt x="1704" y="220"/>
                      <a:pt x="1704" y="220"/>
                      <a:pt x="1704" y="220"/>
                    </a:cubicBezTo>
                    <a:lnTo>
                      <a:pt x="1704" y="220"/>
                    </a:lnTo>
                    <a:cubicBezTo>
                      <a:pt x="1627" y="200"/>
                      <a:pt x="1550" y="179"/>
                      <a:pt x="1471" y="159"/>
                    </a:cubicBezTo>
                    <a:lnTo>
                      <a:pt x="1471" y="159"/>
                    </a:lnTo>
                    <a:lnTo>
                      <a:pt x="1475" y="161"/>
                    </a:lnTo>
                    <a:lnTo>
                      <a:pt x="1475" y="161"/>
                    </a:lnTo>
                    <a:cubicBezTo>
                      <a:pt x="1397" y="140"/>
                      <a:pt x="1317" y="120"/>
                      <a:pt x="1239" y="99"/>
                    </a:cubicBezTo>
                    <a:cubicBezTo>
                      <a:pt x="1074" y="56"/>
                      <a:pt x="911" y="15"/>
                      <a:pt x="740" y="3"/>
                    </a:cubicBezTo>
                    <a:cubicBezTo>
                      <a:pt x="732" y="2"/>
                      <a:pt x="725" y="2"/>
                      <a:pt x="718" y="2"/>
                    </a:cubicBezTo>
                    <a:cubicBezTo>
                      <a:pt x="699" y="1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36"/>
              <p:cNvSpPr/>
              <p:nvPr/>
            </p:nvSpPr>
            <p:spPr>
              <a:xfrm>
                <a:off x="4024089" y="1411964"/>
                <a:ext cx="22586" cy="6453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040" extrusionOk="0">
                    <a:moveTo>
                      <a:pt x="435" y="0"/>
                    </a:moveTo>
                    <a:cubicBezTo>
                      <a:pt x="413" y="4"/>
                      <a:pt x="393" y="17"/>
                      <a:pt x="380" y="36"/>
                    </a:cubicBezTo>
                    <a:cubicBezTo>
                      <a:pt x="367" y="54"/>
                      <a:pt x="364" y="75"/>
                      <a:pt x="367" y="92"/>
                    </a:cubicBezTo>
                    <a:cubicBezTo>
                      <a:pt x="324" y="513"/>
                      <a:pt x="260" y="884"/>
                      <a:pt x="171" y="1234"/>
                    </a:cubicBezTo>
                    <a:cubicBezTo>
                      <a:pt x="157" y="1293"/>
                      <a:pt x="137" y="1359"/>
                      <a:pt x="117" y="1428"/>
                    </a:cubicBezTo>
                    <a:cubicBezTo>
                      <a:pt x="102" y="1472"/>
                      <a:pt x="85" y="1516"/>
                      <a:pt x="67" y="1559"/>
                    </a:cubicBezTo>
                    <a:cubicBezTo>
                      <a:pt x="48" y="1608"/>
                      <a:pt x="29" y="1647"/>
                      <a:pt x="16" y="1687"/>
                    </a:cubicBezTo>
                    <a:cubicBezTo>
                      <a:pt x="6" y="1718"/>
                      <a:pt x="1" y="1753"/>
                      <a:pt x="2" y="1794"/>
                    </a:cubicBezTo>
                    <a:cubicBezTo>
                      <a:pt x="2" y="1829"/>
                      <a:pt x="22" y="1862"/>
                      <a:pt x="34" y="1879"/>
                    </a:cubicBezTo>
                    <a:cubicBezTo>
                      <a:pt x="44" y="1894"/>
                      <a:pt x="55" y="1909"/>
                      <a:pt x="67" y="1922"/>
                    </a:cubicBezTo>
                    <a:cubicBezTo>
                      <a:pt x="81" y="1936"/>
                      <a:pt x="97" y="1947"/>
                      <a:pt x="115" y="1959"/>
                    </a:cubicBezTo>
                    <a:cubicBezTo>
                      <a:pt x="165" y="1993"/>
                      <a:pt x="228" y="2019"/>
                      <a:pt x="300" y="2033"/>
                    </a:cubicBezTo>
                    <a:cubicBezTo>
                      <a:pt x="311" y="2038"/>
                      <a:pt x="324" y="2038"/>
                      <a:pt x="337" y="2039"/>
                    </a:cubicBezTo>
                    <a:cubicBezTo>
                      <a:pt x="341" y="2039"/>
                      <a:pt x="346" y="2039"/>
                      <a:pt x="350" y="2039"/>
                    </a:cubicBezTo>
                    <a:cubicBezTo>
                      <a:pt x="381" y="2039"/>
                      <a:pt x="413" y="2035"/>
                      <a:pt x="445" y="2026"/>
                    </a:cubicBezTo>
                    <a:cubicBezTo>
                      <a:pt x="489" y="2012"/>
                      <a:pt x="530" y="1986"/>
                      <a:pt x="566" y="1946"/>
                    </a:cubicBezTo>
                    <a:cubicBezTo>
                      <a:pt x="644" y="1866"/>
                      <a:pt x="672" y="1751"/>
                      <a:pt x="688" y="1658"/>
                    </a:cubicBezTo>
                    <a:cubicBezTo>
                      <a:pt x="714" y="1522"/>
                      <a:pt x="711" y="1382"/>
                      <a:pt x="707" y="1252"/>
                    </a:cubicBezTo>
                    <a:cubicBezTo>
                      <a:pt x="701" y="1121"/>
                      <a:pt x="687" y="984"/>
                      <a:pt x="661" y="802"/>
                    </a:cubicBezTo>
                    <a:cubicBezTo>
                      <a:pt x="636" y="627"/>
                      <a:pt x="601" y="451"/>
                      <a:pt x="568" y="279"/>
                    </a:cubicBezTo>
                    <a:lnTo>
                      <a:pt x="535" y="110"/>
                    </a:lnTo>
                    <a:lnTo>
                      <a:pt x="525" y="63"/>
                    </a:lnTo>
                    <a:cubicBezTo>
                      <a:pt x="516" y="30"/>
                      <a:pt x="487" y="3"/>
                      <a:pt x="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36"/>
              <p:cNvSpPr/>
              <p:nvPr/>
            </p:nvSpPr>
            <p:spPr>
              <a:xfrm>
                <a:off x="3952757" y="1465802"/>
                <a:ext cx="37137" cy="2616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27" extrusionOk="0">
                    <a:moveTo>
                      <a:pt x="678" y="1"/>
                    </a:moveTo>
                    <a:cubicBezTo>
                      <a:pt x="665" y="1"/>
                      <a:pt x="652" y="1"/>
                      <a:pt x="639" y="2"/>
                    </a:cubicBezTo>
                    <a:cubicBezTo>
                      <a:pt x="588" y="2"/>
                      <a:pt x="535" y="6"/>
                      <a:pt x="482" y="12"/>
                    </a:cubicBezTo>
                    <a:cubicBezTo>
                      <a:pt x="459" y="13"/>
                      <a:pt x="437" y="23"/>
                      <a:pt x="421" y="42"/>
                    </a:cubicBezTo>
                    <a:cubicBezTo>
                      <a:pt x="364" y="44"/>
                      <a:pt x="305" y="56"/>
                      <a:pt x="250" y="78"/>
                    </a:cubicBezTo>
                    <a:cubicBezTo>
                      <a:pt x="148" y="119"/>
                      <a:pt x="63" y="204"/>
                      <a:pt x="23" y="308"/>
                    </a:cubicBezTo>
                    <a:cubicBezTo>
                      <a:pt x="8" y="353"/>
                      <a:pt x="0" y="401"/>
                      <a:pt x="3" y="460"/>
                    </a:cubicBezTo>
                    <a:cubicBezTo>
                      <a:pt x="8" y="510"/>
                      <a:pt x="28" y="562"/>
                      <a:pt x="66" y="622"/>
                    </a:cubicBezTo>
                    <a:cubicBezTo>
                      <a:pt x="81" y="643"/>
                      <a:pt x="99" y="661"/>
                      <a:pt x="118" y="679"/>
                    </a:cubicBezTo>
                    <a:cubicBezTo>
                      <a:pt x="146" y="708"/>
                      <a:pt x="174" y="724"/>
                      <a:pt x="201" y="739"/>
                    </a:cubicBezTo>
                    <a:cubicBezTo>
                      <a:pt x="270" y="780"/>
                      <a:pt x="346" y="805"/>
                      <a:pt x="431" y="820"/>
                    </a:cubicBezTo>
                    <a:cubicBezTo>
                      <a:pt x="447" y="824"/>
                      <a:pt x="464" y="824"/>
                      <a:pt x="482" y="825"/>
                    </a:cubicBezTo>
                    <a:cubicBezTo>
                      <a:pt x="493" y="826"/>
                      <a:pt x="505" y="826"/>
                      <a:pt x="517" y="826"/>
                    </a:cubicBezTo>
                    <a:cubicBezTo>
                      <a:pt x="554" y="826"/>
                      <a:pt x="595" y="823"/>
                      <a:pt x="640" y="815"/>
                    </a:cubicBezTo>
                    <a:cubicBezTo>
                      <a:pt x="703" y="807"/>
                      <a:pt x="774" y="785"/>
                      <a:pt x="851" y="754"/>
                    </a:cubicBezTo>
                    <a:cubicBezTo>
                      <a:pt x="911" y="729"/>
                      <a:pt x="973" y="692"/>
                      <a:pt x="1027" y="646"/>
                    </a:cubicBezTo>
                    <a:cubicBezTo>
                      <a:pt x="1083" y="602"/>
                      <a:pt x="1124" y="545"/>
                      <a:pt x="1152" y="482"/>
                    </a:cubicBezTo>
                    <a:cubicBezTo>
                      <a:pt x="1162" y="459"/>
                      <a:pt x="1167" y="430"/>
                      <a:pt x="1170" y="394"/>
                    </a:cubicBezTo>
                    <a:cubicBezTo>
                      <a:pt x="1173" y="360"/>
                      <a:pt x="1169" y="328"/>
                      <a:pt x="1156" y="291"/>
                    </a:cubicBezTo>
                    <a:cubicBezTo>
                      <a:pt x="1137" y="227"/>
                      <a:pt x="1094" y="168"/>
                      <a:pt x="1020" y="112"/>
                    </a:cubicBezTo>
                    <a:cubicBezTo>
                      <a:pt x="987" y="85"/>
                      <a:pt x="947" y="64"/>
                      <a:pt x="908" y="44"/>
                    </a:cubicBezTo>
                    <a:cubicBezTo>
                      <a:pt x="867" y="22"/>
                      <a:pt x="818" y="13"/>
                      <a:pt x="781" y="8"/>
                    </a:cubicBezTo>
                    <a:cubicBezTo>
                      <a:pt x="758" y="6"/>
                      <a:pt x="738" y="5"/>
                      <a:pt x="718" y="2"/>
                    </a:cubicBezTo>
                    <a:cubicBezTo>
                      <a:pt x="705" y="1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36"/>
              <p:cNvSpPr/>
              <p:nvPr/>
            </p:nvSpPr>
            <p:spPr>
              <a:xfrm>
                <a:off x="4103043" y="1463524"/>
                <a:ext cx="3650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738" extrusionOk="0">
                    <a:moveTo>
                      <a:pt x="669" y="0"/>
                    </a:moveTo>
                    <a:cubicBezTo>
                      <a:pt x="639" y="0"/>
                      <a:pt x="610" y="2"/>
                      <a:pt x="582" y="7"/>
                    </a:cubicBezTo>
                    <a:cubicBezTo>
                      <a:pt x="546" y="10"/>
                      <a:pt x="509" y="20"/>
                      <a:pt x="467" y="35"/>
                    </a:cubicBezTo>
                    <a:cubicBezTo>
                      <a:pt x="401" y="53"/>
                      <a:pt x="347" y="67"/>
                      <a:pt x="291" y="87"/>
                    </a:cubicBezTo>
                    <a:cubicBezTo>
                      <a:pt x="227" y="110"/>
                      <a:pt x="165" y="146"/>
                      <a:pt x="111" y="191"/>
                    </a:cubicBezTo>
                    <a:cubicBezTo>
                      <a:pt x="76" y="220"/>
                      <a:pt x="33" y="264"/>
                      <a:pt x="16" y="329"/>
                    </a:cubicBezTo>
                    <a:cubicBezTo>
                      <a:pt x="0" y="380"/>
                      <a:pt x="8" y="436"/>
                      <a:pt x="33" y="489"/>
                    </a:cubicBezTo>
                    <a:cubicBezTo>
                      <a:pt x="72" y="564"/>
                      <a:pt x="145" y="614"/>
                      <a:pt x="204" y="651"/>
                    </a:cubicBezTo>
                    <a:cubicBezTo>
                      <a:pt x="228" y="667"/>
                      <a:pt x="252" y="680"/>
                      <a:pt x="280" y="690"/>
                    </a:cubicBezTo>
                    <a:cubicBezTo>
                      <a:pt x="303" y="700"/>
                      <a:pt x="327" y="707"/>
                      <a:pt x="351" y="711"/>
                    </a:cubicBezTo>
                    <a:cubicBezTo>
                      <a:pt x="410" y="725"/>
                      <a:pt x="454" y="731"/>
                      <a:pt x="500" y="736"/>
                    </a:cubicBezTo>
                    <a:lnTo>
                      <a:pt x="547" y="737"/>
                    </a:lnTo>
                    <a:cubicBezTo>
                      <a:pt x="552" y="737"/>
                      <a:pt x="556" y="737"/>
                      <a:pt x="561" y="737"/>
                    </a:cubicBezTo>
                    <a:cubicBezTo>
                      <a:pt x="700" y="737"/>
                      <a:pt x="826" y="716"/>
                      <a:pt x="934" y="673"/>
                    </a:cubicBezTo>
                    <a:cubicBezTo>
                      <a:pt x="990" y="650"/>
                      <a:pt x="1041" y="614"/>
                      <a:pt x="1079" y="572"/>
                    </a:cubicBezTo>
                    <a:cubicBezTo>
                      <a:pt x="1096" y="554"/>
                      <a:pt x="1110" y="532"/>
                      <a:pt x="1122" y="511"/>
                    </a:cubicBezTo>
                    <a:cubicBezTo>
                      <a:pt x="1134" y="486"/>
                      <a:pt x="1143" y="458"/>
                      <a:pt x="1149" y="428"/>
                    </a:cubicBezTo>
                    <a:cubicBezTo>
                      <a:pt x="1153" y="402"/>
                      <a:pt x="1150" y="373"/>
                      <a:pt x="1147" y="346"/>
                    </a:cubicBezTo>
                    <a:cubicBezTo>
                      <a:pt x="1142" y="309"/>
                      <a:pt x="1127" y="272"/>
                      <a:pt x="1114" y="244"/>
                    </a:cubicBezTo>
                    <a:cubicBezTo>
                      <a:pt x="1100" y="214"/>
                      <a:pt x="1081" y="184"/>
                      <a:pt x="1061" y="157"/>
                    </a:cubicBezTo>
                    <a:cubicBezTo>
                      <a:pt x="1050" y="144"/>
                      <a:pt x="1037" y="134"/>
                      <a:pt x="1027" y="123"/>
                    </a:cubicBezTo>
                    <a:cubicBezTo>
                      <a:pt x="1004" y="101"/>
                      <a:pt x="990" y="93"/>
                      <a:pt x="974" y="84"/>
                    </a:cubicBezTo>
                    <a:cubicBezTo>
                      <a:pt x="898" y="38"/>
                      <a:pt x="818" y="15"/>
                      <a:pt x="721" y="8"/>
                    </a:cubicBezTo>
                    <a:cubicBezTo>
                      <a:pt x="712" y="1"/>
                      <a:pt x="705" y="1"/>
                      <a:pt x="696" y="1"/>
                    </a:cubicBezTo>
                    <a:cubicBezTo>
                      <a:pt x="687" y="1"/>
                      <a:pt x="678" y="0"/>
                      <a:pt x="669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36"/>
              <p:cNvSpPr/>
              <p:nvPr/>
            </p:nvSpPr>
            <p:spPr>
              <a:xfrm>
                <a:off x="4201547" y="1420979"/>
                <a:ext cx="34764" cy="20087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635" extrusionOk="0">
                    <a:moveTo>
                      <a:pt x="400" y="0"/>
                    </a:moveTo>
                    <a:cubicBezTo>
                      <a:pt x="384" y="0"/>
                      <a:pt x="368" y="1"/>
                      <a:pt x="353" y="1"/>
                    </a:cubicBezTo>
                    <a:cubicBezTo>
                      <a:pt x="240" y="7"/>
                      <a:pt x="127" y="44"/>
                      <a:pt x="29" y="102"/>
                    </a:cubicBezTo>
                    <a:cubicBezTo>
                      <a:pt x="18" y="109"/>
                      <a:pt x="9" y="116"/>
                      <a:pt x="4" y="129"/>
                    </a:cubicBezTo>
                    <a:cubicBezTo>
                      <a:pt x="1" y="139"/>
                      <a:pt x="1" y="155"/>
                      <a:pt x="4" y="166"/>
                    </a:cubicBezTo>
                    <a:cubicBezTo>
                      <a:pt x="10" y="183"/>
                      <a:pt x="30" y="196"/>
                      <a:pt x="50" y="196"/>
                    </a:cubicBezTo>
                    <a:cubicBezTo>
                      <a:pt x="56" y="196"/>
                      <a:pt x="61" y="195"/>
                      <a:pt x="67" y="192"/>
                    </a:cubicBezTo>
                    <a:cubicBezTo>
                      <a:pt x="104" y="170"/>
                      <a:pt x="141" y="152"/>
                      <a:pt x="183" y="139"/>
                    </a:cubicBezTo>
                    <a:cubicBezTo>
                      <a:pt x="237" y="125"/>
                      <a:pt x="290" y="116"/>
                      <a:pt x="346" y="115"/>
                    </a:cubicBezTo>
                    <a:cubicBezTo>
                      <a:pt x="370" y="115"/>
                      <a:pt x="396" y="116"/>
                      <a:pt x="420" y="117"/>
                    </a:cubicBezTo>
                    <a:cubicBezTo>
                      <a:pt x="453" y="122"/>
                      <a:pt x="485" y="129"/>
                      <a:pt x="519" y="137"/>
                    </a:cubicBezTo>
                    <a:cubicBezTo>
                      <a:pt x="571" y="153"/>
                      <a:pt x="621" y="173"/>
                      <a:pt x="669" y="199"/>
                    </a:cubicBezTo>
                    <a:cubicBezTo>
                      <a:pt x="718" y="229"/>
                      <a:pt x="764" y="263"/>
                      <a:pt x="805" y="302"/>
                    </a:cubicBezTo>
                    <a:cubicBezTo>
                      <a:pt x="840" y="338"/>
                      <a:pt x="868" y="375"/>
                      <a:pt x="896" y="417"/>
                    </a:cubicBezTo>
                    <a:cubicBezTo>
                      <a:pt x="910" y="441"/>
                      <a:pt x="920" y="464"/>
                      <a:pt x="933" y="488"/>
                    </a:cubicBezTo>
                    <a:cubicBezTo>
                      <a:pt x="949" y="523"/>
                      <a:pt x="960" y="558"/>
                      <a:pt x="972" y="594"/>
                    </a:cubicBezTo>
                    <a:cubicBezTo>
                      <a:pt x="981" y="620"/>
                      <a:pt x="1009" y="635"/>
                      <a:pt x="1035" y="635"/>
                    </a:cubicBezTo>
                    <a:cubicBezTo>
                      <a:pt x="1037" y="635"/>
                      <a:pt x="1039" y="635"/>
                      <a:pt x="1042" y="634"/>
                    </a:cubicBezTo>
                    <a:cubicBezTo>
                      <a:pt x="1060" y="630"/>
                      <a:pt x="1075" y="623"/>
                      <a:pt x="1085" y="609"/>
                    </a:cubicBezTo>
                    <a:cubicBezTo>
                      <a:pt x="1098" y="593"/>
                      <a:pt x="1099" y="578"/>
                      <a:pt x="1098" y="558"/>
                    </a:cubicBezTo>
                    <a:cubicBezTo>
                      <a:pt x="1095" y="440"/>
                      <a:pt x="1043" y="331"/>
                      <a:pt x="969" y="242"/>
                    </a:cubicBezTo>
                    <a:cubicBezTo>
                      <a:pt x="930" y="199"/>
                      <a:pt x="889" y="160"/>
                      <a:pt x="840" y="129"/>
                    </a:cubicBezTo>
                    <a:cubicBezTo>
                      <a:pt x="793" y="96"/>
                      <a:pt x="741" y="72"/>
                      <a:pt x="688" y="52"/>
                    </a:cubicBezTo>
                    <a:cubicBezTo>
                      <a:pt x="634" y="32"/>
                      <a:pt x="578" y="17"/>
                      <a:pt x="523" y="10"/>
                    </a:cubicBezTo>
                    <a:cubicBezTo>
                      <a:pt x="505" y="9"/>
                      <a:pt x="489" y="7"/>
                      <a:pt x="470" y="6"/>
                    </a:cubicBezTo>
                    <a:cubicBezTo>
                      <a:pt x="447" y="2"/>
                      <a:pt x="423" y="0"/>
                      <a:pt x="400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36"/>
              <p:cNvSpPr/>
              <p:nvPr/>
            </p:nvSpPr>
            <p:spPr>
              <a:xfrm>
                <a:off x="4205438" y="1425471"/>
                <a:ext cx="22649" cy="41723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319" extrusionOk="0">
                    <a:moveTo>
                      <a:pt x="498" y="512"/>
                    </a:moveTo>
                    <a:lnTo>
                      <a:pt x="498" y="512"/>
                    </a:lnTo>
                    <a:cubicBezTo>
                      <a:pt x="498" y="512"/>
                      <a:pt x="498" y="513"/>
                      <a:pt x="498" y="514"/>
                    </a:cubicBezTo>
                    <a:cubicBezTo>
                      <a:pt x="498" y="513"/>
                      <a:pt x="498" y="513"/>
                      <a:pt x="498" y="512"/>
                    </a:cubicBezTo>
                    <a:close/>
                    <a:moveTo>
                      <a:pt x="603" y="0"/>
                    </a:moveTo>
                    <a:cubicBezTo>
                      <a:pt x="600" y="0"/>
                      <a:pt x="598" y="0"/>
                      <a:pt x="595" y="1"/>
                    </a:cubicBezTo>
                    <a:cubicBezTo>
                      <a:pt x="546" y="8"/>
                      <a:pt x="512" y="56"/>
                      <a:pt x="519" y="103"/>
                    </a:cubicBezTo>
                    <a:cubicBezTo>
                      <a:pt x="526" y="152"/>
                      <a:pt x="531" y="199"/>
                      <a:pt x="532" y="246"/>
                    </a:cubicBezTo>
                    <a:cubicBezTo>
                      <a:pt x="531" y="336"/>
                      <a:pt x="519" y="424"/>
                      <a:pt x="498" y="512"/>
                    </a:cubicBezTo>
                    <a:lnTo>
                      <a:pt x="498" y="512"/>
                    </a:lnTo>
                    <a:cubicBezTo>
                      <a:pt x="499" y="511"/>
                      <a:pt x="500" y="510"/>
                      <a:pt x="500" y="509"/>
                    </a:cubicBezTo>
                    <a:lnTo>
                      <a:pt x="500" y="509"/>
                    </a:lnTo>
                    <a:cubicBezTo>
                      <a:pt x="475" y="597"/>
                      <a:pt x="439" y="682"/>
                      <a:pt x="396" y="764"/>
                    </a:cubicBezTo>
                    <a:cubicBezTo>
                      <a:pt x="330" y="879"/>
                      <a:pt x="250" y="982"/>
                      <a:pt x="157" y="1079"/>
                    </a:cubicBezTo>
                    <a:lnTo>
                      <a:pt x="168" y="1067"/>
                    </a:lnTo>
                    <a:lnTo>
                      <a:pt x="168" y="1067"/>
                    </a:lnTo>
                    <a:cubicBezTo>
                      <a:pt x="128" y="1109"/>
                      <a:pt x="83" y="1148"/>
                      <a:pt x="38" y="1187"/>
                    </a:cubicBezTo>
                    <a:cubicBezTo>
                      <a:pt x="8" y="1211"/>
                      <a:pt x="1" y="1258"/>
                      <a:pt x="25" y="1290"/>
                    </a:cubicBezTo>
                    <a:cubicBezTo>
                      <a:pt x="40" y="1307"/>
                      <a:pt x="65" y="1319"/>
                      <a:pt x="88" y="1319"/>
                    </a:cubicBezTo>
                    <a:cubicBezTo>
                      <a:pt x="104" y="1319"/>
                      <a:pt x="119" y="1314"/>
                      <a:pt x="130" y="1303"/>
                    </a:cubicBezTo>
                    <a:cubicBezTo>
                      <a:pt x="211" y="1224"/>
                      <a:pt x="293" y="1144"/>
                      <a:pt x="367" y="1059"/>
                    </a:cubicBezTo>
                    <a:cubicBezTo>
                      <a:pt x="448" y="968"/>
                      <a:pt x="516" y="867"/>
                      <a:pt x="575" y="762"/>
                    </a:cubicBezTo>
                    <a:cubicBezTo>
                      <a:pt x="629" y="666"/>
                      <a:pt x="662" y="560"/>
                      <a:pt x="688" y="452"/>
                    </a:cubicBezTo>
                    <a:cubicBezTo>
                      <a:pt x="715" y="331"/>
                      <a:pt x="711" y="202"/>
                      <a:pt x="694" y="79"/>
                    </a:cubicBezTo>
                    <a:cubicBezTo>
                      <a:pt x="688" y="36"/>
                      <a:pt x="651" y="5"/>
                      <a:pt x="609" y="1"/>
                    </a:cubicBezTo>
                    <a:cubicBezTo>
                      <a:pt x="607" y="0"/>
                      <a:pt x="605" y="0"/>
                      <a:pt x="603" y="0"/>
                    </a:cubicBezTo>
                    <a:close/>
                  </a:path>
                </a:pathLst>
              </a:custGeom>
              <a:solidFill>
                <a:srgbClr val="42394A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36"/>
              <p:cNvSpPr/>
              <p:nvPr/>
            </p:nvSpPr>
            <p:spPr>
              <a:xfrm>
                <a:off x="4019787" y="1499522"/>
                <a:ext cx="44823" cy="25749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814" extrusionOk="0">
                    <a:moveTo>
                      <a:pt x="543" y="1"/>
                    </a:moveTo>
                    <a:cubicBezTo>
                      <a:pt x="525" y="1"/>
                      <a:pt x="506" y="1"/>
                      <a:pt x="487" y="1"/>
                    </a:cubicBezTo>
                    <a:cubicBezTo>
                      <a:pt x="399" y="4"/>
                      <a:pt x="314" y="17"/>
                      <a:pt x="237" y="44"/>
                    </a:cubicBezTo>
                    <a:cubicBezTo>
                      <a:pt x="208" y="53"/>
                      <a:pt x="181" y="67"/>
                      <a:pt x="152" y="84"/>
                    </a:cubicBezTo>
                    <a:cubicBezTo>
                      <a:pt x="137" y="94"/>
                      <a:pt x="122" y="104"/>
                      <a:pt x="107" y="117"/>
                    </a:cubicBezTo>
                    <a:cubicBezTo>
                      <a:pt x="98" y="124"/>
                      <a:pt x="88" y="136"/>
                      <a:pt x="79" y="144"/>
                    </a:cubicBezTo>
                    <a:cubicBezTo>
                      <a:pt x="48" y="180"/>
                      <a:pt x="28" y="219"/>
                      <a:pt x="14" y="266"/>
                    </a:cubicBezTo>
                    <a:cubicBezTo>
                      <a:pt x="1" y="308"/>
                      <a:pt x="1" y="349"/>
                      <a:pt x="2" y="388"/>
                    </a:cubicBezTo>
                    <a:cubicBezTo>
                      <a:pt x="6" y="435"/>
                      <a:pt x="24" y="480"/>
                      <a:pt x="44" y="517"/>
                    </a:cubicBezTo>
                    <a:cubicBezTo>
                      <a:pt x="65" y="564"/>
                      <a:pt x="99" y="601"/>
                      <a:pt x="124" y="630"/>
                    </a:cubicBezTo>
                    <a:cubicBezTo>
                      <a:pt x="152" y="660"/>
                      <a:pt x="187" y="687"/>
                      <a:pt x="224" y="707"/>
                    </a:cubicBezTo>
                    <a:cubicBezTo>
                      <a:pt x="244" y="719"/>
                      <a:pt x="266" y="729"/>
                      <a:pt x="288" y="739"/>
                    </a:cubicBezTo>
                    <a:cubicBezTo>
                      <a:pt x="296" y="744"/>
                      <a:pt x="306" y="747"/>
                      <a:pt x="313" y="752"/>
                    </a:cubicBezTo>
                    <a:cubicBezTo>
                      <a:pt x="341" y="766"/>
                      <a:pt x="367" y="776"/>
                      <a:pt x="399" y="787"/>
                    </a:cubicBezTo>
                    <a:cubicBezTo>
                      <a:pt x="442" y="802"/>
                      <a:pt x="489" y="809"/>
                      <a:pt x="550" y="812"/>
                    </a:cubicBezTo>
                    <a:cubicBezTo>
                      <a:pt x="566" y="813"/>
                      <a:pt x="581" y="813"/>
                      <a:pt x="595" y="813"/>
                    </a:cubicBezTo>
                    <a:cubicBezTo>
                      <a:pt x="650" y="813"/>
                      <a:pt x="696" y="807"/>
                      <a:pt x="737" y="802"/>
                    </a:cubicBezTo>
                    <a:lnTo>
                      <a:pt x="790" y="795"/>
                    </a:lnTo>
                    <a:cubicBezTo>
                      <a:pt x="823" y="790"/>
                      <a:pt x="853" y="786"/>
                      <a:pt x="886" y="780"/>
                    </a:cubicBezTo>
                    <a:cubicBezTo>
                      <a:pt x="951" y="767"/>
                      <a:pt x="1022" y="746"/>
                      <a:pt x="1090" y="714"/>
                    </a:cubicBezTo>
                    <a:cubicBezTo>
                      <a:pt x="1152" y="687"/>
                      <a:pt x="1211" y="650"/>
                      <a:pt x="1266" y="601"/>
                    </a:cubicBezTo>
                    <a:cubicBezTo>
                      <a:pt x="1367" y="517"/>
                      <a:pt x="1417" y="428"/>
                      <a:pt x="1417" y="336"/>
                    </a:cubicBezTo>
                    <a:cubicBezTo>
                      <a:pt x="1417" y="309"/>
                      <a:pt x="1412" y="285"/>
                      <a:pt x="1404" y="259"/>
                    </a:cubicBezTo>
                    <a:cubicBezTo>
                      <a:pt x="1397" y="236"/>
                      <a:pt x="1387" y="216"/>
                      <a:pt x="1368" y="192"/>
                    </a:cubicBezTo>
                    <a:cubicBezTo>
                      <a:pt x="1352" y="167"/>
                      <a:pt x="1331" y="147"/>
                      <a:pt x="1308" y="130"/>
                    </a:cubicBezTo>
                    <a:cubicBezTo>
                      <a:pt x="1279" y="109"/>
                      <a:pt x="1246" y="93"/>
                      <a:pt x="1219" y="80"/>
                    </a:cubicBezTo>
                    <a:cubicBezTo>
                      <a:pt x="1189" y="66"/>
                      <a:pt x="1158" y="57"/>
                      <a:pt x="1125" y="47"/>
                    </a:cubicBezTo>
                    <a:cubicBezTo>
                      <a:pt x="1076" y="36"/>
                      <a:pt x="1030" y="26"/>
                      <a:pt x="983" y="21"/>
                    </a:cubicBezTo>
                    <a:cubicBezTo>
                      <a:pt x="966" y="18"/>
                      <a:pt x="947" y="17"/>
                      <a:pt x="928" y="16"/>
                    </a:cubicBezTo>
                    <a:lnTo>
                      <a:pt x="887" y="14"/>
                    </a:lnTo>
                    <a:lnTo>
                      <a:pt x="845" y="11"/>
                    </a:lnTo>
                    <a:cubicBezTo>
                      <a:pt x="840" y="12"/>
                      <a:pt x="835" y="12"/>
                      <a:pt x="830" y="12"/>
                    </a:cubicBezTo>
                    <a:cubicBezTo>
                      <a:pt x="797" y="12"/>
                      <a:pt x="761" y="8"/>
                      <a:pt x="728" y="7"/>
                    </a:cubicBezTo>
                    <a:cubicBezTo>
                      <a:pt x="666" y="3"/>
                      <a:pt x="604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36"/>
              <p:cNvSpPr/>
              <p:nvPr/>
            </p:nvSpPr>
            <p:spPr>
              <a:xfrm>
                <a:off x="4019344" y="1498415"/>
                <a:ext cx="53965" cy="1594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504" extrusionOk="0">
                    <a:moveTo>
                      <a:pt x="92" y="300"/>
                    </a:moveTo>
                    <a:cubicBezTo>
                      <a:pt x="93" y="300"/>
                      <a:pt x="95" y="301"/>
                      <a:pt x="95" y="301"/>
                    </a:cubicBezTo>
                    <a:cubicBezTo>
                      <a:pt x="95" y="300"/>
                      <a:pt x="93" y="300"/>
                      <a:pt x="92" y="300"/>
                    </a:cubicBezTo>
                    <a:close/>
                    <a:moveTo>
                      <a:pt x="262" y="370"/>
                    </a:moveTo>
                    <a:cubicBezTo>
                      <a:pt x="264" y="370"/>
                      <a:pt x="265" y="371"/>
                      <a:pt x="269" y="371"/>
                    </a:cubicBezTo>
                    <a:cubicBezTo>
                      <a:pt x="265" y="370"/>
                      <a:pt x="264" y="370"/>
                      <a:pt x="262" y="370"/>
                    </a:cubicBezTo>
                    <a:close/>
                    <a:moveTo>
                      <a:pt x="267" y="371"/>
                    </a:moveTo>
                    <a:cubicBezTo>
                      <a:pt x="267" y="371"/>
                      <a:pt x="267" y="371"/>
                      <a:pt x="267" y="371"/>
                    </a:cubicBezTo>
                    <a:lnTo>
                      <a:pt x="267" y="371"/>
                    </a:lnTo>
                    <a:cubicBezTo>
                      <a:pt x="268" y="372"/>
                      <a:pt x="269" y="372"/>
                      <a:pt x="270" y="372"/>
                    </a:cubicBezTo>
                    <a:lnTo>
                      <a:pt x="270" y="372"/>
                    </a:lnTo>
                    <a:cubicBezTo>
                      <a:pt x="269" y="372"/>
                      <a:pt x="268" y="371"/>
                      <a:pt x="267" y="371"/>
                    </a:cubicBezTo>
                    <a:close/>
                    <a:moveTo>
                      <a:pt x="1598" y="1"/>
                    </a:moveTo>
                    <a:cubicBezTo>
                      <a:pt x="1584" y="2"/>
                      <a:pt x="1573" y="9"/>
                      <a:pt x="1560" y="16"/>
                    </a:cubicBezTo>
                    <a:cubicBezTo>
                      <a:pt x="1548" y="26"/>
                      <a:pt x="1540" y="36"/>
                      <a:pt x="1534" y="51"/>
                    </a:cubicBezTo>
                    <a:lnTo>
                      <a:pt x="1530" y="62"/>
                    </a:lnTo>
                    <a:cubicBezTo>
                      <a:pt x="1518" y="76"/>
                      <a:pt x="1508" y="88"/>
                      <a:pt x="1495" y="102"/>
                    </a:cubicBezTo>
                    <a:cubicBezTo>
                      <a:pt x="1447" y="149"/>
                      <a:pt x="1391" y="187"/>
                      <a:pt x="1333" y="222"/>
                    </a:cubicBezTo>
                    <a:cubicBezTo>
                      <a:pt x="1236" y="278"/>
                      <a:pt x="1131" y="317"/>
                      <a:pt x="1023" y="350"/>
                    </a:cubicBezTo>
                    <a:cubicBezTo>
                      <a:pt x="1023" y="350"/>
                      <a:pt x="1023" y="350"/>
                      <a:pt x="1023" y="350"/>
                    </a:cubicBezTo>
                    <a:lnTo>
                      <a:pt x="1023" y="350"/>
                    </a:lnTo>
                    <a:cubicBezTo>
                      <a:pt x="884" y="386"/>
                      <a:pt x="743" y="406"/>
                      <a:pt x="602" y="409"/>
                    </a:cubicBezTo>
                    <a:lnTo>
                      <a:pt x="595" y="409"/>
                    </a:lnTo>
                    <a:cubicBezTo>
                      <a:pt x="486" y="409"/>
                      <a:pt x="378" y="399"/>
                      <a:pt x="272" y="373"/>
                    </a:cubicBezTo>
                    <a:lnTo>
                      <a:pt x="272" y="373"/>
                    </a:lnTo>
                    <a:cubicBezTo>
                      <a:pt x="272" y="373"/>
                      <a:pt x="272" y="373"/>
                      <a:pt x="272" y="373"/>
                    </a:cubicBezTo>
                    <a:cubicBezTo>
                      <a:pt x="272" y="372"/>
                      <a:pt x="271" y="372"/>
                      <a:pt x="270" y="372"/>
                    </a:cubicBezTo>
                    <a:lnTo>
                      <a:pt x="270" y="372"/>
                    </a:lnTo>
                    <a:cubicBezTo>
                      <a:pt x="270" y="372"/>
                      <a:pt x="271" y="372"/>
                      <a:pt x="271" y="372"/>
                    </a:cubicBezTo>
                    <a:lnTo>
                      <a:pt x="271" y="372"/>
                    </a:lnTo>
                    <a:cubicBezTo>
                      <a:pt x="270" y="372"/>
                      <a:pt x="268" y="372"/>
                      <a:pt x="267" y="371"/>
                    </a:cubicBezTo>
                    <a:lnTo>
                      <a:pt x="267" y="371"/>
                    </a:lnTo>
                    <a:cubicBezTo>
                      <a:pt x="264" y="371"/>
                      <a:pt x="262" y="371"/>
                      <a:pt x="259" y="370"/>
                    </a:cubicBezTo>
                    <a:cubicBezTo>
                      <a:pt x="205" y="353"/>
                      <a:pt x="151" y="331"/>
                      <a:pt x="99" y="306"/>
                    </a:cubicBezTo>
                    <a:cubicBezTo>
                      <a:pt x="93" y="301"/>
                      <a:pt x="86" y="298"/>
                      <a:pt x="80" y="294"/>
                    </a:cubicBezTo>
                    <a:cubicBezTo>
                      <a:pt x="71" y="288"/>
                      <a:pt x="60" y="285"/>
                      <a:pt x="50" y="285"/>
                    </a:cubicBezTo>
                    <a:cubicBezTo>
                      <a:pt x="36" y="285"/>
                      <a:pt x="23" y="291"/>
                      <a:pt x="15" y="303"/>
                    </a:cubicBezTo>
                    <a:cubicBezTo>
                      <a:pt x="0" y="323"/>
                      <a:pt x="2" y="357"/>
                      <a:pt x="23" y="370"/>
                    </a:cubicBezTo>
                    <a:cubicBezTo>
                      <a:pt x="48" y="384"/>
                      <a:pt x="72" y="399"/>
                      <a:pt x="98" y="410"/>
                    </a:cubicBezTo>
                    <a:cubicBezTo>
                      <a:pt x="128" y="424"/>
                      <a:pt x="158" y="436"/>
                      <a:pt x="188" y="446"/>
                    </a:cubicBezTo>
                    <a:cubicBezTo>
                      <a:pt x="249" y="467"/>
                      <a:pt x="314" y="480"/>
                      <a:pt x="377" y="489"/>
                    </a:cubicBezTo>
                    <a:cubicBezTo>
                      <a:pt x="440" y="499"/>
                      <a:pt x="504" y="503"/>
                      <a:pt x="568" y="503"/>
                    </a:cubicBezTo>
                    <a:cubicBezTo>
                      <a:pt x="656" y="503"/>
                      <a:pt x="744" y="495"/>
                      <a:pt x="831" y="484"/>
                    </a:cubicBezTo>
                    <a:cubicBezTo>
                      <a:pt x="975" y="464"/>
                      <a:pt x="1121" y="424"/>
                      <a:pt x="1260" y="377"/>
                    </a:cubicBezTo>
                    <a:cubicBezTo>
                      <a:pt x="1325" y="353"/>
                      <a:pt x="1386" y="324"/>
                      <a:pt x="1447" y="294"/>
                    </a:cubicBezTo>
                    <a:cubicBezTo>
                      <a:pt x="1479" y="278"/>
                      <a:pt x="1510" y="258"/>
                      <a:pt x="1538" y="238"/>
                    </a:cubicBezTo>
                    <a:cubicBezTo>
                      <a:pt x="1581" y="212"/>
                      <a:pt x="1620" y="179"/>
                      <a:pt x="1661" y="149"/>
                    </a:cubicBezTo>
                    <a:cubicBezTo>
                      <a:pt x="1706" y="119"/>
                      <a:pt x="1701" y="49"/>
                      <a:pt x="1661" y="19"/>
                    </a:cubicBezTo>
                    <a:cubicBezTo>
                      <a:pt x="1648" y="8"/>
                      <a:pt x="1633" y="2"/>
                      <a:pt x="1617" y="2"/>
                    </a:cubicBezTo>
                    <a:cubicBezTo>
                      <a:pt x="1610" y="1"/>
                      <a:pt x="1604" y="1"/>
                      <a:pt x="1598" y="1"/>
                    </a:cubicBezTo>
                    <a:close/>
                  </a:path>
                </a:pathLst>
              </a:custGeom>
              <a:solidFill>
                <a:srgbClr val="A35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36"/>
              <p:cNvSpPr/>
              <p:nvPr/>
            </p:nvSpPr>
            <p:spPr>
              <a:xfrm>
                <a:off x="4064230" y="1731230"/>
                <a:ext cx="128554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4395" extrusionOk="0">
                    <a:moveTo>
                      <a:pt x="2137" y="0"/>
                    </a:moveTo>
                    <a:cubicBezTo>
                      <a:pt x="2130" y="0"/>
                      <a:pt x="2119" y="0"/>
                      <a:pt x="2115" y="2"/>
                    </a:cubicBezTo>
                    <a:cubicBezTo>
                      <a:pt x="2079" y="7"/>
                      <a:pt x="2046" y="33"/>
                      <a:pt x="2034" y="65"/>
                    </a:cubicBezTo>
                    <a:cubicBezTo>
                      <a:pt x="2018" y="112"/>
                      <a:pt x="1998" y="158"/>
                      <a:pt x="1981" y="202"/>
                    </a:cubicBezTo>
                    <a:cubicBezTo>
                      <a:pt x="1965" y="242"/>
                      <a:pt x="1951" y="281"/>
                      <a:pt x="1933" y="321"/>
                    </a:cubicBezTo>
                    <a:cubicBezTo>
                      <a:pt x="1900" y="411"/>
                      <a:pt x="1869" y="503"/>
                      <a:pt x="1840" y="596"/>
                    </a:cubicBezTo>
                    <a:cubicBezTo>
                      <a:pt x="1796" y="739"/>
                      <a:pt x="1760" y="890"/>
                      <a:pt x="1733" y="1047"/>
                    </a:cubicBezTo>
                    <a:cubicBezTo>
                      <a:pt x="1633" y="975"/>
                      <a:pt x="1540" y="887"/>
                      <a:pt x="1451" y="798"/>
                    </a:cubicBezTo>
                    <a:lnTo>
                      <a:pt x="1396" y="746"/>
                    </a:lnTo>
                    <a:cubicBezTo>
                      <a:pt x="1279" y="633"/>
                      <a:pt x="1139" y="510"/>
                      <a:pt x="965" y="457"/>
                    </a:cubicBezTo>
                    <a:cubicBezTo>
                      <a:pt x="955" y="453"/>
                      <a:pt x="944" y="451"/>
                      <a:pt x="935" y="451"/>
                    </a:cubicBezTo>
                    <a:cubicBezTo>
                      <a:pt x="921" y="451"/>
                      <a:pt x="908" y="453"/>
                      <a:pt x="895" y="459"/>
                    </a:cubicBezTo>
                    <a:cubicBezTo>
                      <a:pt x="867" y="471"/>
                      <a:pt x="849" y="494"/>
                      <a:pt x="842" y="530"/>
                    </a:cubicBezTo>
                    <a:cubicBezTo>
                      <a:pt x="826" y="612"/>
                      <a:pt x="819" y="702"/>
                      <a:pt x="819" y="809"/>
                    </a:cubicBezTo>
                    <a:cubicBezTo>
                      <a:pt x="819" y="912"/>
                      <a:pt x="828" y="1018"/>
                      <a:pt x="845" y="1124"/>
                    </a:cubicBezTo>
                    <a:cubicBezTo>
                      <a:pt x="862" y="1223"/>
                      <a:pt x="888" y="1325"/>
                      <a:pt x="927" y="1426"/>
                    </a:cubicBezTo>
                    <a:cubicBezTo>
                      <a:pt x="945" y="1481"/>
                      <a:pt x="970" y="1532"/>
                      <a:pt x="998" y="1581"/>
                    </a:cubicBezTo>
                    <a:lnTo>
                      <a:pt x="917" y="1590"/>
                    </a:lnTo>
                    <a:lnTo>
                      <a:pt x="828" y="1604"/>
                    </a:lnTo>
                    <a:cubicBezTo>
                      <a:pt x="693" y="1626"/>
                      <a:pt x="572" y="1650"/>
                      <a:pt x="454" y="1683"/>
                    </a:cubicBezTo>
                    <a:cubicBezTo>
                      <a:pt x="351" y="1710"/>
                      <a:pt x="234" y="1746"/>
                      <a:pt x="128" y="1816"/>
                    </a:cubicBezTo>
                    <a:cubicBezTo>
                      <a:pt x="91" y="1840"/>
                      <a:pt x="56" y="1879"/>
                      <a:pt x="32" y="1926"/>
                    </a:cubicBezTo>
                    <a:cubicBezTo>
                      <a:pt x="7" y="1971"/>
                      <a:pt x="0" y="2026"/>
                      <a:pt x="12" y="2068"/>
                    </a:cubicBezTo>
                    <a:cubicBezTo>
                      <a:pt x="25" y="2114"/>
                      <a:pt x="46" y="2151"/>
                      <a:pt x="76" y="2183"/>
                    </a:cubicBezTo>
                    <a:cubicBezTo>
                      <a:pt x="112" y="2218"/>
                      <a:pt x="151" y="2248"/>
                      <a:pt x="201" y="2278"/>
                    </a:cubicBezTo>
                    <a:cubicBezTo>
                      <a:pt x="315" y="2347"/>
                      <a:pt x="440" y="2400"/>
                      <a:pt x="544" y="2443"/>
                    </a:cubicBezTo>
                    <a:cubicBezTo>
                      <a:pt x="745" y="2523"/>
                      <a:pt x="945" y="2588"/>
                      <a:pt x="1137" y="2636"/>
                    </a:cubicBezTo>
                    <a:cubicBezTo>
                      <a:pt x="1081" y="2714"/>
                      <a:pt x="1023" y="2791"/>
                      <a:pt x="965" y="2870"/>
                    </a:cubicBezTo>
                    <a:cubicBezTo>
                      <a:pt x="914" y="2940"/>
                      <a:pt x="864" y="3007"/>
                      <a:pt x="814" y="3077"/>
                    </a:cubicBezTo>
                    <a:cubicBezTo>
                      <a:pt x="752" y="3163"/>
                      <a:pt x="695" y="3256"/>
                      <a:pt x="630" y="3371"/>
                    </a:cubicBezTo>
                    <a:cubicBezTo>
                      <a:pt x="606" y="3417"/>
                      <a:pt x="583" y="3464"/>
                      <a:pt x="562" y="3513"/>
                    </a:cubicBezTo>
                    <a:cubicBezTo>
                      <a:pt x="544" y="3546"/>
                      <a:pt x="533" y="3581"/>
                      <a:pt x="519" y="3616"/>
                    </a:cubicBezTo>
                    <a:cubicBezTo>
                      <a:pt x="509" y="3637"/>
                      <a:pt x="501" y="3659"/>
                      <a:pt x="493" y="3680"/>
                    </a:cubicBezTo>
                    <a:cubicBezTo>
                      <a:pt x="479" y="3713"/>
                      <a:pt x="480" y="3752"/>
                      <a:pt x="493" y="3785"/>
                    </a:cubicBezTo>
                    <a:cubicBezTo>
                      <a:pt x="509" y="3822"/>
                      <a:pt x="550" y="3861"/>
                      <a:pt x="597" y="3865"/>
                    </a:cubicBezTo>
                    <a:lnTo>
                      <a:pt x="669" y="3865"/>
                    </a:lnTo>
                    <a:cubicBezTo>
                      <a:pt x="690" y="3864"/>
                      <a:pt x="709" y="3859"/>
                      <a:pt x="729" y="3856"/>
                    </a:cubicBezTo>
                    <a:cubicBezTo>
                      <a:pt x="784" y="3846"/>
                      <a:pt x="835" y="3831"/>
                      <a:pt x="885" y="3816"/>
                    </a:cubicBezTo>
                    <a:cubicBezTo>
                      <a:pt x="981" y="3786"/>
                      <a:pt x="1071" y="3750"/>
                      <a:pt x="1149" y="3720"/>
                    </a:cubicBezTo>
                    <a:cubicBezTo>
                      <a:pt x="1235" y="3685"/>
                      <a:pt x="1320" y="3642"/>
                      <a:pt x="1402" y="3600"/>
                    </a:cubicBezTo>
                    <a:lnTo>
                      <a:pt x="1472" y="3564"/>
                    </a:lnTo>
                    <a:cubicBezTo>
                      <a:pt x="1540" y="3530"/>
                      <a:pt x="1608" y="3496"/>
                      <a:pt x="1680" y="3465"/>
                    </a:cubicBezTo>
                    <a:lnTo>
                      <a:pt x="1701" y="3563"/>
                    </a:lnTo>
                    <a:cubicBezTo>
                      <a:pt x="1724" y="3657"/>
                      <a:pt x="1747" y="3750"/>
                      <a:pt x="1774" y="3843"/>
                    </a:cubicBezTo>
                    <a:cubicBezTo>
                      <a:pt x="1796" y="3921"/>
                      <a:pt x="1822" y="3997"/>
                      <a:pt x="1846" y="4074"/>
                    </a:cubicBezTo>
                    <a:cubicBezTo>
                      <a:pt x="1860" y="4116"/>
                      <a:pt x="1875" y="4154"/>
                      <a:pt x="1890" y="4196"/>
                    </a:cubicBezTo>
                    <a:cubicBezTo>
                      <a:pt x="1909" y="4243"/>
                      <a:pt x="1926" y="4287"/>
                      <a:pt x="1940" y="4333"/>
                    </a:cubicBezTo>
                    <a:cubicBezTo>
                      <a:pt x="1951" y="4359"/>
                      <a:pt x="1973" y="4379"/>
                      <a:pt x="1995" y="4388"/>
                    </a:cubicBezTo>
                    <a:cubicBezTo>
                      <a:pt x="2005" y="4390"/>
                      <a:pt x="2016" y="4395"/>
                      <a:pt x="2026" y="4395"/>
                    </a:cubicBezTo>
                    <a:cubicBezTo>
                      <a:pt x="2029" y="4395"/>
                      <a:pt x="2031" y="4395"/>
                      <a:pt x="2033" y="4395"/>
                    </a:cubicBezTo>
                    <a:cubicBezTo>
                      <a:pt x="2056" y="4395"/>
                      <a:pt x="2077" y="4388"/>
                      <a:pt x="2095" y="4373"/>
                    </a:cubicBezTo>
                    <a:cubicBezTo>
                      <a:pt x="2170" y="4316"/>
                      <a:pt x="2223" y="4239"/>
                      <a:pt x="2263" y="4171"/>
                    </a:cubicBezTo>
                    <a:cubicBezTo>
                      <a:pt x="2304" y="4101"/>
                      <a:pt x="2344" y="4024"/>
                      <a:pt x="2387" y="3928"/>
                    </a:cubicBezTo>
                    <a:cubicBezTo>
                      <a:pt x="2409" y="3881"/>
                      <a:pt x="2426" y="3832"/>
                      <a:pt x="2446" y="3785"/>
                    </a:cubicBezTo>
                    <a:lnTo>
                      <a:pt x="2490" y="3675"/>
                    </a:lnTo>
                    <a:cubicBezTo>
                      <a:pt x="2516" y="3614"/>
                      <a:pt x="2545" y="3553"/>
                      <a:pt x="2575" y="3494"/>
                    </a:cubicBezTo>
                    <a:lnTo>
                      <a:pt x="2639" y="3538"/>
                    </a:lnTo>
                    <a:cubicBezTo>
                      <a:pt x="2725" y="3594"/>
                      <a:pt x="2814" y="3649"/>
                      <a:pt x="2904" y="3699"/>
                    </a:cubicBezTo>
                    <a:cubicBezTo>
                      <a:pt x="2979" y="3742"/>
                      <a:pt x="3069" y="3789"/>
                      <a:pt x="3162" y="3823"/>
                    </a:cubicBezTo>
                    <a:cubicBezTo>
                      <a:pt x="3213" y="3843"/>
                      <a:pt x="3258" y="3854"/>
                      <a:pt x="3298" y="3856"/>
                    </a:cubicBezTo>
                    <a:cubicBezTo>
                      <a:pt x="3302" y="3857"/>
                      <a:pt x="3306" y="3857"/>
                      <a:pt x="3310" y="3857"/>
                    </a:cubicBezTo>
                    <a:cubicBezTo>
                      <a:pt x="3346" y="3857"/>
                      <a:pt x="3378" y="3851"/>
                      <a:pt x="3405" y="3836"/>
                    </a:cubicBezTo>
                    <a:cubicBezTo>
                      <a:pt x="3480" y="3796"/>
                      <a:pt x="3526" y="3716"/>
                      <a:pt x="3528" y="3614"/>
                    </a:cubicBezTo>
                    <a:cubicBezTo>
                      <a:pt x="3533" y="3507"/>
                      <a:pt x="3506" y="3407"/>
                      <a:pt x="3475" y="3307"/>
                    </a:cubicBezTo>
                    <a:cubicBezTo>
                      <a:pt x="3443" y="3201"/>
                      <a:pt x="3398" y="3102"/>
                      <a:pt x="3357" y="3019"/>
                    </a:cubicBezTo>
                    <a:cubicBezTo>
                      <a:pt x="3325" y="2950"/>
                      <a:pt x="3285" y="2873"/>
                      <a:pt x="3239" y="2805"/>
                    </a:cubicBezTo>
                    <a:cubicBezTo>
                      <a:pt x="3233" y="2792"/>
                      <a:pt x="3226" y="2782"/>
                      <a:pt x="3219" y="2772"/>
                    </a:cubicBezTo>
                    <a:lnTo>
                      <a:pt x="3244" y="2757"/>
                    </a:lnTo>
                    <a:lnTo>
                      <a:pt x="3242" y="2755"/>
                    </a:lnTo>
                    <a:cubicBezTo>
                      <a:pt x="3244" y="2755"/>
                      <a:pt x="3244" y="2754"/>
                      <a:pt x="3246" y="2754"/>
                    </a:cubicBezTo>
                    <a:cubicBezTo>
                      <a:pt x="3304" y="2727"/>
                      <a:pt x="3355" y="2701"/>
                      <a:pt x="3408" y="2677"/>
                    </a:cubicBezTo>
                    <a:cubicBezTo>
                      <a:pt x="3450" y="2658"/>
                      <a:pt x="3491" y="2644"/>
                      <a:pt x="3533" y="2628"/>
                    </a:cubicBezTo>
                    <a:cubicBezTo>
                      <a:pt x="3561" y="2618"/>
                      <a:pt x="3587" y="2606"/>
                      <a:pt x="3616" y="2596"/>
                    </a:cubicBezTo>
                    <a:cubicBezTo>
                      <a:pt x="3683" y="2571"/>
                      <a:pt x="3749" y="2542"/>
                      <a:pt x="3812" y="2510"/>
                    </a:cubicBezTo>
                    <a:cubicBezTo>
                      <a:pt x="3869" y="2479"/>
                      <a:pt x="3925" y="2440"/>
                      <a:pt x="3991" y="2386"/>
                    </a:cubicBezTo>
                    <a:cubicBezTo>
                      <a:pt x="4027" y="2357"/>
                      <a:pt x="4045" y="2320"/>
                      <a:pt x="4051" y="2277"/>
                    </a:cubicBezTo>
                    <a:cubicBezTo>
                      <a:pt x="4064" y="2225"/>
                      <a:pt x="4044" y="2157"/>
                      <a:pt x="3994" y="2127"/>
                    </a:cubicBezTo>
                    <a:cubicBezTo>
                      <a:pt x="3955" y="2102"/>
                      <a:pt x="3914" y="2081"/>
                      <a:pt x="3871" y="2062"/>
                    </a:cubicBezTo>
                    <a:cubicBezTo>
                      <a:pt x="3819" y="2041"/>
                      <a:pt x="3763" y="2025"/>
                      <a:pt x="3709" y="2011"/>
                    </a:cubicBezTo>
                    <a:cubicBezTo>
                      <a:pt x="3634" y="1991"/>
                      <a:pt x="3559" y="1971"/>
                      <a:pt x="3483" y="1956"/>
                    </a:cubicBezTo>
                    <a:cubicBezTo>
                      <a:pt x="3501" y="1909"/>
                      <a:pt x="3527" y="1855"/>
                      <a:pt x="3557" y="1797"/>
                    </a:cubicBezTo>
                    <a:cubicBezTo>
                      <a:pt x="3630" y="1674"/>
                      <a:pt x="3712" y="1565"/>
                      <a:pt x="3793" y="1474"/>
                    </a:cubicBezTo>
                    <a:cubicBezTo>
                      <a:pt x="3819" y="1445"/>
                      <a:pt x="3828" y="1404"/>
                      <a:pt x="3816" y="1362"/>
                    </a:cubicBezTo>
                    <a:cubicBezTo>
                      <a:pt x="3806" y="1319"/>
                      <a:pt x="3776" y="1286"/>
                      <a:pt x="3740" y="1272"/>
                    </a:cubicBezTo>
                    <a:cubicBezTo>
                      <a:pt x="3686" y="1253"/>
                      <a:pt x="3630" y="1243"/>
                      <a:pt x="3570" y="1239"/>
                    </a:cubicBezTo>
                    <a:cubicBezTo>
                      <a:pt x="3547" y="1237"/>
                      <a:pt x="3526" y="1237"/>
                      <a:pt x="3501" y="1237"/>
                    </a:cubicBezTo>
                    <a:cubicBezTo>
                      <a:pt x="3464" y="1239"/>
                      <a:pt x="3428" y="1240"/>
                      <a:pt x="3392" y="1247"/>
                    </a:cubicBezTo>
                    <a:cubicBezTo>
                      <a:pt x="3408" y="1162"/>
                      <a:pt x="3422" y="1073"/>
                      <a:pt x="3434" y="983"/>
                    </a:cubicBezTo>
                    <a:cubicBezTo>
                      <a:pt x="3443" y="908"/>
                      <a:pt x="3447" y="829"/>
                      <a:pt x="3447" y="743"/>
                    </a:cubicBezTo>
                    <a:cubicBezTo>
                      <a:pt x="3447" y="662"/>
                      <a:pt x="3444" y="572"/>
                      <a:pt x="3420" y="483"/>
                    </a:cubicBezTo>
                    <a:cubicBezTo>
                      <a:pt x="3408" y="444"/>
                      <a:pt x="3390" y="420"/>
                      <a:pt x="3358" y="407"/>
                    </a:cubicBezTo>
                    <a:cubicBezTo>
                      <a:pt x="3349" y="403"/>
                      <a:pt x="3339" y="400"/>
                      <a:pt x="3327" y="400"/>
                    </a:cubicBezTo>
                    <a:cubicBezTo>
                      <a:pt x="3323" y="399"/>
                      <a:pt x="3320" y="399"/>
                      <a:pt x="3317" y="399"/>
                    </a:cubicBezTo>
                    <a:cubicBezTo>
                      <a:pt x="3297" y="399"/>
                      <a:pt x="3276" y="407"/>
                      <a:pt x="3258" y="421"/>
                    </a:cubicBezTo>
                    <a:cubicBezTo>
                      <a:pt x="3229" y="440"/>
                      <a:pt x="3201" y="460"/>
                      <a:pt x="3170" y="480"/>
                    </a:cubicBezTo>
                    <a:cubicBezTo>
                      <a:pt x="3135" y="503"/>
                      <a:pt x="3100" y="526"/>
                      <a:pt x="3067" y="552"/>
                    </a:cubicBezTo>
                    <a:cubicBezTo>
                      <a:pt x="2996" y="603"/>
                      <a:pt x="2920" y="665"/>
                      <a:pt x="2840" y="739"/>
                    </a:cubicBezTo>
                    <a:cubicBezTo>
                      <a:pt x="2745" y="827"/>
                      <a:pt x="2668" y="910"/>
                      <a:pt x="2603" y="995"/>
                    </a:cubicBezTo>
                    <a:cubicBezTo>
                      <a:pt x="2602" y="951"/>
                      <a:pt x="2595" y="904"/>
                      <a:pt x="2585" y="859"/>
                    </a:cubicBezTo>
                    <a:cubicBezTo>
                      <a:pt x="2568" y="762"/>
                      <a:pt x="2538" y="659"/>
                      <a:pt x="2496" y="543"/>
                    </a:cubicBezTo>
                    <a:cubicBezTo>
                      <a:pt x="2462" y="447"/>
                      <a:pt x="2419" y="355"/>
                      <a:pt x="2361" y="255"/>
                    </a:cubicBezTo>
                    <a:cubicBezTo>
                      <a:pt x="2340" y="215"/>
                      <a:pt x="2316" y="176"/>
                      <a:pt x="2290" y="136"/>
                    </a:cubicBezTo>
                    <a:cubicBezTo>
                      <a:pt x="2276" y="115"/>
                      <a:pt x="2261" y="95"/>
                      <a:pt x="2245" y="73"/>
                    </a:cubicBezTo>
                    <a:cubicBezTo>
                      <a:pt x="2233" y="58"/>
                      <a:pt x="2218" y="45"/>
                      <a:pt x="2203" y="30"/>
                    </a:cubicBezTo>
                    <a:cubicBezTo>
                      <a:pt x="2180" y="9"/>
                      <a:pt x="2160" y="0"/>
                      <a:pt x="2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36"/>
              <p:cNvSpPr/>
              <p:nvPr/>
            </p:nvSpPr>
            <p:spPr>
              <a:xfrm>
                <a:off x="3999858" y="1730313"/>
                <a:ext cx="56369" cy="12766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4036" extrusionOk="0">
                    <a:moveTo>
                      <a:pt x="136" y="0"/>
                    </a:moveTo>
                    <a:cubicBezTo>
                      <a:pt x="120" y="0"/>
                      <a:pt x="103" y="4"/>
                      <a:pt x="87" y="11"/>
                    </a:cubicBezTo>
                    <a:cubicBezTo>
                      <a:pt x="34" y="36"/>
                      <a:pt x="1" y="94"/>
                      <a:pt x="9" y="152"/>
                    </a:cubicBezTo>
                    <a:cubicBezTo>
                      <a:pt x="19" y="211"/>
                      <a:pt x="24" y="271"/>
                      <a:pt x="31" y="330"/>
                    </a:cubicBezTo>
                    <a:cubicBezTo>
                      <a:pt x="38" y="402"/>
                      <a:pt x="49" y="475"/>
                      <a:pt x="59" y="546"/>
                    </a:cubicBezTo>
                    <a:cubicBezTo>
                      <a:pt x="69" y="605"/>
                      <a:pt x="78" y="667"/>
                      <a:pt x="88" y="725"/>
                    </a:cubicBezTo>
                    <a:cubicBezTo>
                      <a:pt x="94" y="761"/>
                      <a:pt x="99" y="797"/>
                      <a:pt x="107" y="833"/>
                    </a:cubicBezTo>
                    <a:cubicBezTo>
                      <a:pt x="112" y="866"/>
                      <a:pt x="121" y="894"/>
                      <a:pt x="131" y="926"/>
                    </a:cubicBezTo>
                    <a:cubicBezTo>
                      <a:pt x="137" y="941"/>
                      <a:pt x="150" y="956"/>
                      <a:pt x="164" y="966"/>
                    </a:cubicBezTo>
                    <a:cubicBezTo>
                      <a:pt x="165" y="983"/>
                      <a:pt x="174" y="999"/>
                      <a:pt x="188" y="1009"/>
                    </a:cubicBezTo>
                    <a:cubicBezTo>
                      <a:pt x="200" y="1016"/>
                      <a:pt x="210" y="1020"/>
                      <a:pt x="223" y="1020"/>
                    </a:cubicBezTo>
                    <a:cubicBezTo>
                      <a:pt x="248" y="1235"/>
                      <a:pt x="303" y="1454"/>
                      <a:pt x="351" y="1646"/>
                    </a:cubicBezTo>
                    <a:cubicBezTo>
                      <a:pt x="374" y="1739"/>
                      <a:pt x="402" y="1849"/>
                      <a:pt x="422" y="1962"/>
                    </a:cubicBezTo>
                    <a:cubicBezTo>
                      <a:pt x="443" y="2080"/>
                      <a:pt x="447" y="2199"/>
                      <a:pt x="452" y="2309"/>
                    </a:cubicBezTo>
                    <a:cubicBezTo>
                      <a:pt x="453" y="2535"/>
                      <a:pt x="444" y="2773"/>
                      <a:pt x="424" y="3038"/>
                    </a:cubicBezTo>
                    <a:lnTo>
                      <a:pt x="409" y="3237"/>
                    </a:lnTo>
                    <a:cubicBezTo>
                      <a:pt x="394" y="3404"/>
                      <a:pt x="379" y="3579"/>
                      <a:pt x="379" y="3751"/>
                    </a:cubicBezTo>
                    <a:cubicBezTo>
                      <a:pt x="323" y="3772"/>
                      <a:pt x="303" y="3822"/>
                      <a:pt x="321" y="3867"/>
                    </a:cubicBezTo>
                    <a:cubicBezTo>
                      <a:pt x="364" y="3968"/>
                      <a:pt x="416" y="4024"/>
                      <a:pt x="482" y="4034"/>
                    </a:cubicBezTo>
                    <a:lnTo>
                      <a:pt x="487" y="4034"/>
                    </a:lnTo>
                    <a:cubicBezTo>
                      <a:pt x="494" y="4035"/>
                      <a:pt x="499" y="4035"/>
                      <a:pt x="505" y="4035"/>
                    </a:cubicBezTo>
                    <a:cubicBezTo>
                      <a:pt x="531" y="4035"/>
                      <a:pt x="550" y="4029"/>
                      <a:pt x="568" y="4020"/>
                    </a:cubicBezTo>
                    <a:cubicBezTo>
                      <a:pt x="603" y="4004"/>
                      <a:pt x="631" y="3974"/>
                      <a:pt x="652" y="3947"/>
                    </a:cubicBezTo>
                    <a:cubicBezTo>
                      <a:pt x="672" y="3923"/>
                      <a:pt x="689" y="3890"/>
                      <a:pt x="707" y="3861"/>
                    </a:cubicBezTo>
                    <a:cubicBezTo>
                      <a:pt x="735" y="3808"/>
                      <a:pt x="752" y="3765"/>
                      <a:pt x="772" y="3722"/>
                    </a:cubicBezTo>
                    <a:lnTo>
                      <a:pt x="800" y="3659"/>
                    </a:lnTo>
                    <a:lnTo>
                      <a:pt x="822" y="3603"/>
                    </a:lnTo>
                    <a:cubicBezTo>
                      <a:pt x="850" y="3639"/>
                      <a:pt x="887" y="3673"/>
                      <a:pt x="937" y="3715"/>
                    </a:cubicBezTo>
                    <a:cubicBezTo>
                      <a:pt x="967" y="3739"/>
                      <a:pt x="1001" y="3759"/>
                      <a:pt x="1036" y="3779"/>
                    </a:cubicBezTo>
                    <a:cubicBezTo>
                      <a:pt x="1066" y="3797"/>
                      <a:pt x="1100" y="3815"/>
                      <a:pt x="1139" y="3827"/>
                    </a:cubicBezTo>
                    <a:cubicBezTo>
                      <a:pt x="1152" y="3832"/>
                      <a:pt x="1166" y="3837"/>
                      <a:pt x="1179" y="3837"/>
                    </a:cubicBezTo>
                    <a:cubicBezTo>
                      <a:pt x="1188" y="3837"/>
                      <a:pt x="1195" y="3837"/>
                      <a:pt x="1203" y="3834"/>
                    </a:cubicBezTo>
                    <a:cubicBezTo>
                      <a:pt x="1241" y="3830"/>
                      <a:pt x="1262" y="3808"/>
                      <a:pt x="1282" y="3788"/>
                    </a:cubicBezTo>
                    <a:cubicBezTo>
                      <a:pt x="1299" y="3768"/>
                      <a:pt x="1311" y="3745"/>
                      <a:pt x="1314" y="3719"/>
                    </a:cubicBezTo>
                    <a:cubicBezTo>
                      <a:pt x="1316" y="3696"/>
                      <a:pt x="1314" y="3675"/>
                      <a:pt x="1309" y="3653"/>
                    </a:cubicBezTo>
                    <a:lnTo>
                      <a:pt x="1305" y="3619"/>
                    </a:lnTo>
                    <a:lnTo>
                      <a:pt x="1302" y="3586"/>
                    </a:lnTo>
                    <a:cubicBezTo>
                      <a:pt x="1292" y="3516"/>
                      <a:pt x="1276" y="3443"/>
                      <a:pt x="1253" y="3346"/>
                    </a:cubicBezTo>
                    <a:cubicBezTo>
                      <a:pt x="1231" y="3251"/>
                      <a:pt x="1199" y="3158"/>
                      <a:pt x="1170" y="3065"/>
                    </a:cubicBezTo>
                    <a:lnTo>
                      <a:pt x="1117" y="2893"/>
                    </a:lnTo>
                    <a:lnTo>
                      <a:pt x="1117" y="2893"/>
                    </a:lnTo>
                    <a:cubicBezTo>
                      <a:pt x="1169" y="2906"/>
                      <a:pt x="1225" y="2910"/>
                      <a:pt x="1278" y="2915"/>
                    </a:cubicBezTo>
                    <a:cubicBezTo>
                      <a:pt x="1311" y="2916"/>
                      <a:pt x="1342" y="2917"/>
                      <a:pt x="1375" y="2917"/>
                    </a:cubicBezTo>
                    <a:cubicBezTo>
                      <a:pt x="1421" y="2917"/>
                      <a:pt x="1468" y="2916"/>
                      <a:pt x="1514" y="2913"/>
                    </a:cubicBezTo>
                    <a:cubicBezTo>
                      <a:pt x="1564" y="2907"/>
                      <a:pt x="1614" y="2895"/>
                      <a:pt x="1679" y="2872"/>
                    </a:cubicBezTo>
                    <a:cubicBezTo>
                      <a:pt x="1712" y="2860"/>
                      <a:pt x="1742" y="2829"/>
                      <a:pt x="1756" y="2793"/>
                    </a:cubicBezTo>
                    <a:cubicBezTo>
                      <a:pt x="1782" y="2731"/>
                      <a:pt x="1758" y="2680"/>
                      <a:pt x="1736" y="2645"/>
                    </a:cubicBezTo>
                    <a:cubicBezTo>
                      <a:pt x="1692" y="2575"/>
                      <a:pt x="1640" y="2506"/>
                      <a:pt x="1583" y="2439"/>
                    </a:cubicBezTo>
                    <a:cubicBezTo>
                      <a:pt x="1530" y="2376"/>
                      <a:pt x="1473" y="2317"/>
                      <a:pt x="1412" y="2260"/>
                    </a:cubicBezTo>
                    <a:lnTo>
                      <a:pt x="1369" y="2217"/>
                    </a:lnTo>
                    <a:cubicBezTo>
                      <a:pt x="1296" y="2143"/>
                      <a:pt x="1222" y="2071"/>
                      <a:pt x="1152" y="1995"/>
                    </a:cubicBezTo>
                    <a:cubicBezTo>
                      <a:pt x="1236" y="1974"/>
                      <a:pt x="1301" y="1947"/>
                      <a:pt x="1359" y="1917"/>
                    </a:cubicBezTo>
                    <a:cubicBezTo>
                      <a:pt x="1388" y="1899"/>
                      <a:pt x="1417" y="1882"/>
                      <a:pt x="1444" y="1864"/>
                    </a:cubicBezTo>
                    <a:cubicBezTo>
                      <a:pt x="1470" y="1845"/>
                      <a:pt x="1495" y="1818"/>
                      <a:pt x="1517" y="1793"/>
                    </a:cubicBezTo>
                    <a:cubicBezTo>
                      <a:pt x="1548" y="1758"/>
                      <a:pt x="1570" y="1705"/>
                      <a:pt x="1570" y="1660"/>
                    </a:cubicBezTo>
                    <a:cubicBezTo>
                      <a:pt x="1570" y="1630"/>
                      <a:pt x="1569" y="1606"/>
                      <a:pt x="1558" y="1579"/>
                    </a:cubicBezTo>
                    <a:cubicBezTo>
                      <a:pt x="1548" y="1559"/>
                      <a:pt x="1537" y="1539"/>
                      <a:pt x="1523" y="1523"/>
                    </a:cubicBezTo>
                    <a:cubicBezTo>
                      <a:pt x="1498" y="1494"/>
                      <a:pt x="1467" y="1468"/>
                      <a:pt x="1420" y="1443"/>
                    </a:cubicBezTo>
                    <a:cubicBezTo>
                      <a:pt x="1374" y="1415"/>
                      <a:pt x="1324" y="1392"/>
                      <a:pt x="1275" y="1371"/>
                    </a:cubicBezTo>
                    <a:cubicBezTo>
                      <a:pt x="1216" y="1347"/>
                      <a:pt x="1158" y="1325"/>
                      <a:pt x="1097" y="1304"/>
                    </a:cubicBezTo>
                    <a:lnTo>
                      <a:pt x="1004" y="1268"/>
                    </a:lnTo>
                    <a:cubicBezTo>
                      <a:pt x="1036" y="1213"/>
                      <a:pt x="1066" y="1155"/>
                      <a:pt x="1093" y="1098"/>
                    </a:cubicBezTo>
                    <a:cubicBezTo>
                      <a:pt x="1129" y="1024"/>
                      <a:pt x="1162" y="946"/>
                      <a:pt x="1193" y="856"/>
                    </a:cubicBezTo>
                    <a:cubicBezTo>
                      <a:pt x="1251" y="691"/>
                      <a:pt x="1272" y="545"/>
                      <a:pt x="1259" y="409"/>
                    </a:cubicBezTo>
                    <a:cubicBezTo>
                      <a:pt x="1258" y="390"/>
                      <a:pt x="1245" y="372"/>
                      <a:pt x="1229" y="357"/>
                    </a:cubicBezTo>
                    <a:cubicBezTo>
                      <a:pt x="1219" y="352"/>
                      <a:pt x="1202" y="343"/>
                      <a:pt x="1183" y="340"/>
                    </a:cubicBezTo>
                    <a:lnTo>
                      <a:pt x="1168" y="343"/>
                    </a:lnTo>
                    <a:cubicBezTo>
                      <a:pt x="1080" y="367"/>
                      <a:pt x="993" y="393"/>
                      <a:pt x="907" y="425"/>
                    </a:cubicBezTo>
                    <a:cubicBezTo>
                      <a:pt x="817" y="459"/>
                      <a:pt x="724" y="500"/>
                      <a:pt x="632" y="551"/>
                    </a:cubicBezTo>
                    <a:cubicBezTo>
                      <a:pt x="573" y="582"/>
                      <a:pt x="518" y="618"/>
                      <a:pt x="466" y="654"/>
                    </a:cubicBezTo>
                    <a:cubicBezTo>
                      <a:pt x="459" y="602"/>
                      <a:pt x="452" y="548"/>
                      <a:pt x="439" y="496"/>
                    </a:cubicBezTo>
                    <a:cubicBezTo>
                      <a:pt x="422" y="422"/>
                      <a:pt x="399" y="350"/>
                      <a:pt x="371" y="278"/>
                    </a:cubicBezTo>
                    <a:cubicBezTo>
                      <a:pt x="357" y="238"/>
                      <a:pt x="337" y="200"/>
                      <a:pt x="316" y="161"/>
                    </a:cubicBezTo>
                    <a:cubicBezTo>
                      <a:pt x="294" y="122"/>
                      <a:pt x="271" y="85"/>
                      <a:pt x="244" y="51"/>
                    </a:cubicBezTo>
                    <a:cubicBezTo>
                      <a:pt x="220" y="21"/>
                      <a:pt x="184" y="2"/>
                      <a:pt x="145" y="1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0" name="Google Shape;6030;p36"/>
            <p:cNvGrpSpPr/>
            <p:nvPr/>
          </p:nvGrpSpPr>
          <p:grpSpPr>
            <a:xfrm>
              <a:off x="2715484" y="1486126"/>
              <a:ext cx="310220" cy="298990"/>
              <a:chOff x="2049809" y="3045624"/>
              <a:chExt cx="310220" cy="298990"/>
            </a:xfrm>
          </p:grpSpPr>
          <p:sp>
            <p:nvSpPr>
              <p:cNvPr id="6031" name="Google Shape;6031;p36"/>
              <p:cNvSpPr/>
              <p:nvPr/>
            </p:nvSpPr>
            <p:spPr>
              <a:xfrm>
                <a:off x="2149388" y="3111072"/>
                <a:ext cx="145604" cy="151172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779" extrusionOk="0">
                    <a:moveTo>
                      <a:pt x="1097" y="1"/>
                    </a:moveTo>
                    <a:cubicBezTo>
                      <a:pt x="1040" y="1"/>
                      <a:pt x="983" y="17"/>
                      <a:pt x="928" y="59"/>
                    </a:cubicBezTo>
                    <a:cubicBezTo>
                      <a:pt x="775" y="173"/>
                      <a:pt x="788" y="345"/>
                      <a:pt x="815" y="511"/>
                    </a:cubicBezTo>
                    <a:cubicBezTo>
                      <a:pt x="821" y="553"/>
                      <a:pt x="838" y="590"/>
                      <a:pt x="851" y="630"/>
                    </a:cubicBezTo>
                    <a:cubicBezTo>
                      <a:pt x="915" y="839"/>
                      <a:pt x="981" y="1048"/>
                      <a:pt x="1043" y="1260"/>
                    </a:cubicBezTo>
                    <a:cubicBezTo>
                      <a:pt x="1087" y="1416"/>
                      <a:pt x="1146" y="1569"/>
                      <a:pt x="1143" y="1761"/>
                    </a:cubicBezTo>
                    <a:cubicBezTo>
                      <a:pt x="1001" y="1840"/>
                      <a:pt x="852" y="1910"/>
                      <a:pt x="718" y="2000"/>
                    </a:cubicBezTo>
                    <a:cubicBezTo>
                      <a:pt x="539" y="2125"/>
                      <a:pt x="352" y="2248"/>
                      <a:pt x="205" y="2404"/>
                    </a:cubicBezTo>
                    <a:cubicBezTo>
                      <a:pt x="0" y="2619"/>
                      <a:pt x="63" y="2836"/>
                      <a:pt x="338" y="2952"/>
                    </a:cubicBezTo>
                    <a:cubicBezTo>
                      <a:pt x="438" y="2994"/>
                      <a:pt x="549" y="3023"/>
                      <a:pt x="656" y="3041"/>
                    </a:cubicBezTo>
                    <a:cubicBezTo>
                      <a:pt x="816" y="3067"/>
                      <a:pt x="981" y="3080"/>
                      <a:pt x="1144" y="3106"/>
                    </a:cubicBezTo>
                    <a:cubicBezTo>
                      <a:pt x="1219" y="3117"/>
                      <a:pt x="1293" y="3144"/>
                      <a:pt x="1355" y="3163"/>
                    </a:cubicBezTo>
                    <a:cubicBezTo>
                      <a:pt x="1336" y="3462"/>
                      <a:pt x="1307" y="3737"/>
                      <a:pt x="1307" y="4011"/>
                    </a:cubicBezTo>
                    <a:cubicBezTo>
                      <a:pt x="1307" y="4172"/>
                      <a:pt x="1330" y="4341"/>
                      <a:pt x="1382" y="4495"/>
                    </a:cubicBezTo>
                    <a:cubicBezTo>
                      <a:pt x="1446" y="4680"/>
                      <a:pt x="1567" y="4778"/>
                      <a:pt x="1703" y="4778"/>
                    </a:cubicBezTo>
                    <a:cubicBezTo>
                      <a:pt x="1796" y="4778"/>
                      <a:pt x="1896" y="4733"/>
                      <a:pt x="1989" y="4639"/>
                    </a:cubicBezTo>
                    <a:cubicBezTo>
                      <a:pt x="2121" y="4505"/>
                      <a:pt x="2232" y="4341"/>
                      <a:pt x="2328" y="4177"/>
                    </a:cubicBezTo>
                    <a:cubicBezTo>
                      <a:pt x="2497" y="3896"/>
                      <a:pt x="2646" y="3604"/>
                      <a:pt x="2812" y="3300"/>
                    </a:cubicBezTo>
                    <a:cubicBezTo>
                      <a:pt x="2944" y="3350"/>
                      <a:pt x="3069" y="3403"/>
                      <a:pt x="3198" y="3445"/>
                    </a:cubicBezTo>
                    <a:cubicBezTo>
                      <a:pt x="3420" y="3517"/>
                      <a:pt x="3639" y="3595"/>
                      <a:pt x="3866" y="3644"/>
                    </a:cubicBezTo>
                    <a:cubicBezTo>
                      <a:pt x="3923" y="3656"/>
                      <a:pt x="3983" y="3662"/>
                      <a:pt x="4043" y="3662"/>
                    </a:cubicBezTo>
                    <a:cubicBezTo>
                      <a:pt x="4121" y="3662"/>
                      <a:pt x="4199" y="3653"/>
                      <a:pt x="4273" y="3638"/>
                    </a:cubicBezTo>
                    <a:cubicBezTo>
                      <a:pt x="4522" y="3590"/>
                      <a:pt x="4602" y="3413"/>
                      <a:pt x="4509" y="3177"/>
                    </a:cubicBezTo>
                    <a:cubicBezTo>
                      <a:pt x="4422" y="2955"/>
                      <a:pt x="4266" y="2778"/>
                      <a:pt x="4110" y="2606"/>
                    </a:cubicBezTo>
                    <a:cubicBezTo>
                      <a:pt x="3918" y="2393"/>
                      <a:pt x="3714" y="2192"/>
                      <a:pt x="3500" y="1972"/>
                    </a:cubicBezTo>
                    <a:cubicBezTo>
                      <a:pt x="3588" y="1798"/>
                      <a:pt x="3684" y="1632"/>
                      <a:pt x="3763" y="1460"/>
                    </a:cubicBezTo>
                    <a:cubicBezTo>
                      <a:pt x="3835" y="1297"/>
                      <a:pt x="3915" y="1133"/>
                      <a:pt x="3946" y="961"/>
                    </a:cubicBezTo>
                    <a:cubicBezTo>
                      <a:pt x="4003" y="657"/>
                      <a:pt x="3823" y="442"/>
                      <a:pt x="3539" y="442"/>
                    </a:cubicBezTo>
                    <a:cubicBezTo>
                      <a:pt x="3509" y="442"/>
                      <a:pt x="3477" y="444"/>
                      <a:pt x="3444" y="450"/>
                    </a:cubicBezTo>
                    <a:cubicBezTo>
                      <a:pt x="3283" y="474"/>
                      <a:pt x="3123" y="528"/>
                      <a:pt x="2973" y="590"/>
                    </a:cubicBezTo>
                    <a:cubicBezTo>
                      <a:pt x="2747" y="683"/>
                      <a:pt x="2527" y="795"/>
                      <a:pt x="2261" y="918"/>
                    </a:cubicBezTo>
                    <a:cubicBezTo>
                      <a:pt x="2138" y="783"/>
                      <a:pt x="2026" y="644"/>
                      <a:pt x="1896" y="528"/>
                    </a:cubicBezTo>
                    <a:cubicBezTo>
                      <a:pt x="1724" y="374"/>
                      <a:pt x="1544" y="225"/>
                      <a:pt x="1352" y="94"/>
                    </a:cubicBezTo>
                    <a:cubicBezTo>
                      <a:pt x="1275" y="42"/>
                      <a:pt x="1186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36"/>
              <p:cNvSpPr/>
              <p:nvPr/>
            </p:nvSpPr>
            <p:spPr>
              <a:xfrm>
                <a:off x="2049809" y="3180600"/>
                <a:ext cx="64688" cy="4052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281" extrusionOk="0">
                    <a:moveTo>
                      <a:pt x="1178" y="0"/>
                    </a:moveTo>
                    <a:cubicBezTo>
                      <a:pt x="966" y="0"/>
                      <a:pt x="754" y="52"/>
                      <a:pt x="528" y="159"/>
                    </a:cubicBezTo>
                    <a:cubicBezTo>
                      <a:pt x="496" y="177"/>
                      <a:pt x="419" y="207"/>
                      <a:pt x="356" y="258"/>
                    </a:cubicBezTo>
                    <a:cubicBezTo>
                      <a:pt x="164" y="402"/>
                      <a:pt x="1" y="578"/>
                      <a:pt x="55" y="840"/>
                    </a:cubicBezTo>
                    <a:cubicBezTo>
                      <a:pt x="105" y="1087"/>
                      <a:pt x="304" y="1194"/>
                      <a:pt x="526" y="1241"/>
                    </a:cubicBezTo>
                    <a:cubicBezTo>
                      <a:pt x="646" y="1267"/>
                      <a:pt x="764" y="1280"/>
                      <a:pt x="879" y="1280"/>
                    </a:cubicBezTo>
                    <a:cubicBezTo>
                      <a:pt x="1196" y="1280"/>
                      <a:pt x="1492" y="1179"/>
                      <a:pt x="1758" y="959"/>
                    </a:cubicBezTo>
                    <a:cubicBezTo>
                      <a:pt x="1818" y="908"/>
                      <a:pt x="1874" y="843"/>
                      <a:pt x="1917" y="774"/>
                    </a:cubicBezTo>
                    <a:cubicBezTo>
                      <a:pt x="2044" y="565"/>
                      <a:pt x="2011" y="332"/>
                      <a:pt x="1817" y="192"/>
                    </a:cubicBezTo>
                    <a:cubicBezTo>
                      <a:pt x="1709" y="114"/>
                      <a:pt x="1577" y="56"/>
                      <a:pt x="1449" y="28"/>
                    </a:cubicBezTo>
                    <a:cubicBezTo>
                      <a:pt x="1358" y="10"/>
                      <a:pt x="1268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36"/>
              <p:cNvSpPr/>
              <p:nvPr/>
            </p:nvSpPr>
            <p:spPr>
              <a:xfrm>
                <a:off x="2303502" y="3236305"/>
                <a:ext cx="56527" cy="4972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572" extrusionOk="0">
                    <a:moveTo>
                      <a:pt x="463" y="0"/>
                    </a:moveTo>
                    <a:cubicBezTo>
                      <a:pt x="411" y="0"/>
                      <a:pt x="359" y="4"/>
                      <a:pt x="309" y="10"/>
                    </a:cubicBezTo>
                    <a:cubicBezTo>
                      <a:pt x="141" y="30"/>
                      <a:pt x="1" y="183"/>
                      <a:pt x="5" y="348"/>
                    </a:cubicBezTo>
                    <a:cubicBezTo>
                      <a:pt x="9" y="483"/>
                      <a:pt x="31" y="630"/>
                      <a:pt x="91" y="745"/>
                    </a:cubicBezTo>
                    <a:cubicBezTo>
                      <a:pt x="297" y="1137"/>
                      <a:pt x="618" y="1406"/>
                      <a:pt x="1048" y="1534"/>
                    </a:cubicBezTo>
                    <a:cubicBezTo>
                      <a:pt x="1127" y="1557"/>
                      <a:pt x="1207" y="1572"/>
                      <a:pt x="1284" y="1572"/>
                    </a:cubicBezTo>
                    <a:cubicBezTo>
                      <a:pt x="1421" y="1572"/>
                      <a:pt x="1549" y="1524"/>
                      <a:pt x="1648" y="1395"/>
                    </a:cubicBezTo>
                    <a:cubicBezTo>
                      <a:pt x="1786" y="1209"/>
                      <a:pt x="1726" y="1002"/>
                      <a:pt x="1606" y="752"/>
                    </a:cubicBezTo>
                    <a:cubicBezTo>
                      <a:pt x="1413" y="425"/>
                      <a:pt x="1103" y="146"/>
                      <a:pt x="674" y="26"/>
                    </a:cubicBezTo>
                    <a:cubicBezTo>
                      <a:pt x="607" y="7"/>
                      <a:pt x="535" y="0"/>
                      <a:pt x="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36"/>
              <p:cNvSpPr/>
              <p:nvPr/>
            </p:nvSpPr>
            <p:spPr>
              <a:xfrm>
                <a:off x="2158024" y="3285083"/>
                <a:ext cx="45045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882" extrusionOk="0">
                    <a:moveTo>
                      <a:pt x="925" y="0"/>
                    </a:moveTo>
                    <a:cubicBezTo>
                      <a:pt x="872" y="0"/>
                      <a:pt x="817" y="11"/>
                      <a:pt x="760" y="33"/>
                    </a:cubicBezTo>
                    <a:cubicBezTo>
                      <a:pt x="659" y="72"/>
                      <a:pt x="558" y="129"/>
                      <a:pt x="482" y="205"/>
                    </a:cubicBezTo>
                    <a:cubicBezTo>
                      <a:pt x="155" y="533"/>
                      <a:pt x="1" y="931"/>
                      <a:pt x="42" y="1396"/>
                    </a:cubicBezTo>
                    <a:cubicBezTo>
                      <a:pt x="49" y="1478"/>
                      <a:pt x="72" y="1559"/>
                      <a:pt x="107" y="1632"/>
                    </a:cubicBezTo>
                    <a:cubicBezTo>
                      <a:pt x="182" y="1793"/>
                      <a:pt x="320" y="1881"/>
                      <a:pt x="478" y="1881"/>
                    </a:cubicBezTo>
                    <a:cubicBezTo>
                      <a:pt x="536" y="1881"/>
                      <a:pt x="597" y="1869"/>
                      <a:pt x="659" y="1844"/>
                    </a:cubicBezTo>
                    <a:cubicBezTo>
                      <a:pt x="722" y="1819"/>
                      <a:pt x="791" y="1790"/>
                      <a:pt x="838" y="1746"/>
                    </a:cubicBezTo>
                    <a:cubicBezTo>
                      <a:pt x="1229" y="1389"/>
                      <a:pt x="1424" y="958"/>
                      <a:pt x="1347" y="423"/>
                    </a:cubicBezTo>
                    <a:cubicBezTo>
                      <a:pt x="1338" y="370"/>
                      <a:pt x="1322" y="318"/>
                      <a:pt x="1317" y="292"/>
                    </a:cubicBezTo>
                    <a:cubicBezTo>
                      <a:pt x="1229" y="102"/>
                      <a:pt x="1089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36"/>
              <p:cNvSpPr/>
              <p:nvPr/>
            </p:nvSpPr>
            <p:spPr>
              <a:xfrm>
                <a:off x="2108297" y="3045624"/>
                <a:ext cx="52415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502" extrusionOk="0">
                    <a:moveTo>
                      <a:pt x="453" y="0"/>
                    </a:moveTo>
                    <a:cubicBezTo>
                      <a:pt x="441" y="0"/>
                      <a:pt x="430" y="1"/>
                      <a:pt x="419" y="1"/>
                    </a:cubicBezTo>
                    <a:cubicBezTo>
                      <a:pt x="152" y="14"/>
                      <a:pt x="0" y="213"/>
                      <a:pt x="43" y="478"/>
                    </a:cubicBezTo>
                    <a:cubicBezTo>
                      <a:pt x="52" y="531"/>
                      <a:pt x="66" y="585"/>
                      <a:pt x="88" y="636"/>
                    </a:cubicBezTo>
                    <a:cubicBezTo>
                      <a:pt x="261" y="1052"/>
                      <a:pt x="568" y="1327"/>
                      <a:pt x="994" y="1468"/>
                    </a:cubicBezTo>
                    <a:cubicBezTo>
                      <a:pt x="1060" y="1489"/>
                      <a:pt x="1129" y="1502"/>
                      <a:pt x="1198" y="1502"/>
                    </a:cubicBezTo>
                    <a:cubicBezTo>
                      <a:pt x="1200" y="1502"/>
                      <a:pt x="1202" y="1502"/>
                      <a:pt x="1204" y="1502"/>
                    </a:cubicBezTo>
                    <a:cubicBezTo>
                      <a:pt x="1485" y="1502"/>
                      <a:pt x="1657" y="1302"/>
                      <a:pt x="1614" y="1022"/>
                    </a:cubicBezTo>
                    <a:cubicBezTo>
                      <a:pt x="1604" y="941"/>
                      <a:pt x="1570" y="865"/>
                      <a:pt x="1550" y="796"/>
                    </a:cubicBezTo>
                    <a:cubicBezTo>
                      <a:pt x="1355" y="432"/>
                      <a:pt x="1082" y="177"/>
                      <a:pt x="699" y="46"/>
                    </a:cubicBezTo>
                    <a:cubicBezTo>
                      <a:pt x="622" y="18"/>
                      <a:pt x="536" y="0"/>
                      <a:pt x="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36"/>
              <p:cNvSpPr/>
              <p:nvPr/>
            </p:nvSpPr>
            <p:spPr>
              <a:xfrm>
                <a:off x="2304609" y="3065363"/>
                <a:ext cx="48809" cy="4820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24" extrusionOk="0">
                    <a:moveTo>
                      <a:pt x="1146" y="1"/>
                    </a:moveTo>
                    <a:cubicBezTo>
                      <a:pt x="1136" y="1"/>
                      <a:pt x="1125" y="1"/>
                      <a:pt x="1114" y="2"/>
                    </a:cubicBezTo>
                    <a:cubicBezTo>
                      <a:pt x="1035" y="6"/>
                      <a:pt x="958" y="47"/>
                      <a:pt x="921" y="57"/>
                    </a:cubicBezTo>
                    <a:cubicBezTo>
                      <a:pt x="549" y="238"/>
                      <a:pt x="300" y="486"/>
                      <a:pt x="135" y="816"/>
                    </a:cubicBezTo>
                    <a:cubicBezTo>
                      <a:pt x="92" y="901"/>
                      <a:pt x="60" y="995"/>
                      <a:pt x="45" y="1088"/>
                    </a:cubicBezTo>
                    <a:cubicBezTo>
                      <a:pt x="0" y="1348"/>
                      <a:pt x="149" y="1524"/>
                      <a:pt x="379" y="1524"/>
                    </a:cubicBezTo>
                    <a:cubicBezTo>
                      <a:pt x="424" y="1524"/>
                      <a:pt x="471" y="1517"/>
                      <a:pt x="520" y="1504"/>
                    </a:cubicBezTo>
                    <a:cubicBezTo>
                      <a:pt x="547" y="1496"/>
                      <a:pt x="572" y="1488"/>
                      <a:pt x="597" y="1475"/>
                    </a:cubicBezTo>
                    <a:cubicBezTo>
                      <a:pt x="962" y="1292"/>
                      <a:pt x="1266" y="1044"/>
                      <a:pt x="1442" y="666"/>
                    </a:cubicBezTo>
                    <a:cubicBezTo>
                      <a:pt x="1481" y="580"/>
                      <a:pt x="1508" y="483"/>
                      <a:pt x="1517" y="391"/>
                    </a:cubicBezTo>
                    <a:cubicBezTo>
                      <a:pt x="1543" y="140"/>
                      <a:pt x="1410" y="1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7" name="Google Shape;6037;p36"/>
            <p:cNvGrpSpPr/>
            <p:nvPr/>
          </p:nvGrpSpPr>
          <p:grpSpPr>
            <a:xfrm>
              <a:off x="3304316" y="1058492"/>
              <a:ext cx="253123" cy="201815"/>
              <a:chOff x="1631216" y="1891228"/>
              <a:chExt cx="253123" cy="201815"/>
            </a:xfrm>
          </p:grpSpPr>
          <p:sp>
            <p:nvSpPr>
              <p:cNvPr id="6038" name="Google Shape;6038;p36"/>
              <p:cNvSpPr/>
              <p:nvPr/>
            </p:nvSpPr>
            <p:spPr>
              <a:xfrm>
                <a:off x="1631216" y="1891228"/>
                <a:ext cx="253123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6380" extrusionOk="0">
                    <a:moveTo>
                      <a:pt x="5097" y="0"/>
                    </a:moveTo>
                    <a:cubicBezTo>
                      <a:pt x="3485" y="0"/>
                      <a:pt x="1959" y="1530"/>
                      <a:pt x="1959" y="1530"/>
                    </a:cubicBezTo>
                    <a:cubicBezTo>
                      <a:pt x="1" y="4135"/>
                      <a:pt x="3835" y="5535"/>
                      <a:pt x="4537" y="5595"/>
                    </a:cubicBezTo>
                    <a:cubicBezTo>
                      <a:pt x="5240" y="5654"/>
                      <a:pt x="4355" y="6091"/>
                      <a:pt x="4641" y="6340"/>
                    </a:cubicBezTo>
                    <a:cubicBezTo>
                      <a:pt x="4672" y="6367"/>
                      <a:pt x="4721" y="6380"/>
                      <a:pt x="4784" y="6380"/>
                    </a:cubicBezTo>
                    <a:cubicBezTo>
                      <a:pt x="5297" y="6380"/>
                      <a:pt x="6756" y="5545"/>
                      <a:pt x="7343" y="5027"/>
                    </a:cubicBezTo>
                    <a:cubicBezTo>
                      <a:pt x="8002" y="4443"/>
                      <a:pt x="7207" y="4652"/>
                      <a:pt x="7007" y="4076"/>
                    </a:cubicBezTo>
                    <a:cubicBezTo>
                      <a:pt x="6806" y="3499"/>
                      <a:pt x="7882" y="853"/>
                      <a:pt x="5878" y="133"/>
                    </a:cubicBezTo>
                    <a:cubicBezTo>
                      <a:pt x="5620" y="40"/>
                      <a:pt x="5357" y="0"/>
                      <a:pt x="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36"/>
              <p:cNvSpPr/>
              <p:nvPr/>
            </p:nvSpPr>
            <p:spPr>
              <a:xfrm>
                <a:off x="1692678" y="1975465"/>
                <a:ext cx="88286" cy="6876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2174" extrusionOk="0">
                    <a:moveTo>
                      <a:pt x="334" y="0"/>
                    </a:moveTo>
                    <a:cubicBezTo>
                      <a:pt x="270" y="0"/>
                      <a:pt x="224" y="31"/>
                      <a:pt x="204" y="99"/>
                    </a:cubicBezTo>
                    <a:cubicBezTo>
                      <a:pt x="1" y="772"/>
                      <a:pt x="2568" y="2156"/>
                      <a:pt x="2568" y="2156"/>
                    </a:cubicBezTo>
                    <a:cubicBezTo>
                      <a:pt x="2588" y="2168"/>
                      <a:pt x="2602" y="2173"/>
                      <a:pt x="2611" y="2173"/>
                    </a:cubicBezTo>
                    <a:cubicBezTo>
                      <a:pt x="2791" y="2173"/>
                      <a:pt x="879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36"/>
              <p:cNvSpPr/>
              <p:nvPr/>
            </p:nvSpPr>
            <p:spPr>
              <a:xfrm>
                <a:off x="1722665" y="1946205"/>
                <a:ext cx="73546" cy="8506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689" extrusionOk="0">
                    <a:moveTo>
                      <a:pt x="479" y="1"/>
                    </a:moveTo>
                    <a:cubicBezTo>
                      <a:pt x="434" y="1"/>
                      <a:pt x="397" y="22"/>
                      <a:pt x="368" y="69"/>
                    </a:cubicBezTo>
                    <a:cubicBezTo>
                      <a:pt x="0" y="666"/>
                      <a:pt x="2130" y="2660"/>
                      <a:pt x="2130" y="2660"/>
                    </a:cubicBezTo>
                    <a:cubicBezTo>
                      <a:pt x="2149" y="2680"/>
                      <a:pt x="2163" y="2689"/>
                      <a:pt x="2172" y="2689"/>
                    </a:cubicBezTo>
                    <a:cubicBezTo>
                      <a:pt x="2324" y="2689"/>
                      <a:pt x="973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36"/>
              <p:cNvSpPr/>
              <p:nvPr/>
            </p:nvSpPr>
            <p:spPr>
              <a:xfrm>
                <a:off x="1757619" y="1931021"/>
                <a:ext cx="558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23" extrusionOk="0">
                    <a:moveTo>
                      <a:pt x="598" y="0"/>
                    </a:moveTo>
                    <a:cubicBezTo>
                      <a:pt x="566" y="0"/>
                      <a:pt x="535" y="14"/>
                      <a:pt x="505" y="43"/>
                    </a:cubicBezTo>
                    <a:cubicBezTo>
                      <a:pt x="1" y="536"/>
                      <a:pt x="1587" y="2984"/>
                      <a:pt x="1587" y="2984"/>
                    </a:cubicBezTo>
                    <a:cubicBezTo>
                      <a:pt x="1603" y="3010"/>
                      <a:pt x="1615" y="3022"/>
                      <a:pt x="1624" y="3022"/>
                    </a:cubicBezTo>
                    <a:cubicBezTo>
                      <a:pt x="1763" y="3022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36"/>
              <p:cNvSpPr/>
              <p:nvPr/>
            </p:nvSpPr>
            <p:spPr>
              <a:xfrm>
                <a:off x="1796432" y="1916945"/>
                <a:ext cx="39762" cy="1001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165" extrusionOk="0">
                    <a:moveTo>
                      <a:pt x="664" y="1"/>
                    </a:moveTo>
                    <a:cubicBezTo>
                      <a:pt x="639" y="1"/>
                      <a:pt x="613" y="9"/>
                      <a:pt x="585" y="27"/>
                    </a:cubicBezTo>
                    <a:cubicBezTo>
                      <a:pt x="1" y="415"/>
                      <a:pt x="1091" y="3120"/>
                      <a:pt x="1091" y="3120"/>
                    </a:cubicBezTo>
                    <a:cubicBezTo>
                      <a:pt x="1102" y="3150"/>
                      <a:pt x="1112" y="3164"/>
                      <a:pt x="1121" y="3164"/>
                    </a:cubicBezTo>
                    <a:cubicBezTo>
                      <a:pt x="1257" y="3164"/>
                      <a:pt x="1149" y="1"/>
                      <a:pt x="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36"/>
              <p:cNvSpPr/>
              <p:nvPr/>
            </p:nvSpPr>
            <p:spPr>
              <a:xfrm>
                <a:off x="1768975" y="1896479"/>
                <a:ext cx="22997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559" y="1"/>
                    </a:moveTo>
                    <a:cubicBezTo>
                      <a:pt x="381" y="1"/>
                      <a:pt x="86" y="143"/>
                      <a:pt x="86" y="143"/>
                    </a:cubicBezTo>
                    <a:cubicBezTo>
                      <a:pt x="1" y="239"/>
                      <a:pt x="76" y="277"/>
                      <a:pt x="198" y="277"/>
                    </a:cubicBezTo>
                    <a:cubicBezTo>
                      <a:pt x="398" y="277"/>
                      <a:pt x="727" y="175"/>
                      <a:pt x="686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36"/>
              <p:cNvSpPr/>
              <p:nvPr/>
            </p:nvSpPr>
            <p:spPr>
              <a:xfrm>
                <a:off x="1757746" y="1917641"/>
                <a:ext cx="22965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8" extrusionOk="0">
                    <a:moveTo>
                      <a:pt x="558" y="1"/>
                    </a:moveTo>
                    <a:cubicBezTo>
                      <a:pt x="380" y="1"/>
                      <a:pt x="86" y="143"/>
                      <a:pt x="86" y="143"/>
                    </a:cubicBezTo>
                    <a:cubicBezTo>
                      <a:pt x="0" y="239"/>
                      <a:pt x="76" y="277"/>
                      <a:pt x="198" y="277"/>
                    </a:cubicBezTo>
                    <a:cubicBezTo>
                      <a:pt x="399" y="277"/>
                      <a:pt x="726" y="176"/>
                      <a:pt x="684" y="64"/>
                    </a:cubicBezTo>
                    <a:cubicBezTo>
                      <a:pt x="668" y="18"/>
                      <a:pt x="620" y="1"/>
                      <a:pt x="5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36"/>
              <p:cNvSpPr/>
              <p:nvPr/>
            </p:nvSpPr>
            <p:spPr>
              <a:xfrm>
                <a:off x="1737501" y="1907961"/>
                <a:ext cx="22965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7" extrusionOk="0">
                    <a:moveTo>
                      <a:pt x="559" y="0"/>
                    </a:moveTo>
                    <a:cubicBezTo>
                      <a:pt x="381" y="0"/>
                      <a:pt x="86" y="142"/>
                      <a:pt x="86" y="142"/>
                    </a:cubicBezTo>
                    <a:cubicBezTo>
                      <a:pt x="0" y="239"/>
                      <a:pt x="75" y="277"/>
                      <a:pt x="197" y="277"/>
                    </a:cubicBezTo>
                    <a:cubicBezTo>
                      <a:pt x="397" y="277"/>
                      <a:pt x="726" y="175"/>
                      <a:pt x="686" y="64"/>
                    </a:cubicBezTo>
                    <a:cubicBezTo>
                      <a:pt x="669" y="17"/>
                      <a:pt x="621" y="0"/>
                      <a:pt x="559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36"/>
              <p:cNvSpPr/>
              <p:nvPr/>
            </p:nvSpPr>
            <p:spPr>
              <a:xfrm>
                <a:off x="1717762" y="1926023"/>
                <a:ext cx="22491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315" extrusionOk="0">
                    <a:moveTo>
                      <a:pt x="549" y="1"/>
                    </a:moveTo>
                    <a:cubicBezTo>
                      <a:pt x="374" y="1"/>
                      <a:pt x="65" y="190"/>
                      <a:pt x="65" y="190"/>
                    </a:cubicBezTo>
                    <a:cubicBezTo>
                      <a:pt x="0" y="280"/>
                      <a:pt x="51" y="315"/>
                      <a:pt x="144" y="315"/>
                    </a:cubicBezTo>
                    <a:cubicBezTo>
                      <a:pt x="336" y="315"/>
                      <a:pt x="710" y="169"/>
                      <a:pt x="655" y="54"/>
                    </a:cubicBezTo>
                    <a:cubicBezTo>
                      <a:pt x="637" y="15"/>
                      <a:pt x="598" y="1"/>
                      <a:pt x="54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36"/>
              <p:cNvSpPr/>
              <p:nvPr/>
            </p:nvSpPr>
            <p:spPr>
              <a:xfrm>
                <a:off x="1794535" y="1900433"/>
                <a:ext cx="22965" cy="87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6" extrusionOk="0">
                    <a:moveTo>
                      <a:pt x="559" y="1"/>
                    </a:moveTo>
                    <a:cubicBezTo>
                      <a:pt x="380" y="1"/>
                      <a:pt x="85" y="143"/>
                      <a:pt x="85" y="143"/>
                    </a:cubicBezTo>
                    <a:cubicBezTo>
                      <a:pt x="0" y="238"/>
                      <a:pt x="75" y="276"/>
                      <a:pt x="197" y="276"/>
                    </a:cubicBezTo>
                    <a:cubicBezTo>
                      <a:pt x="398" y="276"/>
                      <a:pt x="725" y="175"/>
                      <a:pt x="685" y="64"/>
                    </a:cubicBezTo>
                    <a:cubicBezTo>
                      <a:pt x="669" y="18"/>
                      <a:pt x="621" y="1"/>
                      <a:pt x="559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8" name="Google Shape;6048;p36"/>
            <p:cNvGrpSpPr/>
            <p:nvPr/>
          </p:nvGrpSpPr>
          <p:grpSpPr>
            <a:xfrm>
              <a:off x="3025703" y="2294233"/>
              <a:ext cx="83763" cy="83541"/>
              <a:chOff x="3317703" y="1099656"/>
              <a:chExt cx="83763" cy="83541"/>
            </a:xfrm>
          </p:grpSpPr>
          <p:sp>
            <p:nvSpPr>
              <p:cNvPr id="6049" name="Google Shape;6049;p36"/>
              <p:cNvSpPr/>
              <p:nvPr/>
            </p:nvSpPr>
            <p:spPr>
              <a:xfrm>
                <a:off x="3317703" y="1099656"/>
                <a:ext cx="83763" cy="835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1" extrusionOk="0">
                    <a:moveTo>
                      <a:pt x="1325" y="0"/>
                    </a:moveTo>
                    <a:cubicBezTo>
                      <a:pt x="599" y="0"/>
                      <a:pt x="7" y="588"/>
                      <a:pt x="3" y="1315"/>
                    </a:cubicBezTo>
                    <a:cubicBezTo>
                      <a:pt x="0" y="2044"/>
                      <a:pt x="589" y="2638"/>
                      <a:pt x="1317" y="2641"/>
                    </a:cubicBezTo>
                    <a:cubicBezTo>
                      <a:pt x="1320" y="2641"/>
                      <a:pt x="1323" y="2641"/>
                      <a:pt x="1325" y="2641"/>
                    </a:cubicBezTo>
                    <a:cubicBezTo>
                      <a:pt x="2051" y="2641"/>
                      <a:pt x="2640" y="2052"/>
                      <a:pt x="2643" y="1328"/>
                    </a:cubicBezTo>
                    <a:cubicBezTo>
                      <a:pt x="2648" y="599"/>
                      <a:pt x="2058" y="6"/>
                      <a:pt x="1330" y="0"/>
                    </a:cubicBezTo>
                    <a:cubicBezTo>
                      <a:pt x="1329" y="0"/>
                      <a:pt x="1327" y="0"/>
                      <a:pt x="13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36"/>
              <p:cNvSpPr/>
              <p:nvPr/>
            </p:nvSpPr>
            <p:spPr>
              <a:xfrm>
                <a:off x="3325042" y="1108829"/>
                <a:ext cx="46753" cy="3621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45" extrusionOk="0">
                    <a:moveTo>
                      <a:pt x="1058" y="1"/>
                    </a:moveTo>
                    <a:cubicBezTo>
                      <a:pt x="883" y="1"/>
                      <a:pt x="665" y="84"/>
                      <a:pt x="470" y="240"/>
                    </a:cubicBezTo>
                    <a:cubicBezTo>
                      <a:pt x="143" y="501"/>
                      <a:pt x="0" y="862"/>
                      <a:pt x="149" y="1049"/>
                    </a:cubicBezTo>
                    <a:cubicBezTo>
                      <a:pt x="199" y="1112"/>
                      <a:pt x="281" y="1145"/>
                      <a:pt x="375" y="1145"/>
                    </a:cubicBezTo>
                    <a:cubicBezTo>
                      <a:pt x="559" y="1145"/>
                      <a:pt x="785" y="1018"/>
                      <a:pt x="879" y="758"/>
                    </a:cubicBezTo>
                    <a:cubicBezTo>
                      <a:pt x="1020" y="366"/>
                      <a:pt x="1478" y="300"/>
                      <a:pt x="1329" y="111"/>
                    </a:cubicBezTo>
                    <a:cubicBezTo>
                      <a:pt x="1270" y="37"/>
                      <a:pt x="1173" y="1"/>
                      <a:pt x="1058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BBE9930-2931-F679-0DB0-CC8588FC06FD}"/>
              </a:ext>
            </a:extLst>
          </p:cNvPr>
          <p:cNvSpPr/>
          <p:nvPr/>
        </p:nvSpPr>
        <p:spPr>
          <a:xfrm>
            <a:off x="983848" y="1378666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8F624-1CFC-B628-E8D6-FB22104499A0}"/>
              </a:ext>
            </a:extLst>
          </p:cNvPr>
          <p:cNvSpPr/>
          <p:nvPr/>
        </p:nvSpPr>
        <p:spPr>
          <a:xfrm>
            <a:off x="1826341" y="1996279"/>
            <a:ext cx="711119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45C56-7AE2-94DF-B085-680C3B7929DD}"/>
              </a:ext>
            </a:extLst>
          </p:cNvPr>
          <p:cNvSpPr/>
          <p:nvPr/>
        </p:nvSpPr>
        <p:spPr>
          <a:xfrm>
            <a:off x="1133856" y="2599539"/>
            <a:ext cx="11460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36B15-F122-F4E1-3A35-DFCE39D68AAF}"/>
              </a:ext>
            </a:extLst>
          </p:cNvPr>
          <p:cNvSpPr/>
          <p:nvPr/>
        </p:nvSpPr>
        <p:spPr>
          <a:xfrm>
            <a:off x="1569720" y="3242248"/>
            <a:ext cx="2160270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92DBE-7B87-D2B1-7221-4BB5A020310F}"/>
              </a:ext>
            </a:extLst>
          </p:cNvPr>
          <p:cNvSpPr/>
          <p:nvPr/>
        </p:nvSpPr>
        <p:spPr>
          <a:xfrm>
            <a:off x="1067268" y="3822643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2" name="Google Shape;5862;p36"/>
          <p:cNvSpPr txBox="1">
            <a:spLocks noGrp="1"/>
          </p:cNvSpPr>
          <p:nvPr>
            <p:ph type="subTitle" idx="1"/>
          </p:nvPr>
        </p:nvSpPr>
        <p:spPr>
          <a:xfrm rot="370">
            <a:off x="340090" y="1063926"/>
            <a:ext cx="8980825" cy="3901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My friend's / friends' name is Mike. 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 This is the cat's / cats bowl. 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3 Our children's /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childrens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' Art teacher is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Black.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4 Look at Philip's and Lucy's / Philip and Lucy new cameras!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5 My cousin's / cousins car is blue.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2B98C-1026-F8B5-C0CD-3C023DE84487}"/>
              </a:ext>
            </a:extLst>
          </p:cNvPr>
          <p:cNvSpPr/>
          <p:nvPr/>
        </p:nvSpPr>
        <p:spPr>
          <a:xfrm>
            <a:off x="5187122" y="1420472"/>
            <a:ext cx="639148" cy="30777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7BA2C-457F-EC8B-7684-D7FBE1C478EE}"/>
              </a:ext>
            </a:extLst>
          </p:cNvPr>
          <p:cNvSpPr/>
          <p:nvPr/>
        </p:nvSpPr>
        <p:spPr>
          <a:xfrm>
            <a:off x="625465" y="4431491"/>
            <a:ext cx="1013838" cy="30777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DD587-8CAE-24CF-2D2E-681791BDFEE7}"/>
              </a:ext>
            </a:extLst>
          </p:cNvPr>
          <p:cNvSpPr/>
          <p:nvPr/>
        </p:nvSpPr>
        <p:spPr>
          <a:xfrm>
            <a:off x="7043920" y="3393008"/>
            <a:ext cx="1077454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AE6B8-1EAC-0C2B-E61B-4E1B67FDF7C7}"/>
              </a:ext>
            </a:extLst>
          </p:cNvPr>
          <p:cNvSpPr/>
          <p:nvPr/>
        </p:nvSpPr>
        <p:spPr>
          <a:xfrm>
            <a:off x="5178941" y="2413154"/>
            <a:ext cx="688010" cy="30777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1" name="Google Shape;6481;p39"/>
          <p:cNvSpPr txBox="1">
            <a:spLocks/>
          </p:cNvSpPr>
          <p:nvPr/>
        </p:nvSpPr>
        <p:spPr>
          <a:xfrm>
            <a:off x="599938" y="927132"/>
            <a:ext cx="9704336" cy="42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1. Ms. Jenny is _______ work now.</a:t>
            </a:r>
          </a:p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on		B. next to		C. at		D. in</a:t>
            </a:r>
          </a:p>
          <a:p>
            <a:pPr>
              <a:spcBef>
                <a:spcPts val="600"/>
              </a:spcBef>
            </a:pPr>
            <a:endParaRPr lang="en-US" sz="1700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2. Is Mark _______ bed with his headache?</a:t>
            </a:r>
          </a:p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at		B. in			C. on		D. under</a:t>
            </a:r>
          </a:p>
          <a:p>
            <a:pPr>
              <a:spcBef>
                <a:spcPts val="600"/>
              </a:spcBef>
            </a:pPr>
            <a:endParaRPr lang="en-US" sz="1700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3. He hangs his raincoat _______ the door.</a:t>
            </a:r>
          </a:p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in		B. between		C. at		D. behind</a:t>
            </a:r>
          </a:p>
          <a:p>
            <a:pPr marL="342900" indent="-342900">
              <a:spcBef>
                <a:spcPts val="600"/>
              </a:spcBef>
              <a:buAutoNum type="alphaUcPeriod"/>
            </a:pPr>
            <a:endParaRPr lang="en-US" sz="1700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4. The kitten is hiding _______ the bed.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A. under		B. in front of		C. between	D. at</a:t>
            </a:r>
          </a:p>
        </p:txBody>
      </p:sp>
      <p:sp>
        <p:nvSpPr>
          <p:cNvPr id="4" name="Google Shape;6480;p39">
            <a:extLst>
              <a:ext uri="{FF2B5EF4-FFF2-40B4-BE49-F238E27FC236}">
                <a16:creationId xmlns:a16="http://schemas.microsoft.com/office/drawing/2014/main" id="{557F257D-80F1-4392-800A-0161FCC48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120" y="99060"/>
            <a:ext cx="8225880" cy="107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best completes each sentence blow.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19460-6B5B-A519-EBD8-948875ADFF68}"/>
              </a:ext>
            </a:extLst>
          </p:cNvPr>
          <p:cNvSpPr txBox="1"/>
          <p:nvPr/>
        </p:nvSpPr>
        <p:spPr>
          <a:xfrm>
            <a:off x="4761259" y="-32382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Quicksand" panose="020B0604020202020204" charset="0"/>
              </a:rPr>
              <a:t>Trên</a:t>
            </a:r>
            <a:endParaRPr lang="en-US" dirty="0">
              <a:solidFill>
                <a:srgbClr val="FF0000"/>
              </a:solidFill>
              <a:latin typeface="Quicksand" panose="020B060402020202020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F6697-AFCC-96BF-2E70-1768976D5659}"/>
              </a:ext>
            </a:extLst>
          </p:cNvPr>
          <p:cNvGrpSpPr/>
          <p:nvPr/>
        </p:nvGrpSpPr>
        <p:grpSpPr>
          <a:xfrm>
            <a:off x="809398" y="1710757"/>
            <a:ext cx="6867168" cy="307777"/>
            <a:chOff x="1135450" y="1652695"/>
            <a:chExt cx="6867168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27BED4-4BB7-EFA4-3600-B3E6FCA5BF53}"/>
                </a:ext>
              </a:extLst>
            </p:cNvPr>
            <p:cNvSpPr txBox="1"/>
            <p:nvPr/>
          </p:nvSpPr>
          <p:spPr>
            <a:xfrm>
              <a:off x="7362698" y="1652695"/>
              <a:ext cx="639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AD449B-8C0D-E6A3-EC45-31C74D8C046E}"/>
                </a:ext>
              </a:extLst>
            </p:cNvPr>
            <p:cNvSpPr txBox="1"/>
            <p:nvPr/>
          </p:nvSpPr>
          <p:spPr>
            <a:xfrm>
              <a:off x="2875624" y="1652695"/>
              <a:ext cx="957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bên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cạnh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EF95A-1D27-0BFA-BDCD-9CA3708D405C}"/>
                </a:ext>
              </a:extLst>
            </p:cNvPr>
            <p:cNvSpPr txBox="1"/>
            <p:nvPr/>
          </p:nvSpPr>
          <p:spPr>
            <a:xfrm>
              <a:off x="5497378" y="1652695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34E1CB-6305-F880-0AC9-CF7DD8F65087}"/>
                </a:ext>
              </a:extLst>
            </p:cNvPr>
            <p:cNvSpPr txBox="1"/>
            <p:nvPr/>
          </p:nvSpPr>
          <p:spPr>
            <a:xfrm>
              <a:off x="1135450" y="165269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6468" name="Group 6467">
            <a:extLst>
              <a:ext uri="{FF2B5EF4-FFF2-40B4-BE49-F238E27FC236}">
                <a16:creationId xmlns:a16="http://schemas.microsoft.com/office/drawing/2014/main" id="{984ABA74-1152-5FEF-3B30-6E8A6DF71120}"/>
              </a:ext>
            </a:extLst>
          </p:cNvPr>
          <p:cNvGrpSpPr/>
          <p:nvPr/>
        </p:nvGrpSpPr>
        <p:grpSpPr>
          <a:xfrm>
            <a:off x="680536" y="2739028"/>
            <a:ext cx="7416656" cy="307777"/>
            <a:chOff x="1582795" y="2319225"/>
            <a:chExt cx="7416656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61EF0E-EFA6-F2CD-F623-A2733E34A3B0}"/>
                </a:ext>
              </a:extLst>
            </p:cNvPr>
            <p:cNvSpPr txBox="1"/>
            <p:nvPr/>
          </p:nvSpPr>
          <p:spPr>
            <a:xfrm>
              <a:off x="8046946" y="2319225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phía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dưới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982F0-3849-C7C2-20BA-48291983ED18}"/>
                </a:ext>
              </a:extLst>
            </p:cNvPr>
            <p:cNvSpPr txBox="1"/>
            <p:nvPr/>
          </p:nvSpPr>
          <p:spPr>
            <a:xfrm>
              <a:off x="1582795" y="2319225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10972-1235-6D37-9E91-379235566F49}"/>
                </a:ext>
              </a:extLst>
            </p:cNvPr>
            <p:cNvSpPr txBox="1"/>
            <p:nvPr/>
          </p:nvSpPr>
          <p:spPr>
            <a:xfrm>
              <a:off x="3315599" y="2319225"/>
              <a:ext cx="639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77CD38-233B-0E2C-A6B7-839DEF388EE4}"/>
                </a:ext>
              </a:extLst>
            </p:cNvPr>
            <p:cNvSpPr txBox="1"/>
            <p:nvPr/>
          </p:nvSpPr>
          <p:spPr>
            <a:xfrm>
              <a:off x="6194893" y="231922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6467" name="Group 6466">
            <a:extLst>
              <a:ext uri="{FF2B5EF4-FFF2-40B4-BE49-F238E27FC236}">
                <a16:creationId xmlns:a16="http://schemas.microsoft.com/office/drawing/2014/main" id="{0B00B07C-F4C9-71D5-713C-3E7253A2CB56}"/>
              </a:ext>
            </a:extLst>
          </p:cNvPr>
          <p:cNvGrpSpPr/>
          <p:nvPr/>
        </p:nvGrpSpPr>
        <p:grpSpPr>
          <a:xfrm>
            <a:off x="809398" y="3774826"/>
            <a:ext cx="7334836" cy="307777"/>
            <a:chOff x="1394539" y="3074526"/>
            <a:chExt cx="7334836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CFAAA5-9AF0-1769-63CD-35ECB08169A7}"/>
                </a:ext>
              </a:extLst>
            </p:cNvPr>
            <p:cNvSpPr txBox="1"/>
            <p:nvPr/>
          </p:nvSpPr>
          <p:spPr>
            <a:xfrm>
              <a:off x="3376142" y="3074526"/>
              <a:ext cx="705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ở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giữa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0B1B70-39BF-035C-C3EE-A4255A49705A}"/>
                </a:ext>
              </a:extLst>
            </p:cNvPr>
            <p:cNvSpPr txBox="1"/>
            <p:nvPr/>
          </p:nvSpPr>
          <p:spPr>
            <a:xfrm>
              <a:off x="1394539" y="3074526"/>
              <a:ext cx="639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17463D-A2FC-71F9-BCB2-F18CD2F9CD8B}"/>
                </a:ext>
              </a:extLst>
            </p:cNvPr>
            <p:cNvSpPr txBox="1"/>
            <p:nvPr/>
          </p:nvSpPr>
          <p:spPr>
            <a:xfrm>
              <a:off x="5772263" y="3074526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475BF3-2931-E3EB-FAE1-3F32618923CC}"/>
                </a:ext>
              </a:extLst>
            </p:cNvPr>
            <p:cNvSpPr txBox="1"/>
            <p:nvPr/>
          </p:nvSpPr>
          <p:spPr>
            <a:xfrm>
              <a:off x="7743207" y="3074526"/>
              <a:ext cx="986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đằng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sau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338CC5-6F6D-11BE-E855-A9A9D453FBB6}"/>
              </a:ext>
            </a:extLst>
          </p:cNvPr>
          <p:cNvGrpSpPr/>
          <p:nvPr/>
        </p:nvGrpSpPr>
        <p:grpSpPr>
          <a:xfrm>
            <a:off x="671208" y="4744381"/>
            <a:ext cx="6979405" cy="307777"/>
            <a:chOff x="607654" y="4628278"/>
            <a:chExt cx="6979405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3C620C-3F2B-E344-F76A-2423D666EC91}"/>
                </a:ext>
              </a:extLst>
            </p:cNvPr>
            <p:cNvSpPr txBox="1"/>
            <p:nvPr/>
          </p:nvSpPr>
          <p:spPr>
            <a:xfrm>
              <a:off x="2501668" y="4628278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ở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đằng trước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55DF56-5C8D-F070-FF0D-23D7F54067AF}"/>
                </a:ext>
              </a:extLst>
            </p:cNvPr>
            <p:cNvSpPr txBox="1"/>
            <p:nvPr/>
          </p:nvSpPr>
          <p:spPr>
            <a:xfrm>
              <a:off x="6951950" y="4628278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BDF03F-A922-033F-1038-0EA340A30E18}"/>
                </a:ext>
              </a:extLst>
            </p:cNvPr>
            <p:cNvSpPr txBox="1"/>
            <p:nvPr/>
          </p:nvSpPr>
          <p:spPr>
            <a:xfrm>
              <a:off x="5456345" y="4628278"/>
              <a:ext cx="705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ở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giữa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6464" name="TextBox 6463">
              <a:extLst>
                <a:ext uri="{FF2B5EF4-FFF2-40B4-BE49-F238E27FC236}">
                  <a16:creationId xmlns:a16="http://schemas.microsoft.com/office/drawing/2014/main" id="{2FB572E7-91CA-C93D-FE1E-DB59D1C86CC3}"/>
                </a:ext>
              </a:extLst>
            </p:cNvPr>
            <p:cNvSpPr txBox="1"/>
            <p:nvPr/>
          </p:nvSpPr>
          <p:spPr>
            <a:xfrm>
              <a:off x="607654" y="4628278"/>
              <a:ext cx="950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phía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dưới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39"/>
          <p:cNvSpPr txBox="1">
            <a:spLocks noGrp="1"/>
          </p:cNvSpPr>
          <p:nvPr>
            <p:ph type="title"/>
          </p:nvPr>
        </p:nvSpPr>
        <p:spPr>
          <a:xfrm>
            <a:off x="918120" y="99060"/>
            <a:ext cx="8027760" cy="107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best completes each sentence blow.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CC337-E51D-D3F4-7EB7-076D121F8EA4}"/>
              </a:ext>
            </a:extLst>
          </p:cNvPr>
          <p:cNvSpPr/>
          <p:nvPr/>
        </p:nvSpPr>
        <p:spPr>
          <a:xfrm>
            <a:off x="2720780" y="1722103"/>
            <a:ext cx="624400" cy="28479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9FEC0-3DE8-FDA1-6328-E4A8618E6A6C}"/>
              </a:ext>
            </a:extLst>
          </p:cNvPr>
          <p:cNvSpPr/>
          <p:nvPr/>
        </p:nvSpPr>
        <p:spPr>
          <a:xfrm>
            <a:off x="6934870" y="2878611"/>
            <a:ext cx="670160" cy="30777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EB62A-12BD-4D81-73C9-9CA1957455E3}"/>
              </a:ext>
            </a:extLst>
          </p:cNvPr>
          <p:cNvSpPr/>
          <p:nvPr/>
        </p:nvSpPr>
        <p:spPr>
          <a:xfrm>
            <a:off x="3291846" y="4024860"/>
            <a:ext cx="1356354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1" name="Google Shape;6481;p39"/>
          <p:cNvSpPr txBox="1"/>
          <p:nvPr/>
        </p:nvSpPr>
        <p:spPr>
          <a:xfrm>
            <a:off x="843798" y="1174501"/>
            <a:ext cx="8027760" cy="35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5. You can find the old book _______ that bookshelf.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at		B. on			C. in		D. under</a:t>
            </a:r>
          </a:p>
          <a:p>
            <a:pPr>
              <a:lnSpc>
                <a:spcPct val="150000"/>
              </a:lnSpc>
            </a:pPr>
            <a:endParaRPr lang="en-US" sz="1700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6.  Anna wears braces _______ her teeth.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in front of 	          B. in	         C. next to	          D. on</a:t>
            </a:r>
          </a:p>
          <a:p>
            <a:pPr>
              <a:lnSpc>
                <a:spcPct val="150000"/>
              </a:lnSpc>
            </a:pPr>
            <a:endParaRPr lang="en-US" sz="1700" i="1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7.  I can’t see the board because of Nick sitting_______ me.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behind	          B. in front of	                     C. at	              D. in</a:t>
            </a:r>
          </a:p>
          <a:p>
            <a:pPr>
              <a:lnSpc>
                <a:spcPct val="150000"/>
              </a:lnSpc>
            </a:pPr>
            <a:endParaRPr lang="en-US" sz="1700" dirty="0">
              <a:effectLst/>
              <a:latin typeface="Quicks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6475" name="Group 6474">
            <a:extLst>
              <a:ext uri="{FF2B5EF4-FFF2-40B4-BE49-F238E27FC236}">
                <a16:creationId xmlns:a16="http://schemas.microsoft.com/office/drawing/2014/main" id="{75C3A3C9-F66C-2A1C-9874-3DA666819C64}"/>
              </a:ext>
            </a:extLst>
          </p:cNvPr>
          <p:cNvGrpSpPr/>
          <p:nvPr/>
        </p:nvGrpSpPr>
        <p:grpSpPr>
          <a:xfrm>
            <a:off x="1059822" y="3246314"/>
            <a:ext cx="6521163" cy="307777"/>
            <a:chOff x="880055" y="3169545"/>
            <a:chExt cx="6521163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B0D10A-5FB0-D113-2E2C-22A6EF2D24A5}"/>
                </a:ext>
              </a:extLst>
            </p:cNvPr>
            <p:cNvSpPr txBox="1"/>
            <p:nvPr/>
          </p:nvSpPr>
          <p:spPr>
            <a:xfrm>
              <a:off x="880055" y="3169545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ở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đằng trước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5AF44B-6891-BCD4-9E91-456090F60EE0}"/>
                </a:ext>
              </a:extLst>
            </p:cNvPr>
            <p:cNvSpPr txBox="1"/>
            <p:nvPr/>
          </p:nvSpPr>
          <p:spPr>
            <a:xfrm>
              <a:off x="6881524" y="316954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F10DB3-FC5B-DFED-8A16-65806EFFE670}"/>
                </a:ext>
              </a:extLst>
            </p:cNvPr>
            <p:cNvSpPr txBox="1"/>
            <p:nvPr/>
          </p:nvSpPr>
          <p:spPr>
            <a:xfrm>
              <a:off x="3083223" y="3169545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945043-D8CC-FB34-0113-5D91ADBD9EF8}"/>
                </a:ext>
              </a:extLst>
            </p:cNvPr>
            <p:cNvSpPr txBox="1"/>
            <p:nvPr/>
          </p:nvSpPr>
          <p:spPr>
            <a:xfrm>
              <a:off x="4987204" y="3169545"/>
              <a:ext cx="96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bên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cạnh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6476" name="Group 6475">
            <a:extLst>
              <a:ext uri="{FF2B5EF4-FFF2-40B4-BE49-F238E27FC236}">
                <a16:creationId xmlns:a16="http://schemas.microsoft.com/office/drawing/2014/main" id="{F5B97915-1710-CC24-5A88-774E4723337D}"/>
              </a:ext>
            </a:extLst>
          </p:cNvPr>
          <p:cNvGrpSpPr/>
          <p:nvPr/>
        </p:nvGrpSpPr>
        <p:grpSpPr>
          <a:xfrm>
            <a:off x="1043548" y="4447487"/>
            <a:ext cx="6739402" cy="307777"/>
            <a:chOff x="1164735" y="4430631"/>
            <a:chExt cx="6739402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FF6C0-BEFD-9E20-340D-45F7E3DA159F}"/>
                </a:ext>
              </a:extLst>
            </p:cNvPr>
            <p:cNvSpPr txBox="1"/>
            <p:nvPr/>
          </p:nvSpPr>
          <p:spPr>
            <a:xfrm>
              <a:off x="3536517" y="4430631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ở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vi-VN" dirty="0">
                  <a:solidFill>
                    <a:srgbClr val="FF0000"/>
                  </a:solidFill>
                  <a:latin typeface="Quicksand" panose="020B0604020202020204" charset="0"/>
                </a:rPr>
                <a:t>đằng trước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62C8E0-DA4E-11DC-A42A-38B181BA9D63}"/>
                </a:ext>
              </a:extLst>
            </p:cNvPr>
            <p:cNvSpPr txBox="1"/>
            <p:nvPr/>
          </p:nvSpPr>
          <p:spPr>
            <a:xfrm>
              <a:off x="1164735" y="4430631"/>
              <a:ext cx="986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đằng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sau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DF4F29-68C0-2A7A-491B-A1E6DEB9B403}"/>
                </a:ext>
              </a:extLst>
            </p:cNvPr>
            <p:cNvSpPr txBox="1"/>
            <p:nvPr/>
          </p:nvSpPr>
          <p:spPr>
            <a:xfrm>
              <a:off x="5880125" y="4430631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966F63-C96F-16EE-8137-EBC4F04100B5}"/>
                </a:ext>
              </a:extLst>
            </p:cNvPr>
            <p:cNvSpPr txBox="1"/>
            <p:nvPr/>
          </p:nvSpPr>
          <p:spPr>
            <a:xfrm>
              <a:off x="7264218" y="4430631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6470" name="Group 6469">
            <a:extLst>
              <a:ext uri="{FF2B5EF4-FFF2-40B4-BE49-F238E27FC236}">
                <a16:creationId xmlns:a16="http://schemas.microsoft.com/office/drawing/2014/main" id="{E5FF2C11-41D1-FA5F-589D-48BC1B12F462}"/>
              </a:ext>
            </a:extLst>
          </p:cNvPr>
          <p:cNvGrpSpPr/>
          <p:nvPr/>
        </p:nvGrpSpPr>
        <p:grpSpPr>
          <a:xfrm>
            <a:off x="963248" y="2106140"/>
            <a:ext cx="7336954" cy="307777"/>
            <a:chOff x="1661696" y="4659117"/>
            <a:chExt cx="7336954" cy="307777"/>
          </a:xfrm>
        </p:grpSpPr>
        <p:sp>
          <p:nvSpPr>
            <p:cNvPr id="6471" name="TextBox 6470">
              <a:extLst>
                <a:ext uri="{FF2B5EF4-FFF2-40B4-BE49-F238E27FC236}">
                  <a16:creationId xmlns:a16="http://schemas.microsoft.com/office/drawing/2014/main" id="{18A51BCE-764A-0D5B-9282-CB3087583AB6}"/>
                </a:ext>
              </a:extLst>
            </p:cNvPr>
            <p:cNvSpPr txBox="1"/>
            <p:nvPr/>
          </p:nvSpPr>
          <p:spPr>
            <a:xfrm>
              <a:off x="8047748" y="4659117"/>
              <a:ext cx="950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phía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dưới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6472" name="TextBox 6471">
              <a:extLst>
                <a:ext uri="{FF2B5EF4-FFF2-40B4-BE49-F238E27FC236}">
                  <a16:creationId xmlns:a16="http://schemas.microsoft.com/office/drawing/2014/main" id="{EE151792-D90C-5869-8073-3ECC55FC2EC1}"/>
                </a:ext>
              </a:extLst>
            </p:cNvPr>
            <p:cNvSpPr txBox="1"/>
            <p:nvPr/>
          </p:nvSpPr>
          <p:spPr>
            <a:xfrm>
              <a:off x="6157170" y="4659117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6473" name="TextBox 6472">
              <a:extLst>
                <a:ext uri="{FF2B5EF4-FFF2-40B4-BE49-F238E27FC236}">
                  <a16:creationId xmlns:a16="http://schemas.microsoft.com/office/drawing/2014/main" id="{4838D1DE-2A03-A797-9837-E59CDB7A5F6D}"/>
                </a:ext>
              </a:extLst>
            </p:cNvPr>
            <p:cNvSpPr txBox="1"/>
            <p:nvPr/>
          </p:nvSpPr>
          <p:spPr>
            <a:xfrm>
              <a:off x="1661696" y="4659117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6474" name="TextBox 6473">
              <a:extLst>
                <a:ext uri="{FF2B5EF4-FFF2-40B4-BE49-F238E27FC236}">
                  <a16:creationId xmlns:a16="http://schemas.microsoft.com/office/drawing/2014/main" id="{C8D1165A-2ED4-DAA5-9C8E-CBBC1B1B6B53}"/>
                </a:ext>
              </a:extLst>
            </p:cNvPr>
            <p:cNvSpPr txBox="1"/>
            <p:nvPr/>
          </p:nvSpPr>
          <p:spPr>
            <a:xfrm>
              <a:off x="3443273" y="465911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39"/>
          <p:cNvSpPr txBox="1">
            <a:spLocks noGrp="1"/>
          </p:cNvSpPr>
          <p:nvPr>
            <p:ph type="title"/>
          </p:nvPr>
        </p:nvSpPr>
        <p:spPr>
          <a:xfrm>
            <a:off x="918120" y="99060"/>
            <a:ext cx="8027760" cy="107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best completes each sentence blow.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CC337-E51D-D3F4-7EB7-076D121F8EA4}"/>
              </a:ext>
            </a:extLst>
          </p:cNvPr>
          <p:cNvSpPr/>
          <p:nvPr/>
        </p:nvSpPr>
        <p:spPr>
          <a:xfrm>
            <a:off x="5098068" y="1816649"/>
            <a:ext cx="569754" cy="28479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EB62A-12BD-4D81-73C9-9CA1957455E3}"/>
              </a:ext>
            </a:extLst>
          </p:cNvPr>
          <p:cNvSpPr/>
          <p:nvPr/>
        </p:nvSpPr>
        <p:spPr>
          <a:xfrm>
            <a:off x="6972634" y="2956023"/>
            <a:ext cx="107637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8BE8B-0E33-0C98-80B7-B44E4DCAAD43}"/>
              </a:ext>
            </a:extLst>
          </p:cNvPr>
          <p:cNvSpPr/>
          <p:nvPr/>
        </p:nvSpPr>
        <p:spPr>
          <a:xfrm>
            <a:off x="937342" y="4127698"/>
            <a:ext cx="1124040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1" name="Google Shape;6481;p39"/>
          <p:cNvSpPr txBox="1"/>
          <p:nvPr/>
        </p:nvSpPr>
        <p:spPr>
          <a:xfrm>
            <a:off x="875823" y="1262700"/>
            <a:ext cx="8170474" cy="334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8.  Tom is standing _______ the window over there.</a:t>
            </a: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between	       B. in		         C. at</a:t>
            </a:r>
            <a:r>
              <a:rPr lang="en-US" sz="1700" dirty="0"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</a:t>
            </a: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D. on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9.  Our family had a picnic _______ the river.</a:t>
            </a: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on		       B. in		         C. under	</a:t>
            </a:r>
            <a:r>
              <a:rPr lang="en-US" sz="1700" dirty="0"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  D. next to</a:t>
            </a:r>
          </a:p>
          <a:p>
            <a:pPr>
              <a:lnSpc>
                <a:spcPct val="150000"/>
              </a:lnSpc>
            </a:pP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10. There is a mirror _______ a chest of drawers and a wardrobe.</a:t>
            </a: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A. between	       B. under	         C. at</a:t>
            </a:r>
            <a:r>
              <a:rPr lang="en-US" sz="1700" dirty="0"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</a:t>
            </a:r>
            <a:r>
              <a:rPr lang="en-US" sz="1700" dirty="0"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D. in</a:t>
            </a:r>
            <a:endParaRPr lang="en-US" sz="17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6464" name="Group 6463">
            <a:extLst>
              <a:ext uri="{FF2B5EF4-FFF2-40B4-BE49-F238E27FC236}">
                <a16:creationId xmlns:a16="http://schemas.microsoft.com/office/drawing/2014/main" id="{28A25D7A-6355-F37C-8C34-70FD90BC4DB7}"/>
              </a:ext>
            </a:extLst>
          </p:cNvPr>
          <p:cNvGrpSpPr/>
          <p:nvPr/>
        </p:nvGrpSpPr>
        <p:grpSpPr>
          <a:xfrm>
            <a:off x="1144218" y="4575239"/>
            <a:ext cx="6486250" cy="307777"/>
            <a:chOff x="2137516" y="4621539"/>
            <a:chExt cx="6486250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75996F-1CCE-FFED-059B-C5273C162DC8}"/>
                </a:ext>
              </a:extLst>
            </p:cNvPr>
            <p:cNvSpPr txBox="1"/>
            <p:nvPr/>
          </p:nvSpPr>
          <p:spPr>
            <a:xfrm>
              <a:off x="7983847" y="4621539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39A4E1-22A5-42C7-88E9-63FE9C490CD7}"/>
                </a:ext>
              </a:extLst>
            </p:cNvPr>
            <p:cNvSpPr txBox="1"/>
            <p:nvPr/>
          </p:nvSpPr>
          <p:spPr>
            <a:xfrm>
              <a:off x="2137516" y="4621539"/>
              <a:ext cx="705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ở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giữa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82B3C7-A297-CF7E-2B67-1555B6232D2D}"/>
                </a:ext>
              </a:extLst>
            </p:cNvPr>
            <p:cNvSpPr txBox="1"/>
            <p:nvPr/>
          </p:nvSpPr>
          <p:spPr>
            <a:xfrm>
              <a:off x="4341273" y="4621539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dưới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344B0-44FD-94B6-69CF-10F01E89BE96}"/>
                </a:ext>
              </a:extLst>
            </p:cNvPr>
            <p:cNvSpPr txBox="1"/>
            <p:nvPr/>
          </p:nvSpPr>
          <p:spPr>
            <a:xfrm>
              <a:off x="6101526" y="4621539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291C99-147F-402E-59B2-2101D668435B}"/>
              </a:ext>
            </a:extLst>
          </p:cNvPr>
          <p:cNvGrpSpPr/>
          <p:nvPr/>
        </p:nvGrpSpPr>
        <p:grpSpPr>
          <a:xfrm>
            <a:off x="1302883" y="2128454"/>
            <a:ext cx="6310475" cy="307777"/>
            <a:chOff x="2137516" y="3067363"/>
            <a:chExt cx="6310475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B9C29C-F08C-D3CC-F7D3-0B6E92FFABA9}"/>
                </a:ext>
              </a:extLst>
            </p:cNvPr>
            <p:cNvSpPr txBox="1"/>
            <p:nvPr/>
          </p:nvSpPr>
          <p:spPr>
            <a:xfrm>
              <a:off x="2137516" y="3067363"/>
              <a:ext cx="705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ở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giữa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4DC8CE-B580-4856-E52E-4640997BEC18}"/>
                </a:ext>
              </a:extLst>
            </p:cNvPr>
            <p:cNvSpPr txBox="1"/>
            <p:nvPr/>
          </p:nvSpPr>
          <p:spPr>
            <a:xfrm>
              <a:off x="5923006" y="3067363"/>
              <a:ext cx="635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tại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, ở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166659-3A42-097A-BDF7-111845208705}"/>
                </a:ext>
              </a:extLst>
            </p:cNvPr>
            <p:cNvSpPr txBox="1"/>
            <p:nvPr/>
          </p:nvSpPr>
          <p:spPr>
            <a:xfrm>
              <a:off x="7928297" y="3067363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F20F3F-DE94-6DD1-8F9F-17F6CDAB6D40}"/>
                </a:ext>
              </a:extLst>
            </p:cNvPr>
            <p:cNvSpPr txBox="1"/>
            <p:nvPr/>
          </p:nvSpPr>
          <p:spPr>
            <a:xfrm>
              <a:off x="3953998" y="3067363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2ECFB1-564C-6561-4096-0580730A0D87}"/>
              </a:ext>
            </a:extLst>
          </p:cNvPr>
          <p:cNvGrpSpPr/>
          <p:nvPr/>
        </p:nvGrpSpPr>
        <p:grpSpPr>
          <a:xfrm>
            <a:off x="1068970" y="3327344"/>
            <a:ext cx="6980042" cy="307777"/>
            <a:chOff x="1173142" y="2987136"/>
            <a:chExt cx="6980042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4A5BE-C654-B5E5-0290-8629052F1F7B}"/>
                </a:ext>
              </a:extLst>
            </p:cNvPr>
            <p:cNvSpPr txBox="1"/>
            <p:nvPr/>
          </p:nvSpPr>
          <p:spPr>
            <a:xfrm>
              <a:off x="3244456" y="2987136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trong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239FC7-09D0-CD30-6DBB-7E8BA1CA1F6C}"/>
                </a:ext>
              </a:extLst>
            </p:cNvPr>
            <p:cNvSpPr txBox="1"/>
            <p:nvPr/>
          </p:nvSpPr>
          <p:spPr>
            <a:xfrm>
              <a:off x="5374978" y="2987136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dưới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7BECC4-2D1F-08CD-C52E-99022BA7C14C}"/>
                </a:ext>
              </a:extLst>
            </p:cNvPr>
            <p:cNvSpPr txBox="1"/>
            <p:nvPr/>
          </p:nvSpPr>
          <p:spPr>
            <a:xfrm>
              <a:off x="1173142" y="2987136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trên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E8CBDB-F718-7422-15E2-A3F3D083F44D}"/>
                </a:ext>
              </a:extLst>
            </p:cNvPr>
            <p:cNvSpPr txBox="1"/>
            <p:nvPr/>
          </p:nvSpPr>
          <p:spPr>
            <a:xfrm>
              <a:off x="7187855" y="2987136"/>
              <a:ext cx="96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bên</a:t>
              </a:r>
              <a:r>
                <a:rPr lang="en-US" dirty="0">
                  <a:solidFill>
                    <a:srgbClr val="FF0000"/>
                  </a:solidFill>
                  <a:latin typeface="Quicksand" panose="020B060402020202020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Quicksand" panose="020B0604020202020204" charset="0"/>
                </a:rPr>
                <a:t>cạnh</a:t>
              </a:r>
              <a:endParaRPr lang="en-US" dirty="0">
                <a:solidFill>
                  <a:srgbClr val="FF0000"/>
                </a:solidFill>
                <a:latin typeface="Quicks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5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60;p44">
            <a:extLst>
              <a:ext uri="{FF2B5EF4-FFF2-40B4-BE49-F238E27FC236}">
                <a16:creationId xmlns:a16="http://schemas.microsoft.com/office/drawing/2014/main" id="{C16D8A2D-3B4D-8A72-9C21-4872DE792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609" y="172886"/>
            <a:ext cx="7704000" cy="1152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 out the mistake in the four underlined parts of each sentence.</a:t>
            </a:r>
          </a:p>
        </p:txBody>
      </p:sp>
      <p:sp>
        <p:nvSpPr>
          <p:cNvPr id="5" name="Google Shape;6949;p44">
            <a:extLst>
              <a:ext uri="{FF2B5EF4-FFF2-40B4-BE49-F238E27FC236}">
                <a16:creationId xmlns:a16="http://schemas.microsoft.com/office/drawing/2014/main" id="{2328261C-C04D-6E63-1241-233483739C33}"/>
              </a:ext>
            </a:extLst>
          </p:cNvPr>
          <p:cNvSpPr/>
          <p:nvPr/>
        </p:nvSpPr>
        <p:spPr>
          <a:xfrm>
            <a:off x="1867574" y="4763500"/>
            <a:ext cx="4055350" cy="380000"/>
          </a:xfrm>
          <a:custGeom>
            <a:avLst/>
            <a:gdLst/>
            <a:ahLst/>
            <a:cxnLst/>
            <a:rect l="l" t="t" r="r" b="b"/>
            <a:pathLst>
              <a:path w="162214" h="15200" extrusionOk="0">
                <a:moveTo>
                  <a:pt x="0" y="8393"/>
                </a:moveTo>
                <a:cubicBezTo>
                  <a:pt x="658" y="3141"/>
                  <a:pt x="8935" y="-1547"/>
                  <a:pt x="13801" y="537"/>
                </a:cubicBezTo>
                <a:cubicBezTo>
                  <a:pt x="19954" y="3172"/>
                  <a:pt x="24531" y="8700"/>
                  <a:pt x="30575" y="11578"/>
                </a:cubicBezTo>
                <a:cubicBezTo>
                  <a:pt x="37455" y="14854"/>
                  <a:pt x="45776" y="15376"/>
                  <a:pt x="53293" y="14125"/>
                </a:cubicBezTo>
                <a:cubicBezTo>
                  <a:pt x="57053" y="13499"/>
                  <a:pt x="59958" y="10395"/>
                  <a:pt x="63060" y="8180"/>
                </a:cubicBezTo>
                <a:cubicBezTo>
                  <a:pt x="69690" y="3445"/>
                  <a:pt x="79174" y="3830"/>
                  <a:pt x="87265" y="4783"/>
                </a:cubicBezTo>
                <a:cubicBezTo>
                  <a:pt x="91909" y="5330"/>
                  <a:pt x="93777" y="11903"/>
                  <a:pt x="98093" y="13701"/>
                </a:cubicBezTo>
                <a:cubicBezTo>
                  <a:pt x="102808" y="15665"/>
                  <a:pt x="108297" y="15270"/>
                  <a:pt x="113380" y="14762"/>
                </a:cubicBezTo>
                <a:cubicBezTo>
                  <a:pt x="119440" y="14157"/>
                  <a:pt x="123079" y="7371"/>
                  <a:pt x="127606" y="3297"/>
                </a:cubicBezTo>
                <a:cubicBezTo>
                  <a:pt x="130354" y="824"/>
                  <a:pt x="135009" y="1573"/>
                  <a:pt x="138647" y="2235"/>
                </a:cubicBezTo>
                <a:cubicBezTo>
                  <a:pt x="147153" y="3782"/>
                  <a:pt x="153569" y="13064"/>
                  <a:pt x="162214" y="13064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E02286-4427-8F05-A072-3C13900CC3DF}"/>
              </a:ext>
            </a:extLst>
          </p:cNvPr>
          <p:cNvSpPr/>
          <p:nvPr/>
        </p:nvSpPr>
        <p:spPr>
          <a:xfrm>
            <a:off x="2584048" y="1622506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3F96BA-A5BC-3264-F820-A9757BD801BF}"/>
              </a:ext>
            </a:extLst>
          </p:cNvPr>
          <p:cNvSpPr/>
          <p:nvPr/>
        </p:nvSpPr>
        <p:spPr>
          <a:xfrm>
            <a:off x="743166" y="3144730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EDFF0-4BB9-551C-A866-796DD53410B9}"/>
              </a:ext>
            </a:extLst>
          </p:cNvPr>
          <p:cNvSpPr/>
          <p:nvPr/>
        </p:nvSpPr>
        <p:spPr>
          <a:xfrm>
            <a:off x="678806" y="3946606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BB0A0-CC6E-C841-0AD9-F9FDC4B337A4}"/>
              </a:ext>
            </a:extLst>
          </p:cNvPr>
          <p:cNvSpPr/>
          <p:nvPr/>
        </p:nvSpPr>
        <p:spPr>
          <a:xfrm>
            <a:off x="743166" y="4680366"/>
            <a:ext cx="1268514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1061-0DC8-B41C-3EEA-E50FBD370BD1}"/>
              </a:ext>
            </a:extLst>
          </p:cNvPr>
          <p:cNvSpPr/>
          <p:nvPr/>
        </p:nvSpPr>
        <p:spPr>
          <a:xfrm>
            <a:off x="743166" y="2398769"/>
            <a:ext cx="983848" cy="345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861;p44">
            <a:extLst>
              <a:ext uri="{FF2B5EF4-FFF2-40B4-BE49-F238E27FC236}">
                <a16:creationId xmlns:a16="http://schemas.microsoft.com/office/drawing/2014/main" id="{D35ADAA1-E4CA-1F63-8578-C4F425110E96}"/>
              </a:ext>
            </a:extLst>
          </p:cNvPr>
          <p:cNvSpPr txBox="1"/>
          <p:nvPr/>
        </p:nvSpPr>
        <p:spPr>
          <a:xfrm>
            <a:off x="678806" y="1118235"/>
            <a:ext cx="7977514" cy="472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1. The student </a:t>
            </a:r>
            <a:r>
              <a:rPr lang="en-US" sz="1700" dirty="0" err="1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favourite</a:t>
            </a: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 subject is science.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A. The		B. student	C. is		D. science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2. Samuel and Anna’s flower garden are really big.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A. Samuel	B. Anna’s  	C. are		D. big</a:t>
            </a: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3. Lucas’s and Amanda’s new apartment is really modern.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A. Lucas’s	                B. Amanda’s            C. is		D. modern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4. </a:t>
            </a:r>
            <a:r>
              <a:rPr lang="en-US" sz="1700" dirty="0" err="1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Mais</a:t>
            </a: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’ mother is my teacher of English.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A. </a:t>
            </a:r>
            <a:r>
              <a:rPr lang="en-US" sz="1600" dirty="0" err="1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Mais</a:t>
            </a:r>
            <a:r>
              <a:rPr lang="en-US" sz="16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’		B. is		C. my		D. of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5. The color this picture is so beautiful.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42394A"/>
                </a:solidFill>
                <a:latin typeface="Quicksand"/>
                <a:ea typeface="Quicksand"/>
                <a:cs typeface="Quicksand"/>
                <a:sym typeface="Quicksand"/>
              </a:rPr>
              <a:t>A. The color	B. picture	C. is		D. beautiful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5D609-B107-4E1C-49A3-41E2DD3CE591}"/>
              </a:ext>
            </a:extLst>
          </p:cNvPr>
          <p:cNvSpPr txBox="1"/>
          <p:nvPr/>
        </p:nvSpPr>
        <p:spPr>
          <a:xfrm>
            <a:off x="7230736" y="2058333"/>
            <a:ext cx="1077539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 panose="020B0604020202020204" charset="0"/>
              </a:rPr>
              <a:t>Samuel’s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4B66B-B1B6-B643-239F-3F8B824C936A}"/>
              </a:ext>
            </a:extLst>
          </p:cNvPr>
          <p:cNvSpPr txBox="1"/>
          <p:nvPr/>
        </p:nvSpPr>
        <p:spPr>
          <a:xfrm>
            <a:off x="6715432" y="1217198"/>
            <a:ext cx="2108146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Student’s 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favourite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08890-ECD4-F3C4-791E-E5C61CDCD61D}"/>
              </a:ext>
            </a:extLst>
          </p:cNvPr>
          <p:cNvSpPr txBox="1"/>
          <p:nvPr/>
        </p:nvSpPr>
        <p:spPr>
          <a:xfrm>
            <a:off x="7426302" y="3564739"/>
            <a:ext cx="686406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 panose="020B0604020202020204" charset="0"/>
              </a:rPr>
              <a:t>Mai’s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E2416-E0C2-5188-EB1D-3CA617E2B61A}"/>
              </a:ext>
            </a:extLst>
          </p:cNvPr>
          <p:cNvSpPr txBox="1"/>
          <p:nvPr/>
        </p:nvSpPr>
        <p:spPr>
          <a:xfrm>
            <a:off x="6460493" y="4267355"/>
            <a:ext cx="2618024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The color of  this picture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61287-A7BE-94D9-0E74-A3DBD0EBD4EA}"/>
              </a:ext>
            </a:extLst>
          </p:cNvPr>
          <p:cNvSpPr txBox="1"/>
          <p:nvPr/>
        </p:nvSpPr>
        <p:spPr>
          <a:xfrm>
            <a:off x="7354662" y="2751970"/>
            <a:ext cx="829687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Lucas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0" name="Google Shape;6530;p42"/>
          <p:cNvSpPr txBox="1">
            <a:spLocks noGrp="1"/>
          </p:cNvSpPr>
          <p:nvPr>
            <p:ph type="title" idx="2"/>
          </p:nvPr>
        </p:nvSpPr>
        <p:spPr>
          <a:xfrm>
            <a:off x="1332622" y="-1006876"/>
            <a:ext cx="6865133" cy="24025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Look at the picture.                      Complete the sentences with the correct prepositions from the box</a:t>
            </a:r>
          </a:p>
        </p:txBody>
      </p:sp>
      <p:sp>
        <p:nvSpPr>
          <p:cNvPr id="6532" name="Google Shape;6532;p42"/>
          <p:cNvSpPr txBox="1">
            <a:spLocks noGrp="1"/>
          </p:cNvSpPr>
          <p:nvPr>
            <p:ph type="subTitle" idx="1"/>
          </p:nvPr>
        </p:nvSpPr>
        <p:spPr>
          <a:xfrm rot="246">
            <a:off x="305172" y="2304237"/>
            <a:ext cx="5113302" cy="5063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1. The trees are ____________ the house.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2. The dining room is ____________ the living room and the kitchen.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3. The kitchen sink is ____________ the window.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4. The bath is ____________ the bathroom.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5. The flower vase is ________ the chest of drawers.</a:t>
            </a:r>
          </a:p>
        </p:txBody>
      </p:sp>
      <p:grpSp>
        <p:nvGrpSpPr>
          <p:cNvPr id="6533" name="Google Shape;6533;p42"/>
          <p:cNvGrpSpPr/>
          <p:nvPr/>
        </p:nvGrpSpPr>
        <p:grpSpPr>
          <a:xfrm>
            <a:off x="4068170" y="4597239"/>
            <a:ext cx="564608" cy="619175"/>
            <a:chOff x="8400225" y="1147452"/>
            <a:chExt cx="564608" cy="619175"/>
          </a:xfrm>
        </p:grpSpPr>
        <p:sp>
          <p:nvSpPr>
            <p:cNvPr id="6534" name="Google Shape;6534;p42"/>
            <p:cNvSpPr/>
            <p:nvPr/>
          </p:nvSpPr>
          <p:spPr>
            <a:xfrm>
              <a:off x="8400225" y="1147452"/>
              <a:ext cx="564608" cy="619175"/>
            </a:xfrm>
            <a:custGeom>
              <a:avLst/>
              <a:gdLst/>
              <a:ahLst/>
              <a:cxnLst/>
              <a:rect l="l" t="t" r="r" b="b"/>
              <a:pathLst>
                <a:path w="17849" h="19574" extrusionOk="0">
                  <a:moveTo>
                    <a:pt x="14806" y="1"/>
                  </a:moveTo>
                  <a:lnTo>
                    <a:pt x="14806" y="1"/>
                  </a:lnTo>
                  <a:cubicBezTo>
                    <a:pt x="14806" y="1"/>
                    <a:pt x="15079" y="7"/>
                    <a:pt x="15352" y="13"/>
                  </a:cubicBezTo>
                  <a:lnTo>
                    <a:pt x="15353" y="13"/>
                  </a:lnTo>
                  <a:cubicBezTo>
                    <a:pt x="14953" y="4"/>
                    <a:pt x="14806" y="1"/>
                    <a:pt x="14806" y="1"/>
                  </a:cubicBezTo>
                  <a:close/>
                  <a:moveTo>
                    <a:pt x="15304" y="13"/>
                  </a:moveTo>
                  <a:cubicBezTo>
                    <a:pt x="15199" y="14"/>
                    <a:pt x="15102" y="33"/>
                    <a:pt x="15012" y="64"/>
                  </a:cubicBezTo>
                  <a:cubicBezTo>
                    <a:pt x="14748" y="162"/>
                    <a:pt x="14575" y="344"/>
                    <a:pt x="14451" y="587"/>
                  </a:cubicBezTo>
                  <a:cubicBezTo>
                    <a:pt x="13968" y="1511"/>
                    <a:pt x="14293" y="2398"/>
                    <a:pt x="13537" y="3562"/>
                  </a:cubicBezTo>
                  <a:cubicBezTo>
                    <a:pt x="13408" y="3760"/>
                    <a:pt x="13262" y="3959"/>
                    <a:pt x="13106" y="4154"/>
                  </a:cubicBezTo>
                  <a:cubicBezTo>
                    <a:pt x="12662" y="4698"/>
                    <a:pt x="12184" y="5162"/>
                    <a:pt x="11690" y="5531"/>
                  </a:cubicBezTo>
                  <a:lnTo>
                    <a:pt x="11691" y="5528"/>
                  </a:lnTo>
                  <a:lnTo>
                    <a:pt x="11691" y="5528"/>
                  </a:lnTo>
                  <a:cubicBezTo>
                    <a:pt x="11454" y="5703"/>
                    <a:pt x="11233" y="5839"/>
                    <a:pt x="11017" y="5944"/>
                  </a:cubicBezTo>
                  <a:cubicBezTo>
                    <a:pt x="11015" y="5905"/>
                    <a:pt x="11008" y="5865"/>
                    <a:pt x="10997" y="5826"/>
                  </a:cubicBezTo>
                  <a:cubicBezTo>
                    <a:pt x="10984" y="5782"/>
                    <a:pt x="10967" y="5739"/>
                    <a:pt x="10942" y="5693"/>
                  </a:cubicBezTo>
                  <a:cubicBezTo>
                    <a:pt x="10888" y="5603"/>
                    <a:pt x="10794" y="5538"/>
                    <a:pt x="10682" y="5534"/>
                  </a:cubicBezTo>
                  <a:cubicBezTo>
                    <a:pt x="10679" y="5534"/>
                    <a:pt x="10676" y="5534"/>
                    <a:pt x="10673" y="5534"/>
                  </a:cubicBezTo>
                  <a:cubicBezTo>
                    <a:pt x="10605" y="5534"/>
                    <a:pt x="10558" y="5551"/>
                    <a:pt x="10494" y="5579"/>
                  </a:cubicBezTo>
                  <a:lnTo>
                    <a:pt x="10477" y="5589"/>
                  </a:lnTo>
                  <a:cubicBezTo>
                    <a:pt x="10473" y="5491"/>
                    <a:pt x="10437" y="5412"/>
                    <a:pt x="10358" y="5357"/>
                  </a:cubicBezTo>
                  <a:cubicBezTo>
                    <a:pt x="10324" y="5334"/>
                    <a:pt x="10267" y="5321"/>
                    <a:pt x="10229" y="5321"/>
                  </a:cubicBezTo>
                  <a:cubicBezTo>
                    <a:pt x="10228" y="5321"/>
                    <a:pt x="10226" y="5321"/>
                    <a:pt x="10225" y="5321"/>
                  </a:cubicBezTo>
                  <a:cubicBezTo>
                    <a:pt x="10061" y="5321"/>
                    <a:pt x="9844" y="5468"/>
                    <a:pt x="9712" y="5564"/>
                  </a:cubicBezTo>
                  <a:cubicBezTo>
                    <a:pt x="9603" y="5646"/>
                    <a:pt x="9563" y="5690"/>
                    <a:pt x="9547" y="5690"/>
                  </a:cubicBezTo>
                  <a:cubicBezTo>
                    <a:pt x="9531" y="5690"/>
                    <a:pt x="9539" y="5647"/>
                    <a:pt x="9526" y="5553"/>
                  </a:cubicBezTo>
                  <a:cubicBezTo>
                    <a:pt x="9522" y="5527"/>
                    <a:pt x="9523" y="5536"/>
                    <a:pt x="9519" y="5511"/>
                  </a:cubicBezTo>
                  <a:lnTo>
                    <a:pt x="9516" y="5511"/>
                  </a:lnTo>
                  <a:cubicBezTo>
                    <a:pt x="9526" y="5396"/>
                    <a:pt x="9489" y="5350"/>
                    <a:pt x="9423" y="5350"/>
                  </a:cubicBezTo>
                  <a:cubicBezTo>
                    <a:pt x="9193" y="5350"/>
                    <a:pt x="8612" y="5915"/>
                    <a:pt x="8497" y="6033"/>
                  </a:cubicBezTo>
                  <a:lnTo>
                    <a:pt x="8497" y="6033"/>
                  </a:lnTo>
                  <a:cubicBezTo>
                    <a:pt x="8516" y="5752"/>
                    <a:pt x="8441" y="5560"/>
                    <a:pt x="8250" y="5560"/>
                  </a:cubicBezTo>
                  <a:cubicBezTo>
                    <a:pt x="8098" y="5560"/>
                    <a:pt x="7873" y="5681"/>
                    <a:pt x="7565" y="5977"/>
                  </a:cubicBezTo>
                  <a:cubicBezTo>
                    <a:pt x="7331" y="6198"/>
                    <a:pt x="7271" y="6304"/>
                    <a:pt x="7250" y="6304"/>
                  </a:cubicBezTo>
                  <a:cubicBezTo>
                    <a:pt x="7226" y="6304"/>
                    <a:pt x="7257" y="6159"/>
                    <a:pt x="7129" y="5883"/>
                  </a:cubicBezTo>
                  <a:cubicBezTo>
                    <a:pt x="7104" y="5830"/>
                    <a:pt x="7065" y="5807"/>
                    <a:pt x="7016" y="5807"/>
                  </a:cubicBezTo>
                  <a:cubicBezTo>
                    <a:pt x="6824" y="5807"/>
                    <a:pt x="6488" y="6158"/>
                    <a:pt x="6335" y="6336"/>
                  </a:cubicBezTo>
                  <a:cubicBezTo>
                    <a:pt x="6311" y="6207"/>
                    <a:pt x="6218" y="6088"/>
                    <a:pt x="6080" y="6088"/>
                  </a:cubicBezTo>
                  <a:cubicBezTo>
                    <a:pt x="6015" y="6088"/>
                    <a:pt x="5941" y="6114"/>
                    <a:pt x="5859" y="6178"/>
                  </a:cubicBezTo>
                  <a:cubicBezTo>
                    <a:pt x="5703" y="6297"/>
                    <a:pt x="5517" y="6581"/>
                    <a:pt x="5420" y="6751"/>
                  </a:cubicBezTo>
                  <a:cubicBezTo>
                    <a:pt x="5371" y="6631"/>
                    <a:pt x="5287" y="6516"/>
                    <a:pt x="5241" y="6369"/>
                  </a:cubicBezTo>
                  <a:cubicBezTo>
                    <a:pt x="5227" y="6324"/>
                    <a:pt x="5204" y="6305"/>
                    <a:pt x="5173" y="6305"/>
                  </a:cubicBezTo>
                  <a:cubicBezTo>
                    <a:pt x="4952" y="6305"/>
                    <a:pt x="4356" y="7352"/>
                    <a:pt x="4278" y="7494"/>
                  </a:cubicBezTo>
                  <a:lnTo>
                    <a:pt x="4278" y="7494"/>
                  </a:lnTo>
                  <a:cubicBezTo>
                    <a:pt x="4268" y="7427"/>
                    <a:pt x="4158" y="7138"/>
                    <a:pt x="4094" y="7118"/>
                  </a:cubicBezTo>
                  <a:cubicBezTo>
                    <a:pt x="4090" y="7116"/>
                    <a:pt x="4085" y="7116"/>
                    <a:pt x="4081" y="7116"/>
                  </a:cubicBezTo>
                  <a:cubicBezTo>
                    <a:pt x="4003" y="7116"/>
                    <a:pt x="3852" y="7290"/>
                    <a:pt x="3802" y="7345"/>
                  </a:cubicBezTo>
                  <a:cubicBezTo>
                    <a:pt x="3669" y="7503"/>
                    <a:pt x="3555" y="7693"/>
                    <a:pt x="3462" y="7875"/>
                  </a:cubicBezTo>
                  <a:cubicBezTo>
                    <a:pt x="3420" y="7959"/>
                    <a:pt x="3408" y="7997"/>
                    <a:pt x="3398" y="7997"/>
                  </a:cubicBezTo>
                  <a:cubicBezTo>
                    <a:pt x="3388" y="7997"/>
                    <a:pt x="3380" y="7963"/>
                    <a:pt x="3346" y="7902"/>
                  </a:cubicBezTo>
                  <a:cubicBezTo>
                    <a:pt x="3321" y="7858"/>
                    <a:pt x="3260" y="7751"/>
                    <a:pt x="3248" y="7701"/>
                  </a:cubicBezTo>
                  <a:cubicBezTo>
                    <a:pt x="3240" y="7675"/>
                    <a:pt x="3222" y="7658"/>
                    <a:pt x="3196" y="7658"/>
                  </a:cubicBezTo>
                  <a:cubicBezTo>
                    <a:pt x="3170" y="7658"/>
                    <a:pt x="3157" y="7662"/>
                    <a:pt x="3149" y="7672"/>
                  </a:cubicBezTo>
                  <a:cubicBezTo>
                    <a:pt x="3104" y="7719"/>
                    <a:pt x="3063" y="7768"/>
                    <a:pt x="3024" y="7818"/>
                  </a:cubicBezTo>
                  <a:cubicBezTo>
                    <a:pt x="2898" y="7974"/>
                    <a:pt x="2804" y="8166"/>
                    <a:pt x="2732" y="8348"/>
                  </a:cubicBezTo>
                  <a:cubicBezTo>
                    <a:pt x="2530" y="8860"/>
                    <a:pt x="2560" y="9065"/>
                    <a:pt x="2548" y="9065"/>
                  </a:cubicBezTo>
                  <a:cubicBezTo>
                    <a:pt x="2540" y="9065"/>
                    <a:pt x="2518" y="8992"/>
                    <a:pt x="2423" y="8868"/>
                  </a:cubicBezTo>
                  <a:cubicBezTo>
                    <a:pt x="2299" y="8701"/>
                    <a:pt x="2219" y="8610"/>
                    <a:pt x="2154" y="8610"/>
                  </a:cubicBezTo>
                  <a:cubicBezTo>
                    <a:pt x="2041" y="8610"/>
                    <a:pt x="1976" y="8889"/>
                    <a:pt x="1814" y="9538"/>
                  </a:cubicBezTo>
                  <a:cubicBezTo>
                    <a:pt x="1740" y="9477"/>
                    <a:pt x="1611" y="9413"/>
                    <a:pt x="1528" y="9347"/>
                  </a:cubicBezTo>
                  <a:cubicBezTo>
                    <a:pt x="1492" y="9316"/>
                    <a:pt x="1481" y="9290"/>
                    <a:pt x="1435" y="9287"/>
                  </a:cubicBezTo>
                  <a:cubicBezTo>
                    <a:pt x="1403" y="9287"/>
                    <a:pt x="1375" y="9301"/>
                    <a:pt x="1363" y="9327"/>
                  </a:cubicBezTo>
                  <a:cubicBezTo>
                    <a:pt x="1142" y="9753"/>
                    <a:pt x="1098" y="10524"/>
                    <a:pt x="1096" y="10674"/>
                  </a:cubicBezTo>
                  <a:lnTo>
                    <a:pt x="1096" y="10674"/>
                  </a:lnTo>
                  <a:cubicBezTo>
                    <a:pt x="1048" y="10644"/>
                    <a:pt x="1001" y="10630"/>
                    <a:pt x="957" y="10630"/>
                  </a:cubicBezTo>
                  <a:cubicBezTo>
                    <a:pt x="130" y="10630"/>
                    <a:pt x="0" y="15445"/>
                    <a:pt x="1564" y="15869"/>
                  </a:cubicBezTo>
                  <a:cubicBezTo>
                    <a:pt x="1373" y="16804"/>
                    <a:pt x="2749" y="18083"/>
                    <a:pt x="3429" y="18556"/>
                  </a:cubicBezTo>
                  <a:cubicBezTo>
                    <a:pt x="4530" y="19323"/>
                    <a:pt x="6171" y="19574"/>
                    <a:pt x="7467" y="19574"/>
                  </a:cubicBezTo>
                  <a:cubicBezTo>
                    <a:pt x="7525" y="19574"/>
                    <a:pt x="7583" y="19573"/>
                    <a:pt x="7639" y="19572"/>
                  </a:cubicBezTo>
                  <a:cubicBezTo>
                    <a:pt x="8338" y="19552"/>
                    <a:pt x="8345" y="19206"/>
                    <a:pt x="8190" y="18992"/>
                  </a:cubicBezTo>
                  <a:lnTo>
                    <a:pt x="8190" y="18992"/>
                  </a:lnTo>
                  <a:cubicBezTo>
                    <a:pt x="8403" y="19036"/>
                    <a:pt x="8614" y="19055"/>
                    <a:pt x="8805" y="19055"/>
                  </a:cubicBezTo>
                  <a:cubicBezTo>
                    <a:pt x="9326" y="19055"/>
                    <a:pt x="9698" y="18919"/>
                    <a:pt x="9556" y="18800"/>
                  </a:cubicBezTo>
                  <a:cubicBezTo>
                    <a:pt x="9489" y="18743"/>
                    <a:pt x="9435" y="18673"/>
                    <a:pt x="9373" y="18611"/>
                  </a:cubicBezTo>
                  <a:lnTo>
                    <a:pt x="9373" y="18611"/>
                  </a:lnTo>
                  <a:cubicBezTo>
                    <a:pt x="9396" y="18612"/>
                    <a:pt x="9418" y="18612"/>
                    <a:pt x="9440" y="18612"/>
                  </a:cubicBezTo>
                  <a:cubicBezTo>
                    <a:pt x="9612" y="18612"/>
                    <a:pt x="9768" y="18602"/>
                    <a:pt x="9913" y="18586"/>
                  </a:cubicBezTo>
                  <a:cubicBezTo>
                    <a:pt x="10152" y="18558"/>
                    <a:pt x="11003" y="18357"/>
                    <a:pt x="10629" y="18133"/>
                  </a:cubicBezTo>
                  <a:cubicBezTo>
                    <a:pt x="10776" y="18119"/>
                    <a:pt x="11056" y="18039"/>
                    <a:pt x="11237" y="17931"/>
                  </a:cubicBezTo>
                  <a:cubicBezTo>
                    <a:pt x="11491" y="17781"/>
                    <a:pt x="11495" y="17569"/>
                    <a:pt x="11329" y="17426"/>
                  </a:cubicBezTo>
                  <a:cubicBezTo>
                    <a:pt x="11706" y="17333"/>
                    <a:pt x="12271" y="17075"/>
                    <a:pt x="12062" y="16750"/>
                  </a:cubicBezTo>
                  <a:lnTo>
                    <a:pt x="12092" y="16739"/>
                  </a:lnTo>
                  <a:cubicBezTo>
                    <a:pt x="12160" y="16710"/>
                    <a:pt x="12171" y="16707"/>
                    <a:pt x="12290" y="16654"/>
                  </a:cubicBezTo>
                  <a:cubicBezTo>
                    <a:pt x="12413" y="16601"/>
                    <a:pt x="12526" y="16580"/>
                    <a:pt x="12562" y="16459"/>
                  </a:cubicBezTo>
                  <a:cubicBezTo>
                    <a:pt x="12575" y="16418"/>
                    <a:pt x="12572" y="16373"/>
                    <a:pt x="12556" y="16330"/>
                  </a:cubicBezTo>
                  <a:cubicBezTo>
                    <a:pt x="12571" y="16292"/>
                    <a:pt x="12555" y="16245"/>
                    <a:pt x="12518" y="16222"/>
                  </a:cubicBezTo>
                  <a:cubicBezTo>
                    <a:pt x="12472" y="16196"/>
                    <a:pt x="12414" y="16136"/>
                    <a:pt x="12379" y="16098"/>
                  </a:cubicBezTo>
                  <a:cubicBezTo>
                    <a:pt x="12606" y="16010"/>
                    <a:pt x="12878" y="15888"/>
                    <a:pt x="13077" y="15751"/>
                  </a:cubicBezTo>
                  <a:cubicBezTo>
                    <a:pt x="13172" y="15685"/>
                    <a:pt x="13392" y="15519"/>
                    <a:pt x="13364" y="15405"/>
                  </a:cubicBezTo>
                  <a:cubicBezTo>
                    <a:pt x="13342" y="15320"/>
                    <a:pt x="13278" y="15318"/>
                    <a:pt x="13198" y="15294"/>
                  </a:cubicBezTo>
                  <a:cubicBezTo>
                    <a:pt x="13288" y="15261"/>
                    <a:pt x="13444" y="15175"/>
                    <a:pt x="13607" y="15039"/>
                  </a:cubicBezTo>
                  <a:cubicBezTo>
                    <a:pt x="13699" y="14962"/>
                    <a:pt x="13782" y="14863"/>
                    <a:pt x="13849" y="14755"/>
                  </a:cubicBezTo>
                  <a:cubicBezTo>
                    <a:pt x="13871" y="14721"/>
                    <a:pt x="13878" y="14678"/>
                    <a:pt x="13866" y="14639"/>
                  </a:cubicBezTo>
                  <a:cubicBezTo>
                    <a:pt x="13853" y="14589"/>
                    <a:pt x="13821" y="14553"/>
                    <a:pt x="13763" y="14532"/>
                  </a:cubicBezTo>
                  <a:cubicBezTo>
                    <a:pt x="13699" y="14506"/>
                    <a:pt x="13632" y="14483"/>
                    <a:pt x="13566" y="14466"/>
                  </a:cubicBezTo>
                  <a:cubicBezTo>
                    <a:pt x="13789" y="14344"/>
                    <a:pt x="13823" y="14112"/>
                    <a:pt x="13663" y="14065"/>
                  </a:cubicBezTo>
                  <a:cubicBezTo>
                    <a:pt x="13685" y="14037"/>
                    <a:pt x="13832" y="13902"/>
                    <a:pt x="13865" y="13872"/>
                  </a:cubicBezTo>
                  <a:cubicBezTo>
                    <a:pt x="13916" y="13823"/>
                    <a:pt x="13995" y="13767"/>
                    <a:pt x="13995" y="13704"/>
                  </a:cubicBezTo>
                  <a:cubicBezTo>
                    <a:pt x="13997" y="13614"/>
                    <a:pt x="13889" y="13583"/>
                    <a:pt x="13795" y="13544"/>
                  </a:cubicBezTo>
                  <a:lnTo>
                    <a:pt x="13896" y="13490"/>
                  </a:lnTo>
                  <a:cubicBezTo>
                    <a:pt x="14063" y="13397"/>
                    <a:pt x="14173" y="13336"/>
                    <a:pt x="14322" y="13216"/>
                  </a:cubicBezTo>
                  <a:cubicBezTo>
                    <a:pt x="14390" y="13159"/>
                    <a:pt x="14532" y="13030"/>
                    <a:pt x="14512" y="12943"/>
                  </a:cubicBezTo>
                  <a:cubicBezTo>
                    <a:pt x="14504" y="12905"/>
                    <a:pt x="14476" y="12880"/>
                    <a:pt x="14436" y="12864"/>
                  </a:cubicBezTo>
                  <a:cubicBezTo>
                    <a:pt x="14368" y="12830"/>
                    <a:pt x="14310" y="12785"/>
                    <a:pt x="14253" y="12744"/>
                  </a:cubicBezTo>
                  <a:lnTo>
                    <a:pt x="14236" y="12734"/>
                  </a:lnTo>
                  <a:cubicBezTo>
                    <a:pt x="14359" y="12645"/>
                    <a:pt x="14491" y="12542"/>
                    <a:pt x="14627" y="12483"/>
                  </a:cubicBezTo>
                  <a:lnTo>
                    <a:pt x="14627" y="12483"/>
                  </a:lnTo>
                  <a:lnTo>
                    <a:pt x="14622" y="12484"/>
                  </a:lnTo>
                  <a:cubicBezTo>
                    <a:pt x="14980" y="12350"/>
                    <a:pt x="14154" y="11998"/>
                    <a:pt x="13967" y="11900"/>
                  </a:cubicBezTo>
                  <a:cubicBezTo>
                    <a:pt x="14071" y="11800"/>
                    <a:pt x="14103" y="11684"/>
                    <a:pt x="14244" y="11567"/>
                  </a:cubicBezTo>
                  <a:cubicBezTo>
                    <a:pt x="14337" y="11502"/>
                    <a:pt x="14296" y="11416"/>
                    <a:pt x="14221" y="11409"/>
                  </a:cubicBezTo>
                  <a:cubicBezTo>
                    <a:pt x="14114" y="11388"/>
                    <a:pt x="14018" y="11339"/>
                    <a:pt x="13904" y="11310"/>
                  </a:cubicBezTo>
                  <a:cubicBezTo>
                    <a:pt x="14002" y="11206"/>
                    <a:pt x="14575" y="10567"/>
                    <a:pt x="14539" y="10430"/>
                  </a:cubicBezTo>
                  <a:cubicBezTo>
                    <a:pt x="14525" y="10364"/>
                    <a:pt x="14259" y="10294"/>
                    <a:pt x="14194" y="10278"/>
                  </a:cubicBezTo>
                  <a:cubicBezTo>
                    <a:pt x="13949" y="10221"/>
                    <a:pt x="14035" y="10317"/>
                    <a:pt x="14194" y="10043"/>
                  </a:cubicBezTo>
                  <a:cubicBezTo>
                    <a:pt x="14286" y="9884"/>
                    <a:pt x="14388" y="9557"/>
                    <a:pt x="14230" y="9557"/>
                  </a:cubicBezTo>
                  <a:cubicBezTo>
                    <a:pt x="14223" y="9557"/>
                    <a:pt x="14215" y="9558"/>
                    <a:pt x="14207" y="9559"/>
                  </a:cubicBezTo>
                  <a:cubicBezTo>
                    <a:pt x="14142" y="9566"/>
                    <a:pt x="14081" y="9568"/>
                    <a:pt x="14021" y="9568"/>
                  </a:cubicBezTo>
                  <a:cubicBezTo>
                    <a:pt x="13949" y="9568"/>
                    <a:pt x="13878" y="9565"/>
                    <a:pt x="13805" y="9565"/>
                  </a:cubicBezTo>
                  <a:cubicBezTo>
                    <a:pt x="13762" y="9565"/>
                    <a:pt x="13717" y="9566"/>
                    <a:pt x="13670" y="9569"/>
                  </a:cubicBezTo>
                  <a:cubicBezTo>
                    <a:pt x="13888" y="9148"/>
                    <a:pt x="14095" y="8807"/>
                    <a:pt x="13906" y="8803"/>
                  </a:cubicBezTo>
                  <a:lnTo>
                    <a:pt x="13906" y="8803"/>
                  </a:lnTo>
                  <a:cubicBezTo>
                    <a:pt x="13906" y="8803"/>
                    <a:pt x="13609" y="8844"/>
                    <a:pt x="13589" y="8847"/>
                  </a:cubicBezTo>
                  <a:lnTo>
                    <a:pt x="13589" y="8847"/>
                  </a:lnTo>
                  <a:cubicBezTo>
                    <a:pt x="13660" y="8676"/>
                    <a:pt x="13702" y="8491"/>
                    <a:pt x="13773" y="8319"/>
                  </a:cubicBezTo>
                  <a:cubicBezTo>
                    <a:pt x="13788" y="8285"/>
                    <a:pt x="13770" y="8233"/>
                    <a:pt x="13717" y="8216"/>
                  </a:cubicBezTo>
                  <a:cubicBezTo>
                    <a:pt x="13494" y="8134"/>
                    <a:pt x="13471" y="8260"/>
                    <a:pt x="13746" y="8008"/>
                  </a:cubicBezTo>
                  <a:cubicBezTo>
                    <a:pt x="14130" y="7660"/>
                    <a:pt x="14433" y="7172"/>
                    <a:pt x="14665" y="6707"/>
                  </a:cubicBezTo>
                  <a:cubicBezTo>
                    <a:pt x="14738" y="6559"/>
                    <a:pt x="14809" y="6408"/>
                    <a:pt x="14882" y="6240"/>
                  </a:cubicBezTo>
                  <a:cubicBezTo>
                    <a:pt x="14953" y="6071"/>
                    <a:pt x="15020" y="5901"/>
                    <a:pt x="15085" y="5729"/>
                  </a:cubicBezTo>
                  <a:lnTo>
                    <a:pt x="15195" y="5445"/>
                  </a:lnTo>
                  <a:cubicBezTo>
                    <a:pt x="15270" y="5249"/>
                    <a:pt x="15345" y="5053"/>
                    <a:pt x="15424" y="4858"/>
                  </a:cubicBezTo>
                  <a:cubicBezTo>
                    <a:pt x="15439" y="4865"/>
                    <a:pt x="15454" y="4868"/>
                    <a:pt x="15470" y="4870"/>
                  </a:cubicBezTo>
                  <a:cubicBezTo>
                    <a:pt x="15499" y="4873"/>
                    <a:pt x="15526" y="4875"/>
                    <a:pt x="15555" y="4877"/>
                  </a:cubicBezTo>
                  <a:cubicBezTo>
                    <a:pt x="15596" y="4881"/>
                    <a:pt x="15636" y="4887"/>
                    <a:pt x="15679" y="4888"/>
                  </a:cubicBezTo>
                  <a:lnTo>
                    <a:pt x="15682" y="4888"/>
                  </a:lnTo>
                  <a:cubicBezTo>
                    <a:pt x="15695" y="4889"/>
                    <a:pt x="15709" y="4889"/>
                    <a:pt x="15721" y="4889"/>
                  </a:cubicBezTo>
                  <a:cubicBezTo>
                    <a:pt x="15781" y="4889"/>
                    <a:pt x="15833" y="4886"/>
                    <a:pt x="15885" y="4883"/>
                  </a:cubicBezTo>
                  <a:cubicBezTo>
                    <a:pt x="16030" y="4873"/>
                    <a:pt x="16180" y="4847"/>
                    <a:pt x="16331" y="4810"/>
                  </a:cubicBezTo>
                  <a:cubicBezTo>
                    <a:pt x="16535" y="4758"/>
                    <a:pt x="16710" y="4698"/>
                    <a:pt x="16866" y="4626"/>
                  </a:cubicBezTo>
                  <a:cubicBezTo>
                    <a:pt x="16994" y="4569"/>
                    <a:pt x="17118" y="4495"/>
                    <a:pt x="17246" y="4396"/>
                  </a:cubicBezTo>
                  <a:cubicBezTo>
                    <a:pt x="17343" y="4323"/>
                    <a:pt x="17433" y="4230"/>
                    <a:pt x="17525" y="4111"/>
                  </a:cubicBezTo>
                  <a:cubicBezTo>
                    <a:pt x="17668" y="3929"/>
                    <a:pt x="17767" y="3698"/>
                    <a:pt x="17808" y="3444"/>
                  </a:cubicBezTo>
                  <a:cubicBezTo>
                    <a:pt x="17848" y="3200"/>
                    <a:pt x="17841" y="2944"/>
                    <a:pt x="17787" y="2662"/>
                  </a:cubicBezTo>
                  <a:cubicBezTo>
                    <a:pt x="17738" y="2417"/>
                    <a:pt x="17651" y="2162"/>
                    <a:pt x="17519" y="1884"/>
                  </a:cubicBezTo>
                  <a:cubicBezTo>
                    <a:pt x="17146" y="1089"/>
                    <a:pt x="16232" y="36"/>
                    <a:pt x="15357" y="13"/>
                  </a:cubicBezTo>
                  <a:lnTo>
                    <a:pt x="15357" y="13"/>
                  </a:lnTo>
                  <a:cubicBezTo>
                    <a:pt x="15628" y="19"/>
                    <a:pt x="15898" y="25"/>
                    <a:pt x="15899" y="25"/>
                  </a:cubicBezTo>
                  <a:cubicBezTo>
                    <a:pt x="15899" y="25"/>
                    <a:pt x="15752" y="22"/>
                    <a:pt x="15353" y="13"/>
                  </a:cubicBezTo>
                  <a:lnTo>
                    <a:pt x="15353" y="13"/>
                  </a:lnTo>
                  <a:cubicBezTo>
                    <a:pt x="15354" y="13"/>
                    <a:pt x="15355" y="13"/>
                    <a:pt x="15357" y="13"/>
                  </a:cubicBezTo>
                  <a:lnTo>
                    <a:pt x="15357" y="13"/>
                  </a:lnTo>
                  <a:cubicBezTo>
                    <a:pt x="15355" y="13"/>
                    <a:pt x="15354" y="13"/>
                    <a:pt x="1535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8457416" y="1556113"/>
              <a:ext cx="51086" cy="48872"/>
            </a:xfrm>
            <a:custGeom>
              <a:avLst/>
              <a:gdLst/>
              <a:ahLst/>
              <a:cxnLst/>
              <a:rect l="l" t="t" r="r" b="b"/>
              <a:pathLst>
                <a:path w="1615" h="1545" extrusionOk="0">
                  <a:moveTo>
                    <a:pt x="768" y="1"/>
                  </a:moveTo>
                  <a:cubicBezTo>
                    <a:pt x="708" y="1"/>
                    <a:pt x="645" y="9"/>
                    <a:pt x="579" y="25"/>
                  </a:cubicBezTo>
                  <a:cubicBezTo>
                    <a:pt x="510" y="44"/>
                    <a:pt x="440" y="75"/>
                    <a:pt x="379" y="118"/>
                  </a:cubicBezTo>
                  <a:cubicBezTo>
                    <a:pt x="311" y="165"/>
                    <a:pt x="254" y="228"/>
                    <a:pt x="210" y="303"/>
                  </a:cubicBezTo>
                  <a:cubicBezTo>
                    <a:pt x="202" y="314"/>
                    <a:pt x="200" y="330"/>
                    <a:pt x="200" y="344"/>
                  </a:cubicBezTo>
                  <a:cubicBezTo>
                    <a:pt x="142" y="400"/>
                    <a:pt x="96" y="455"/>
                    <a:pt x="65" y="518"/>
                  </a:cubicBezTo>
                  <a:cubicBezTo>
                    <a:pt x="38" y="569"/>
                    <a:pt x="18" y="625"/>
                    <a:pt x="9" y="682"/>
                  </a:cubicBezTo>
                  <a:cubicBezTo>
                    <a:pt x="1" y="740"/>
                    <a:pt x="1" y="797"/>
                    <a:pt x="9" y="864"/>
                  </a:cubicBezTo>
                  <a:cubicBezTo>
                    <a:pt x="23" y="969"/>
                    <a:pt x="75" y="1076"/>
                    <a:pt x="159" y="1186"/>
                  </a:cubicBezTo>
                  <a:cubicBezTo>
                    <a:pt x="231" y="1279"/>
                    <a:pt x="331" y="1364"/>
                    <a:pt x="447" y="1430"/>
                  </a:cubicBezTo>
                  <a:cubicBezTo>
                    <a:pt x="560" y="1493"/>
                    <a:pt x="688" y="1533"/>
                    <a:pt x="817" y="1543"/>
                  </a:cubicBezTo>
                  <a:cubicBezTo>
                    <a:pt x="831" y="1544"/>
                    <a:pt x="845" y="1544"/>
                    <a:pt x="861" y="1544"/>
                  </a:cubicBezTo>
                  <a:cubicBezTo>
                    <a:pt x="867" y="1544"/>
                    <a:pt x="872" y="1544"/>
                    <a:pt x="878" y="1544"/>
                  </a:cubicBezTo>
                  <a:cubicBezTo>
                    <a:pt x="984" y="1544"/>
                    <a:pt x="1093" y="1519"/>
                    <a:pt x="1195" y="1468"/>
                  </a:cubicBezTo>
                  <a:cubicBezTo>
                    <a:pt x="1248" y="1441"/>
                    <a:pt x="1302" y="1401"/>
                    <a:pt x="1354" y="1350"/>
                  </a:cubicBezTo>
                  <a:cubicBezTo>
                    <a:pt x="1407" y="1298"/>
                    <a:pt x="1455" y="1234"/>
                    <a:pt x="1498" y="1155"/>
                  </a:cubicBezTo>
                  <a:cubicBezTo>
                    <a:pt x="1518" y="1120"/>
                    <a:pt x="1534" y="1083"/>
                    <a:pt x="1550" y="1046"/>
                  </a:cubicBezTo>
                  <a:cubicBezTo>
                    <a:pt x="1570" y="1000"/>
                    <a:pt x="1583" y="960"/>
                    <a:pt x="1593" y="917"/>
                  </a:cubicBezTo>
                  <a:cubicBezTo>
                    <a:pt x="1603" y="877"/>
                    <a:pt x="1607" y="837"/>
                    <a:pt x="1611" y="795"/>
                  </a:cubicBezTo>
                  <a:cubicBezTo>
                    <a:pt x="1614" y="750"/>
                    <a:pt x="1610" y="704"/>
                    <a:pt x="1604" y="659"/>
                  </a:cubicBezTo>
                  <a:cubicBezTo>
                    <a:pt x="1597" y="595"/>
                    <a:pt x="1574" y="526"/>
                    <a:pt x="1535" y="450"/>
                  </a:cubicBezTo>
                  <a:cubicBezTo>
                    <a:pt x="1507" y="390"/>
                    <a:pt x="1464" y="333"/>
                    <a:pt x="1407" y="271"/>
                  </a:cubicBezTo>
                  <a:cubicBezTo>
                    <a:pt x="1361" y="223"/>
                    <a:pt x="1304" y="175"/>
                    <a:pt x="1232" y="131"/>
                  </a:cubicBezTo>
                  <a:cubicBezTo>
                    <a:pt x="1173" y="95"/>
                    <a:pt x="1104" y="65"/>
                    <a:pt x="1024" y="38"/>
                  </a:cubicBezTo>
                  <a:cubicBezTo>
                    <a:pt x="958" y="18"/>
                    <a:pt x="883" y="4"/>
                    <a:pt x="801" y="1"/>
                  </a:cubicBezTo>
                  <a:lnTo>
                    <a:pt x="782" y="1"/>
                  </a:lnTo>
                  <a:cubicBezTo>
                    <a:pt x="778" y="1"/>
                    <a:pt x="773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8564840" y="1493259"/>
              <a:ext cx="100686" cy="118812"/>
            </a:xfrm>
            <a:custGeom>
              <a:avLst/>
              <a:gdLst/>
              <a:ahLst/>
              <a:cxnLst/>
              <a:rect l="l" t="t" r="r" b="b"/>
              <a:pathLst>
                <a:path w="3183" h="3756" extrusionOk="0">
                  <a:moveTo>
                    <a:pt x="970" y="0"/>
                  </a:moveTo>
                  <a:cubicBezTo>
                    <a:pt x="914" y="7"/>
                    <a:pt x="867" y="39"/>
                    <a:pt x="830" y="68"/>
                  </a:cubicBezTo>
                  <a:cubicBezTo>
                    <a:pt x="780" y="106"/>
                    <a:pt x="735" y="156"/>
                    <a:pt x="698" y="201"/>
                  </a:cubicBezTo>
                  <a:cubicBezTo>
                    <a:pt x="651" y="255"/>
                    <a:pt x="607" y="318"/>
                    <a:pt x="555" y="397"/>
                  </a:cubicBezTo>
                  <a:cubicBezTo>
                    <a:pt x="514" y="458"/>
                    <a:pt x="478" y="521"/>
                    <a:pt x="443" y="586"/>
                  </a:cubicBezTo>
                  <a:cubicBezTo>
                    <a:pt x="406" y="656"/>
                    <a:pt x="376" y="731"/>
                    <a:pt x="345" y="806"/>
                  </a:cubicBezTo>
                  <a:cubicBezTo>
                    <a:pt x="272" y="988"/>
                    <a:pt x="209" y="1179"/>
                    <a:pt x="151" y="1392"/>
                  </a:cubicBezTo>
                  <a:cubicBezTo>
                    <a:pt x="91" y="1615"/>
                    <a:pt x="50" y="1836"/>
                    <a:pt x="27" y="2044"/>
                  </a:cubicBezTo>
                  <a:cubicBezTo>
                    <a:pt x="1" y="2268"/>
                    <a:pt x="4" y="2482"/>
                    <a:pt x="30" y="2676"/>
                  </a:cubicBezTo>
                  <a:cubicBezTo>
                    <a:pt x="42" y="2762"/>
                    <a:pt x="64" y="2850"/>
                    <a:pt x="97" y="2946"/>
                  </a:cubicBezTo>
                  <a:cubicBezTo>
                    <a:pt x="123" y="3029"/>
                    <a:pt x="166" y="3112"/>
                    <a:pt x="223" y="3199"/>
                  </a:cubicBezTo>
                  <a:cubicBezTo>
                    <a:pt x="233" y="3212"/>
                    <a:pt x="249" y="3221"/>
                    <a:pt x="266" y="3221"/>
                  </a:cubicBezTo>
                  <a:cubicBezTo>
                    <a:pt x="280" y="3221"/>
                    <a:pt x="297" y="3215"/>
                    <a:pt x="307" y="3208"/>
                  </a:cubicBezTo>
                  <a:cubicBezTo>
                    <a:pt x="415" y="3315"/>
                    <a:pt x="531" y="3414"/>
                    <a:pt x="651" y="3493"/>
                  </a:cubicBezTo>
                  <a:cubicBezTo>
                    <a:pt x="737" y="3548"/>
                    <a:pt x="831" y="3599"/>
                    <a:pt x="937" y="3643"/>
                  </a:cubicBezTo>
                  <a:cubicBezTo>
                    <a:pt x="1039" y="3686"/>
                    <a:pt x="1152" y="3716"/>
                    <a:pt x="1281" y="3737"/>
                  </a:cubicBezTo>
                  <a:cubicBezTo>
                    <a:pt x="1344" y="3747"/>
                    <a:pt x="1410" y="3755"/>
                    <a:pt x="1480" y="3755"/>
                  </a:cubicBezTo>
                  <a:cubicBezTo>
                    <a:pt x="1492" y="3755"/>
                    <a:pt x="1505" y="3755"/>
                    <a:pt x="1517" y="3755"/>
                  </a:cubicBezTo>
                  <a:cubicBezTo>
                    <a:pt x="1551" y="3755"/>
                    <a:pt x="1585" y="3754"/>
                    <a:pt x="1618" y="3752"/>
                  </a:cubicBezTo>
                  <a:cubicBezTo>
                    <a:pt x="1662" y="3750"/>
                    <a:pt x="1709" y="3749"/>
                    <a:pt x="1752" y="3742"/>
                  </a:cubicBezTo>
                  <a:cubicBezTo>
                    <a:pt x="1774" y="3737"/>
                    <a:pt x="1795" y="3733"/>
                    <a:pt x="1815" y="3727"/>
                  </a:cubicBezTo>
                  <a:cubicBezTo>
                    <a:pt x="1938" y="3693"/>
                    <a:pt x="2054" y="3640"/>
                    <a:pt x="2153" y="3593"/>
                  </a:cubicBezTo>
                  <a:cubicBezTo>
                    <a:pt x="2280" y="3533"/>
                    <a:pt x="2412" y="3457"/>
                    <a:pt x="2557" y="3368"/>
                  </a:cubicBezTo>
                  <a:cubicBezTo>
                    <a:pt x="2699" y="3279"/>
                    <a:pt x="2817" y="3193"/>
                    <a:pt x="2922" y="3103"/>
                  </a:cubicBezTo>
                  <a:cubicBezTo>
                    <a:pt x="3004" y="3033"/>
                    <a:pt x="3092" y="2946"/>
                    <a:pt x="3141" y="2834"/>
                  </a:cubicBezTo>
                  <a:cubicBezTo>
                    <a:pt x="3158" y="2792"/>
                    <a:pt x="3164" y="2745"/>
                    <a:pt x="3158" y="2695"/>
                  </a:cubicBezTo>
                  <a:cubicBezTo>
                    <a:pt x="3157" y="2675"/>
                    <a:pt x="3150" y="2654"/>
                    <a:pt x="3137" y="2631"/>
                  </a:cubicBezTo>
                  <a:cubicBezTo>
                    <a:pt x="3128" y="2612"/>
                    <a:pt x="3118" y="2596"/>
                    <a:pt x="3101" y="2581"/>
                  </a:cubicBezTo>
                  <a:cubicBezTo>
                    <a:pt x="3112" y="2569"/>
                    <a:pt x="3121" y="2555"/>
                    <a:pt x="3130" y="2539"/>
                  </a:cubicBezTo>
                  <a:cubicBezTo>
                    <a:pt x="3161" y="2485"/>
                    <a:pt x="3177" y="2430"/>
                    <a:pt x="3178" y="2374"/>
                  </a:cubicBezTo>
                  <a:cubicBezTo>
                    <a:pt x="3183" y="2308"/>
                    <a:pt x="3158" y="2248"/>
                    <a:pt x="3137" y="2211"/>
                  </a:cubicBezTo>
                  <a:cubicBezTo>
                    <a:pt x="3107" y="2160"/>
                    <a:pt x="3062" y="2112"/>
                    <a:pt x="2999" y="2072"/>
                  </a:cubicBezTo>
                  <a:cubicBezTo>
                    <a:pt x="3004" y="2038"/>
                    <a:pt x="3005" y="2003"/>
                    <a:pt x="3004" y="1966"/>
                  </a:cubicBezTo>
                  <a:cubicBezTo>
                    <a:pt x="3001" y="1923"/>
                    <a:pt x="2992" y="1882"/>
                    <a:pt x="2976" y="1845"/>
                  </a:cubicBezTo>
                  <a:cubicBezTo>
                    <a:pt x="2962" y="1810"/>
                    <a:pt x="2943" y="1777"/>
                    <a:pt x="2915" y="1739"/>
                  </a:cubicBezTo>
                  <a:cubicBezTo>
                    <a:pt x="2893" y="1709"/>
                    <a:pt x="2865" y="1683"/>
                    <a:pt x="2835" y="1658"/>
                  </a:cubicBezTo>
                  <a:cubicBezTo>
                    <a:pt x="2797" y="1625"/>
                    <a:pt x="2760" y="1608"/>
                    <a:pt x="2724" y="1590"/>
                  </a:cubicBezTo>
                  <a:cubicBezTo>
                    <a:pt x="2683" y="1568"/>
                    <a:pt x="2646" y="1560"/>
                    <a:pt x="2610" y="1552"/>
                  </a:cubicBezTo>
                  <a:cubicBezTo>
                    <a:pt x="2614" y="1519"/>
                    <a:pt x="2611" y="1481"/>
                    <a:pt x="2604" y="1432"/>
                  </a:cubicBezTo>
                  <a:cubicBezTo>
                    <a:pt x="2598" y="1402"/>
                    <a:pt x="2585" y="1366"/>
                    <a:pt x="2568" y="1330"/>
                  </a:cubicBezTo>
                  <a:cubicBezTo>
                    <a:pt x="2548" y="1292"/>
                    <a:pt x="2520" y="1262"/>
                    <a:pt x="2484" y="1230"/>
                  </a:cubicBezTo>
                  <a:cubicBezTo>
                    <a:pt x="2461" y="1209"/>
                    <a:pt x="2428" y="1194"/>
                    <a:pt x="2398" y="1180"/>
                  </a:cubicBezTo>
                  <a:cubicBezTo>
                    <a:pt x="2376" y="1172"/>
                    <a:pt x="2352" y="1166"/>
                    <a:pt x="2333" y="1162"/>
                  </a:cubicBezTo>
                  <a:cubicBezTo>
                    <a:pt x="2313" y="1159"/>
                    <a:pt x="2296" y="1157"/>
                    <a:pt x="2276" y="1154"/>
                  </a:cubicBezTo>
                  <a:cubicBezTo>
                    <a:pt x="2273" y="1154"/>
                    <a:pt x="2270" y="1154"/>
                    <a:pt x="2268" y="1154"/>
                  </a:cubicBezTo>
                  <a:cubicBezTo>
                    <a:pt x="2221" y="1154"/>
                    <a:pt x="2181" y="1165"/>
                    <a:pt x="2144" y="1176"/>
                  </a:cubicBezTo>
                  <a:cubicBezTo>
                    <a:pt x="2146" y="1114"/>
                    <a:pt x="2140" y="1058"/>
                    <a:pt x="2127" y="1007"/>
                  </a:cubicBezTo>
                  <a:cubicBezTo>
                    <a:pt x="2119" y="967"/>
                    <a:pt x="2104" y="930"/>
                    <a:pt x="2083" y="892"/>
                  </a:cubicBezTo>
                  <a:cubicBezTo>
                    <a:pt x="2061" y="854"/>
                    <a:pt x="2034" y="825"/>
                    <a:pt x="2010" y="804"/>
                  </a:cubicBezTo>
                  <a:cubicBezTo>
                    <a:pt x="1983" y="779"/>
                    <a:pt x="1945" y="763"/>
                    <a:pt x="1917" y="752"/>
                  </a:cubicBezTo>
                  <a:cubicBezTo>
                    <a:pt x="1887" y="742"/>
                    <a:pt x="1852" y="736"/>
                    <a:pt x="1809" y="736"/>
                  </a:cubicBezTo>
                  <a:cubicBezTo>
                    <a:pt x="1738" y="736"/>
                    <a:pt x="1673" y="746"/>
                    <a:pt x="1596" y="771"/>
                  </a:cubicBezTo>
                  <a:cubicBezTo>
                    <a:pt x="1595" y="715"/>
                    <a:pt x="1586" y="656"/>
                    <a:pt x="1573" y="599"/>
                  </a:cubicBezTo>
                  <a:cubicBezTo>
                    <a:pt x="1553" y="510"/>
                    <a:pt x="1522" y="441"/>
                    <a:pt x="1479" y="385"/>
                  </a:cubicBezTo>
                  <a:cubicBezTo>
                    <a:pt x="1437" y="334"/>
                    <a:pt x="1371" y="300"/>
                    <a:pt x="1300" y="300"/>
                  </a:cubicBezTo>
                  <a:cubicBezTo>
                    <a:pt x="1297" y="299"/>
                    <a:pt x="1294" y="299"/>
                    <a:pt x="1292" y="299"/>
                  </a:cubicBezTo>
                  <a:cubicBezTo>
                    <a:pt x="1247" y="299"/>
                    <a:pt x="1201" y="311"/>
                    <a:pt x="1152" y="337"/>
                  </a:cubicBezTo>
                  <a:cubicBezTo>
                    <a:pt x="1156" y="291"/>
                    <a:pt x="1154" y="242"/>
                    <a:pt x="1151" y="194"/>
                  </a:cubicBezTo>
                  <a:cubicBezTo>
                    <a:pt x="1144" y="129"/>
                    <a:pt x="1124" y="79"/>
                    <a:pt x="1092" y="42"/>
                  </a:cubicBezTo>
                  <a:cubicBezTo>
                    <a:pt x="1071" y="20"/>
                    <a:pt x="1030" y="3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8450489" y="1623838"/>
              <a:ext cx="19138" cy="25749"/>
            </a:xfrm>
            <a:custGeom>
              <a:avLst/>
              <a:gdLst/>
              <a:ahLst/>
              <a:cxnLst/>
              <a:rect l="l" t="t" r="r" b="b"/>
              <a:pathLst>
                <a:path w="605" h="814" extrusionOk="0">
                  <a:moveTo>
                    <a:pt x="105" y="645"/>
                  </a:moveTo>
                  <a:cubicBezTo>
                    <a:pt x="104" y="645"/>
                    <a:pt x="101" y="646"/>
                    <a:pt x="101" y="648"/>
                  </a:cubicBezTo>
                  <a:lnTo>
                    <a:pt x="105" y="645"/>
                  </a:lnTo>
                  <a:close/>
                  <a:moveTo>
                    <a:pt x="540" y="0"/>
                  </a:moveTo>
                  <a:cubicBezTo>
                    <a:pt x="527" y="0"/>
                    <a:pt x="519" y="2"/>
                    <a:pt x="512" y="6"/>
                  </a:cubicBezTo>
                  <a:cubicBezTo>
                    <a:pt x="497" y="13"/>
                    <a:pt x="487" y="23"/>
                    <a:pt x="483" y="38"/>
                  </a:cubicBezTo>
                  <a:cubicBezTo>
                    <a:pt x="447" y="111"/>
                    <a:pt x="414" y="187"/>
                    <a:pt x="377" y="258"/>
                  </a:cubicBezTo>
                  <a:cubicBezTo>
                    <a:pt x="301" y="397"/>
                    <a:pt x="212" y="526"/>
                    <a:pt x="106" y="645"/>
                  </a:cubicBezTo>
                  <a:lnTo>
                    <a:pt x="112" y="639"/>
                  </a:lnTo>
                  <a:lnTo>
                    <a:pt x="112" y="639"/>
                  </a:lnTo>
                  <a:cubicBezTo>
                    <a:pt x="83" y="669"/>
                    <a:pt x="53" y="701"/>
                    <a:pt x="25" y="729"/>
                  </a:cubicBezTo>
                  <a:cubicBezTo>
                    <a:pt x="6" y="746"/>
                    <a:pt x="0" y="775"/>
                    <a:pt x="19" y="796"/>
                  </a:cubicBezTo>
                  <a:cubicBezTo>
                    <a:pt x="28" y="807"/>
                    <a:pt x="43" y="813"/>
                    <a:pt x="57" y="813"/>
                  </a:cubicBezTo>
                  <a:cubicBezTo>
                    <a:pt x="68" y="813"/>
                    <a:pt x="78" y="810"/>
                    <a:pt x="86" y="802"/>
                  </a:cubicBezTo>
                  <a:cubicBezTo>
                    <a:pt x="189" y="702"/>
                    <a:pt x="284" y="596"/>
                    <a:pt x="370" y="480"/>
                  </a:cubicBezTo>
                  <a:cubicBezTo>
                    <a:pt x="414" y="418"/>
                    <a:pt x="456" y="357"/>
                    <a:pt x="493" y="292"/>
                  </a:cubicBezTo>
                  <a:cubicBezTo>
                    <a:pt x="533" y="224"/>
                    <a:pt x="569" y="152"/>
                    <a:pt x="593" y="78"/>
                  </a:cubicBezTo>
                  <a:cubicBezTo>
                    <a:pt x="605" y="46"/>
                    <a:pt x="589" y="15"/>
                    <a:pt x="559" y="3"/>
                  </a:cubicBezTo>
                  <a:cubicBezTo>
                    <a:pt x="552" y="2"/>
                    <a:pt x="547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8861269" y="1173929"/>
              <a:ext cx="16006" cy="48588"/>
            </a:xfrm>
            <a:custGeom>
              <a:avLst/>
              <a:gdLst/>
              <a:ahLst/>
              <a:cxnLst/>
              <a:rect l="l" t="t" r="r" b="b"/>
              <a:pathLst>
                <a:path w="506" h="1536" extrusionOk="0">
                  <a:moveTo>
                    <a:pt x="196" y="825"/>
                  </a:moveTo>
                  <a:cubicBezTo>
                    <a:pt x="195" y="826"/>
                    <a:pt x="195" y="827"/>
                    <a:pt x="195" y="828"/>
                  </a:cubicBezTo>
                  <a:cubicBezTo>
                    <a:pt x="195" y="827"/>
                    <a:pt x="195" y="826"/>
                    <a:pt x="196" y="825"/>
                  </a:cubicBezTo>
                  <a:close/>
                  <a:moveTo>
                    <a:pt x="410" y="1"/>
                  </a:moveTo>
                  <a:cubicBezTo>
                    <a:pt x="365" y="1"/>
                    <a:pt x="334" y="36"/>
                    <a:pt x="327" y="78"/>
                  </a:cubicBezTo>
                  <a:cubicBezTo>
                    <a:pt x="292" y="327"/>
                    <a:pt x="250" y="577"/>
                    <a:pt x="196" y="825"/>
                  </a:cubicBezTo>
                  <a:lnTo>
                    <a:pt x="196" y="825"/>
                  </a:lnTo>
                  <a:cubicBezTo>
                    <a:pt x="196" y="824"/>
                    <a:pt x="197" y="824"/>
                    <a:pt x="198" y="824"/>
                  </a:cubicBezTo>
                  <a:lnTo>
                    <a:pt x="198" y="824"/>
                  </a:lnTo>
                  <a:cubicBezTo>
                    <a:pt x="197" y="827"/>
                    <a:pt x="196" y="830"/>
                    <a:pt x="196" y="833"/>
                  </a:cubicBezTo>
                  <a:lnTo>
                    <a:pt x="196" y="833"/>
                  </a:lnTo>
                  <a:cubicBezTo>
                    <a:pt x="194" y="836"/>
                    <a:pt x="193" y="838"/>
                    <a:pt x="193" y="843"/>
                  </a:cubicBezTo>
                  <a:cubicBezTo>
                    <a:pt x="193" y="842"/>
                    <a:pt x="193" y="842"/>
                    <a:pt x="193" y="842"/>
                  </a:cubicBezTo>
                  <a:lnTo>
                    <a:pt x="193" y="842"/>
                  </a:lnTo>
                  <a:cubicBezTo>
                    <a:pt x="144" y="1055"/>
                    <a:pt x="85" y="1265"/>
                    <a:pt x="9" y="1468"/>
                  </a:cubicBezTo>
                  <a:cubicBezTo>
                    <a:pt x="0" y="1494"/>
                    <a:pt x="13" y="1524"/>
                    <a:pt x="37" y="1531"/>
                  </a:cubicBezTo>
                  <a:cubicBezTo>
                    <a:pt x="44" y="1534"/>
                    <a:pt x="50" y="1535"/>
                    <a:pt x="56" y="1535"/>
                  </a:cubicBezTo>
                  <a:cubicBezTo>
                    <a:pt x="76" y="1535"/>
                    <a:pt x="94" y="1522"/>
                    <a:pt x="100" y="1503"/>
                  </a:cubicBezTo>
                  <a:cubicBezTo>
                    <a:pt x="188" y="1272"/>
                    <a:pt x="271" y="1042"/>
                    <a:pt x="341" y="802"/>
                  </a:cubicBezTo>
                  <a:cubicBezTo>
                    <a:pt x="408" y="570"/>
                    <a:pt x="460" y="334"/>
                    <a:pt x="498" y="94"/>
                  </a:cubicBezTo>
                  <a:cubicBezTo>
                    <a:pt x="506" y="48"/>
                    <a:pt x="464" y="5"/>
                    <a:pt x="420" y="1"/>
                  </a:cubicBezTo>
                  <a:lnTo>
                    <a:pt x="413" y="1"/>
                  </a:lnTo>
                  <a:cubicBezTo>
                    <a:pt x="412" y="1"/>
                    <a:pt x="411" y="1"/>
                    <a:pt x="41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8876168" y="1180192"/>
              <a:ext cx="17746" cy="45456"/>
            </a:xfrm>
            <a:custGeom>
              <a:avLst/>
              <a:gdLst/>
              <a:ahLst/>
              <a:cxnLst/>
              <a:rect l="l" t="t" r="r" b="b"/>
              <a:pathLst>
                <a:path w="561" h="1437" extrusionOk="0">
                  <a:moveTo>
                    <a:pt x="257" y="431"/>
                  </a:moveTo>
                  <a:lnTo>
                    <a:pt x="257" y="431"/>
                  </a:lnTo>
                  <a:cubicBezTo>
                    <a:pt x="255" y="438"/>
                    <a:pt x="254" y="444"/>
                    <a:pt x="252" y="451"/>
                  </a:cubicBezTo>
                  <a:cubicBezTo>
                    <a:pt x="253" y="444"/>
                    <a:pt x="255" y="438"/>
                    <a:pt x="257" y="431"/>
                  </a:cubicBezTo>
                  <a:close/>
                  <a:moveTo>
                    <a:pt x="437" y="0"/>
                  </a:moveTo>
                  <a:cubicBezTo>
                    <a:pt x="407" y="3"/>
                    <a:pt x="378" y="13"/>
                    <a:pt x="357" y="32"/>
                  </a:cubicBezTo>
                  <a:cubicBezTo>
                    <a:pt x="330" y="53"/>
                    <a:pt x="318" y="82"/>
                    <a:pt x="314" y="115"/>
                  </a:cubicBezTo>
                  <a:cubicBezTo>
                    <a:pt x="297" y="218"/>
                    <a:pt x="281" y="319"/>
                    <a:pt x="259" y="421"/>
                  </a:cubicBezTo>
                  <a:lnTo>
                    <a:pt x="259" y="421"/>
                  </a:lnTo>
                  <a:cubicBezTo>
                    <a:pt x="259" y="420"/>
                    <a:pt x="259" y="419"/>
                    <a:pt x="259" y="418"/>
                  </a:cubicBezTo>
                  <a:lnTo>
                    <a:pt x="259" y="418"/>
                  </a:lnTo>
                  <a:cubicBezTo>
                    <a:pt x="224" y="573"/>
                    <a:pt x="186" y="725"/>
                    <a:pt x="145" y="876"/>
                  </a:cubicBezTo>
                  <a:cubicBezTo>
                    <a:pt x="123" y="954"/>
                    <a:pt x="103" y="1030"/>
                    <a:pt x="82" y="1106"/>
                  </a:cubicBezTo>
                  <a:cubicBezTo>
                    <a:pt x="60" y="1183"/>
                    <a:pt x="36" y="1259"/>
                    <a:pt x="13" y="1335"/>
                  </a:cubicBezTo>
                  <a:cubicBezTo>
                    <a:pt x="0" y="1375"/>
                    <a:pt x="16" y="1418"/>
                    <a:pt x="56" y="1432"/>
                  </a:cubicBezTo>
                  <a:cubicBezTo>
                    <a:pt x="64" y="1435"/>
                    <a:pt x="72" y="1436"/>
                    <a:pt x="81" y="1436"/>
                  </a:cubicBezTo>
                  <a:cubicBezTo>
                    <a:pt x="111" y="1436"/>
                    <a:pt x="142" y="1418"/>
                    <a:pt x="152" y="1388"/>
                  </a:cubicBezTo>
                  <a:cubicBezTo>
                    <a:pt x="182" y="1289"/>
                    <a:pt x="218" y="1194"/>
                    <a:pt x="258" y="1098"/>
                  </a:cubicBezTo>
                  <a:cubicBezTo>
                    <a:pt x="301" y="995"/>
                    <a:pt x="347" y="894"/>
                    <a:pt x="388" y="788"/>
                  </a:cubicBezTo>
                  <a:cubicBezTo>
                    <a:pt x="430" y="682"/>
                    <a:pt x="467" y="579"/>
                    <a:pt x="496" y="468"/>
                  </a:cubicBezTo>
                  <a:cubicBezTo>
                    <a:pt x="526" y="358"/>
                    <a:pt x="547" y="246"/>
                    <a:pt x="556" y="132"/>
                  </a:cubicBezTo>
                  <a:cubicBezTo>
                    <a:pt x="560" y="66"/>
                    <a:pt x="511" y="7"/>
                    <a:pt x="44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8886353" y="1191770"/>
              <a:ext cx="27172" cy="39382"/>
            </a:xfrm>
            <a:custGeom>
              <a:avLst/>
              <a:gdLst/>
              <a:ahLst/>
              <a:cxnLst/>
              <a:rect l="l" t="t" r="r" b="b"/>
              <a:pathLst>
                <a:path w="859" h="1245" extrusionOk="0">
                  <a:moveTo>
                    <a:pt x="367" y="671"/>
                  </a:moveTo>
                  <a:lnTo>
                    <a:pt x="367" y="671"/>
                  </a:lnTo>
                  <a:cubicBezTo>
                    <a:pt x="366" y="673"/>
                    <a:pt x="365" y="675"/>
                    <a:pt x="364" y="677"/>
                  </a:cubicBezTo>
                  <a:lnTo>
                    <a:pt x="364" y="677"/>
                  </a:lnTo>
                  <a:cubicBezTo>
                    <a:pt x="365" y="675"/>
                    <a:pt x="366" y="673"/>
                    <a:pt x="367" y="671"/>
                  </a:cubicBezTo>
                  <a:close/>
                  <a:moveTo>
                    <a:pt x="364" y="677"/>
                  </a:moveTo>
                  <a:cubicBezTo>
                    <a:pt x="363" y="679"/>
                    <a:pt x="361" y="681"/>
                    <a:pt x="360" y="683"/>
                  </a:cubicBezTo>
                  <a:lnTo>
                    <a:pt x="360" y="683"/>
                  </a:lnTo>
                  <a:cubicBezTo>
                    <a:pt x="362" y="681"/>
                    <a:pt x="363" y="679"/>
                    <a:pt x="364" y="677"/>
                  </a:cubicBezTo>
                  <a:close/>
                  <a:moveTo>
                    <a:pt x="729" y="1"/>
                  </a:moveTo>
                  <a:cubicBezTo>
                    <a:pt x="679" y="2"/>
                    <a:pt x="633" y="34"/>
                    <a:pt x="612" y="81"/>
                  </a:cubicBezTo>
                  <a:cubicBezTo>
                    <a:pt x="569" y="183"/>
                    <a:pt x="533" y="289"/>
                    <a:pt x="493" y="393"/>
                  </a:cubicBezTo>
                  <a:cubicBezTo>
                    <a:pt x="453" y="493"/>
                    <a:pt x="410" y="589"/>
                    <a:pt x="360" y="685"/>
                  </a:cubicBezTo>
                  <a:cubicBezTo>
                    <a:pt x="360" y="684"/>
                    <a:pt x="360" y="684"/>
                    <a:pt x="360" y="683"/>
                  </a:cubicBezTo>
                  <a:lnTo>
                    <a:pt x="360" y="683"/>
                  </a:lnTo>
                  <a:cubicBezTo>
                    <a:pt x="298" y="800"/>
                    <a:pt x="229" y="912"/>
                    <a:pt x="142" y="1012"/>
                  </a:cubicBezTo>
                  <a:cubicBezTo>
                    <a:pt x="108" y="1047"/>
                    <a:pt x="73" y="1080"/>
                    <a:pt x="36" y="1110"/>
                  </a:cubicBezTo>
                  <a:cubicBezTo>
                    <a:pt x="6" y="1138"/>
                    <a:pt x="0" y="1185"/>
                    <a:pt x="28" y="1218"/>
                  </a:cubicBezTo>
                  <a:cubicBezTo>
                    <a:pt x="42" y="1236"/>
                    <a:pt x="63" y="1245"/>
                    <a:pt x="84" y="1245"/>
                  </a:cubicBezTo>
                  <a:cubicBezTo>
                    <a:pt x="102" y="1245"/>
                    <a:pt x="120" y="1239"/>
                    <a:pt x="135" y="1226"/>
                  </a:cubicBezTo>
                  <a:cubicBezTo>
                    <a:pt x="303" y="1085"/>
                    <a:pt x="460" y="929"/>
                    <a:pt x="583" y="747"/>
                  </a:cubicBezTo>
                  <a:cubicBezTo>
                    <a:pt x="646" y="654"/>
                    <a:pt x="701" y="553"/>
                    <a:pt x="746" y="452"/>
                  </a:cubicBezTo>
                  <a:cubicBezTo>
                    <a:pt x="794" y="350"/>
                    <a:pt x="825" y="243"/>
                    <a:pt x="847" y="131"/>
                  </a:cubicBezTo>
                  <a:cubicBezTo>
                    <a:pt x="858" y="79"/>
                    <a:pt x="815" y="25"/>
                    <a:pt x="768" y="8"/>
                  </a:cubicBezTo>
                  <a:cubicBezTo>
                    <a:pt x="755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891826" y="1210623"/>
              <a:ext cx="31886" cy="35397"/>
            </a:xfrm>
            <a:custGeom>
              <a:avLst/>
              <a:gdLst/>
              <a:ahLst/>
              <a:cxnLst/>
              <a:rect l="l" t="t" r="r" b="b"/>
              <a:pathLst>
                <a:path w="1008" h="1119" extrusionOk="0">
                  <a:moveTo>
                    <a:pt x="888" y="0"/>
                  </a:moveTo>
                  <a:cubicBezTo>
                    <a:pt x="854" y="3"/>
                    <a:pt x="818" y="18"/>
                    <a:pt x="800" y="48"/>
                  </a:cubicBezTo>
                  <a:cubicBezTo>
                    <a:pt x="765" y="99"/>
                    <a:pt x="735" y="155"/>
                    <a:pt x="702" y="208"/>
                  </a:cubicBezTo>
                  <a:cubicBezTo>
                    <a:pt x="671" y="262"/>
                    <a:pt x="636" y="315"/>
                    <a:pt x="601" y="366"/>
                  </a:cubicBezTo>
                  <a:cubicBezTo>
                    <a:pt x="526" y="471"/>
                    <a:pt x="445" y="570"/>
                    <a:pt x="359" y="665"/>
                  </a:cubicBezTo>
                  <a:cubicBezTo>
                    <a:pt x="260" y="771"/>
                    <a:pt x="157" y="870"/>
                    <a:pt x="44" y="960"/>
                  </a:cubicBezTo>
                  <a:cubicBezTo>
                    <a:pt x="4" y="990"/>
                    <a:pt x="1" y="1050"/>
                    <a:pt x="31" y="1087"/>
                  </a:cubicBezTo>
                  <a:cubicBezTo>
                    <a:pt x="49" y="1108"/>
                    <a:pt x="74" y="1118"/>
                    <a:pt x="99" y="1118"/>
                  </a:cubicBezTo>
                  <a:cubicBezTo>
                    <a:pt x="119" y="1118"/>
                    <a:pt x="140" y="1111"/>
                    <a:pt x="158" y="1097"/>
                  </a:cubicBezTo>
                  <a:cubicBezTo>
                    <a:pt x="321" y="971"/>
                    <a:pt x="479" y="837"/>
                    <a:pt x="618" y="685"/>
                  </a:cubicBezTo>
                  <a:cubicBezTo>
                    <a:pt x="688" y="608"/>
                    <a:pt x="754" y="527"/>
                    <a:pt x="817" y="443"/>
                  </a:cubicBezTo>
                  <a:cubicBezTo>
                    <a:pt x="883" y="351"/>
                    <a:pt x="947" y="254"/>
                    <a:pt x="989" y="148"/>
                  </a:cubicBezTo>
                  <a:cubicBezTo>
                    <a:pt x="1007" y="103"/>
                    <a:pt x="989" y="49"/>
                    <a:pt x="950" y="20"/>
                  </a:cubicBezTo>
                  <a:cubicBezTo>
                    <a:pt x="931" y="8"/>
                    <a:pt x="910" y="0"/>
                    <a:pt x="88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8898595" y="1232006"/>
              <a:ext cx="35175" cy="23977"/>
            </a:xfrm>
            <a:custGeom>
              <a:avLst/>
              <a:gdLst/>
              <a:ahLst/>
              <a:cxnLst/>
              <a:rect l="l" t="t" r="r" b="b"/>
              <a:pathLst>
                <a:path w="1112" h="758" extrusionOk="0">
                  <a:moveTo>
                    <a:pt x="445" y="441"/>
                  </a:moveTo>
                  <a:cubicBezTo>
                    <a:pt x="444" y="444"/>
                    <a:pt x="442" y="446"/>
                    <a:pt x="438" y="446"/>
                  </a:cubicBezTo>
                  <a:cubicBezTo>
                    <a:pt x="442" y="444"/>
                    <a:pt x="444" y="444"/>
                    <a:pt x="445" y="441"/>
                  </a:cubicBezTo>
                  <a:close/>
                  <a:moveTo>
                    <a:pt x="1015" y="0"/>
                  </a:moveTo>
                  <a:cubicBezTo>
                    <a:pt x="994" y="0"/>
                    <a:pt x="968" y="7"/>
                    <a:pt x="948" y="23"/>
                  </a:cubicBezTo>
                  <a:cubicBezTo>
                    <a:pt x="909" y="53"/>
                    <a:pt x="873" y="88"/>
                    <a:pt x="838" y="119"/>
                  </a:cubicBezTo>
                  <a:cubicBezTo>
                    <a:pt x="793" y="161"/>
                    <a:pt x="747" y="202"/>
                    <a:pt x="703" y="241"/>
                  </a:cubicBezTo>
                  <a:cubicBezTo>
                    <a:pt x="626" y="310"/>
                    <a:pt x="543" y="375"/>
                    <a:pt x="456" y="433"/>
                  </a:cubicBezTo>
                  <a:lnTo>
                    <a:pt x="456" y="433"/>
                  </a:lnTo>
                  <a:cubicBezTo>
                    <a:pt x="454" y="434"/>
                    <a:pt x="453" y="436"/>
                    <a:pt x="451" y="437"/>
                  </a:cubicBezTo>
                  <a:lnTo>
                    <a:pt x="451" y="437"/>
                  </a:lnTo>
                  <a:cubicBezTo>
                    <a:pt x="450" y="438"/>
                    <a:pt x="448" y="439"/>
                    <a:pt x="447" y="440"/>
                  </a:cubicBezTo>
                  <a:cubicBezTo>
                    <a:pt x="359" y="496"/>
                    <a:pt x="268" y="544"/>
                    <a:pt x="172" y="582"/>
                  </a:cubicBezTo>
                  <a:cubicBezTo>
                    <a:pt x="137" y="592"/>
                    <a:pt x="103" y="602"/>
                    <a:pt x="67" y="609"/>
                  </a:cubicBezTo>
                  <a:cubicBezTo>
                    <a:pt x="29" y="617"/>
                    <a:pt x="0" y="655"/>
                    <a:pt x="7" y="696"/>
                  </a:cubicBezTo>
                  <a:cubicBezTo>
                    <a:pt x="14" y="731"/>
                    <a:pt x="45" y="757"/>
                    <a:pt x="81" y="757"/>
                  </a:cubicBezTo>
                  <a:cubicBezTo>
                    <a:pt x="85" y="757"/>
                    <a:pt x="89" y="757"/>
                    <a:pt x="93" y="756"/>
                  </a:cubicBezTo>
                  <a:cubicBezTo>
                    <a:pt x="188" y="738"/>
                    <a:pt x="281" y="709"/>
                    <a:pt x="371" y="673"/>
                  </a:cubicBezTo>
                  <a:cubicBezTo>
                    <a:pt x="461" y="637"/>
                    <a:pt x="547" y="587"/>
                    <a:pt x="629" y="533"/>
                  </a:cubicBezTo>
                  <a:cubicBezTo>
                    <a:pt x="712" y="477"/>
                    <a:pt x="795" y="417"/>
                    <a:pt x="873" y="352"/>
                  </a:cubicBezTo>
                  <a:cubicBezTo>
                    <a:pt x="948" y="289"/>
                    <a:pt x="1024" y="226"/>
                    <a:pt x="1090" y="153"/>
                  </a:cubicBezTo>
                  <a:cubicBezTo>
                    <a:pt x="1101" y="139"/>
                    <a:pt x="1105" y="123"/>
                    <a:pt x="1108" y="105"/>
                  </a:cubicBezTo>
                  <a:cubicBezTo>
                    <a:pt x="1111" y="80"/>
                    <a:pt x="1103" y="53"/>
                    <a:pt x="1087" y="33"/>
                  </a:cubicBezTo>
                  <a:cubicBezTo>
                    <a:pt x="1067" y="10"/>
                    <a:pt x="1041" y="0"/>
                    <a:pt x="101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8901758" y="1253927"/>
              <a:ext cx="38876" cy="17208"/>
            </a:xfrm>
            <a:custGeom>
              <a:avLst/>
              <a:gdLst/>
              <a:ahLst/>
              <a:cxnLst/>
              <a:rect l="l" t="t" r="r" b="b"/>
              <a:pathLst>
                <a:path w="1229" h="544" extrusionOk="0">
                  <a:moveTo>
                    <a:pt x="393" y="271"/>
                  </a:moveTo>
                  <a:cubicBezTo>
                    <a:pt x="389" y="272"/>
                    <a:pt x="387" y="273"/>
                    <a:pt x="384" y="274"/>
                  </a:cubicBezTo>
                  <a:lnTo>
                    <a:pt x="384" y="274"/>
                  </a:lnTo>
                  <a:cubicBezTo>
                    <a:pt x="387" y="273"/>
                    <a:pt x="390" y="272"/>
                    <a:pt x="393" y="271"/>
                  </a:cubicBezTo>
                  <a:close/>
                  <a:moveTo>
                    <a:pt x="1119" y="0"/>
                  </a:moveTo>
                  <a:cubicBezTo>
                    <a:pt x="1109" y="2"/>
                    <a:pt x="1098" y="2"/>
                    <a:pt x="1091" y="5"/>
                  </a:cubicBezTo>
                  <a:cubicBezTo>
                    <a:pt x="972" y="39"/>
                    <a:pt x="859" y="86"/>
                    <a:pt x="746" y="135"/>
                  </a:cubicBezTo>
                  <a:cubicBezTo>
                    <a:pt x="622" y="188"/>
                    <a:pt x="494" y="238"/>
                    <a:pt x="365" y="281"/>
                  </a:cubicBezTo>
                  <a:cubicBezTo>
                    <a:pt x="371" y="278"/>
                    <a:pt x="377" y="276"/>
                    <a:pt x="384" y="274"/>
                  </a:cubicBezTo>
                  <a:lnTo>
                    <a:pt x="384" y="274"/>
                  </a:lnTo>
                  <a:cubicBezTo>
                    <a:pt x="288" y="302"/>
                    <a:pt x="192" y="324"/>
                    <a:pt x="95" y="337"/>
                  </a:cubicBezTo>
                  <a:cubicBezTo>
                    <a:pt x="37" y="345"/>
                    <a:pt x="0" y="405"/>
                    <a:pt x="10" y="460"/>
                  </a:cubicBezTo>
                  <a:cubicBezTo>
                    <a:pt x="21" y="513"/>
                    <a:pt x="65" y="544"/>
                    <a:pt x="116" y="544"/>
                  </a:cubicBezTo>
                  <a:cubicBezTo>
                    <a:pt x="121" y="544"/>
                    <a:pt x="127" y="544"/>
                    <a:pt x="132" y="543"/>
                  </a:cubicBezTo>
                  <a:cubicBezTo>
                    <a:pt x="311" y="521"/>
                    <a:pt x="486" y="477"/>
                    <a:pt x="657" y="421"/>
                  </a:cubicBezTo>
                  <a:cubicBezTo>
                    <a:pt x="743" y="393"/>
                    <a:pt x="829" y="358"/>
                    <a:pt x="912" y="325"/>
                  </a:cubicBezTo>
                  <a:cubicBezTo>
                    <a:pt x="997" y="291"/>
                    <a:pt x="1078" y="255"/>
                    <a:pt x="1160" y="211"/>
                  </a:cubicBezTo>
                  <a:cubicBezTo>
                    <a:pt x="1203" y="185"/>
                    <a:pt x="1229" y="142"/>
                    <a:pt x="1220" y="92"/>
                  </a:cubicBezTo>
                  <a:cubicBezTo>
                    <a:pt x="1212" y="46"/>
                    <a:pt x="1167" y="3"/>
                    <a:pt x="111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8907199" y="1271705"/>
              <a:ext cx="25243" cy="8414"/>
            </a:xfrm>
            <a:custGeom>
              <a:avLst/>
              <a:gdLst/>
              <a:ahLst/>
              <a:cxnLst/>
              <a:rect l="l" t="t" r="r" b="b"/>
              <a:pathLst>
                <a:path w="798" h="266" extrusionOk="0">
                  <a:moveTo>
                    <a:pt x="719" y="1"/>
                  </a:moveTo>
                  <a:cubicBezTo>
                    <a:pt x="709" y="5"/>
                    <a:pt x="697" y="7"/>
                    <a:pt x="687" y="12"/>
                  </a:cubicBezTo>
                  <a:cubicBezTo>
                    <a:pt x="647" y="31"/>
                    <a:pt x="610" y="51"/>
                    <a:pt x="569" y="70"/>
                  </a:cubicBezTo>
                  <a:cubicBezTo>
                    <a:pt x="523" y="90"/>
                    <a:pt x="474" y="108"/>
                    <a:pt x="425" y="124"/>
                  </a:cubicBezTo>
                  <a:cubicBezTo>
                    <a:pt x="385" y="137"/>
                    <a:pt x="344" y="148"/>
                    <a:pt x="302" y="154"/>
                  </a:cubicBezTo>
                  <a:cubicBezTo>
                    <a:pt x="261" y="164"/>
                    <a:pt x="221" y="167"/>
                    <a:pt x="179" y="169"/>
                  </a:cubicBezTo>
                  <a:lnTo>
                    <a:pt x="178" y="169"/>
                  </a:lnTo>
                  <a:cubicBezTo>
                    <a:pt x="136" y="169"/>
                    <a:pt x="95" y="167"/>
                    <a:pt x="53" y="164"/>
                  </a:cubicBezTo>
                  <a:cubicBezTo>
                    <a:pt x="51" y="164"/>
                    <a:pt x="49" y="164"/>
                    <a:pt x="47" y="164"/>
                  </a:cubicBezTo>
                  <a:cubicBezTo>
                    <a:pt x="25" y="164"/>
                    <a:pt x="5" y="184"/>
                    <a:pt x="2" y="207"/>
                  </a:cubicBezTo>
                  <a:cubicBezTo>
                    <a:pt x="0" y="232"/>
                    <a:pt x="20" y="254"/>
                    <a:pt x="44" y="259"/>
                  </a:cubicBezTo>
                  <a:cubicBezTo>
                    <a:pt x="88" y="264"/>
                    <a:pt x="131" y="266"/>
                    <a:pt x="175" y="266"/>
                  </a:cubicBezTo>
                  <a:cubicBezTo>
                    <a:pt x="246" y="266"/>
                    <a:pt x="316" y="260"/>
                    <a:pt x="387" y="250"/>
                  </a:cubicBezTo>
                  <a:cubicBezTo>
                    <a:pt x="453" y="240"/>
                    <a:pt x="517" y="223"/>
                    <a:pt x="580" y="203"/>
                  </a:cubicBezTo>
                  <a:cubicBezTo>
                    <a:pt x="637" y="186"/>
                    <a:pt x="695" y="164"/>
                    <a:pt x="748" y="136"/>
                  </a:cubicBezTo>
                  <a:cubicBezTo>
                    <a:pt x="782" y="118"/>
                    <a:pt x="798" y="78"/>
                    <a:pt x="782" y="43"/>
                  </a:cubicBezTo>
                  <a:cubicBezTo>
                    <a:pt x="772" y="17"/>
                    <a:pt x="745" y="2"/>
                    <a:pt x="71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8463268" y="1470389"/>
              <a:ext cx="22301" cy="28090"/>
            </a:xfrm>
            <a:custGeom>
              <a:avLst/>
              <a:gdLst/>
              <a:ahLst/>
              <a:cxnLst/>
              <a:rect l="l" t="t" r="r" b="b"/>
              <a:pathLst>
                <a:path w="705" h="888" extrusionOk="0">
                  <a:moveTo>
                    <a:pt x="172" y="222"/>
                  </a:moveTo>
                  <a:cubicBezTo>
                    <a:pt x="172" y="225"/>
                    <a:pt x="171" y="227"/>
                    <a:pt x="171" y="229"/>
                  </a:cubicBezTo>
                  <a:lnTo>
                    <a:pt x="171" y="229"/>
                  </a:lnTo>
                  <a:cubicBezTo>
                    <a:pt x="171" y="227"/>
                    <a:pt x="172" y="224"/>
                    <a:pt x="172" y="222"/>
                  </a:cubicBezTo>
                  <a:close/>
                  <a:moveTo>
                    <a:pt x="168" y="0"/>
                  </a:moveTo>
                  <a:cubicBezTo>
                    <a:pt x="143" y="0"/>
                    <a:pt x="119" y="15"/>
                    <a:pt x="112" y="36"/>
                  </a:cubicBezTo>
                  <a:cubicBezTo>
                    <a:pt x="96" y="96"/>
                    <a:pt x="80" y="155"/>
                    <a:pt x="69" y="214"/>
                  </a:cubicBezTo>
                  <a:cubicBezTo>
                    <a:pt x="55" y="282"/>
                    <a:pt x="47" y="350"/>
                    <a:pt x="39" y="418"/>
                  </a:cubicBezTo>
                  <a:cubicBezTo>
                    <a:pt x="23" y="556"/>
                    <a:pt x="17" y="695"/>
                    <a:pt x="3" y="835"/>
                  </a:cubicBezTo>
                  <a:cubicBezTo>
                    <a:pt x="0" y="859"/>
                    <a:pt x="22" y="884"/>
                    <a:pt x="46" y="887"/>
                  </a:cubicBezTo>
                  <a:cubicBezTo>
                    <a:pt x="49" y="887"/>
                    <a:pt x="51" y="887"/>
                    <a:pt x="53" y="887"/>
                  </a:cubicBezTo>
                  <a:cubicBezTo>
                    <a:pt x="77" y="887"/>
                    <a:pt x="95" y="868"/>
                    <a:pt x="98" y="844"/>
                  </a:cubicBezTo>
                  <a:cubicBezTo>
                    <a:pt x="119" y="638"/>
                    <a:pt x="129" y="432"/>
                    <a:pt x="171" y="229"/>
                  </a:cubicBezTo>
                  <a:lnTo>
                    <a:pt x="171" y="229"/>
                  </a:lnTo>
                  <a:cubicBezTo>
                    <a:pt x="170" y="230"/>
                    <a:pt x="170" y="231"/>
                    <a:pt x="170" y="231"/>
                  </a:cubicBezTo>
                  <a:lnTo>
                    <a:pt x="170" y="231"/>
                  </a:lnTo>
                  <a:cubicBezTo>
                    <a:pt x="177" y="198"/>
                    <a:pt x="185" y="164"/>
                    <a:pt x="196" y="133"/>
                  </a:cubicBezTo>
                  <a:cubicBezTo>
                    <a:pt x="219" y="148"/>
                    <a:pt x="244" y="162"/>
                    <a:pt x="264" y="176"/>
                  </a:cubicBezTo>
                  <a:cubicBezTo>
                    <a:pt x="311" y="208"/>
                    <a:pt x="355" y="246"/>
                    <a:pt x="397" y="284"/>
                  </a:cubicBezTo>
                  <a:cubicBezTo>
                    <a:pt x="471" y="357"/>
                    <a:pt x="541" y="435"/>
                    <a:pt x="606" y="519"/>
                  </a:cubicBezTo>
                  <a:cubicBezTo>
                    <a:pt x="616" y="531"/>
                    <a:pt x="632" y="537"/>
                    <a:pt x="648" y="537"/>
                  </a:cubicBezTo>
                  <a:cubicBezTo>
                    <a:pt x="661" y="537"/>
                    <a:pt x="674" y="533"/>
                    <a:pt x="683" y="526"/>
                  </a:cubicBezTo>
                  <a:cubicBezTo>
                    <a:pt x="693" y="516"/>
                    <a:pt x="700" y="501"/>
                    <a:pt x="703" y="487"/>
                  </a:cubicBezTo>
                  <a:cubicBezTo>
                    <a:pt x="705" y="473"/>
                    <a:pt x="699" y="461"/>
                    <a:pt x="690" y="448"/>
                  </a:cubicBezTo>
                  <a:cubicBezTo>
                    <a:pt x="627" y="358"/>
                    <a:pt x="554" y="275"/>
                    <a:pt x="474" y="201"/>
                  </a:cubicBezTo>
                  <a:cubicBezTo>
                    <a:pt x="427" y="161"/>
                    <a:pt x="381" y="120"/>
                    <a:pt x="328" y="86"/>
                  </a:cubicBezTo>
                  <a:cubicBezTo>
                    <a:pt x="284" y="55"/>
                    <a:pt x="234" y="29"/>
                    <a:pt x="184" y="4"/>
                  </a:cubicBezTo>
                  <a:cubicBezTo>
                    <a:pt x="178" y="3"/>
                    <a:pt x="173" y="0"/>
                    <a:pt x="16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8504169" y="1415253"/>
              <a:ext cx="44412" cy="57255"/>
            </a:xfrm>
            <a:custGeom>
              <a:avLst/>
              <a:gdLst/>
              <a:ahLst/>
              <a:cxnLst/>
              <a:rect l="l" t="t" r="r" b="b"/>
              <a:pathLst>
                <a:path w="1404" h="1810" extrusionOk="0">
                  <a:moveTo>
                    <a:pt x="318" y="1033"/>
                  </a:moveTo>
                  <a:cubicBezTo>
                    <a:pt x="320" y="1035"/>
                    <a:pt x="323" y="1038"/>
                    <a:pt x="325" y="1040"/>
                  </a:cubicBezTo>
                  <a:lnTo>
                    <a:pt x="325" y="1040"/>
                  </a:lnTo>
                  <a:cubicBezTo>
                    <a:pt x="323" y="1038"/>
                    <a:pt x="320" y="1036"/>
                    <a:pt x="318" y="1033"/>
                  </a:cubicBezTo>
                  <a:close/>
                  <a:moveTo>
                    <a:pt x="204" y="1447"/>
                  </a:moveTo>
                  <a:cubicBezTo>
                    <a:pt x="204" y="1449"/>
                    <a:pt x="204" y="1450"/>
                    <a:pt x="205" y="1452"/>
                  </a:cubicBezTo>
                  <a:lnTo>
                    <a:pt x="205" y="1452"/>
                  </a:lnTo>
                  <a:cubicBezTo>
                    <a:pt x="205" y="1450"/>
                    <a:pt x="204" y="1448"/>
                    <a:pt x="204" y="1447"/>
                  </a:cubicBezTo>
                  <a:close/>
                  <a:moveTo>
                    <a:pt x="208" y="1460"/>
                  </a:moveTo>
                  <a:cubicBezTo>
                    <a:pt x="208" y="1461"/>
                    <a:pt x="208" y="1461"/>
                    <a:pt x="211" y="1463"/>
                  </a:cubicBezTo>
                  <a:cubicBezTo>
                    <a:pt x="211" y="1463"/>
                    <a:pt x="211" y="1461"/>
                    <a:pt x="208" y="1460"/>
                  </a:cubicBezTo>
                  <a:close/>
                  <a:moveTo>
                    <a:pt x="887" y="1"/>
                  </a:moveTo>
                  <a:cubicBezTo>
                    <a:pt x="862" y="6"/>
                    <a:pt x="835" y="11"/>
                    <a:pt x="814" y="24"/>
                  </a:cubicBezTo>
                  <a:cubicBezTo>
                    <a:pt x="792" y="38"/>
                    <a:pt x="778" y="51"/>
                    <a:pt x="762" y="72"/>
                  </a:cubicBezTo>
                  <a:cubicBezTo>
                    <a:pt x="748" y="88"/>
                    <a:pt x="738" y="109"/>
                    <a:pt x="729" y="127"/>
                  </a:cubicBezTo>
                  <a:cubicBezTo>
                    <a:pt x="708" y="170"/>
                    <a:pt x="698" y="218"/>
                    <a:pt x="686" y="267"/>
                  </a:cubicBezTo>
                  <a:cubicBezTo>
                    <a:pt x="650" y="416"/>
                    <a:pt x="626" y="566"/>
                    <a:pt x="592" y="712"/>
                  </a:cubicBezTo>
                  <a:lnTo>
                    <a:pt x="592" y="711"/>
                  </a:lnTo>
                  <a:cubicBezTo>
                    <a:pt x="577" y="774"/>
                    <a:pt x="562" y="834"/>
                    <a:pt x="543" y="897"/>
                  </a:cubicBezTo>
                  <a:cubicBezTo>
                    <a:pt x="533" y="933"/>
                    <a:pt x="521" y="969"/>
                    <a:pt x="509" y="1004"/>
                  </a:cubicBezTo>
                  <a:cubicBezTo>
                    <a:pt x="466" y="961"/>
                    <a:pt x="421" y="920"/>
                    <a:pt x="373" y="881"/>
                  </a:cubicBezTo>
                  <a:cubicBezTo>
                    <a:pt x="294" y="817"/>
                    <a:pt x="208" y="762"/>
                    <a:pt x="118" y="717"/>
                  </a:cubicBezTo>
                  <a:cubicBezTo>
                    <a:pt x="110" y="713"/>
                    <a:pt x="101" y="712"/>
                    <a:pt x="92" y="712"/>
                  </a:cubicBezTo>
                  <a:cubicBezTo>
                    <a:pt x="81" y="712"/>
                    <a:pt x="70" y="714"/>
                    <a:pt x="62" y="718"/>
                  </a:cubicBezTo>
                  <a:cubicBezTo>
                    <a:pt x="39" y="729"/>
                    <a:pt x="26" y="751"/>
                    <a:pt x="20" y="777"/>
                  </a:cubicBezTo>
                  <a:cubicBezTo>
                    <a:pt x="6" y="861"/>
                    <a:pt x="0" y="944"/>
                    <a:pt x="0" y="1027"/>
                  </a:cubicBezTo>
                  <a:cubicBezTo>
                    <a:pt x="0" y="1109"/>
                    <a:pt x="10" y="1189"/>
                    <a:pt x="22" y="1269"/>
                  </a:cubicBezTo>
                  <a:cubicBezTo>
                    <a:pt x="50" y="1442"/>
                    <a:pt x="113" y="1613"/>
                    <a:pt x="194" y="1770"/>
                  </a:cubicBezTo>
                  <a:cubicBezTo>
                    <a:pt x="207" y="1795"/>
                    <a:pt x="231" y="1809"/>
                    <a:pt x="256" y="1809"/>
                  </a:cubicBezTo>
                  <a:cubicBezTo>
                    <a:pt x="265" y="1809"/>
                    <a:pt x="275" y="1808"/>
                    <a:pt x="284" y="1803"/>
                  </a:cubicBezTo>
                  <a:cubicBezTo>
                    <a:pt x="315" y="1786"/>
                    <a:pt x="334" y="1746"/>
                    <a:pt x="315" y="1713"/>
                  </a:cubicBezTo>
                  <a:cubicBezTo>
                    <a:pt x="272" y="1633"/>
                    <a:pt x="236" y="1548"/>
                    <a:pt x="208" y="1463"/>
                  </a:cubicBezTo>
                  <a:lnTo>
                    <a:pt x="208" y="1461"/>
                  </a:lnTo>
                  <a:cubicBezTo>
                    <a:pt x="207" y="1457"/>
                    <a:pt x="206" y="1455"/>
                    <a:pt x="205" y="1452"/>
                  </a:cubicBezTo>
                  <a:lnTo>
                    <a:pt x="205" y="1452"/>
                  </a:lnTo>
                  <a:cubicBezTo>
                    <a:pt x="205" y="1452"/>
                    <a:pt x="205" y="1452"/>
                    <a:pt x="205" y="1453"/>
                  </a:cubicBezTo>
                  <a:lnTo>
                    <a:pt x="205" y="1453"/>
                  </a:lnTo>
                  <a:cubicBezTo>
                    <a:pt x="169" y="1332"/>
                    <a:pt x="146" y="1211"/>
                    <a:pt x="136" y="1085"/>
                  </a:cubicBezTo>
                  <a:lnTo>
                    <a:pt x="136" y="1103"/>
                  </a:lnTo>
                  <a:cubicBezTo>
                    <a:pt x="133" y="1034"/>
                    <a:pt x="135" y="967"/>
                    <a:pt x="142" y="898"/>
                  </a:cubicBezTo>
                  <a:cubicBezTo>
                    <a:pt x="208" y="944"/>
                    <a:pt x="271" y="991"/>
                    <a:pt x="332" y="1047"/>
                  </a:cubicBezTo>
                  <a:lnTo>
                    <a:pt x="332" y="1047"/>
                  </a:lnTo>
                  <a:cubicBezTo>
                    <a:pt x="382" y="1097"/>
                    <a:pt x="430" y="1147"/>
                    <a:pt x="473" y="1202"/>
                  </a:cubicBezTo>
                  <a:cubicBezTo>
                    <a:pt x="488" y="1219"/>
                    <a:pt x="510" y="1229"/>
                    <a:pt x="533" y="1229"/>
                  </a:cubicBezTo>
                  <a:cubicBezTo>
                    <a:pt x="538" y="1229"/>
                    <a:pt x="543" y="1229"/>
                    <a:pt x="549" y="1228"/>
                  </a:cubicBezTo>
                  <a:cubicBezTo>
                    <a:pt x="577" y="1223"/>
                    <a:pt x="597" y="1205"/>
                    <a:pt x="607" y="1178"/>
                  </a:cubicBezTo>
                  <a:cubicBezTo>
                    <a:pt x="722" y="926"/>
                    <a:pt x="765" y="648"/>
                    <a:pt x="824" y="380"/>
                  </a:cubicBezTo>
                  <a:cubicBezTo>
                    <a:pt x="838" y="316"/>
                    <a:pt x="855" y="247"/>
                    <a:pt x="884" y="188"/>
                  </a:cubicBezTo>
                  <a:cubicBezTo>
                    <a:pt x="884" y="187"/>
                    <a:pt x="885" y="187"/>
                    <a:pt x="885" y="185"/>
                  </a:cubicBezTo>
                  <a:cubicBezTo>
                    <a:pt x="888" y="188"/>
                    <a:pt x="892" y="190"/>
                    <a:pt x="895" y="194"/>
                  </a:cubicBezTo>
                  <a:cubicBezTo>
                    <a:pt x="938" y="238"/>
                    <a:pt x="974" y="290"/>
                    <a:pt x="1008" y="343"/>
                  </a:cubicBezTo>
                  <a:cubicBezTo>
                    <a:pt x="1007" y="340"/>
                    <a:pt x="1005" y="337"/>
                    <a:pt x="1005" y="336"/>
                  </a:cubicBezTo>
                  <a:lnTo>
                    <a:pt x="1005" y="336"/>
                  </a:lnTo>
                  <a:cubicBezTo>
                    <a:pt x="1081" y="454"/>
                    <a:pt x="1149" y="582"/>
                    <a:pt x="1214" y="708"/>
                  </a:cubicBezTo>
                  <a:cubicBezTo>
                    <a:pt x="1231" y="740"/>
                    <a:pt x="1263" y="761"/>
                    <a:pt x="1298" y="761"/>
                  </a:cubicBezTo>
                  <a:cubicBezTo>
                    <a:pt x="1311" y="761"/>
                    <a:pt x="1324" y="758"/>
                    <a:pt x="1336" y="752"/>
                  </a:cubicBezTo>
                  <a:cubicBezTo>
                    <a:pt x="1381" y="732"/>
                    <a:pt x="1403" y="675"/>
                    <a:pt x="1381" y="631"/>
                  </a:cubicBezTo>
                  <a:cubicBezTo>
                    <a:pt x="1322" y="522"/>
                    <a:pt x="1263" y="412"/>
                    <a:pt x="1199" y="304"/>
                  </a:cubicBezTo>
                  <a:cubicBezTo>
                    <a:pt x="1157" y="237"/>
                    <a:pt x="1113" y="171"/>
                    <a:pt x="1063" y="109"/>
                  </a:cubicBezTo>
                  <a:cubicBezTo>
                    <a:pt x="1028" y="71"/>
                    <a:pt x="988" y="36"/>
                    <a:pt x="942" y="13"/>
                  </a:cubicBezTo>
                  <a:cubicBezTo>
                    <a:pt x="927" y="6"/>
                    <a:pt x="907" y="1"/>
                    <a:pt x="88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8579581" y="1360181"/>
              <a:ext cx="98409" cy="62885"/>
            </a:xfrm>
            <a:custGeom>
              <a:avLst/>
              <a:gdLst/>
              <a:ahLst/>
              <a:cxnLst/>
              <a:rect l="l" t="t" r="r" b="b"/>
              <a:pathLst>
                <a:path w="3111" h="1988" extrusionOk="0">
                  <a:moveTo>
                    <a:pt x="2562" y="390"/>
                  </a:moveTo>
                  <a:cubicBezTo>
                    <a:pt x="2560" y="394"/>
                    <a:pt x="2558" y="398"/>
                    <a:pt x="2556" y="402"/>
                  </a:cubicBezTo>
                  <a:lnTo>
                    <a:pt x="2556" y="402"/>
                  </a:lnTo>
                  <a:cubicBezTo>
                    <a:pt x="2558" y="398"/>
                    <a:pt x="2560" y="394"/>
                    <a:pt x="2562" y="390"/>
                  </a:cubicBezTo>
                  <a:close/>
                  <a:moveTo>
                    <a:pt x="1908" y="470"/>
                  </a:moveTo>
                  <a:lnTo>
                    <a:pt x="1908" y="470"/>
                  </a:lnTo>
                  <a:cubicBezTo>
                    <a:pt x="1905" y="473"/>
                    <a:pt x="1903" y="473"/>
                    <a:pt x="1902" y="474"/>
                  </a:cubicBezTo>
                  <a:cubicBezTo>
                    <a:pt x="1903" y="474"/>
                    <a:pt x="1905" y="473"/>
                    <a:pt x="1908" y="470"/>
                  </a:cubicBezTo>
                  <a:close/>
                  <a:moveTo>
                    <a:pt x="1335" y="980"/>
                  </a:moveTo>
                  <a:cubicBezTo>
                    <a:pt x="1335" y="982"/>
                    <a:pt x="1336" y="983"/>
                    <a:pt x="1336" y="984"/>
                  </a:cubicBezTo>
                  <a:cubicBezTo>
                    <a:pt x="1336" y="983"/>
                    <a:pt x="1335" y="982"/>
                    <a:pt x="1335" y="980"/>
                  </a:cubicBezTo>
                  <a:close/>
                  <a:moveTo>
                    <a:pt x="1339" y="986"/>
                  </a:moveTo>
                  <a:lnTo>
                    <a:pt x="1341" y="992"/>
                  </a:lnTo>
                  <a:lnTo>
                    <a:pt x="1341" y="992"/>
                  </a:lnTo>
                  <a:cubicBezTo>
                    <a:pt x="1340" y="990"/>
                    <a:pt x="1339" y="988"/>
                    <a:pt x="1339" y="986"/>
                  </a:cubicBezTo>
                  <a:close/>
                  <a:moveTo>
                    <a:pt x="340" y="1097"/>
                  </a:moveTo>
                  <a:cubicBezTo>
                    <a:pt x="341" y="1099"/>
                    <a:pt x="343" y="1103"/>
                    <a:pt x="344" y="1104"/>
                  </a:cubicBezTo>
                  <a:cubicBezTo>
                    <a:pt x="341" y="1103"/>
                    <a:pt x="340" y="1099"/>
                    <a:pt x="340" y="1097"/>
                  </a:cubicBezTo>
                  <a:close/>
                  <a:moveTo>
                    <a:pt x="2716" y="0"/>
                  </a:moveTo>
                  <a:cubicBezTo>
                    <a:pt x="2628" y="0"/>
                    <a:pt x="2549" y="58"/>
                    <a:pt x="2490" y="125"/>
                  </a:cubicBezTo>
                  <a:cubicBezTo>
                    <a:pt x="2414" y="211"/>
                    <a:pt x="2361" y="318"/>
                    <a:pt x="2316" y="423"/>
                  </a:cubicBezTo>
                  <a:cubicBezTo>
                    <a:pt x="2277" y="504"/>
                    <a:pt x="2245" y="590"/>
                    <a:pt x="2215" y="678"/>
                  </a:cubicBezTo>
                  <a:cubicBezTo>
                    <a:pt x="2195" y="602"/>
                    <a:pt x="2172" y="525"/>
                    <a:pt x="2138" y="451"/>
                  </a:cubicBezTo>
                  <a:cubicBezTo>
                    <a:pt x="2115" y="397"/>
                    <a:pt x="2082" y="346"/>
                    <a:pt x="2036" y="305"/>
                  </a:cubicBezTo>
                  <a:cubicBezTo>
                    <a:pt x="2002" y="277"/>
                    <a:pt x="1960" y="261"/>
                    <a:pt x="1917" y="261"/>
                  </a:cubicBezTo>
                  <a:cubicBezTo>
                    <a:pt x="1909" y="261"/>
                    <a:pt x="1901" y="261"/>
                    <a:pt x="1893" y="262"/>
                  </a:cubicBezTo>
                  <a:cubicBezTo>
                    <a:pt x="1845" y="268"/>
                    <a:pt x="1802" y="295"/>
                    <a:pt x="1766" y="325"/>
                  </a:cubicBezTo>
                  <a:cubicBezTo>
                    <a:pt x="1719" y="367"/>
                    <a:pt x="1683" y="419"/>
                    <a:pt x="1650" y="470"/>
                  </a:cubicBezTo>
                  <a:cubicBezTo>
                    <a:pt x="1603" y="542"/>
                    <a:pt x="1564" y="619"/>
                    <a:pt x="1524" y="696"/>
                  </a:cubicBezTo>
                  <a:cubicBezTo>
                    <a:pt x="1507" y="731"/>
                    <a:pt x="1489" y="764"/>
                    <a:pt x="1474" y="798"/>
                  </a:cubicBezTo>
                  <a:cubicBezTo>
                    <a:pt x="1465" y="777"/>
                    <a:pt x="1457" y="754"/>
                    <a:pt x="1445" y="732"/>
                  </a:cubicBezTo>
                  <a:cubicBezTo>
                    <a:pt x="1414" y="662"/>
                    <a:pt x="1371" y="592"/>
                    <a:pt x="1310" y="542"/>
                  </a:cubicBezTo>
                  <a:cubicBezTo>
                    <a:pt x="1272" y="509"/>
                    <a:pt x="1223" y="487"/>
                    <a:pt x="1170" y="483"/>
                  </a:cubicBezTo>
                  <a:cubicBezTo>
                    <a:pt x="1167" y="483"/>
                    <a:pt x="1163" y="483"/>
                    <a:pt x="1160" y="483"/>
                  </a:cubicBezTo>
                  <a:cubicBezTo>
                    <a:pt x="1104" y="483"/>
                    <a:pt x="1050" y="505"/>
                    <a:pt x="1007" y="537"/>
                  </a:cubicBezTo>
                  <a:cubicBezTo>
                    <a:pt x="960" y="569"/>
                    <a:pt x="921" y="613"/>
                    <a:pt x="884" y="659"/>
                  </a:cubicBezTo>
                  <a:cubicBezTo>
                    <a:pt x="835" y="718"/>
                    <a:pt x="794" y="782"/>
                    <a:pt x="752" y="847"/>
                  </a:cubicBezTo>
                  <a:cubicBezTo>
                    <a:pt x="688" y="950"/>
                    <a:pt x="629" y="1056"/>
                    <a:pt x="566" y="1160"/>
                  </a:cubicBezTo>
                  <a:cubicBezTo>
                    <a:pt x="483" y="1003"/>
                    <a:pt x="385" y="852"/>
                    <a:pt x="237" y="749"/>
                  </a:cubicBezTo>
                  <a:cubicBezTo>
                    <a:pt x="223" y="739"/>
                    <a:pt x="206" y="735"/>
                    <a:pt x="189" y="735"/>
                  </a:cubicBezTo>
                  <a:cubicBezTo>
                    <a:pt x="177" y="735"/>
                    <a:pt x="164" y="737"/>
                    <a:pt x="154" y="742"/>
                  </a:cubicBezTo>
                  <a:cubicBezTo>
                    <a:pt x="125" y="755"/>
                    <a:pt x="111" y="782"/>
                    <a:pt x="105" y="812"/>
                  </a:cubicBezTo>
                  <a:cubicBezTo>
                    <a:pt x="32" y="1176"/>
                    <a:pt x="0" y="1551"/>
                    <a:pt x="60" y="1921"/>
                  </a:cubicBezTo>
                  <a:cubicBezTo>
                    <a:pt x="67" y="1960"/>
                    <a:pt x="103" y="1988"/>
                    <a:pt x="141" y="1988"/>
                  </a:cubicBezTo>
                  <a:cubicBezTo>
                    <a:pt x="146" y="1988"/>
                    <a:pt x="151" y="1987"/>
                    <a:pt x="156" y="1986"/>
                  </a:cubicBezTo>
                  <a:cubicBezTo>
                    <a:pt x="201" y="1979"/>
                    <a:pt x="229" y="1935"/>
                    <a:pt x="222" y="1891"/>
                  </a:cubicBezTo>
                  <a:cubicBezTo>
                    <a:pt x="208" y="1803"/>
                    <a:pt x="201" y="1720"/>
                    <a:pt x="196" y="1631"/>
                  </a:cubicBezTo>
                  <a:cubicBezTo>
                    <a:pt x="189" y="1414"/>
                    <a:pt x="206" y="1195"/>
                    <a:pt x="242" y="980"/>
                  </a:cubicBezTo>
                  <a:cubicBezTo>
                    <a:pt x="275" y="1016"/>
                    <a:pt x="304" y="1054"/>
                    <a:pt x="330" y="1094"/>
                  </a:cubicBezTo>
                  <a:cubicBezTo>
                    <a:pt x="387" y="1186"/>
                    <a:pt x="436" y="1283"/>
                    <a:pt x="480" y="1379"/>
                  </a:cubicBezTo>
                  <a:cubicBezTo>
                    <a:pt x="495" y="1412"/>
                    <a:pt x="528" y="1430"/>
                    <a:pt x="561" y="1430"/>
                  </a:cubicBezTo>
                  <a:cubicBezTo>
                    <a:pt x="588" y="1430"/>
                    <a:pt x="616" y="1418"/>
                    <a:pt x="633" y="1394"/>
                  </a:cubicBezTo>
                  <a:cubicBezTo>
                    <a:pt x="709" y="1282"/>
                    <a:pt x="776" y="1162"/>
                    <a:pt x="845" y="1043"/>
                  </a:cubicBezTo>
                  <a:cubicBezTo>
                    <a:pt x="908" y="938"/>
                    <a:pt x="973" y="832"/>
                    <a:pt x="1053" y="739"/>
                  </a:cubicBezTo>
                  <a:cubicBezTo>
                    <a:pt x="1073" y="719"/>
                    <a:pt x="1093" y="702"/>
                    <a:pt x="1114" y="685"/>
                  </a:cubicBezTo>
                  <a:cubicBezTo>
                    <a:pt x="1123" y="681"/>
                    <a:pt x="1134" y="675"/>
                    <a:pt x="1144" y="671"/>
                  </a:cubicBezTo>
                  <a:cubicBezTo>
                    <a:pt x="1146" y="671"/>
                    <a:pt x="1150" y="669"/>
                    <a:pt x="1152" y="669"/>
                  </a:cubicBezTo>
                  <a:lnTo>
                    <a:pt x="1160" y="669"/>
                  </a:lnTo>
                  <a:cubicBezTo>
                    <a:pt x="1164" y="671"/>
                    <a:pt x="1167" y="671"/>
                    <a:pt x="1172" y="673"/>
                  </a:cubicBezTo>
                  <a:lnTo>
                    <a:pt x="1193" y="689"/>
                  </a:lnTo>
                  <a:cubicBezTo>
                    <a:pt x="1207" y="703"/>
                    <a:pt x="1220" y="719"/>
                    <a:pt x="1230" y="736"/>
                  </a:cubicBezTo>
                  <a:cubicBezTo>
                    <a:pt x="1277" y="813"/>
                    <a:pt x="1308" y="896"/>
                    <a:pt x="1335" y="980"/>
                  </a:cubicBezTo>
                  <a:lnTo>
                    <a:pt x="1335" y="980"/>
                  </a:lnTo>
                  <a:cubicBezTo>
                    <a:pt x="1335" y="979"/>
                    <a:pt x="1335" y="977"/>
                    <a:pt x="1335" y="976"/>
                  </a:cubicBezTo>
                  <a:lnTo>
                    <a:pt x="1335" y="976"/>
                  </a:lnTo>
                  <a:cubicBezTo>
                    <a:pt x="1336" y="978"/>
                    <a:pt x="1336" y="983"/>
                    <a:pt x="1338" y="984"/>
                  </a:cubicBezTo>
                  <a:cubicBezTo>
                    <a:pt x="1339" y="988"/>
                    <a:pt x="1340" y="990"/>
                    <a:pt x="1341" y="993"/>
                  </a:cubicBezTo>
                  <a:lnTo>
                    <a:pt x="1341" y="993"/>
                  </a:lnTo>
                  <a:lnTo>
                    <a:pt x="1366" y="1077"/>
                  </a:lnTo>
                  <a:cubicBezTo>
                    <a:pt x="1368" y="1096"/>
                    <a:pt x="1375" y="1110"/>
                    <a:pt x="1386" y="1122"/>
                  </a:cubicBezTo>
                  <a:cubicBezTo>
                    <a:pt x="1402" y="1142"/>
                    <a:pt x="1428" y="1155"/>
                    <a:pt x="1452" y="1156"/>
                  </a:cubicBezTo>
                  <a:cubicBezTo>
                    <a:pt x="1456" y="1156"/>
                    <a:pt x="1459" y="1156"/>
                    <a:pt x="1462" y="1156"/>
                  </a:cubicBezTo>
                  <a:cubicBezTo>
                    <a:pt x="1504" y="1156"/>
                    <a:pt x="1534" y="1130"/>
                    <a:pt x="1551" y="1093"/>
                  </a:cubicBezTo>
                  <a:cubicBezTo>
                    <a:pt x="1610" y="968"/>
                    <a:pt x="1668" y="842"/>
                    <a:pt x="1733" y="721"/>
                  </a:cubicBezTo>
                  <a:cubicBezTo>
                    <a:pt x="1776" y="642"/>
                    <a:pt x="1822" y="563"/>
                    <a:pt x="1879" y="496"/>
                  </a:cubicBezTo>
                  <a:cubicBezTo>
                    <a:pt x="1888" y="487"/>
                    <a:pt x="1898" y="477"/>
                    <a:pt x="1908" y="469"/>
                  </a:cubicBezTo>
                  <a:cubicBezTo>
                    <a:pt x="1910" y="473"/>
                    <a:pt x="1915" y="477"/>
                    <a:pt x="1916" y="482"/>
                  </a:cubicBezTo>
                  <a:cubicBezTo>
                    <a:pt x="1939" y="523"/>
                    <a:pt x="1958" y="567"/>
                    <a:pt x="1973" y="612"/>
                  </a:cubicBezTo>
                  <a:cubicBezTo>
                    <a:pt x="2022" y="768"/>
                    <a:pt x="2054" y="928"/>
                    <a:pt x="2081" y="1090"/>
                  </a:cubicBezTo>
                  <a:cubicBezTo>
                    <a:pt x="2088" y="1136"/>
                    <a:pt x="2129" y="1172"/>
                    <a:pt x="2175" y="1176"/>
                  </a:cubicBezTo>
                  <a:cubicBezTo>
                    <a:pt x="2178" y="1176"/>
                    <a:pt x="2180" y="1176"/>
                    <a:pt x="2182" y="1176"/>
                  </a:cubicBezTo>
                  <a:cubicBezTo>
                    <a:pt x="2228" y="1176"/>
                    <a:pt x="2266" y="1148"/>
                    <a:pt x="2283" y="1107"/>
                  </a:cubicBezTo>
                  <a:cubicBezTo>
                    <a:pt x="2298" y="1071"/>
                    <a:pt x="2311" y="1034"/>
                    <a:pt x="2324" y="997"/>
                  </a:cubicBezTo>
                  <a:cubicBezTo>
                    <a:pt x="2346" y="935"/>
                    <a:pt x="2366" y="874"/>
                    <a:pt x="2389" y="811"/>
                  </a:cubicBezTo>
                  <a:cubicBezTo>
                    <a:pt x="2437" y="672"/>
                    <a:pt x="2489" y="533"/>
                    <a:pt x="2556" y="402"/>
                  </a:cubicBezTo>
                  <a:lnTo>
                    <a:pt x="2556" y="402"/>
                  </a:lnTo>
                  <a:cubicBezTo>
                    <a:pt x="2554" y="405"/>
                    <a:pt x="2551" y="409"/>
                    <a:pt x="2549" y="413"/>
                  </a:cubicBezTo>
                  <a:cubicBezTo>
                    <a:pt x="2578" y="360"/>
                    <a:pt x="2609" y="310"/>
                    <a:pt x="2648" y="262"/>
                  </a:cubicBezTo>
                  <a:cubicBezTo>
                    <a:pt x="2662" y="248"/>
                    <a:pt x="2678" y="234"/>
                    <a:pt x="2695" y="222"/>
                  </a:cubicBezTo>
                  <a:cubicBezTo>
                    <a:pt x="2699" y="218"/>
                    <a:pt x="2705" y="217"/>
                    <a:pt x="2712" y="212"/>
                  </a:cubicBezTo>
                  <a:cubicBezTo>
                    <a:pt x="2717" y="212"/>
                    <a:pt x="2718" y="211"/>
                    <a:pt x="2721" y="211"/>
                  </a:cubicBezTo>
                  <a:cubicBezTo>
                    <a:pt x="2731" y="211"/>
                    <a:pt x="2739" y="212"/>
                    <a:pt x="2747" y="212"/>
                  </a:cubicBezTo>
                  <a:cubicBezTo>
                    <a:pt x="2757" y="217"/>
                    <a:pt x="2767" y="220"/>
                    <a:pt x="2777" y="224"/>
                  </a:cubicBezTo>
                  <a:cubicBezTo>
                    <a:pt x="2784" y="227"/>
                    <a:pt x="2790" y="232"/>
                    <a:pt x="2797" y="238"/>
                  </a:cubicBezTo>
                  <a:cubicBezTo>
                    <a:pt x="2807" y="248"/>
                    <a:pt x="2817" y="261"/>
                    <a:pt x="2825" y="274"/>
                  </a:cubicBezTo>
                  <a:cubicBezTo>
                    <a:pt x="2840" y="297"/>
                    <a:pt x="2850" y="323"/>
                    <a:pt x="2860" y="347"/>
                  </a:cubicBezTo>
                  <a:cubicBezTo>
                    <a:pt x="2881" y="419"/>
                    <a:pt x="2890" y="494"/>
                    <a:pt x="2896" y="570"/>
                  </a:cubicBezTo>
                  <a:cubicBezTo>
                    <a:pt x="2898" y="668"/>
                    <a:pt x="2896" y="766"/>
                    <a:pt x="2890" y="862"/>
                  </a:cubicBezTo>
                  <a:cubicBezTo>
                    <a:pt x="2884" y="943"/>
                    <a:pt x="2876" y="1021"/>
                    <a:pt x="2870" y="1103"/>
                  </a:cubicBezTo>
                  <a:cubicBezTo>
                    <a:pt x="2867" y="1160"/>
                    <a:pt x="2907" y="1210"/>
                    <a:pt x="2964" y="1218"/>
                  </a:cubicBezTo>
                  <a:cubicBezTo>
                    <a:pt x="2967" y="1218"/>
                    <a:pt x="2969" y="1218"/>
                    <a:pt x="2972" y="1218"/>
                  </a:cubicBezTo>
                  <a:cubicBezTo>
                    <a:pt x="3025" y="1218"/>
                    <a:pt x="3075" y="1176"/>
                    <a:pt x="3077" y="1122"/>
                  </a:cubicBezTo>
                  <a:cubicBezTo>
                    <a:pt x="3085" y="1029"/>
                    <a:pt x="3096" y="938"/>
                    <a:pt x="3100" y="845"/>
                  </a:cubicBezTo>
                  <a:cubicBezTo>
                    <a:pt x="3107" y="724"/>
                    <a:pt x="3110" y="602"/>
                    <a:pt x="3099" y="480"/>
                  </a:cubicBezTo>
                  <a:cubicBezTo>
                    <a:pt x="3093" y="424"/>
                    <a:pt x="3085" y="368"/>
                    <a:pt x="3070" y="315"/>
                  </a:cubicBezTo>
                  <a:cubicBezTo>
                    <a:pt x="3056" y="265"/>
                    <a:pt x="3039" y="215"/>
                    <a:pt x="3012" y="169"/>
                  </a:cubicBezTo>
                  <a:cubicBezTo>
                    <a:pt x="2983" y="125"/>
                    <a:pt x="2950" y="86"/>
                    <a:pt x="2906" y="55"/>
                  </a:cubicBezTo>
                  <a:cubicBezTo>
                    <a:pt x="2857" y="22"/>
                    <a:pt x="2798" y="5"/>
                    <a:pt x="2741" y="0"/>
                  </a:cubicBezTo>
                  <a:lnTo>
                    <a:pt x="2728" y="0"/>
                  </a:lnTo>
                  <a:cubicBezTo>
                    <a:pt x="2724" y="0"/>
                    <a:pt x="2720" y="0"/>
                    <a:pt x="271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8626967" y="1431164"/>
              <a:ext cx="18505" cy="18948"/>
            </a:xfrm>
            <a:custGeom>
              <a:avLst/>
              <a:gdLst/>
              <a:ahLst/>
              <a:cxnLst/>
              <a:rect l="l" t="t" r="r" b="b"/>
              <a:pathLst>
                <a:path w="585" h="599" extrusionOk="0">
                  <a:moveTo>
                    <a:pt x="235" y="153"/>
                  </a:moveTo>
                  <a:cubicBezTo>
                    <a:pt x="235" y="154"/>
                    <a:pt x="234" y="155"/>
                    <a:pt x="233" y="155"/>
                  </a:cubicBezTo>
                  <a:lnTo>
                    <a:pt x="235" y="153"/>
                  </a:lnTo>
                  <a:close/>
                  <a:moveTo>
                    <a:pt x="392" y="165"/>
                  </a:moveTo>
                  <a:lnTo>
                    <a:pt x="392" y="165"/>
                  </a:lnTo>
                  <a:cubicBezTo>
                    <a:pt x="395" y="169"/>
                    <a:pt x="397" y="171"/>
                    <a:pt x="398" y="173"/>
                  </a:cubicBezTo>
                  <a:cubicBezTo>
                    <a:pt x="398" y="171"/>
                    <a:pt x="395" y="166"/>
                    <a:pt x="392" y="165"/>
                  </a:cubicBezTo>
                  <a:close/>
                  <a:moveTo>
                    <a:pt x="117" y="394"/>
                  </a:moveTo>
                  <a:lnTo>
                    <a:pt x="117" y="394"/>
                  </a:lnTo>
                  <a:cubicBezTo>
                    <a:pt x="117" y="395"/>
                    <a:pt x="117" y="396"/>
                    <a:pt x="117" y="398"/>
                  </a:cubicBezTo>
                  <a:lnTo>
                    <a:pt x="117" y="398"/>
                  </a:lnTo>
                  <a:cubicBezTo>
                    <a:pt x="117" y="397"/>
                    <a:pt x="117" y="395"/>
                    <a:pt x="117" y="394"/>
                  </a:cubicBezTo>
                  <a:close/>
                  <a:moveTo>
                    <a:pt x="321" y="0"/>
                  </a:moveTo>
                  <a:cubicBezTo>
                    <a:pt x="288" y="0"/>
                    <a:pt x="258" y="12"/>
                    <a:pt x="232" y="27"/>
                  </a:cubicBezTo>
                  <a:cubicBezTo>
                    <a:pt x="200" y="43"/>
                    <a:pt x="176" y="66"/>
                    <a:pt x="155" y="93"/>
                  </a:cubicBezTo>
                  <a:cubicBezTo>
                    <a:pt x="125" y="129"/>
                    <a:pt x="102" y="171"/>
                    <a:pt x="80" y="212"/>
                  </a:cubicBezTo>
                  <a:cubicBezTo>
                    <a:pt x="53" y="264"/>
                    <a:pt x="37" y="317"/>
                    <a:pt x="24" y="374"/>
                  </a:cubicBezTo>
                  <a:cubicBezTo>
                    <a:pt x="11" y="431"/>
                    <a:pt x="4" y="488"/>
                    <a:pt x="3" y="546"/>
                  </a:cubicBezTo>
                  <a:cubicBezTo>
                    <a:pt x="0" y="571"/>
                    <a:pt x="19" y="594"/>
                    <a:pt x="46" y="599"/>
                  </a:cubicBezTo>
                  <a:cubicBezTo>
                    <a:pt x="47" y="599"/>
                    <a:pt x="49" y="599"/>
                    <a:pt x="51" y="599"/>
                  </a:cubicBezTo>
                  <a:cubicBezTo>
                    <a:pt x="73" y="599"/>
                    <a:pt x="96" y="580"/>
                    <a:pt x="97" y="554"/>
                  </a:cubicBezTo>
                  <a:cubicBezTo>
                    <a:pt x="99" y="503"/>
                    <a:pt x="105" y="452"/>
                    <a:pt x="116" y="402"/>
                  </a:cubicBezTo>
                  <a:lnTo>
                    <a:pt x="116" y="402"/>
                  </a:lnTo>
                  <a:cubicBezTo>
                    <a:pt x="130" y="342"/>
                    <a:pt x="151" y="288"/>
                    <a:pt x="179" y="235"/>
                  </a:cubicBezTo>
                  <a:cubicBezTo>
                    <a:pt x="179" y="232"/>
                    <a:pt x="182" y="231"/>
                    <a:pt x="182" y="229"/>
                  </a:cubicBezTo>
                  <a:lnTo>
                    <a:pt x="182" y="229"/>
                  </a:lnTo>
                  <a:cubicBezTo>
                    <a:pt x="182" y="230"/>
                    <a:pt x="181" y="231"/>
                    <a:pt x="180" y="231"/>
                  </a:cubicBezTo>
                  <a:lnTo>
                    <a:pt x="180" y="231"/>
                  </a:lnTo>
                  <a:cubicBezTo>
                    <a:pt x="197" y="207"/>
                    <a:pt x="212" y="182"/>
                    <a:pt x="232" y="159"/>
                  </a:cubicBezTo>
                  <a:cubicBezTo>
                    <a:pt x="243" y="145"/>
                    <a:pt x="258" y="135"/>
                    <a:pt x="272" y="123"/>
                  </a:cubicBezTo>
                  <a:cubicBezTo>
                    <a:pt x="282" y="118"/>
                    <a:pt x="291" y="115"/>
                    <a:pt x="299" y="110"/>
                  </a:cubicBezTo>
                  <a:cubicBezTo>
                    <a:pt x="306" y="109"/>
                    <a:pt x="312" y="108"/>
                    <a:pt x="319" y="108"/>
                  </a:cubicBezTo>
                  <a:lnTo>
                    <a:pt x="329" y="108"/>
                  </a:lnTo>
                  <a:cubicBezTo>
                    <a:pt x="337" y="109"/>
                    <a:pt x="344" y="113"/>
                    <a:pt x="351" y="116"/>
                  </a:cubicBezTo>
                  <a:cubicBezTo>
                    <a:pt x="355" y="118"/>
                    <a:pt x="358" y="122"/>
                    <a:pt x="362" y="123"/>
                  </a:cubicBezTo>
                  <a:cubicBezTo>
                    <a:pt x="375" y="136"/>
                    <a:pt x="385" y="149"/>
                    <a:pt x="397" y="163"/>
                  </a:cubicBezTo>
                  <a:cubicBezTo>
                    <a:pt x="414" y="193"/>
                    <a:pt x="427" y="224"/>
                    <a:pt x="437" y="256"/>
                  </a:cubicBezTo>
                  <a:cubicBezTo>
                    <a:pt x="447" y="285"/>
                    <a:pt x="454" y="311"/>
                    <a:pt x="458" y="340"/>
                  </a:cubicBezTo>
                  <a:cubicBezTo>
                    <a:pt x="465" y="367"/>
                    <a:pt x="487" y="388"/>
                    <a:pt x="516" y="388"/>
                  </a:cubicBezTo>
                  <a:cubicBezTo>
                    <a:pt x="520" y="388"/>
                    <a:pt x="524" y="388"/>
                    <a:pt x="528" y="387"/>
                  </a:cubicBezTo>
                  <a:cubicBezTo>
                    <a:pt x="558" y="381"/>
                    <a:pt x="584" y="350"/>
                    <a:pt x="576" y="318"/>
                  </a:cubicBezTo>
                  <a:cubicBezTo>
                    <a:pt x="561" y="259"/>
                    <a:pt x="541" y="202"/>
                    <a:pt x="517" y="149"/>
                  </a:cubicBezTo>
                  <a:cubicBezTo>
                    <a:pt x="505" y="125"/>
                    <a:pt x="491" y="106"/>
                    <a:pt x="477" y="85"/>
                  </a:cubicBezTo>
                  <a:cubicBezTo>
                    <a:pt x="464" y="66"/>
                    <a:pt x="448" y="52"/>
                    <a:pt x="432" y="37"/>
                  </a:cubicBezTo>
                  <a:cubicBezTo>
                    <a:pt x="418" y="25"/>
                    <a:pt x="400" y="17"/>
                    <a:pt x="384" y="10"/>
                  </a:cubicBezTo>
                  <a:cubicBezTo>
                    <a:pt x="368" y="3"/>
                    <a:pt x="349" y="2"/>
                    <a:pt x="334" y="0"/>
                  </a:cubicBezTo>
                  <a:lnTo>
                    <a:pt x="327" y="0"/>
                  </a:lnTo>
                  <a:cubicBezTo>
                    <a:pt x="325" y="0"/>
                    <a:pt x="323" y="0"/>
                    <a:pt x="32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8693047" y="1363534"/>
              <a:ext cx="33530" cy="39667"/>
            </a:xfrm>
            <a:custGeom>
              <a:avLst/>
              <a:gdLst/>
              <a:ahLst/>
              <a:cxnLst/>
              <a:rect l="l" t="t" r="r" b="b"/>
              <a:pathLst>
                <a:path w="1060" h="1254" extrusionOk="0">
                  <a:moveTo>
                    <a:pt x="692" y="351"/>
                  </a:moveTo>
                  <a:cubicBezTo>
                    <a:pt x="691" y="352"/>
                    <a:pt x="690" y="353"/>
                    <a:pt x="689" y="354"/>
                  </a:cubicBezTo>
                  <a:cubicBezTo>
                    <a:pt x="690" y="353"/>
                    <a:pt x="691" y="352"/>
                    <a:pt x="692" y="351"/>
                  </a:cubicBezTo>
                  <a:close/>
                  <a:moveTo>
                    <a:pt x="919" y="1"/>
                  </a:moveTo>
                  <a:cubicBezTo>
                    <a:pt x="910" y="1"/>
                    <a:pt x="902" y="4"/>
                    <a:pt x="894" y="9"/>
                  </a:cubicBezTo>
                  <a:cubicBezTo>
                    <a:pt x="845" y="35"/>
                    <a:pt x="801" y="66"/>
                    <a:pt x="756" y="98"/>
                  </a:cubicBezTo>
                  <a:cubicBezTo>
                    <a:pt x="709" y="134"/>
                    <a:pt x="666" y="174"/>
                    <a:pt x="626" y="217"/>
                  </a:cubicBezTo>
                  <a:cubicBezTo>
                    <a:pt x="540" y="304"/>
                    <a:pt x="466" y="400"/>
                    <a:pt x="398" y="503"/>
                  </a:cubicBezTo>
                  <a:cubicBezTo>
                    <a:pt x="258" y="708"/>
                    <a:pt x="149" y="933"/>
                    <a:pt x="20" y="1144"/>
                  </a:cubicBezTo>
                  <a:cubicBezTo>
                    <a:pt x="0" y="1177"/>
                    <a:pt x="4" y="1216"/>
                    <a:pt x="36" y="1240"/>
                  </a:cubicBezTo>
                  <a:cubicBezTo>
                    <a:pt x="47" y="1249"/>
                    <a:pt x="61" y="1253"/>
                    <a:pt x="76" y="1253"/>
                  </a:cubicBezTo>
                  <a:cubicBezTo>
                    <a:pt x="97" y="1253"/>
                    <a:pt x="119" y="1243"/>
                    <a:pt x="130" y="1223"/>
                  </a:cubicBezTo>
                  <a:cubicBezTo>
                    <a:pt x="308" y="930"/>
                    <a:pt x="457" y="613"/>
                    <a:pt x="686" y="356"/>
                  </a:cubicBezTo>
                  <a:cubicBezTo>
                    <a:pt x="686" y="354"/>
                    <a:pt x="687" y="354"/>
                    <a:pt x="687" y="354"/>
                  </a:cubicBezTo>
                  <a:lnTo>
                    <a:pt x="687" y="354"/>
                  </a:lnTo>
                  <a:lnTo>
                    <a:pt x="687" y="354"/>
                  </a:lnTo>
                  <a:lnTo>
                    <a:pt x="693" y="348"/>
                  </a:lnTo>
                  <a:lnTo>
                    <a:pt x="693" y="348"/>
                  </a:lnTo>
                  <a:cubicBezTo>
                    <a:pt x="692" y="349"/>
                    <a:pt x="692" y="350"/>
                    <a:pt x="692" y="351"/>
                  </a:cubicBezTo>
                  <a:lnTo>
                    <a:pt x="692" y="351"/>
                  </a:lnTo>
                  <a:cubicBezTo>
                    <a:pt x="748" y="291"/>
                    <a:pt x="810" y="237"/>
                    <a:pt x="879" y="192"/>
                  </a:cubicBezTo>
                  <a:cubicBezTo>
                    <a:pt x="886" y="231"/>
                    <a:pt x="889" y="268"/>
                    <a:pt x="894" y="305"/>
                  </a:cubicBezTo>
                  <a:cubicBezTo>
                    <a:pt x="895" y="357"/>
                    <a:pt x="892" y="410"/>
                    <a:pt x="888" y="461"/>
                  </a:cubicBezTo>
                  <a:cubicBezTo>
                    <a:pt x="882" y="524"/>
                    <a:pt x="868" y="586"/>
                    <a:pt x="856" y="649"/>
                  </a:cubicBezTo>
                  <a:cubicBezTo>
                    <a:pt x="856" y="646"/>
                    <a:pt x="858" y="642"/>
                    <a:pt x="858" y="639"/>
                  </a:cubicBezTo>
                  <a:lnTo>
                    <a:pt x="858" y="639"/>
                  </a:lnTo>
                  <a:cubicBezTo>
                    <a:pt x="839" y="718"/>
                    <a:pt x="818" y="792"/>
                    <a:pt x="799" y="870"/>
                  </a:cubicBezTo>
                  <a:cubicBezTo>
                    <a:pt x="792" y="892"/>
                    <a:pt x="791" y="914"/>
                    <a:pt x="801" y="937"/>
                  </a:cubicBezTo>
                  <a:cubicBezTo>
                    <a:pt x="812" y="957"/>
                    <a:pt x="828" y="976"/>
                    <a:pt x="849" y="983"/>
                  </a:cubicBezTo>
                  <a:cubicBezTo>
                    <a:pt x="859" y="986"/>
                    <a:pt x="869" y="988"/>
                    <a:pt x="879" y="988"/>
                  </a:cubicBezTo>
                  <a:cubicBezTo>
                    <a:pt x="892" y="988"/>
                    <a:pt x="905" y="985"/>
                    <a:pt x="917" y="978"/>
                  </a:cubicBezTo>
                  <a:cubicBezTo>
                    <a:pt x="935" y="970"/>
                    <a:pt x="957" y="951"/>
                    <a:pt x="962" y="930"/>
                  </a:cubicBezTo>
                  <a:cubicBezTo>
                    <a:pt x="1000" y="779"/>
                    <a:pt x="1037" y="629"/>
                    <a:pt x="1053" y="476"/>
                  </a:cubicBezTo>
                  <a:cubicBezTo>
                    <a:pt x="1060" y="403"/>
                    <a:pt x="1058" y="328"/>
                    <a:pt x="1051" y="257"/>
                  </a:cubicBezTo>
                  <a:cubicBezTo>
                    <a:pt x="1045" y="184"/>
                    <a:pt x="1024" y="114"/>
                    <a:pt x="1000" y="46"/>
                  </a:cubicBezTo>
                  <a:cubicBezTo>
                    <a:pt x="988" y="19"/>
                    <a:pt x="958" y="2"/>
                    <a:pt x="929" y="2"/>
                  </a:cubicBezTo>
                  <a:cubicBezTo>
                    <a:pt x="926" y="1"/>
                    <a:pt x="922" y="1"/>
                    <a:pt x="91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2"/>
            <p:cNvSpPr/>
            <p:nvPr/>
          </p:nvSpPr>
          <p:spPr>
            <a:xfrm>
              <a:off x="8750871" y="1364799"/>
              <a:ext cx="25085" cy="25464"/>
            </a:xfrm>
            <a:custGeom>
              <a:avLst/>
              <a:gdLst/>
              <a:ahLst/>
              <a:cxnLst/>
              <a:rect l="l" t="t" r="r" b="b"/>
              <a:pathLst>
                <a:path w="793" h="805" extrusionOk="0">
                  <a:moveTo>
                    <a:pt x="169" y="582"/>
                  </a:moveTo>
                  <a:lnTo>
                    <a:pt x="169" y="582"/>
                  </a:lnTo>
                  <a:cubicBezTo>
                    <a:pt x="167" y="585"/>
                    <a:pt x="166" y="587"/>
                    <a:pt x="164" y="590"/>
                  </a:cubicBezTo>
                  <a:lnTo>
                    <a:pt x="164" y="590"/>
                  </a:lnTo>
                  <a:cubicBezTo>
                    <a:pt x="166" y="587"/>
                    <a:pt x="168" y="585"/>
                    <a:pt x="169" y="582"/>
                  </a:cubicBezTo>
                  <a:close/>
                  <a:moveTo>
                    <a:pt x="603" y="0"/>
                  </a:moveTo>
                  <a:cubicBezTo>
                    <a:pt x="603" y="2"/>
                    <a:pt x="602" y="2"/>
                    <a:pt x="599" y="2"/>
                  </a:cubicBezTo>
                  <a:cubicBezTo>
                    <a:pt x="549" y="2"/>
                    <a:pt x="505" y="21"/>
                    <a:pt x="462" y="45"/>
                  </a:cubicBezTo>
                  <a:cubicBezTo>
                    <a:pt x="409" y="78"/>
                    <a:pt x="360" y="121"/>
                    <a:pt x="317" y="165"/>
                  </a:cubicBezTo>
                  <a:cubicBezTo>
                    <a:pt x="188" y="300"/>
                    <a:pt x="94" y="464"/>
                    <a:pt x="12" y="632"/>
                  </a:cubicBezTo>
                  <a:cubicBezTo>
                    <a:pt x="1" y="661"/>
                    <a:pt x="19" y="696"/>
                    <a:pt x="46" y="709"/>
                  </a:cubicBezTo>
                  <a:cubicBezTo>
                    <a:pt x="53" y="712"/>
                    <a:pt x="60" y="713"/>
                    <a:pt x="67" y="713"/>
                  </a:cubicBezTo>
                  <a:cubicBezTo>
                    <a:pt x="91" y="713"/>
                    <a:pt x="113" y="697"/>
                    <a:pt x="124" y="675"/>
                  </a:cubicBezTo>
                  <a:cubicBezTo>
                    <a:pt x="136" y="648"/>
                    <a:pt x="149" y="620"/>
                    <a:pt x="163" y="592"/>
                  </a:cubicBezTo>
                  <a:lnTo>
                    <a:pt x="163" y="592"/>
                  </a:lnTo>
                  <a:cubicBezTo>
                    <a:pt x="163" y="592"/>
                    <a:pt x="164" y="591"/>
                    <a:pt x="164" y="590"/>
                  </a:cubicBezTo>
                  <a:lnTo>
                    <a:pt x="164" y="590"/>
                  </a:lnTo>
                  <a:cubicBezTo>
                    <a:pt x="164" y="591"/>
                    <a:pt x="164" y="591"/>
                    <a:pt x="163" y="592"/>
                  </a:cubicBezTo>
                  <a:lnTo>
                    <a:pt x="163" y="592"/>
                  </a:lnTo>
                  <a:cubicBezTo>
                    <a:pt x="165" y="587"/>
                    <a:pt x="168" y="583"/>
                    <a:pt x="170" y="579"/>
                  </a:cubicBezTo>
                  <a:lnTo>
                    <a:pt x="170" y="579"/>
                  </a:lnTo>
                  <a:cubicBezTo>
                    <a:pt x="169" y="580"/>
                    <a:pt x="169" y="581"/>
                    <a:pt x="169" y="582"/>
                  </a:cubicBezTo>
                  <a:lnTo>
                    <a:pt x="169" y="582"/>
                  </a:lnTo>
                  <a:cubicBezTo>
                    <a:pt x="226" y="478"/>
                    <a:pt x="292" y="376"/>
                    <a:pt x="373" y="287"/>
                  </a:cubicBezTo>
                  <a:lnTo>
                    <a:pt x="373" y="287"/>
                  </a:lnTo>
                  <a:cubicBezTo>
                    <a:pt x="372" y="287"/>
                    <a:pt x="371" y="288"/>
                    <a:pt x="370" y="288"/>
                  </a:cubicBezTo>
                  <a:lnTo>
                    <a:pt x="374" y="285"/>
                  </a:lnTo>
                  <a:lnTo>
                    <a:pt x="374" y="285"/>
                  </a:lnTo>
                  <a:cubicBezTo>
                    <a:pt x="374" y="286"/>
                    <a:pt x="373" y="287"/>
                    <a:pt x="373" y="287"/>
                  </a:cubicBezTo>
                  <a:lnTo>
                    <a:pt x="373" y="287"/>
                  </a:lnTo>
                  <a:cubicBezTo>
                    <a:pt x="374" y="287"/>
                    <a:pt x="374" y="286"/>
                    <a:pt x="374" y="285"/>
                  </a:cubicBezTo>
                  <a:lnTo>
                    <a:pt x="374" y="285"/>
                  </a:lnTo>
                  <a:cubicBezTo>
                    <a:pt x="374" y="285"/>
                    <a:pt x="374" y="285"/>
                    <a:pt x="374" y="285"/>
                  </a:cubicBezTo>
                  <a:cubicBezTo>
                    <a:pt x="411" y="246"/>
                    <a:pt x="451" y="210"/>
                    <a:pt x="495" y="179"/>
                  </a:cubicBezTo>
                  <a:lnTo>
                    <a:pt x="495" y="179"/>
                  </a:lnTo>
                  <a:cubicBezTo>
                    <a:pt x="495" y="179"/>
                    <a:pt x="495" y="179"/>
                    <a:pt x="495" y="179"/>
                  </a:cubicBezTo>
                  <a:cubicBezTo>
                    <a:pt x="496" y="179"/>
                    <a:pt x="497" y="178"/>
                    <a:pt x="498" y="178"/>
                  </a:cubicBezTo>
                  <a:lnTo>
                    <a:pt x="498" y="178"/>
                  </a:lnTo>
                  <a:cubicBezTo>
                    <a:pt x="497" y="178"/>
                    <a:pt x="496" y="179"/>
                    <a:pt x="495" y="179"/>
                  </a:cubicBezTo>
                  <a:lnTo>
                    <a:pt x="495" y="179"/>
                  </a:lnTo>
                  <a:cubicBezTo>
                    <a:pt x="498" y="178"/>
                    <a:pt x="501" y="176"/>
                    <a:pt x="505" y="173"/>
                  </a:cubicBezTo>
                  <a:lnTo>
                    <a:pt x="505" y="173"/>
                  </a:lnTo>
                  <a:cubicBezTo>
                    <a:pt x="502" y="174"/>
                    <a:pt x="500" y="176"/>
                    <a:pt x="498" y="178"/>
                  </a:cubicBezTo>
                  <a:lnTo>
                    <a:pt x="498" y="178"/>
                  </a:lnTo>
                  <a:cubicBezTo>
                    <a:pt x="501" y="175"/>
                    <a:pt x="504" y="173"/>
                    <a:pt x="508" y="171"/>
                  </a:cubicBezTo>
                  <a:lnTo>
                    <a:pt x="508" y="171"/>
                  </a:lnTo>
                  <a:cubicBezTo>
                    <a:pt x="507" y="172"/>
                    <a:pt x="506" y="172"/>
                    <a:pt x="505" y="173"/>
                  </a:cubicBezTo>
                  <a:lnTo>
                    <a:pt x="505" y="173"/>
                  </a:lnTo>
                  <a:cubicBezTo>
                    <a:pt x="521" y="163"/>
                    <a:pt x="538" y="155"/>
                    <a:pt x="556" y="148"/>
                  </a:cubicBezTo>
                  <a:lnTo>
                    <a:pt x="583" y="142"/>
                  </a:lnTo>
                  <a:lnTo>
                    <a:pt x="596" y="142"/>
                  </a:lnTo>
                  <a:cubicBezTo>
                    <a:pt x="598" y="142"/>
                    <a:pt x="599" y="144"/>
                    <a:pt x="602" y="144"/>
                  </a:cubicBezTo>
                  <a:cubicBezTo>
                    <a:pt x="603" y="145"/>
                    <a:pt x="605" y="145"/>
                    <a:pt x="606" y="147"/>
                  </a:cubicBezTo>
                  <a:lnTo>
                    <a:pt x="612" y="152"/>
                  </a:lnTo>
                  <a:cubicBezTo>
                    <a:pt x="615" y="158"/>
                    <a:pt x="618" y="165"/>
                    <a:pt x="621" y="171"/>
                  </a:cubicBezTo>
                  <a:cubicBezTo>
                    <a:pt x="626" y="194"/>
                    <a:pt x="629" y="215"/>
                    <a:pt x="632" y="238"/>
                  </a:cubicBezTo>
                  <a:cubicBezTo>
                    <a:pt x="632" y="317"/>
                    <a:pt x="619" y="394"/>
                    <a:pt x="603" y="472"/>
                  </a:cubicBezTo>
                  <a:cubicBezTo>
                    <a:pt x="585" y="546"/>
                    <a:pt x="562" y="620"/>
                    <a:pt x="539" y="694"/>
                  </a:cubicBezTo>
                  <a:cubicBezTo>
                    <a:pt x="525" y="736"/>
                    <a:pt x="543" y="782"/>
                    <a:pt x="586" y="799"/>
                  </a:cubicBezTo>
                  <a:cubicBezTo>
                    <a:pt x="595" y="803"/>
                    <a:pt x="605" y="804"/>
                    <a:pt x="614" y="804"/>
                  </a:cubicBezTo>
                  <a:cubicBezTo>
                    <a:pt x="648" y="804"/>
                    <a:pt x="681" y="784"/>
                    <a:pt x="692" y="751"/>
                  </a:cubicBezTo>
                  <a:cubicBezTo>
                    <a:pt x="728" y="643"/>
                    <a:pt x="757" y="535"/>
                    <a:pt x="777" y="423"/>
                  </a:cubicBezTo>
                  <a:cubicBezTo>
                    <a:pt x="790" y="348"/>
                    <a:pt x="792" y="273"/>
                    <a:pt x="784" y="195"/>
                  </a:cubicBezTo>
                  <a:cubicBezTo>
                    <a:pt x="777" y="145"/>
                    <a:pt x="757" y="94"/>
                    <a:pt x="725" y="56"/>
                  </a:cubicBezTo>
                  <a:cubicBezTo>
                    <a:pt x="694" y="22"/>
                    <a:pt x="649" y="2"/>
                    <a:pt x="60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2"/>
            <p:cNvSpPr/>
            <p:nvPr/>
          </p:nvSpPr>
          <p:spPr>
            <a:xfrm>
              <a:off x="8781808" y="1382767"/>
              <a:ext cx="20877" cy="19897"/>
            </a:xfrm>
            <a:custGeom>
              <a:avLst/>
              <a:gdLst/>
              <a:ahLst/>
              <a:cxnLst/>
              <a:rect l="l" t="t" r="r" b="b"/>
              <a:pathLst>
                <a:path w="660" h="629" extrusionOk="0">
                  <a:moveTo>
                    <a:pt x="430" y="1"/>
                  </a:moveTo>
                  <a:cubicBezTo>
                    <a:pt x="416" y="4"/>
                    <a:pt x="402" y="4"/>
                    <a:pt x="390" y="5"/>
                  </a:cubicBezTo>
                  <a:cubicBezTo>
                    <a:pt x="363" y="8"/>
                    <a:pt x="337" y="14"/>
                    <a:pt x="314" y="22"/>
                  </a:cubicBezTo>
                  <a:cubicBezTo>
                    <a:pt x="194" y="68"/>
                    <a:pt x="105" y="163"/>
                    <a:pt x="32" y="263"/>
                  </a:cubicBezTo>
                  <a:cubicBezTo>
                    <a:pt x="1" y="302"/>
                    <a:pt x="14" y="360"/>
                    <a:pt x="54" y="389"/>
                  </a:cubicBezTo>
                  <a:cubicBezTo>
                    <a:pt x="69" y="399"/>
                    <a:pt x="86" y="404"/>
                    <a:pt x="104" y="404"/>
                  </a:cubicBezTo>
                  <a:cubicBezTo>
                    <a:pt x="132" y="404"/>
                    <a:pt x="159" y="391"/>
                    <a:pt x="177" y="368"/>
                  </a:cubicBezTo>
                  <a:cubicBezTo>
                    <a:pt x="194" y="343"/>
                    <a:pt x="214" y="320"/>
                    <a:pt x="233" y="297"/>
                  </a:cubicBezTo>
                  <a:cubicBezTo>
                    <a:pt x="261" y="269"/>
                    <a:pt x="291" y="241"/>
                    <a:pt x="326" y="219"/>
                  </a:cubicBezTo>
                  <a:cubicBezTo>
                    <a:pt x="343" y="207"/>
                    <a:pt x="361" y="199"/>
                    <a:pt x="380" y="191"/>
                  </a:cubicBezTo>
                  <a:cubicBezTo>
                    <a:pt x="392" y="189"/>
                    <a:pt x="402" y="186"/>
                    <a:pt x="413" y="184"/>
                  </a:cubicBezTo>
                  <a:cubicBezTo>
                    <a:pt x="420" y="184"/>
                    <a:pt x="429" y="186"/>
                    <a:pt x="436" y="186"/>
                  </a:cubicBezTo>
                  <a:cubicBezTo>
                    <a:pt x="437" y="186"/>
                    <a:pt x="440" y="187"/>
                    <a:pt x="442" y="187"/>
                  </a:cubicBezTo>
                  <a:cubicBezTo>
                    <a:pt x="445" y="190"/>
                    <a:pt x="449" y="193"/>
                    <a:pt x="455" y="197"/>
                  </a:cubicBezTo>
                  <a:cubicBezTo>
                    <a:pt x="456" y="199"/>
                    <a:pt x="457" y="200"/>
                    <a:pt x="457" y="201"/>
                  </a:cubicBezTo>
                  <a:cubicBezTo>
                    <a:pt x="462" y="210"/>
                    <a:pt x="465" y="214"/>
                    <a:pt x="466" y="221"/>
                  </a:cubicBezTo>
                  <a:cubicBezTo>
                    <a:pt x="469" y="230"/>
                    <a:pt x="470" y="240"/>
                    <a:pt x="470" y="249"/>
                  </a:cubicBezTo>
                  <a:cubicBezTo>
                    <a:pt x="470" y="266"/>
                    <a:pt x="466" y="284"/>
                    <a:pt x="465" y="302"/>
                  </a:cubicBezTo>
                  <a:cubicBezTo>
                    <a:pt x="456" y="330"/>
                    <a:pt x="445" y="359"/>
                    <a:pt x="430" y="386"/>
                  </a:cubicBezTo>
                  <a:cubicBezTo>
                    <a:pt x="412" y="419"/>
                    <a:pt x="390" y="451"/>
                    <a:pt x="369" y="479"/>
                  </a:cubicBezTo>
                  <a:cubicBezTo>
                    <a:pt x="336" y="521"/>
                    <a:pt x="350" y="584"/>
                    <a:pt x="390" y="612"/>
                  </a:cubicBezTo>
                  <a:cubicBezTo>
                    <a:pt x="406" y="624"/>
                    <a:pt x="425" y="629"/>
                    <a:pt x="443" y="629"/>
                  </a:cubicBezTo>
                  <a:cubicBezTo>
                    <a:pt x="473" y="629"/>
                    <a:pt x="502" y="615"/>
                    <a:pt x="522" y="591"/>
                  </a:cubicBezTo>
                  <a:cubicBezTo>
                    <a:pt x="595" y="499"/>
                    <a:pt x="651" y="392"/>
                    <a:pt x="658" y="273"/>
                  </a:cubicBezTo>
                  <a:cubicBezTo>
                    <a:pt x="659" y="227"/>
                    <a:pt x="651" y="184"/>
                    <a:pt x="635" y="141"/>
                  </a:cubicBezTo>
                  <a:cubicBezTo>
                    <a:pt x="621" y="104"/>
                    <a:pt x="591" y="73"/>
                    <a:pt x="559" y="47"/>
                  </a:cubicBezTo>
                  <a:cubicBezTo>
                    <a:pt x="529" y="21"/>
                    <a:pt x="486" y="11"/>
                    <a:pt x="447" y="4"/>
                  </a:cubicBezTo>
                  <a:cubicBezTo>
                    <a:pt x="442" y="4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8785667" y="1418828"/>
              <a:ext cx="28975" cy="17303"/>
            </a:xfrm>
            <a:custGeom>
              <a:avLst/>
              <a:gdLst/>
              <a:ahLst/>
              <a:cxnLst/>
              <a:rect l="l" t="t" r="r" b="b"/>
              <a:pathLst>
                <a:path w="916" h="547" extrusionOk="0">
                  <a:moveTo>
                    <a:pt x="486" y="197"/>
                  </a:moveTo>
                  <a:cubicBezTo>
                    <a:pt x="484" y="197"/>
                    <a:pt x="481" y="198"/>
                    <a:pt x="480" y="198"/>
                  </a:cubicBezTo>
                  <a:cubicBezTo>
                    <a:pt x="483" y="198"/>
                    <a:pt x="484" y="198"/>
                    <a:pt x="486" y="197"/>
                  </a:cubicBezTo>
                  <a:close/>
                  <a:moveTo>
                    <a:pt x="708" y="1"/>
                  </a:moveTo>
                  <a:cubicBezTo>
                    <a:pt x="692" y="2"/>
                    <a:pt x="678" y="4"/>
                    <a:pt x="663" y="4"/>
                  </a:cubicBezTo>
                  <a:cubicBezTo>
                    <a:pt x="635" y="4"/>
                    <a:pt x="607" y="9"/>
                    <a:pt x="579" y="12"/>
                  </a:cubicBezTo>
                  <a:cubicBezTo>
                    <a:pt x="513" y="24"/>
                    <a:pt x="447" y="47"/>
                    <a:pt x="384" y="69"/>
                  </a:cubicBezTo>
                  <a:cubicBezTo>
                    <a:pt x="321" y="94"/>
                    <a:pt x="262" y="124"/>
                    <a:pt x="205" y="158"/>
                  </a:cubicBezTo>
                  <a:cubicBezTo>
                    <a:pt x="146" y="194"/>
                    <a:pt x="89" y="233"/>
                    <a:pt x="39" y="281"/>
                  </a:cubicBezTo>
                  <a:cubicBezTo>
                    <a:pt x="7" y="310"/>
                    <a:pt x="0" y="354"/>
                    <a:pt x="29" y="389"/>
                  </a:cubicBezTo>
                  <a:cubicBezTo>
                    <a:pt x="44" y="406"/>
                    <a:pt x="68" y="416"/>
                    <a:pt x="91" y="416"/>
                  </a:cubicBezTo>
                  <a:cubicBezTo>
                    <a:pt x="108" y="416"/>
                    <a:pt x="126" y="410"/>
                    <a:pt x="139" y="397"/>
                  </a:cubicBezTo>
                  <a:cubicBezTo>
                    <a:pt x="172" y="366"/>
                    <a:pt x="211" y="334"/>
                    <a:pt x="249" y="309"/>
                  </a:cubicBezTo>
                  <a:cubicBezTo>
                    <a:pt x="325" y="260"/>
                    <a:pt x="407" y="223"/>
                    <a:pt x="491" y="194"/>
                  </a:cubicBezTo>
                  <a:cubicBezTo>
                    <a:pt x="550" y="175"/>
                    <a:pt x="609" y="163"/>
                    <a:pt x="670" y="158"/>
                  </a:cubicBezTo>
                  <a:cubicBezTo>
                    <a:pt x="691" y="158"/>
                    <a:pt x="709" y="158"/>
                    <a:pt x="729" y="161"/>
                  </a:cubicBezTo>
                  <a:cubicBezTo>
                    <a:pt x="735" y="163"/>
                    <a:pt x="742" y="164"/>
                    <a:pt x="748" y="168"/>
                  </a:cubicBezTo>
                  <a:lnTo>
                    <a:pt x="748" y="175"/>
                  </a:lnTo>
                  <a:cubicBezTo>
                    <a:pt x="743" y="190"/>
                    <a:pt x="738" y="203"/>
                    <a:pt x="731" y="217"/>
                  </a:cubicBezTo>
                  <a:cubicBezTo>
                    <a:pt x="702" y="267"/>
                    <a:pt x="666" y="310"/>
                    <a:pt x="629" y="353"/>
                  </a:cubicBezTo>
                  <a:cubicBezTo>
                    <a:pt x="613" y="369"/>
                    <a:pt x="597" y="387"/>
                    <a:pt x="580" y="403"/>
                  </a:cubicBezTo>
                  <a:cubicBezTo>
                    <a:pt x="564" y="419"/>
                    <a:pt x="554" y="435"/>
                    <a:pt x="552" y="459"/>
                  </a:cubicBezTo>
                  <a:cubicBezTo>
                    <a:pt x="550" y="480"/>
                    <a:pt x="557" y="502"/>
                    <a:pt x="570" y="518"/>
                  </a:cubicBezTo>
                  <a:cubicBezTo>
                    <a:pt x="586" y="536"/>
                    <a:pt x="612" y="547"/>
                    <a:pt x="636" y="547"/>
                  </a:cubicBezTo>
                  <a:cubicBezTo>
                    <a:pt x="655" y="547"/>
                    <a:pt x="672" y="541"/>
                    <a:pt x="685" y="528"/>
                  </a:cubicBezTo>
                  <a:cubicBezTo>
                    <a:pt x="745" y="468"/>
                    <a:pt x="805" y="405"/>
                    <a:pt x="852" y="331"/>
                  </a:cubicBezTo>
                  <a:cubicBezTo>
                    <a:pt x="884" y="287"/>
                    <a:pt x="907" y="234"/>
                    <a:pt x="910" y="181"/>
                  </a:cubicBezTo>
                  <a:cubicBezTo>
                    <a:pt x="915" y="138"/>
                    <a:pt x="900" y="91"/>
                    <a:pt x="869" y="61"/>
                  </a:cubicBezTo>
                  <a:cubicBezTo>
                    <a:pt x="834" y="24"/>
                    <a:pt x="785" y="9"/>
                    <a:pt x="736" y="2"/>
                  </a:cubicBezTo>
                  <a:cubicBezTo>
                    <a:pt x="728" y="1"/>
                    <a:pt x="719" y="1"/>
                    <a:pt x="7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8718733" y="1432335"/>
              <a:ext cx="44539" cy="32645"/>
            </a:xfrm>
            <a:custGeom>
              <a:avLst/>
              <a:gdLst/>
              <a:ahLst/>
              <a:cxnLst/>
              <a:rect l="l" t="t" r="r" b="b"/>
              <a:pathLst>
                <a:path w="1408" h="1032" extrusionOk="0">
                  <a:moveTo>
                    <a:pt x="1217" y="519"/>
                  </a:moveTo>
                  <a:lnTo>
                    <a:pt x="1221" y="523"/>
                  </a:lnTo>
                  <a:cubicBezTo>
                    <a:pt x="1219" y="522"/>
                    <a:pt x="1217" y="520"/>
                    <a:pt x="1217" y="519"/>
                  </a:cubicBezTo>
                  <a:close/>
                  <a:moveTo>
                    <a:pt x="1227" y="529"/>
                  </a:moveTo>
                  <a:lnTo>
                    <a:pt x="1229" y="530"/>
                  </a:lnTo>
                  <a:cubicBezTo>
                    <a:pt x="1229" y="530"/>
                    <a:pt x="1227" y="530"/>
                    <a:pt x="1227" y="529"/>
                  </a:cubicBezTo>
                  <a:close/>
                  <a:moveTo>
                    <a:pt x="629" y="0"/>
                  </a:moveTo>
                  <a:cubicBezTo>
                    <a:pt x="580" y="5"/>
                    <a:pt x="530" y="15"/>
                    <a:pt x="481" y="32"/>
                  </a:cubicBezTo>
                  <a:cubicBezTo>
                    <a:pt x="422" y="51"/>
                    <a:pt x="367" y="78"/>
                    <a:pt x="315" y="111"/>
                  </a:cubicBezTo>
                  <a:cubicBezTo>
                    <a:pt x="193" y="185"/>
                    <a:pt x="89" y="293"/>
                    <a:pt x="16" y="419"/>
                  </a:cubicBezTo>
                  <a:cubicBezTo>
                    <a:pt x="0" y="443"/>
                    <a:pt x="3" y="474"/>
                    <a:pt x="29" y="493"/>
                  </a:cubicBezTo>
                  <a:cubicBezTo>
                    <a:pt x="38" y="499"/>
                    <a:pt x="50" y="503"/>
                    <a:pt x="61" y="503"/>
                  </a:cubicBezTo>
                  <a:cubicBezTo>
                    <a:pt x="78" y="503"/>
                    <a:pt x="95" y="495"/>
                    <a:pt x="105" y="480"/>
                  </a:cubicBezTo>
                  <a:cubicBezTo>
                    <a:pt x="133" y="430"/>
                    <a:pt x="168" y="384"/>
                    <a:pt x="208" y="341"/>
                  </a:cubicBezTo>
                  <a:lnTo>
                    <a:pt x="208" y="341"/>
                  </a:lnTo>
                  <a:lnTo>
                    <a:pt x="200" y="348"/>
                  </a:lnTo>
                  <a:lnTo>
                    <a:pt x="208" y="340"/>
                  </a:lnTo>
                  <a:lnTo>
                    <a:pt x="208" y="340"/>
                  </a:lnTo>
                  <a:cubicBezTo>
                    <a:pt x="209" y="340"/>
                    <a:pt x="209" y="340"/>
                    <a:pt x="209" y="338"/>
                  </a:cubicBezTo>
                  <a:lnTo>
                    <a:pt x="209" y="338"/>
                  </a:lnTo>
                  <a:lnTo>
                    <a:pt x="209" y="338"/>
                  </a:lnTo>
                  <a:lnTo>
                    <a:pt x="209" y="337"/>
                  </a:lnTo>
                  <a:cubicBezTo>
                    <a:pt x="253" y="293"/>
                    <a:pt x="301" y="251"/>
                    <a:pt x="354" y="215"/>
                  </a:cubicBezTo>
                  <a:cubicBezTo>
                    <a:pt x="401" y="185"/>
                    <a:pt x="451" y="159"/>
                    <a:pt x="504" y="142"/>
                  </a:cubicBezTo>
                  <a:cubicBezTo>
                    <a:pt x="538" y="132"/>
                    <a:pt x="573" y="124"/>
                    <a:pt x="609" y="122"/>
                  </a:cubicBezTo>
                  <a:cubicBezTo>
                    <a:pt x="624" y="122"/>
                    <a:pt x="642" y="124"/>
                    <a:pt x="659" y="126"/>
                  </a:cubicBezTo>
                  <a:cubicBezTo>
                    <a:pt x="660" y="127"/>
                    <a:pt x="662" y="127"/>
                    <a:pt x="663" y="128"/>
                  </a:cubicBezTo>
                  <a:lnTo>
                    <a:pt x="663" y="128"/>
                  </a:lnTo>
                  <a:cubicBezTo>
                    <a:pt x="663" y="128"/>
                    <a:pt x="663" y="128"/>
                    <a:pt x="663" y="128"/>
                  </a:cubicBezTo>
                  <a:cubicBezTo>
                    <a:pt x="663" y="128"/>
                    <a:pt x="663" y="128"/>
                    <a:pt x="664" y="128"/>
                  </a:cubicBezTo>
                  <a:lnTo>
                    <a:pt x="664" y="128"/>
                  </a:lnTo>
                  <a:cubicBezTo>
                    <a:pt x="672" y="131"/>
                    <a:pt x="682" y="134"/>
                    <a:pt x="689" y="136"/>
                  </a:cubicBezTo>
                  <a:lnTo>
                    <a:pt x="705" y="148"/>
                  </a:lnTo>
                  <a:cubicBezTo>
                    <a:pt x="710" y="152"/>
                    <a:pt x="713" y="158"/>
                    <a:pt x="719" y="165"/>
                  </a:cubicBezTo>
                  <a:cubicBezTo>
                    <a:pt x="723" y="172"/>
                    <a:pt x="726" y="178"/>
                    <a:pt x="727" y="185"/>
                  </a:cubicBezTo>
                  <a:cubicBezTo>
                    <a:pt x="732" y="198"/>
                    <a:pt x="733" y="208"/>
                    <a:pt x="733" y="221"/>
                  </a:cubicBezTo>
                  <a:cubicBezTo>
                    <a:pt x="733" y="250"/>
                    <a:pt x="729" y="278"/>
                    <a:pt x="725" y="307"/>
                  </a:cubicBezTo>
                  <a:cubicBezTo>
                    <a:pt x="706" y="373"/>
                    <a:pt x="679" y="436"/>
                    <a:pt x="647" y="496"/>
                  </a:cubicBezTo>
                  <a:cubicBezTo>
                    <a:pt x="636" y="517"/>
                    <a:pt x="646" y="550"/>
                    <a:pt x="660" y="567"/>
                  </a:cubicBezTo>
                  <a:cubicBezTo>
                    <a:pt x="675" y="585"/>
                    <a:pt x="695" y="594"/>
                    <a:pt x="716" y="594"/>
                  </a:cubicBezTo>
                  <a:cubicBezTo>
                    <a:pt x="726" y="594"/>
                    <a:pt x="736" y="592"/>
                    <a:pt x="746" y="587"/>
                  </a:cubicBezTo>
                  <a:cubicBezTo>
                    <a:pt x="794" y="568"/>
                    <a:pt x="840" y="549"/>
                    <a:pt x="890" y="532"/>
                  </a:cubicBezTo>
                  <a:lnTo>
                    <a:pt x="890" y="532"/>
                  </a:lnTo>
                  <a:cubicBezTo>
                    <a:pt x="889" y="533"/>
                    <a:pt x="889" y="534"/>
                    <a:pt x="889" y="534"/>
                  </a:cubicBezTo>
                  <a:cubicBezTo>
                    <a:pt x="954" y="514"/>
                    <a:pt x="1020" y="499"/>
                    <a:pt x="1090" y="494"/>
                  </a:cubicBezTo>
                  <a:lnTo>
                    <a:pt x="1068" y="494"/>
                  </a:lnTo>
                  <a:cubicBezTo>
                    <a:pt x="1076" y="494"/>
                    <a:pt x="1083" y="494"/>
                    <a:pt x="1090" y="494"/>
                  </a:cubicBezTo>
                  <a:cubicBezTo>
                    <a:pt x="1114" y="494"/>
                    <a:pt x="1138" y="496"/>
                    <a:pt x="1163" y="500"/>
                  </a:cubicBezTo>
                  <a:cubicBezTo>
                    <a:pt x="1177" y="503"/>
                    <a:pt x="1191" y="509"/>
                    <a:pt x="1206" y="514"/>
                  </a:cubicBezTo>
                  <a:cubicBezTo>
                    <a:pt x="1211" y="517"/>
                    <a:pt x="1216" y="522"/>
                    <a:pt x="1221" y="527"/>
                  </a:cubicBezTo>
                  <a:cubicBezTo>
                    <a:pt x="1223" y="530"/>
                    <a:pt x="1227" y="533"/>
                    <a:pt x="1229" y="536"/>
                  </a:cubicBezTo>
                  <a:cubicBezTo>
                    <a:pt x="1230" y="539"/>
                    <a:pt x="1233" y="545"/>
                    <a:pt x="1234" y="549"/>
                  </a:cubicBezTo>
                  <a:lnTo>
                    <a:pt x="1240" y="575"/>
                  </a:lnTo>
                  <a:cubicBezTo>
                    <a:pt x="1240" y="592"/>
                    <a:pt x="1237" y="609"/>
                    <a:pt x="1234" y="625"/>
                  </a:cubicBezTo>
                  <a:cubicBezTo>
                    <a:pt x="1223" y="661"/>
                    <a:pt x="1209" y="696"/>
                    <a:pt x="1193" y="731"/>
                  </a:cubicBezTo>
                  <a:cubicBezTo>
                    <a:pt x="1161" y="788"/>
                    <a:pt x="1125" y="844"/>
                    <a:pt x="1085" y="895"/>
                  </a:cubicBezTo>
                  <a:cubicBezTo>
                    <a:pt x="1057" y="933"/>
                    <a:pt x="1070" y="988"/>
                    <a:pt x="1105" y="1016"/>
                  </a:cubicBezTo>
                  <a:cubicBezTo>
                    <a:pt x="1120" y="1026"/>
                    <a:pt x="1138" y="1031"/>
                    <a:pt x="1155" y="1031"/>
                  </a:cubicBezTo>
                  <a:cubicBezTo>
                    <a:pt x="1182" y="1031"/>
                    <a:pt x="1209" y="1018"/>
                    <a:pt x="1226" y="996"/>
                  </a:cubicBezTo>
                  <a:cubicBezTo>
                    <a:pt x="1250" y="961"/>
                    <a:pt x="1273" y="925"/>
                    <a:pt x="1297" y="892"/>
                  </a:cubicBezTo>
                  <a:cubicBezTo>
                    <a:pt x="1314" y="864"/>
                    <a:pt x="1330" y="832"/>
                    <a:pt x="1347" y="801"/>
                  </a:cubicBezTo>
                  <a:cubicBezTo>
                    <a:pt x="1373" y="749"/>
                    <a:pt x="1390" y="695"/>
                    <a:pt x="1402" y="639"/>
                  </a:cubicBezTo>
                  <a:cubicBezTo>
                    <a:pt x="1406" y="618"/>
                    <a:pt x="1408" y="596"/>
                    <a:pt x="1406" y="575"/>
                  </a:cubicBezTo>
                  <a:cubicBezTo>
                    <a:pt x="1405" y="553"/>
                    <a:pt x="1402" y="534"/>
                    <a:pt x="1398" y="513"/>
                  </a:cubicBezTo>
                  <a:cubicBezTo>
                    <a:pt x="1385" y="467"/>
                    <a:pt x="1359" y="429"/>
                    <a:pt x="1322" y="400"/>
                  </a:cubicBezTo>
                  <a:cubicBezTo>
                    <a:pt x="1292" y="374"/>
                    <a:pt x="1256" y="360"/>
                    <a:pt x="1219" y="350"/>
                  </a:cubicBezTo>
                  <a:cubicBezTo>
                    <a:pt x="1178" y="340"/>
                    <a:pt x="1139" y="338"/>
                    <a:pt x="1099" y="338"/>
                  </a:cubicBezTo>
                  <a:cubicBezTo>
                    <a:pt x="1085" y="338"/>
                    <a:pt x="1072" y="338"/>
                    <a:pt x="1058" y="338"/>
                  </a:cubicBezTo>
                  <a:cubicBezTo>
                    <a:pt x="1001" y="343"/>
                    <a:pt x="946" y="357"/>
                    <a:pt x="892" y="371"/>
                  </a:cubicBezTo>
                  <a:cubicBezTo>
                    <a:pt x="875" y="377"/>
                    <a:pt x="859" y="381"/>
                    <a:pt x="841" y="387"/>
                  </a:cubicBezTo>
                  <a:cubicBezTo>
                    <a:pt x="848" y="363"/>
                    <a:pt x="855" y="337"/>
                    <a:pt x="859" y="310"/>
                  </a:cubicBezTo>
                  <a:cubicBezTo>
                    <a:pt x="869" y="257"/>
                    <a:pt x="868" y="195"/>
                    <a:pt x="848" y="144"/>
                  </a:cubicBezTo>
                  <a:cubicBezTo>
                    <a:pt x="833" y="101"/>
                    <a:pt x="806" y="66"/>
                    <a:pt x="770" y="41"/>
                  </a:cubicBezTo>
                  <a:cubicBezTo>
                    <a:pt x="732" y="12"/>
                    <a:pt x="680" y="2"/>
                    <a:pt x="6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8764505" y="1498763"/>
              <a:ext cx="31601" cy="19391"/>
            </a:xfrm>
            <a:custGeom>
              <a:avLst/>
              <a:gdLst/>
              <a:ahLst/>
              <a:cxnLst/>
              <a:rect l="l" t="t" r="r" b="b"/>
              <a:pathLst>
                <a:path w="999" h="613" extrusionOk="0">
                  <a:moveTo>
                    <a:pt x="825" y="166"/>
                  </a:moveTo>
                  <a:cubicBezTo>
                    <a:pt x="827" y="166"/>
                    <a:pt x="827" y="167"/>
                    <a:pt x="830" y="167"/>
                  </a:cubicBezTo>
                  <a:cubicBezTo>
                    <a:pt x="830" y="166"/>
                    <a:pt x="827" y="166"/>
                    <a:pt x="825" y="166"/>
                  </a:cubicBezTo>
                  <a:close/>
                  <a:moveTo>
                    <a:pt x="861" y="189"/>
                  </a:moveTo>
                  <a:lnTo>
                    <a:pt x="863" y="190"/>
                  </a:lnTo>
                  <a:cubicBezTo>
                    <a:pt x="863" y="189"/>
                    <a:pt x="861" y="189"/>
                    <a:pt x="861" y="189"/>
                  </a:cubicBezTo>
                  <a:close/>
                  <a:moveTo>
                    <a:pt x="887" y="270"/>
                  </a:moveTo>
                  <a:cubicBezTo>
                    <a:pt x="884" y="273"/>
                    <a:pt x="884" y="274"/>
                    <a:pt x="883" y="276"/>
                  </a:cubicBezTo>
                  <a:cubicBezTo>
                    <a:pt x="884" y="274"/>
                    <a:pt x="887" y="273"/>
                    <a:pt x="887" y="270"/>
                  </a:cubicBezTo>
                  <a:close/>
                  <a:moveTo>
                    <a:pt x="854" y="323"/>
                  </a:moveTo>
                  <a:cubicBezTo>
                    <a:pt x="853" y="323"/>
                    <a:pt x="851" y="325"/>
                    <a:pt x="851" y="326"/>
                  </a:cubicBezTo>
                  <a:lnTo>
                    <a:pt x="854" y="323"/>
                  </a:lnTo>
                  <a:close/>
                  <a:moveTo>
                    <a:pt x="489" y="1"/>
                  </a:moveTo>
                  <a:cubicBezTo>
                    <a:pt x="407" y="1"/>
                    <a:pt x="330" y="5"/>
                    <a:pt x="254" y="15"/>
                  </a:cubicBezTo>
                  <a:cubicBezTo>
                    <a:pt x="178" y="25"/>
                    <a:pt x="104" y="44"/>
                    <a:pt x="32" y="68"/>
                  </a:cubicBezTo>
                  <a:cubicBezTo>
                    <a:pt x="8" y="77"/>
                    <a:pt x="1" y="110"/>
                    <a:pt x="9" y="131"/>
                  </a:cubicBezTo>
                  <a:cubicBezTo>
                    <a:pt x="15" y="141"/>
                    <a:pt x="24" y="151"/>
                    <a:pt x="36" y="154"/>
                  </a:cubicBezTo>
                  <a:cubicBezTo>
                    <a:pt x="42" y="157"/>
                    <a:pt x="47" y="158"/>
                    <a:pt x="53" y="158"/>
                  </a:cubicBezTo>
                  <a:cubicBezTo>
                    <a:pt x="60" y="158"/>
                    <a:pt x="66" y="156"/>
                    <a:pt x="74" y="153"/>
                  </a:cubicBezTo>
                  <a:cubicBezTo>
                    <a:pt x="79" y="151"/>
                    <a:pt x="87" y="148"/>
                    <a:pt x="92" y="147"/>
                  </a:cubicBezTo>
                  <a:lnTo>
                    <a:pt x="89" y="147"/>
                  </a:lnTo>
                  <a:cubicBezTo>
                    <a:pt x="190" y="117"/>
                    <a:pt x="293" y="101"/>
                    <a:pt x="396" y="95"/>
                  </a:cubicBezTo>
                  <a:cubicBezTo>
                    <a:pt x="417" y="95"/>
                    <a:pt x="438" y="94"/>
                    <a:pt x="459" y="94"/>
                  </a:cubicBezTo>
                  <a:cubicBezTo>
                    <a:pt x="544" y="94"/>
                    <a:pt x="629" y="101"/>
                    <a:pt x="712" y="120"/>
                  </a:cubicBezTo>
                  <a:cubicBezTo>
                    <a:pt x="709" y="120"/>
                    <a:pt x="704" y="118"/>
                    <a:pt x="701" y="118"/>
                  </a:cubicBezTo>
                  <a:lnTo>
                    <a:pt x="701" y="118"/>
                  </a:lnTo>
                  <a:cubicBezTo>
                    <a:pt x="741" y="130"/>
                    <a:pt x="782" y="141"/>
                    <a:pt x="823" y="160"/>
                  </a:cubicBezTo>
                  <a:lnTo>
                    <a:pt x="820" y="160"/>
                  </a:lnTo>
                  <a:cubicBezTo>
                    <a:pt x="838" y="168"/>
                    <a:pt x="854" y="180"/>
                    <a:pt x="870" y="191"/>
                  </a:cubicBezTo>
                  <a:cubicBezTo>
                    <a:pt x="876" y="197"/>
                    <a:pt x="881" y="203"/>
                    <a:pt x="887" y="210"/>
                  </a:cubicBezTo>
                  <a:cubicBezTo>
                    <a:pt x="890" y="216"/>
                    <a:pt x="891" y="223"/>
                    <a:pt x="896" y="227"/>
                  </a:cubicBezTo>
                  <a:cubicBezTo>
                    <a:pt x="896" y="230"/>
                    <a:pt x="896" y="231"/>
                    <a:pt x="897" y="233"/>
                  </a:cubicBezTo>
                  <a:cubicBezTo>
                    <a:pt x="897" y="240"/>
                    <a:pt x="897" y="247"/>
                    <a:pt x="896" y="254"/>
                  </a:cubicBezTo>
                  <a:cubicBezTo>
                    <a:pt x="894" y="262"/>
                    <a:pt x="890" y="269"/>
                    <a:pt x="888" y="276"/>
                  </a:cubicBezTo>
                  <a:cubicBezTo>
                    <a:pt x="877" y="295"/>
                    <a:pt x="866" y="312"/>
                    <a:pt x="851" y="327"/>
                  </a:cubicBezTo>
                  <a:cubicBezTo>
                    <a:pt x="813" y="366"/>
                    <a:pt x="770" y="396"/>
                    <a:pt x="727" y="426"/>
                  </a:cubicBezTo>
                  <a:cubicBezTo>
                    <a:pt x="679" y="456"/>
                    <a:pt x="629" y="485"/>
                    <a:pt x="576" y="511"/>
                  </a:cubicBezTo>
                  <a:cubicBezTo>
                    <a:pt x="550" y="525"/>
                    <a:pt x="538" y="555"/>
                    <a:pt x="552" y="582"/>
                  </a:cubicBezTo>
                  <a:cubicBezTo>
                    <a:pt x="561" y="600"/>
                    <a:pt x="581" y="612"/>
                    <a:pt x="601" y="612"/>
                  </a:cubicBezTo>
                  <a:cubicBezTo>
                    <a:pt x="609" y="612"/>
                    <a:pt x="616" y="611"/>
                    <a:pt x="624" y="607"/>
                  </a:cubicBezTo>
                  <a:cubicBezTo>
                    <a:pt x="709" y="561"/>
                    <a:pt x="794" y="511"/>
                    <a:pt x="870" y="449"/>
                  </a:cubicBezTo>
                  <a:cubicBezTo>
                    <a:pt x="918" y="409"/>
                    <a:pt x="961" y="362"/>
                    <a:pt x="987" y="303"/>
                  </a:cubicBezTo>
                  <a:cubicBezTo>
                    <a:pt x="996" y="283"/>
                    <a:pt x="999" y="259"/>
                    <a:pt x="999" y="237"/>
                  </a:cubicBezTo>
                  <a:cubicBezTo>
                    <a:pt x="997" y="216"/>
                    <a:pt x="992" y="194"/>
                    <a:pt x="983" y="174"/>
                  </a:cubicBezTo>
                  <a:cubicBezTo>
                    <a:pt x="974" y="154"/>
                    <a:pt x="959" y="137"/>
                    <a:pt x="941" y="123"/>
                  </a:cubicBezTo>
                  <a:cubicBezTo>
                    <a:pt x="924" y="104"/>
                    <a:pt x="903" y="91"/>
                    <a:pt x="881" y="80"/>
                  </a:cubicBezTo>
                  <a:cubicBezTo>
                    <a:pt x="833" y="53"/>
                    <a:pt x="780" y="37"/>
                    <a:pt x="725" y="25"/>
                  </a:cubicBezTo>
                  <a:cubicBezTo>
                    <a:pt x="651" y="10"/>
                    <a:pt x="575" y="2"/>
                    <a:pt x="5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8667520" y="1443564"/>
              <a:ext cx="18062" cy="37263"/>
            </a:xfrm>
            <a:custGeom>
              <a:avLst/>
              <a:gdLst/>
              <a:ahLst/>
              <a:cxnLst/>
              <a:rect l="l" t="t" r="r" b="b"/>
              <a:pathLst>
                <a:path w="571" h="1178" extrusionOk="0">
                  <a:moveTo>
                    <a:pt x="289" y="317"/>
                  </a:moveTo>
                  <a:cubicBezTo>
                    <a:pt x="289" y="318"/>
                    <a:pt x="287" y="321"/>
                    <a:pt x="287" y="321"/>
                  </a:cubicBezTo>
                  <a:cubicBezTo>
                    <a:pt x="287" y="321"/>
                    <a:pt x="287" y="318"/>
                    <a:pt x="289" y="317"/>
                  </a:cubicBezTo>
                  <a:close/>
                  <a:moveTo>
                    <a:pt x="410" y="0"/>
                  </a:moveTo>
                  <a:cubicBezTo>
                    <a:pt x="394" y="0"/>
                    <a:pt x="381" y="9"/>
                    <a:pt x="370" y="22"/>
                  </a:cubicBezTo>
                  <a:cubicBezTo>
                    <a:pt x="340" y="56"/>
                    <a:pt x="313" y="92"/>
                    <a:pt x="289" y="128"/>
                  </a:cubicBezTo>
                  <a:cubicBezTo>
                    <a:pt x="262" y="165"/>
                    <a:pt x="239" y="207"/>
                    <a:pt x="216" y="245"/>
                  </a:cubicBezTo>
                  <a:cubicBezTo>
                    <a:pt x="166" y="333"/>
                    <a:pt x="127" y="426"/>
                    <a:pt x="96" y="523"/>
                  </a:cubicBezTo>
                  <a:cubicBezTo>
                    <a:pt x="63" y="619"/>
                    <a:pt x="40" y="719"/>
                    <a:pt x="24" y="820"/>
                  </a:cubicBezTo>
                  <a:cubicBezTo>
                    <a:pt x="8" y="920"/>
                    <a:pt x="1" y="1024"/>
                    <a:pt x="2" y="1126"/>
                  </a:cubicBezTo>
                  <a:cubicBezTo>
                    <a:pt x="2" y="1139"/>
                    <a:pt x="4" y="1152"/>
                    <a:pt x="12" y="1162"/>
                  </a:cubicBezTo>
                  <a:cubicBezTo>
                    <a:pt x="22" y="1170"/>
                    <a:pt x="33" y="1176"/>
                    <a:pt x="45" y="1178"/>
                  </a:cubicBezTo>
                  <a:cubicBezTo>
                    <a:pt x="47" y="1178"/>
                    <a:pt x="48" y="1178"/>
                    <a:pt x="50" y="1178"/>
                  </a:cubicBezTo>
                  <a:cubicBezTo>
                    <a:pt x="72" y="1178"/>
                    <a:pt x="97" y="1159"/>
                    <a:pt x="97" y="1135"/>
                  </a:cubicBezTo>
                  <a:cubicBezTo>
                    <a:pt x="97" y="1070"/>
                    <a:pt x="98" y="1006"/>
                    <a:pt x="104" y="941"/>
                  </a:cubicBezTo>
                  <a:cubicBezTo>
                    <a:pt x="111" y="864"/>
                    <a:pt x="126" y="789"/>
                    <a:pt x="141" y="715"/>
                  </a:cubicBezTo>
                  <a:lnTo>
                    <a:pt x="141" y="716"/>
                  </a:lnTo>
                  <a:cubicBezTo>
                    <a:pt x="157" y="653"/>
                    <a:pt x="176" y="590"/>
                    <a:pt x="197" y="530"/>
                  </a:cubicBezTo>
                  <a:cubicBezTo>
                    <a:pt x="222" y="459"/>
                    <a:pt x="253" y="390"/>
                    <a:pt x="286" y="324"/>
                  </a:cubicBezTo>
                  <a:lnTo>
                    <a:pt x="286" y="324"/>
                  </a:lnTo>
                  <a:cubicBezTo>
                    <a:pt x="285" y="326"/>
                    <a:pt x="285" y="327"/>
                    <a:pt x="283" y="330"/>
                  </a:cubicBezTo>
                  <a:cubicBezTo>
                    <a:pt x="285" y="326"/>
                    <a:pt x="286" y="323"/>
                    <a:pt x="289" y="321"/>
                  </a:cubicBezTo>
                  <a:lnTo>
                    <a:pt x="289" y="318"/>
                  </a:lnTo>
                  <a:cubicBezTo>
                    <a:pt x="310" y="281"/>
                    <a:pt x="332" y="245"/>
                    <a:pt x="355" y="210"/>
                  </a:cubicBezTo>
                  <a:cubicBezTo>
                    <a:pt x="368" y="190"/>
                    <a:pt x="382" y="171"/>
                    <a:pt x="398" y="152"/>
                  </a:cubicBezTo>
                  <a:cubicBezTo>
                    <a:pt x="400" y="164"/>
                    <a:pt x="405" y="174"/>
                    <a:pt x="408" y="182"/>
                  </a:cubicBezTo>
                  <a:cubicBezTo>
                    <a:pt x="422" y="232"/>
                    <a:pt x="435" y="281"/>
                    <a:pt x="443" y="333"/>
                  </a:cubicBezTo>
                  <a:cubicBezTo>
                    <a:pt x="453" y="386"/>
                    <a:pt x="456" y="439"/>
                    <a:pt x="461" y="493"/>
                  </a:cubicBezTo>
                  <a:lnTo>
                    <a:pt x="461" y="490"/>
                  </a:lnTo>
                  <a:lnTo>
                    <a:pt x="461" y="490"/>
                  </a:lnTo>
                  <a:cubicBezTo>
                    <a:pt x="465" y="659"/>
                    <a:pt x="455" y="825"/>
                    <a:pt x="443" y="994"/>
                  </a:cubicBezTo>
                  <a:cubicBezTo>
                    <a:pt x="442" y="1020"/>
                    <a:pt x="462" y="1046"/>
                    <a:pt x="489" y="1047"/>
                  </a:cubicBezTo>
                  <a:cubicBezTo>
                    <a:pt x="491" y="1048"/>
                    <a:pt x="494" y="1048"/>
                    <a:pt x="496" y="1048"/>
                  </a:cubicBezTo>
                  <a:cubicBezTo>
                    <a:pt x="520" y="1048"/>
                    <a:pt x="542" y="1028"/>
                    <a:pt x="544" y="1003"/>
                  </a:cubicBezTo>
                  <a:cubicBezTo>
                    <a:pt x="557" y="831"/>
                    <a:pt x="571" y="659"/>
                    <a:pt x="564" y="487"/>
                  </a:cubicBezTo>
                  <a:cubicBezTo>
                    <a:pt x="561" y="409"/>
                    <a:pt x="551" y="330"/>
                    <a:pt x="535" y="253"/>
                  </a:cubicBezTo>
                  <a:cubicBezTo>
                    <a:pt x="519" y="175"/>
                    <a:pt x="494" y="102"/>
                    <a:pt x="461" y="31"/>
                  </a:cubicBezTo>
                  <a:cubicBezTo>
                    <a:pt x="453" y="15"/>
                    <a:pt x="436" y="2"/>
                    <a:pt x="418" y="1"/>
                  </a:cubicBezTo>
                  <a:lnTo>
                    <a:pt x="413" y="1"/>
                  </a:lnTo>
                  <a:cubicBezTo>
                    <a:pt x="412" y="0"/>
                    <a:pt x="411" y="0"/>
                    <a:pt x="41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8695071" y="1483453"/>
              <a:ext cx="25749" cy="16544"/>
            </a:xfrm>
            <a:custGeom>
              <a:avLst/>
              <a:gdLst/>
              <a:ahLst/>
              <a:cxnLst/>
              <a:rect l="l" t="t" r="r" b="b"/>
              <a:pathLst>
                <a:path w="814" h="523" extrusionOk="0">
                  <a:moveTo>
                    <a:pt x="681" y="137"/>
                  </a:moveTo>
                  <a:cubicBezTo>
                    <a:pt x="681" y="138"/>
                    <a:pt x="684" y="141"/>
                    <a:pt x="684" y="141"/>
                  </a:cubicBezTo>
                  <a:cubicBezTo>
                    <a:pt x="681" y="141"/>
                    <a:pt x="681" y="138"/>
                    <a:pt x="681" y="137"/>
                  </a:cubicBezTo>
                  <a:close/>
                  <a:moveTo>
                    <a:pt x="617" y="325"/>
                  </a:moveTo>
                  <a:cubicBezTo>
                    <a:pt x="616" y="326"/>
                    <a:pt x="615" y="327"/>
                    <a:pt x="615" y="329"/>
                  </a:cubicBezTo>
                  <a:cubicBezTo>
                    <a:pt x="616" y="328"/>
                    <a:pt x="616" y="326"/>
                    <a:pt x="617" y="325"/>
                  </a:cubicBezTo>
                  <a:close/>
                  <a:moveTo>
                    <a:pt x="166" y="411"/>
                  </a:moveTo>
                  <a:cubicBezTo>
                    <a:pt x="164" y="413"/>
                    <a:pt x="163" y="415"/>
                    <a:pt x="161" y="416"/>
                  </a:cubicBezTo>
                  <a:cubicBezTo>
                    <a:pt x="163" y="415"/>
                    <a:pt x="164" y="413"/>
                    <a:pt x="166" y="411"/>
                  </a:cubicBezTo>
                  <a:close/>
                  <a:moveTo>
                    <a:pt x="664" y="1"/>
                  </a:moveTo>
                  <a:cubicBezTo>
                    <a:pt x="643" y="2"/>
                    <a:pt x="626" y="7"/>
                    <a:pt x="608" y="10"/>
                  </a:cubicBezTo>
                  <a:cubicBezTo>
                    <a:pt x="586" y="14"/>
                    <a:pt x="566" y="22"/>
                    <a:pt x="545" y="28"/>
                  </a:cubicBezTo>
                  <a:cubicBezTo>
                    <a:pt x="516" y="37"/>
                    <a:pt x="492" y="51"/>
                    <a:pt x="465" y="64"/>
                  </a:cubicBezTo>
                  <a:cubicBezTo>
                    <a:pt x="409" y="91"/>
                    <a:pt x="357" y="124"/>
                    <a:pt x="307" y="160"/>
                  </a:cubicBezTo>
                  <a:cubicBezTo>
                    <a:pt x="197" y="239"/>
                    <a:pt x="92" y="336"/>
                    <a:pt x="15" y="446"/>
                  </a:cubicBezTo>
                  <a:cubicBezTo>
                    <a:pt x="1" y="468"/>
                    <a:pt x="5" y="499"/>
                    <a:pt x="26" y="514"/>
                  </a:cubicBezTo>
                  <a:cubicBezTo>
                    <a:pt x="35" y="520"/>
                    <a:pt x="44" y="523"/>
                    <a:pt x="53" y="523"/>
                  </a:cubicBezTo>
                  <a:cubicBezTo>
                    <a:pt x="68" y="523"/>
                    <a:pt x="83" y="515"/>
                    <a:pt x="92" y="502"/>
                  </a:cubicBezTo>
                  <a:cubicBezTo>
                    <a:pt x="115" y="471"/>
                    <a:pt x="141" y="438"/>
                    <a:pt x="170" y="408"/>
                  </a:cubicBezTo>
                  <a:lnTo>
                    <a:pt x="170" y="408"/>
                  </a:lnTo>
                  <a:cubicBezTo>
                    <a:pt x="169" y="408"/>
                    <a:pt x="168" y="408"/>
                    <a:pt x="168" y="409"/>
                  </a:cubicBezTo>
                  <a:lnTo>
                    <a:pt x="168" y="409"/>
                  </a:lnTo>
                  <a:cubicBezTo>
                    <a:pt x="235" y="339"/>
                    <a:pt x="311" y="275"/>
                    <a:pt x="394" y="222"/>
                  </a:cubicBezTo>
                  <a:cubicBezTo>
                    <a:pt x="452" y="186"/>
                    <a:pt x="513" y="153"/>
                    <a:pt x="578" y="134"/>
                  </a:cubicBezTo>
                  <a:cubicBezTo>
                    <a:pt x="599" y="128"/>
                    <a:pt x="622" y="123"/>
                    <a:pt x="645" y="121"/>
                  </a:cubicBezTo>
                  <a:cubicBezTo>
                    <a:pt x="652" y="121"/>
                    <a:pt x="658" y="121"/>
                    <a:pt x="665" y="123"/>
                  </a:cubicBezTo>
                  <a:cubicBezTo>
                    <a:pt x="669" y="124"/>
                    <a:pt x="672" y="124"/>
                    <a:pt x="676" y="127"/>
                  </a:cubicBezTo>
                  <a:cubicBezTo>
                    <a:pt x="676" y="128"/>
                    <a:pt x="678" y="128"/>
                    <a:pt x="678" y="130"/>
                  </a:cubicBezTo>
                  <a:cubicBezTo>
                    <a:pt x="679" y="133"/>
                    <a:pt x="679" y="137"/>
                    <a:pt x="679" y="143"/>
                  </a:cubicBezTo>
                  <a:cubicBezTo>
                    <a:pt x="679" y="154"/>
                    <a:pt x="678" y="167"/>
                    <a:pt x="676" y="179"/>
                  </a:cubicBezTo>
                  <a:cubicBezTo>
                    <a:pt x="662" y="229"/>
                    <a:pt x="642" y="278"/>
                    <a:pt x="617" y="325"/>
                  </a:cubicBezTo>
                  <a:lnTo>
                    <a:pt x="617" y="325"/>
                  </a:lnTo>
                  <a:cubicBezTo>
                    <a:pt x="617" y="324"/>
                    <a:pt x="618" y="324"/>
                    <a:pt x="618" y="323"/>
                  </a:cubicBezTo>
                  <a:lnTo>
                    <a:pt x="618" y="323"/>
                  </a:lnTo>
                  <a:cubicBezTo>
                    <a:pt x="606" y="346"/>
                    <a:pt x="593" y="369"/>
                    <a:pt x="580" y="390"/>
                  </a:cubicBezTo>
                  <a:cubicBezTo>
                    <a:pt x="572" y="408"/>
                    <a:pt x="566" y="423"/>
                    <a:pt x="570" y="441"/>
                  </a:cubicBezTo>
                  <a:cubicBezTo>
                    <a:pt x="573" y="459"/>
                    <a:pt x="583" y="474"/>
                    <a:pt x="598" y="485"/>
                  </a:cubicBezTo>
                  <a:cubicBezTo>
                    <a:pt x="609" y="492"/>
                    <a:pt x="622" y="497"/>
                    <a:pt x="635" y="497"/>
                  </a:cubicBezTo>
                  <a:cubicBezTo>
                    <a:pt x="640" y="497"/>
                    <a:pt x="644" y="496"/>
                    <a:pt x="649" y="495"/>
                  </a:cubicBezTo>
                  <a:cubicBezTo>
                    <a:pt x="665" y="492"/>
                    <a:pt x="685" y="482"/>
                    <a:pt x="692" y="466"/>
                  </a:cubicBezTo>
                  <a:cubicBezTo>
                    <a:pt x="731" y="395"/>
                    <a:pt x="770" y="323"/>
                    <a:pt x="792" y="244"/>
                  </a:cubicBezTo>
                  <a:cubicBezTo>
                    <a:pt x="807" y="200"/>
                    <a:pt x="814" y="147"/>
                    <a:pt x="801" y="101"/>
                  </a:cubicBezTo>
                  <a:cubicBezTo>
                    <a:pt x="795" y="81"/>
                    <a:pt x="787" y="67"/>
                    <a:pt x="777" y="51"/>
                  </a:cubicBezTo>
                  <a:cubicBezTo>
                    <a:pt x="764" y="32"/>
                    <a:pt x="744" y="24"/>
                    <a:pt x="727" y="14"/>
                  </a:cubicBezTo>
                  <a:cubicBezTo>
                    <a:pt x="712" y="7"/>
                    <a:pt x="694" y="4"/>
                    <a:pt x="678" y="2"/>
                  </a:cubicBezTo>
                  <a:cubicBezTo>
                    <a:pt x="672" y="2"/>
                    <a:pt x="669" y="2"/>
                    <a:pt x="66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8541432" y="1483295"/>
              <a:ext cx="14203" cy="21447"/>
            </a:xfrm>
            <a:custGeom>
              <a:avLst/>
              <a:gdLst/>
              <a:ahLst/>
              <a:cxnLst/>
              <a:rect l="l" t="t" r="r" b="b"/>
              <a:pathLst>
                <a:path w="449" h="678" extrusionOk="0">
                  <a:moveTo>
                    <a:pt x="339" y="304"/>
                  </a:moveTo>
                  <a:cubicBezTo>
                    <a:pt x="339" y="305"/>
                    <a:pt x="340" y="307"/>
                    <a:pt x="340" y="307"/>
                  </a:cubicBezTo>
                  <a:cubicBezTo>
                    <a:pt x="340" y="305"/>
                    <a:pt x="340" y="304"/>
                    <a:pt x="339" y="304"/>
                  </a:cubicBezTo>
                  <a:close/>
                  <a:moveTo>
                    <a:pt x="69" y="0"/>
                  </a:moveTo>
                  <a:cubicBezTo>
                    <a:pt x="56" y="6"/>
                    <a:pt x="45" y="10"/>
                    <a:pt x="36" y="19"/>
                  </a:cubicBezTo>
                  <a:cubicBezTo>
                    <a:pt x="25" y="27"/>
                    <a:pt x="22" y="39"/>
                    <a:pt x="21" y="50"/>
                  </a:cubicBezTo>
                  <a:cubicBezTo>
                    <a:pt x="15" y="72"/>
                    <a:pt x="11" y="92"/>
                    <a:pt x="8" y="113"/>
                  </a:cubicBezTo>
                  <a:cubicBezTo>
                    <a:pt x="2" y="143"/>
                    <a:pt x="2" y="176"/>
                    <a:pt x="2" y="206"/>
                  </a:cubicBezTo>
                  <a:cubicBezTo>
                    <a:pt x="1" y="264"/>
                    <a:pt x="9" y="320"/>
                    <a:pt x="22" y="375"/>
                  </a:cubicBezTo>
                  <a:cubicBezTo>
                    <a:pt x="31" y="420"/>
                    <a:pt x="49" y="464"/>
                    <a:pt x="65" y="507"/>
                  </a:cubicBezTo>
                  <a:cubicBezTo>
                    <a:pt x="87" y="562"/>
                    <a:pt x="118" y="612"/>
                    <a:pt x="150" y="662"/>
                  </a:cubicBezTo>
                  <a:cubicBezTo>
                    <a:pt x="157" y="670"/>
                    <a:pt x="171" y="678"/>
                    <a:pt x="181" y="678"/>
                  </a:cubicBezTo>
                  <a:cubicBezTo>
                    <a:pt x="183" y="678"/>
                    <a:pt x="185" y="678"/>
                    <a:pt x="187" y="678"/>
                  </a:cubicBezTo>
                  <a:cubicBezTo>
                    <a:pt x="198" y="678"/>
                    <a:pt x="208" y="675"/>
                    <a:pt x="217" y="666"/>
                  </a:cubicBezTo>
                  <a:cubicBezTo>
                    <a:pt x="225" y="657"/>
                    <a:pt x="233" y="647"/>
                    <a:pt x="233" y="635"/>
                  </a:cubicBezTo>
                  <a:cubicBezTo>
                    <a:pt x="235" y="620"/>
                    <a:pt x="230" y="612"/>
                    <a:pt x="223" y="599"/>
                  </a:cubicBezTo>
                  <a:cubicBezTo>
                    <a:pt x="217" y="592"/>
                    <a:pt x="211" y="584"/>
                    <a:pt x="208" y="576"/>
                  </a:cubicBezTo>
                  <a:cubicBezTo>
                    <a:pt x="193" y="549"/>
                    <a:pt x="178" y="521"/>
                    <a:pt x="164" y="493"/>
                  </a:cubicBezTo>
                  <a:cubicBezTo>
                    <a:pt x="151" y="468"/>
                    <a:pt x="140" y="441"/>
                    <a:pt x="131" y="413"/>
                  </a:cubicBezTo>
                  <a:cubicBezTo>
                    <a:pt x="122" y="383"/>
                    <a:pt x="114" y="354"/>
                    <a:pt x="108" y="322"/>
                  </a:cubicBezTo>
                  <a:cubicBezTo>
                    <a:pt x="101" y="292"/>
                    <a:pt x="99" y="261"/>
                    <a:pt x="97" y="228"/>
                  </a:cubicBezTo>
                  <a:cubicBezTo>
                    <a:pt x="97" y="201"/>
                    <a:pt x="97" y="175"/>
                    <a:pt x="99" y="146"/>
                  </a:cubicBezTo>
                  <a:cubicBezTo>
                    <a:pt x="101" y="132"/>
                    <a:pt x="102" y="115"/>
                    <a:pt x="104" y="100"/>
                  </a:cubicBezTo>
                  <a:cubicBezTo>
                    <a:pt x="130" y="108"/>
                    <a:pt x="151" y="115"/>
                    <a:pt x="174" y="126"/>
                  </a:cubicBezTo>
                  <a:lnTo>
                    <a:pt x="164" y="121"/>
                  </a:lnTo>
                  <a:lnTo>
                    <a:pt x="164" y="121"/>
                  </a:lnTo>
                  <a:cubicBezTo>
                    <a:pt x="178" y="128"/>
                    <a:pt x="193" y="136"/>
                    <a:pt x="204" y="146"/>
                  </a:cubicBezTo>
                  <a:cubicBezTo>
                    <a:pt x="217" y="155"/>
                    <a:pt x="227" y="164"/>
                    <a:pt x="240" y="175"/>
                  </a:cubicBezTo>
                  <a:cubicBezTo>
                    <a:pt x="256" y="191"/>
                    <a:pt x="271" y="205"/>
                    <a:pt x="286" y="221"/>
                  </a:cubicBezTo>
                  <a:cubicBezTo>
                    <a:pt x="309" y="248"/>
                    <a:pt x="327" y="278"/>
                    <a:pt x="347" y="307"/>
                  </a:cubicBezTo>
                  <a:cubicBezTo>
                    <a:pt x="351" y="312"/>
                    <a:pt x="353" y="315"/>
                    <a:pt x="357" y="321"/>
                  </a:cubicBezTo>
                  <a:cubicBezTo>
                    <a:pt x="363" y="332"/>
                    <a:pt x="370" y="341"/>
                    <a:pt x="383" y="347"/>
                  </a:cubicBezTo>
                  <a:cubicBezTo>
                    <a:pt x="388" y="348"/>
                    <a:pt x="393" y="349"/>
                    <a:pt x="398" y="349"/>
                  </a:cubicBezTo>
                  <a:cubicBezTo>
                    <a:pt x="406" y="349"/>
                    <a:pt x="413" y="347"/>
                    <a:pt x="419" y="344"/>
                  </a:cubicBezTo>
                  <a:cubicBezTo>
                    <a:pt x="430" y="340"/>
                    <a:pt x="439" y="330"/>
                    <a:pt x="445" y="318"/>
                  </a:cubicBezTo>
                  <a:cubicBezTo>
                    <a:pt x="447" y="307"/>
                    <a:pt x="449" y="291"/>
                    <a:pt x="442" y="279"/>
                  </a:cubicBezTo>
                  <a:cubicBezTo>
                    <a:pt x="402" y="215"/>
                    <a:pt x="359" y="148"/>
                    <a:pt x="298" y="98"/>
                  </a:cubicBezTo>
                  <a:cubicBezTo>
                    <a:pt x="273" y="75"/>
                    <a:pt x="244" y="53"/>
                    <a:pt x="210" y="39"/>
                  </a:cubicBezTo>
                  <a:cubicBezTo>
                    <a:pt x="187" y="27"/>
                    <a:pt x="165" y="20"/>
                    <a:pt x="140" y="13"/>
                  </a:cubicBezTo>
                  <a:cubicBezTo>
                    <a:pt x="118" y="6"/>
                    <a:pt x="95" y="5"/>
                    <a:pt x="7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8497147" y="1512175"/>
              <a:ext cx="14298" cy="21858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04" y="476"/>
                  </a:moveTo>
                  <a:cubicBezTo>
                    <a:pt x="204" y="479"/>
                    <a:pt x="205" y="481"/>
                    <a:pt x="205" y="482"/>
                  </a:cubicBezTo>
                  <a:cubicBezTo>
                    <a:pt x="205" y="479"/>
                    <a:pt x="204" y="479"/>
                    <a:pt x="204" y="476"/>
                  </a:cubicBezTo>
                  <a:close/>
                  <a:moveTo>
                    <a:pt x="138" y="0"/>
                  </a:moveTo>
                  <a:cubicBezTo>
                    <a:pt x="136" y="0"/>
                    <a:pt x="133" y="1"/>
                    <a:pt x="129" y="1"/>
                  </a:cubicBezTo>
                  <a:cubicBezTo>
                    <a:pt x="108" y="4"/>
                    <a:pt x="89" y="21"/>
                    <a:pt x="80" y="42"/>
                  </a:cubicBezTo>
                  <a:cubicBezTo>
                    <a:pt x="0" y="238"/>
                    <a:pt x="35" y="465"/>
                    <a:pt x="128" y="652"/>
                  </a:cubicBezTo>
                  <a:cubicBezTo>
                    <a:pt x="141" y="675"/>
                    <a:pt x="165" y="691"/>
                    <a:pt x="191" y="691"/>
                  </a:cubicBezTo>
                  <a:cubicBezTo>
                    <a:pt x="200" y="691"/>
                    <a:pt x="210" y="688"/>
                    <a:pt x="219" y="684"/>
                  </a:cubicBezTo>
                  <a:cubicBezTo>
                    <a:pt x="251" y="668"/>
                    <a:pt x="269" y="627"/>
                    <a:pt x="251" y="594"/>
                  </a:cubicBezTo>
                  <a:cubicBezTo>
                    <a:pt x="234" y="558"/>
                    <a:pt x="219" y="523"/>
                    <a:pt x="205" y="486"/>
                  </a:cubicBezTo>
                  <a:cubicBezTo>
                    <a:pt x="195" y="459"/>
                    <a:pt x="188" y="430"/>
                    <a:pt x="182" y="402"/>
                  </a:cubicBezTo>
                  <a:cubicBezTo>
                    <a:pt x="172" y="364"/>
                    <a:pt x="171" y="324"/>
                    <a:pt x="169" y="287"/>
                  </a:cubicBezTo>
                  <a:cubicBezTo>
                    <a:pt x="169" y="253"/>
                    <a:pt x="171" y="218"/>
                    <a:pt x="176" y="186"/>
                  </a:cubicBezTo>
                  <a:cubicBezTo>
                    <a:pt x="202" y="214"/>
                    <a:pt x="227" y="246"/>
                    <a:pt x="249" y="279"/>
                  </a:cubicBezTo>
                  <a:cubicBezTo>
                    <a:pt x="284" y="333"/>
                    <a:pt x="310" y="393"/>
                    <a:pt x="335" y="453"/>
                  </a:cubicBezTo>
                  <a:cubicBezTo>
                    <a:pt x="345" y="475"/>
                    <a:pt x="367" y="487"/>
                    <a:pt x="389" y="487"/>
                  </a:cubicBezTo>
                  <a:cubicBezTo>
                    <a:pt x="397" y="487"/>
                    <a:pt x="405" y="485"/>
                    <a:pt x="413" y="482"/>
                  </a:cubicBezTo>
                  <a:cubicBezTo>
                    <a:pt x="443" y="468"/>
                    <a:pt x="451" y="433"/>
                    <a:pt x="438" y="405"/>
                  </a:cubicBezTo>
                  <a:cubicBezTo>
                    <a:pt x="410" y="330"/>
                    <a:pt x="378" y="259"/>
                    <a:pt x="334" y="190"/>
                  </a:cubicBezTo>
                  <a:cubicBezTo>
                    <a:pt x="315" y="161"/>
                    <a:pt x="294" y="135"/>
                    <a:pt x="272" y="107"/>
                  </a:cubicBezTo>
                  <a:cubicBezTo>
                    <a:pt x="244" y="72"/>
                    <a:pt x="208" y="42"/>
                    <a:pt x="176" y="11"/>
                  </a:cubicBezTo>
                  <a:cubicBezTo>
                    <a:pt x="166" y="4"/>
                    <a:pt x="152" y="1"/>
                    <a:pt x="141" y="1"/>
                  </a:cubicBezTo>
                  <a:cubicBezTo>
                    <a:pt x="140" y="0"/>
                    <a:pt x="139" y="0"/>
                    <a:pt x="13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8708832" y="1553677"/>
              <a:ext cx="39889" cy="39477"/>
            </a:xfrm>
            <a:custGeom>
              <a:avLst/>
              <a:gdLst/>
              <a:ahLst/>
              <a:cxnLst/>
              <a:rect l="l" t="t" r="r" b="b"/>
              <a:pathLst>
                <a:path w="1261" h="1248" extrusionOk="0">
                  <a:moveTo>
                    <a:pt x="884" y="154"/>
                  </a:moveTo>
                  <a:cubicBezTo>
                    <a:pt x="886" y="154"/>
                    <a:pt x="887" y="155"/>
                    <a:pt x="889" y="155"/>
                  </a:cubicBezTo>
                  <a:cubicBezTo>
                    <a:pt x="888" y="155"/>
                    <a:pt x="886" y="155"/>
                    <a:pt x="884" y="154"/>
                  </a:cubicBezTo>
                  <a:close/>
                  <a:moveTo>
                    <a:pt x="1054" y="214"/>
                  </a:moveTo>
                  <a:lnTo>
                    <a:pt x="1054" y="214"/>
                  </a:lnTo>
                  <a:cubicBezTo>
                    <a:pt x="1057" y="216"/>
                    <a:pt x="1061" y="218"/>
                    <a:pt x="1065" y="219"/>
                  </a:cubicBezTo>
                  <a:lnTo>
                    <a:pt x="1054" y="214"/>
                  </a:lnTo>
                  <a:close/>
                  <a:moveTo>
                    <a:pt x="43" y="0"/>
                  </a:moveTo>
                  <a:cubicBezTo>
                    <a:pt x="21" y="0"/>
                    <a:pt x="5" y="18"/>
                    <a:pt x="2" y="40"/>
                  </a:cubicBezTo>
                  <a:cubicBezTo>
                    <a:pt x="1" y="65"/>
                    <a:pt x="21" y="88"/>
                    <a:pt x="45" y="92"/>
                  </a:cubicBezTo>
                  <a:cubicBezTo>
                    <a:pt x="324" y="120"/>
                    <a:pt x="603" y="94"/>
                    <a:pt x="877" y="153"/>
                  </a:cubicBezTo>
                  <a:lnTo>
                    <a:pt x="877" y="153"/>
                  </a:lnTo>
                  <a:cubicBezTo>
                    <a:pt x="940" y="169"/>
                    <a:pt x="996" y="186"/>
                    <a:pt x="1053" y="214"/>
                  </a:cubicBezTo>
                  <a:lnTo>
                    <a:pt x="1053" y="214"/>
                  </a:lnTo>
                  <a:cubicBezTo>
                    <a:pt x="1081" y="228"/>
                    <a:pt x="1105" y="244"/>
                    <a:pt x="1131" y="261"/>
                  </a:cubicBezTo>
                  <a:cubicBezTo>
                    <a:pt x="1118" y="278"/>
                    <a:pt x="1108" y="292"/>
                    <a:pt x="1092" y="308"/>
                  </a:cubicBezTo>
                  <a:lnTo>
                    <a:pt x="1099" y="301"/>
                  </a:lnTo>
                  <a:lnTo>
                    <a:pt x="1099" y="301"/>
                  </a:lnTo>
                  <a:cubicBezTo>
                    <a:pt x="1096" y="304"/>
                    <a:pt x="1092" y="308"/>
                    <a:pt x="1091" y="311"/>
                  </a:cubicBezTo>
                  <a:cubicBezTo>
                    <a:pt x="1068" y="335"/>
                    <a:pt x="1045" y="357"/>
                    <a:pt x="1019" y="378"/>
                  </a:cubicBezTo>
                  <a:cubicBezTo>
                    <a:pt x="992" y="401"/>
                    <a:pt x="960" y="423"/>
                    <a:pt x="930" y="443"/>
                  </a:cubicBezTo>
                  <a:cubicBezTo>
                    <a:pt x="851" y="489"/>
                    <a:pt x="768" y="524"/>
                    <a:pt x="682" y="553"/>
                  </a:cubicBezTo>
                  <a:cubicBezTo>
                    <a:pt x="687" y="552"/>
                    <a:pt x="691" y="550"/>
                    <a:pt x="697" y="550"/>
                  </a:cubicBezTo>
                  <a:cubicBezTo>
                    <a:pt x="661" y="560"/>
                    <a:pt x="625" y="572"/>
                    <a:pt x="588" y="580"/>
                  </a:cubicBezTo>
                  <a:cubicBezTo>
                    <a:pt x="561" y="586"/>
                    <a:pt x="539" y="608"/>
                    <a:pt x="538" y="636"/>
                  </a:cubicBezTo>
                  <a:cubicBezTo>
                    <a:pt x="534" y="665"/>
                    <a:pt x="552" y="688"/>
                    <a:pt x="578" y="701"/>
                  </a:cubicBezTo>
                  <a:cubicBezTo>
                    <a:pt x="631" y="725"/>
                    <a:pt x="685" y="748"/>
                    <a:pt x="737" y="775"/>
                  </a:cubicBezTo>
                  <a:cubicBezTo>
                    <a:pt x="799" y="810"/>
                    <a:pt x="859" y="852"/>
                    <a:pt x="914" y="899"/>
                  </a:cubicBezTo>
                  <a:lnTo>
                    <a:pt x="914" y="899"/>
                  </a:lnTo>
                  <a:cubicBezTo>
                    <a:pt x="913" y="899"/>
                    <a:pt x="913" y="898"/>
                    <a:pt x="913" y="898"/>
                  </a:cubicBezTo>
                  <a:lnTo>
                    <a:pt x="913" y="898"/>
                  </a:lnTo>
                  <a:cubicBezTo>
                    <a:pt x="913" y="898"/>
                    <a:pt x="913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5" y="900"/>
                    <a:pt x="916" y="901"/>
                  </a:cubicBezTo>
                  <a:lnTo>
                    <a:pt x="916" y="901"/>
                  </a:lnTo>
                  <a:cubicBezTo>
                    <a:pt x="915" y="900"/>
                    <a:pt x="915" y="900"/>
                    <a:pt x="914" y="899"/>
                  </a:cubicBezTo>
                  <a:lnTo>
                    <a:pt x="914" y="899"/>
                  </a:lnTo>
                  <a:cubicBezTo>
                    <a:pt x="941" y="925"/>
                    <a:pt x="963" y="952"/>
                    <a:pt x="987" y="981"/>
                  </a:cubicBezTo>
                  <a:cubicBezTo>
                    <a:pt x="996" y="996"/>
                    <a:pt x="1003" y="1011"/>
                    <a:pt x="1010" y="1027"/>
                  </a:cubicBezTo>
                  <a:cubicBezTo>
                    <a:pt x="1012" y="1033"/>
                    <a:pt x="1013" y="1040"/>
                    <a:pt x="1013" y="1046"/>
                  </a:cubicBezTo>
                  <a:cubicBezTo>
                    <a:pt x="1013" y="1049"/>
                    <a:pt x="1013" y="1053"/>
                    <a:pt x="1012" y="1056"/>
                  </a:cubicBezTo>
                  <a:cubicBezTo>
                    <a:pt x="1010" y="1059"/>
                    <a:pt x="1009" y="1060"/>
                    <a:pt x="1007" y="1063"/>
                  </a:cubicBezTo>
                  <a:cubicBezTo>
                    <a:pt x="1003" y="1066"/>
                    <a:pt x="1002" y="1067"/>
                    <a:pt x="997" y="1070"/>
                  </a:cubicBezTo>
                  <a:cubicBezTo>
                    <a:pt x="990" y="1074"/>
                    <a:pt x="982" y="1077"/>
                    <a:pt x="973" y="1081"/>
                  </a:cubicBezTo>
                  <a:cubicBezTo>
                    <a:pt x="946" y="1089"/>
                    <a:pt x="922" y="1091"/>
                    <a:pt x="893" y="1094"/>
                  </a:cubicBezTo>
                  <a:cubicBezTo>
                    <a:pt x="888" y="1094"/>
                    <a:pt x="884" y="1094"/>
                    <a:pt x="879" y="1094"/>
                  </a:cubicBezTo>
                  <a:cubicBezTo>
                    <a:pt x="785" y="1094"/>
                    <a:pt x="691" y="1081"/>
                    <a:pt x="601" y="1061"/>
                  </a:cubicBezTo>
                  <a:cubicBezTo>
                    <a:pt x="598" y="1061"/>
                    <a:pt x="596" y="1061"/>
                    <a:pt x="593" y="1061"/>
                  </a:cubicBezTo>
                  <a:cubicBezTo>
                    <a:pt x="575" y="1061"/>
                    <a:pt x="556" y="1069"/>
                    <a:pt x="544" y="1080"/>
                  </a:cubicBezTo>
                  <a:cubicBezTo>
                    <a:pt x="528" y="1094"/>
                    <a:pt x="518" y="1112"/>
                    <a:pt x="516" y="1133"/>
                  </a:cubicBezTo>
                  <a:cubicBezTo>
                    <a:pt x="515" y="1154"/>
                    <a:pt x="521" y="1175"/>
                    <a:pt x="535" y="1190"/>
                  </a:cubicBezTo>
                  <a:cubicBezTo>
                    <a:pt x="548" y="1206"/>
                    <a:pt x="566" y="1213"/>
                    <a:pt x="588" y="1217"/>
                  </a:cubicBezTo>
                  <a:cubicBezTo>
                    <a:pt x="675" y="1233"/>
                    <a:pt x="763" y="1246"/>
                    <a:pt x="853" y="1248"/>
                  </a:cubicBezTo>
                  <a:cubicBezTo>
                    <a:pt x="912" y="1248"/>
                    <a:pt x="972" y="1242"/>
                    <a:pt x="1026" y="1223"/>
                  </a:cubicBezTo>
                  <a:cubicBezTo>
                    <a:pt x="1048" y="1216"/>
                    <a:pt x="1068" y="1205"/>
                    <a:pt x="1085" y="1192"/>
                  </a:cubicBezTo>
                  <a:cubicBezTo>
                    <a:pt x="1102" y="1182"/>
                    <a:pt x="1115" y="1167"/>
                    <a:pt x="1126" y="1152"/>
                  </a:cubicBezTo>
                  <a:cubicBezTo>
                    <a:pt x="1138" y="1137"/>
                    <a:pt x="1146" y="1119"/>
                    <a:pt x="1149" y="1102"/>
                  </a:cubicBezTo>
                  <a:cubicBezTo>
                    <a:pt x="1156" y="1076"/>
                    <a:pt x="1156" y="1053"/>
                    <a:pt x="1155" y="1026"/>
                  </a:cubicBezTo>
                  <a:cubicBezTo>
                    <a:pt x="1154" y="1006"/>
                    <a:pt x="1146" y="987"/>
                    <a:pt x="1139" y="968"/>
                  </a:cubicBezTo>
                  <a:cubicBezTo>
                    <a:pt x="1132" y="947"/>
                    <a:pt x="1119" y="930"/>
                    <a:pt x="1106" y="911"/>
                  </a:cubicBezTo>
                  <a:cubicBezTo>
                    <a:pt x="1075" y="865"/>
                    <a:pt x="1035" y="825"/>
                    <a:pt x="992" y="788"/>
                  </a:cubicBezTo>
                  <a:cubicBezTo>
                    <a:pt x="944" y="745"/>
                    <a:pt x="890" y="711"/>
                    <a:pt x="837" y="679"/>
                  </a:cubicBezTo>
                  <a:cubicBezTo>
                    <a:pt x="817" y="668"/>
                    <a:pt x="796" y="655"/>
                    <a:pt x="774" y="645"/>
                  </a:cubicBezTo>
                  <a:cubicBezTo>
                    <a:pt x="787" y="639"/>
                    <a:pt x="801" y="633"/>
                    <a:pt x="813" y="629"/>
                  </a:cubicBezTo>
                  <a:cubicBezTo>
                    <a:pt x="874" y="602"/>
                    <a:pt x="933" y="572"/>
                    <a:pt x="989" y="536"/>
                  </a:cubicBezTo>
                  <a:cubicBezTo>
                    <a:pt x="1092" y="471"/>
                    <a:pt x="1181" y="387"/>
                    <a:pt x="1245" y="282"/>
                  </a:cubicBezTo>
                  <a:cubicBezTo>
                    <a:pt x="1261" y="258"/>
                    <a:pt x="1255" y="229"/>
                    <a:pt x="1232" y="209"/>
                  </a:cubicBezTo>
                  <a:cubicBezTo>
                    <a:pt x="1078" y="86"/>
                    <a:pt x="881" y="46"/>
                    <a:pt x="690" y="30"/>
                  </a:cubicBezTo>
                  <a:cubicBezTo>
                    <a:pt x="588" y="22"/>
                    <a:pt x="486" y="20"/>
                    <a:pt x="383" y="18"/>
                  </a:cubicBezTo>
                  <a:cubicBezTo>
                    <a:pt x="274" y="16"/>
                    <a:pt x="166" y="13"/>
                    <a:pt x="57" y="2"/>
                  </a:cubicBezTo>
                  <a:lnTo>
                    <a:pt x="54" y="2"/>
                  </a:lnTo>
                  <a:cubicBezTo>
                    <a:pt x="50" y="1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8561772" y="1712789"/>
              <a:ext cx="51529" cy="24072"/>
            </a:xfrm>
            <a:custGeom>
              <a:avLst/>
              <a:gdLst/>
              <a:ahLst/>
              <a:cxnLst/>
              <a:rect l="l" t="t" r="r" b="b"/>
              <a:pathLst>
                <a:path w="1629" h="761" extrusionOk="0">
                  <a:moveTo>
                    <a:pt x="941" y="359"/>
                  </a:moveTo>
                  <a:cubicBezTo>
                    <a:pt x="942" y="359"/>
                    <a:pt x="942" y="359"/>
                    <a:pt x="943" y="359"/>
                  </a:cubicBezTo>
                  <a:lnTo>
                    <a:pt x="943" y="359"/>
                  </a:lnTo>
                  <a:cubicBezTo>
                    <a:pt x="941" y="359"/>
                    <a:pt x="939" y="359"/>
                    <a:pt x="937" y="359"/>
                  </a:cubicBezTo>
                  <a:close/>
                  <a:moveTo>
                    <a:pt x="850" y="666"/>
                  </a:moveTo>
                  <a:cubicBezTo>
                    <a:pt x="852" y="667"/>
                    <a:pt x="853" y="667"/>
                    <a:pt x="854" y="667"/>
                  </a:cubicBezTo>
                  <a:cubicBezTo>
                    <a:pt x="855" y="667"/>
                    <a:pt x="856" y="667"/>
                    <a:pt x="857" y="666"/>
                  </a:cubicBezTo>
                  <a:close/>
                  <a:moveTo>
                    <a:pt x="1389" y="1"/>
                  </a:moveTo>
                  <a:cubicBezTo>
                    <a:pt x="1378" y="1"/>
                    <a:pt x="1365" y="7"/>
                    <a:pt x="1355" y="16"/>
                  </a:cubicBezTo>
                  <a:cubicBezTo>
                    <a:pt x="1341" y="26"/>
                    <a:pt x="1332" y="45"/>
                    <a:pt x="1332" y="62"/>
                  </a:cubicBezTo>
                  <a:cubicBezTo>
                    <a:pt x="1329" y="75"/>
                    <a:pt x="1334" y="88"/>
                    <a:pt x="1337" y="98"/>
                  </a:cubicBezTo>
                  <a:cubicBezTo>
                    <a:pt x="1342" y="109"/>
                    <a:pt x="1349" y="118"/>
                    <a:pt x="1358" y="125"/>
                  </a:cubicBezTo>
                  <a:cubicBezTo>
                    <a:pt x="1362" y="128"/>
                    <a:pt x="1365" y="132"/>
                    <a:pt x="1371" y="135"/>
                  </a:cubicBezTo>
                  <a:lnTo>
                    <a:pt x="1365" y="131"/>
                  </a:lnTo>
                  <a:lnTo>
                    <a:pt x="1365" y="131"/>
                  </a:lnTo>
                  <a:cubicBezTo>
                    <a:pt x="1368" y="132"/>
                    <a:pt x="1369" y="134"/>
                    <a:pt x="1372" y="135"/>
                  </a:cubicBezTo>
                  <a:cubicBezTo>
                    <a:pt x="1375" y="138"/>
                    <a:pt x="1378" y="139"/>
                    <a:pt x="1379" y="141"/>
                  </a:cubicBezTo>
                  <a:lnTo>
                    <a:pt x="1375" y="135"/>
                  </a:lnTo>
                  <a:lnTo>
                    <a:pt x="1375" y="135"/>
                  </a:lnTo>
                  <a:cubicBezTo>
                    <a:pt x="1411" y="170"/>
                    <a:pt x="1442" y="204"/>
                    <a:pt x="1470" y="243"/>
                  </a:cubicBezTo>
                  <a:cubicBezTo>
                    <a:pt x="1480" y="261"/>
                    <a:pt x="1490" y="277"/>
                    <a:pt x="1498" y="297"/>
                  </a:cubicBezTo>
                  <a:cubicBezTo>
                    <a:pt x="1500" y="304"/>
                    <a:pt x="1501" y="310"/>
                    <a:pt x="1501" y="317"/>
                  </a:cubicBezTo>
                  <a:cubicBezTo>
                    <a:pt x="1501" y="323"/>
                    <a:pt x="1501" y="326"/>
                    <a:pt x="1500" y="331"/>
                  </a:cubicBezTo>
                  <a:lnTo>
                    <a:pt x="1500" y="333"/>
                  </a:lnTo>
                  <a:cubicBezTo>
                    <a:pt x="1498" y="336"/>
                    <a:pt x="1494" y="340"/>
                    <a:pt x="1493" y="343"/>
                  </a:cubicBezTo>
                  <a:cubicBezTo>
                    <a:pt x="1487" y="349"/>
                    <a:pt x="1483" y="353"/>
                    <a:pt x="1477" y="356"/>
                  </a:cubicBezTo>
                  <a:cubicBezTo>
                    <a:pt x="1464" y="363"/>
                    <a:pt x="1451" y="369"/>
                    <a:pt x="1440" y="374"/>
                  </a:cubicBezTo>
                  <a:cubicBezTo>
                    <a:pt x="1392" y="389"/>
                    <a:pt x="1344" y="393"/>
                    <a:pt x="1294" y="396"/>
                  </a:cubicBezTo>
                  <a:cubicBezTo>
                    <a:pt x="1288" y="396"/>
                    <a:pt x="1282" y="396"/>
                    <a:pt x="1276" y="396"/>
                  </a:cubicBezTo>
                  <a:cubicBezTo>
                    <a:pt x="1166" y="396"/>
                    <a:pt x="1057" y="383"/>
                    <a:pt x="948" y="360"/>
                  </a:cubicBezTo>
                  <a:lnTo>
                    <a:pt x="950" y="360"/>
                  </a:lnTo>
                  <a:cubicBezTo>
                    <a:pt x="947" y="360"/>
                    <a:pt x="943" y="357"/>
                    <a:pt x="940" y="357"/>
                  </a:cubicBezTo>
                  <a:lnTo>
                    <a:pt x="938" y="357"/>
                  </a:lnTo>
                  <a:cubicBezTo>
                    <a:pt x="877" y="343"/>
                    <a:pt x="817" y="326"/>
                    <a:pt x="757" y="300"/>
                  </a:cubicBezTo>
                  <a:cubicBezTo>
                    <a:pt x="752" y="298"/>
                    <a:pt x="746" y="296"/>
                    <a:pt x="740" y="296"/>
                  </a:cubicBezTo>
                  <a:cubicBezTo>
                    <a:pt x="725" y="296"/>
                    <a:pt x="707" y="305"/>
                    <a:pt x="698" y="318"/>
                  </a:cubicBezTo>
                  <a:cubicBezTo>
                    <a:pt x="685" y="336"/>
                    <a:pt x="684" y="364"/>
                    <a:pt x="699" y="381"/>
                  </a:cubicBezTo>
                  <a:cubicBezTo>
                    <a:pt x="725" y="404"/>
                    <a:pt x="745" y="429"/>
                    <a:pt x="764" y="457"/>
                  </a:cubicBezTo>
                  <a:cubicBezTo>
                    <a:pt x="805" y="526"/>
                    <a:pt x="840" y="598"/>
                    <a:pt x="878" y="665"/>
                  </a:cubicBezTo>
                  <a:cubicBezTo>
                    <a:pt x="873" y="665"/>
                    <a:pt x="867" y="666"/>
                    <a:pt x="862" y="667"/>
                  </a:cubicBezTo>
                  <a:lnTo>
                    <a:pt x="862" y="667"/>
                  </a:lnTo>
                  <a:cubicBezTo>
                    <a:pt x="862" y="667"/>
                    <a:pt x="862" y="667"/>
                    <a:pt x="862" y="667"/>
                  </a:cubicBezTo>
                  <a:cubicBezTo>
                    <a:pt x="861" y="667"/>
                    <a:pt x="861" y="667"/>
                    <a:pt x="861" y="667"/>
                  </a:cubicBezTo>
                  <a:lnTo>
                    <a:pt x="861" y="667"/>
                  </a:lnTo>
                  <a:cubicBezTo>
                    <a:pt x="861" y="667"/>
                    <a:pt x="862" y="667"/>
                    <a:pt x="862" y="667"/>
                  </a:cubicBezTo>
                  <a:lnTo>
                    <a:pt x="862" y="667"/>
                  </a:lnTo>
                  <a:cubicBezTo>
                    <a:pt x="862" y="667"/>
                    <a:pt x="863" y="668"/>
                    <a:pt x="864" y="668"/>
                  </a:cubicBezTo>
                  <a:lnTo>
                    <a:pt x="861" y="668"/>
                  </a:lnTo>
                  <a:cubicBezTo>
                    <a:pt x="861" y="668"/>
                    <a:pt x="861" y="667"/>
                    <a:pt x="861" y="667"/>
                  </a:cubicBezTo>
                  <a:lnTo>
                    <a:pt x="861" y="667"/>
                  </a:lnTo>
                  <a:cubicBezTo>
                    <a:pt x="859" y="668"/>
                    <a:pt x="857" y="668"/>
                    <a:pt x="855" y="668"/>
                  </a:cubicBezTo>
                  <a:cubicBezTo>
                    <a:pt x="817" y="668"/>
                    <a:pt x="778" y="664"/>
                    <a:pt x="739" y="655"/>
                  </a:cubicBezTo>
                  <a:cubicBezTo>
                    <a:pt x="704" y="646"/>
                    <a:pt x="668" y="635"/>
                    <a:pt x="633" y="622"/>
                  </a:cubicBezTo>
                  <a:cubicBezTo>
                    <a:pt x="589" y="606"/>
                    <a:pt x="545" y="583"/>
                    <a:pt x="502" y="562"/>
                  </a:cubicBezTo>
                  <a:lnTo>
                    <a:pt x="502" y="562"/>
                  </a:lnTo>
                  <a:lnTo>
                    <a:pt x="512" y="568"/>
                  </a:lnTo>
                  <a:cubicBezTo>
                    <a:pt x="359" y="482"/>
                    <a:pt x="220" y="374"/>
                    <a:pt x="82" y="263"/>
                  </a:cubicBezTo>
                  <a:cubicBezTo>
                    <a:pt x="75" y="257"/>
                    <a:pt x="66" y="254"/>
                    <a:pt x="56" y="254"/>
                  </a:cubicBezTo>
                  <a:cubicBezTo>
                    <a:pt x="41" y="254"/>
                    <a:pt x="25" y="262"/>
                    <a:pt x="16" y="274"/>
                  </a:cubicBezTo>
                  <a:cubicBezTo>
                    <a:pt x="1" y="296"/>
                    <a:pt x="8" y="324"/>
                    <a:pt x="26" y="340"/>
                  </a:cubicBezTo>
                  <a:cubicBezTo>
                    <a:pt x="167" y="450"/>
                    <a:pt x="308" y="565"/>
                    <a:pt x="467" y="649"/>
                  </a:cubicBezTo>
                  <a:cubicBezTo>
                    <a:pt x="548" y="691"/>
                    <a:pt x="631" y="728"/>
                    <a:pt x="719" y="747"/>
                  </a:cubicBezTo>
                  <a:cubicBezTo>
                    <a:pt x="764" y="755"/>
                    <a:pt x="807" y="761"/>
                    <a:pt x="854" y="761"/>
                  </a:cubicBezTo>
                  <a:cubicBezTo>
                    <a:pt x="893" y="761"/>
                    <a:pt x="933" y="754"/>
                    <a:pt x="970" y="744"/>
                  </a:cubicBezTo>
                  <a:cubicBezTo>
                    <a:pt x="1006" y="735"/>
                    <a:pt x="1020" y="696"/>
                    <a:pt x="999" y="665"/>
                  </a:cubicBezTo>
                  <a:cubicBezTo>
                    <a:pt x="990" y="653"/>
                    <a:pt x="981" y="641"/>
                    <a:pt x="974" y="629"/>
                  </a:cubicBezTo>
                  <a:cubicBezTo>
                    <a:pt x="943" y="579"/>
                    <a:pt x="918" y="526"/>
                    <a:pt x="891" y="475"/>
                  </a:cubicBezTo>
                  <a:cubicBezTo>
                    <a:pt x="888" y="467"/>
                    <a:pt x="884" y="460"/>
                    <a:pt x="878" y="453"/>
                  </a:cubicBezTo>
                  <a:lnTo>
                    <a:pt x="878" y="453"/>
                  </a:lnTo>
                  <a:cubicBezTo>
                    <a:pt x="938" y="469"/>
                    <a:pt x="1000" y="482"/>
                    <a:pt x="1060" y="490"/>
                  </a:cubicBezTo>
                  <a:cubicBezTo>
                    <a:pt x="1129" y="502"/>
                    <a:pt x="1200" y="509"/>
                    <a:pt x="1271" y="509"/>
                  </a:cubicBezTo>
                  <a:cubicBezTo>
                    <a:pt x="1323" y="509"/>
                    <a:pt x="1376" y="505"/>
                    <a:pt x="1427" y="496"/>
                  </a:cubicBezTo>
                  <a:cubicBezTo>
                    <a:pt x="1513" y="482"/>
                    <a:pt x="1607" y="434"/>
                    <a:pt x="1621" y="341"/>
                  </a:cubicBezTo>
                  <a:cubicBezTo>
                    <a:pt x="1629" y="296"/>
                    <a:pt x="1616" y="253"/>
                    <a:pt x="1597" y="211"/>
                  </a:cubicBezTo>
                  <a:cubicBezTo>
                    <a:pt x="1583" y="181"/>
                    <a:pt x="1561" y="152"/>
                    <a:pt x="1541" y="127"/>
                  </a:cubicBezTo>
                  <a:cubicBezTo>
                    <a:pt x="1514" y="89"/>
                    <a:pt x="1483" y="58"/>
                    <a:pt x="1450" y="25"/>
                  </a:cubicBezTo>
                  <a:cubicBezTo>
                    <a:pt x="1435" y="12"/>
                    <a:pt x="1422" y="3"/>
                    <a:pt x="1404" y="2"/>
                  </a:cubicBezTo>
                  <a:lnTo>
                    <a:pt x="1398" y="2"/>
                  </a:lnTo>
                  <a:cubicBezTo>
                    <a:pt x="1395" y="1"/>
                    <a:pt x="1392" y="1"/>
                    <a:pt x="138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8600269" y="1654363"/>
              <a:ext cx="34226" cy="18663"/>
            </a:xfrm>
            <a:custGeom>
              <a:avLst/>
              <a:gdLst/>
              <a:ahLst/>
              <a:cxnLst/>
              <a:rect l="l" t="t" r="r" b="b"/>
              <a:pathLst>
                <a:path w="1082" h="590" extrusionOk="0">
                  <a:moveTo>
                    <a:pt x="709" y="0"/>
                  </a:moveTo>
                  <a:cubicBezTo>
                    <a:pt x="674" y="0"/>
                    <a:pt x="640" y="27"/>
                    <a:pt x="626" y="61"/>
                  </a:cubicBezTo>
                  <a:cubicBezTo>
                    <a:pt x="618" y="83"/>
                    <a:pt x="619" y="111"/>
                    <a:pt x="631" y="134"/>
                  </a:cubicBezTo>
                  <a:cubicBezTo>
                    <a:pt x="641" y="158"/>
                    <a:pt x="659" y="172"/>
                    <a:pt x="682" y="182"/>
                  </a:cubicBezTo>
                  <a:cubicBezTo>
                    <a:pt x="705" y="192"/>
                    <a:pt x="728" y="204"/>
                    <a:pt x="752" y="217"/>
                  </a:cubicBezTo>
                  <a:cubicBezTo>
                    <a:pt x="791" y="238"/>
                    <a:pt x="828" y="262"/>
                    <a:pt x="864" y="291"/>
                  </a:cubicBezTo>
                  <a:cubicBezTo>
                    <a:pt x="874" y="300"/>
                    <a:pt x="883" y="311"/>
                    <a:pt x="890" y="320"/>
                  </a:cubicBezTo>
                  <a:cubicBezTo>
                    <a:pt x="891" y="324"/>
                    <a:pt x="893" y="327"/>
                    <a:pt x="896" y="328"/>
                  </a:cubicBezTo>
                  <a:lnTo>
                    <a:pt x="896" y="333"/>
                  </a:lnTo>
                  <a:cubicBezTo>
                    <a:pt x="893" y="334"/>
                    <a:pt x="891" y="338"/>
                    <a:pt x="890" y="340"/>
                  </a:cubicBezTo>
                  <a:cubicBezTo>
                    <a:pt x="883" y="347"/>
                    <a:pt x="876" y="353"/>
                    <a:pt x="867" y="357"/>
                  </a:cubicBezTo>
                  <a:cubicBezTo>
                    <a:pt x="843" y="370"/>
                    <a:pt x="820" y="381"/>
                    <a:pt x="795" y="390"/>
                  </a:cubicBezTo>
                  <a:cubicBezTo>
                    <a:pt x="745" y="404"/>
                    <a:pt x="692" y="411"/>
                    <a:pt x="641" y="416"/>
                  </a:cubicBezTo>
                  <a:lnTo>
                    <a:pt x="635" y="416"/>
                  </a:lnTo>
                  <a:cubicBezTo>
                    <a:pt x="635" y="416"/>
                    <a:pt x="635" y="416"/>
                    <a:pt x="635" y="416"/>
                  </a:cubicBezTo>
                  <a:lnTo>
                    <a:pt x="635" y="416"/>
                  </a:lnTo>
                  <a:cubicBezTo>
                    <a:pt x="630" y="416"/>
                    <a:pt x="626" y="416"/>
                    <a:pt x="621" y="416"/>
                  </a:cubicBezTo>
                  <a:cubicBezTo>
                    <a:pt x="547" y="416"/>
                    <a:pt x="475" y="409"/>
                    <a:pt x="403" y="394"/>
                  </a:cubicBezTo>
                  <a:cubicBezTo>
                    <a:pt x="340" y="377"/>
                    <a:pt x="280" y="356"/>
                    <a:pt x="220" y="327"/>
                  </a:cubicBezTo>
                  <a:cubicBezTo>
                    <a:pt x="194" y="313"/>
                    <a:pt x="167" y="297"/>
                    <a:pt x="141" y="280"/>
                  </a:cubicBezTo>
                  <a:cubicBezTo>
                    <a:pt x="126" y="269"/>
                    <a:pt x="109" y="264"/>
                    <a:pt x="92" y="264"/>
                  </a:cubicBezTo>
                  <a:cubicBezTo>
                    <a:pt x="67" y="264"/>
                    <a:pt x="41" y="276"/>
                    <a:pt x="25" y="298"/>
                  </a:cubicBezTo>
                  <a:cubicBezTo>
                    <a:pt x="1" y="334"/>
                    <a:pt x="8" y="390"/>
                    <a:pt x="45" y="416"/>
                  </a:cubicBezTo>
                  <a:cubicBezTo>
                    <a:pt x="184" y="512"/>
                    <a:pt x="344" y="563"/>
                    <a:pt x="509" y="583"/>
                  </a:cubicBezTo>
                  <a:cubicBezTo>
                    <a:pt x="543" y="587"/>
                    <a:pt x="578" y="589"/>
                    <a:pt x="612" y="589"/>
                  </a:cubicBezTo>
                  <a:cubicBezTo>
                    <a:pt x="650" y="589"/>
                    <a:pt x="688" y="587"/>
                    <a:pt x="725" y="583"/>
                  </a:cubicBezTo>
                  <a:cubicBezTo>
                    <a:pt x="791" y="577"/>
                    <a:pt x="857" y="560"/>
                    <a:pt x="918" y="535"/>
                  </a:cubicBezTo>
                  <a:cubicBezTo>
                    <a:pt x="967" y="516"/>
                    <a:pt x="1006" y="483"/>
                    <a:pt x="1039" y="446"/>
                  </a:cubicBezTo>
                  <a:cubicBezTo>
                    <a:pt x="1072" y="404"/>
                    <a:pt x="1082" y="348"/>
                    <a:pt x="1075" y="297"/>
                  </a:cubicBezTo>
                  <a:cubicBezTo>
                    <a:pt x="1070" y="274"/>
                    <a:pt x="1060" y="248"/>
                    <a:pt x="1049" y="230"/>
                  </a:cubicBezTo>
                  <a:cubicBezTo>
                    <a:pt x="1032" y="197"/>
                    <a:pt x="1006" y="169"/>
                    <a:pt x="979" y="145"/>
                  </a:cubicBezTo>
                  <a:cubicBezTo>
                    <a:pt x="911" y="86"/>
                    <a:pt x="828" y="45"/>
                    <a:pt x="745" y="8"/>
                  </a:cubicBezTo>
                  <a:cubicBezTo>
                    <a:pt x="735" y="3"/>
                    <a:pt x="725" y="0"/>
                    <a:pt x="714" y="0"/>
                  </a:cubicBezTo>
                  <a:cubicBezTo>
                    <a:pt x="712" y="0"/>
                    <a:pt x="710" y="0"/>
                    <a:pt x="70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8637911" y="1619156"/>
              <a:ext cx="19770" cy="21194"/>
            </a:xfrm>
            <a:custGeom>
              <a:avLst/>
              <a:gdLst/>
              <a:ahLst/>
              <a:cxnLst/>
              <a:rect l="l" t="t" r="r" b="b"/>
              <a:pathLst>
                <a:path w="625" h="670" extrusionOk="0">
                  <a:moveTo>
                    <a:pt x="437" y="0"/>
                  </a:moveTo>
                  <a:cubicBezTo>
                    <a:pt x="422" y="0"/>
                    <a:pt x="407" y="7"/>
                    <a:pt x="394" y="18"/>
                  </a:cubicBezTo>
                  <a:cubicBezTo>
                    <a:pt x="357" y="48"/>
                    <a:pt x="353" y="105"/>
                    <a:pt x="383" y="141"/>
                  </a:cubicBezTo>
                  <a:cubicBezTo>
                    <a:pt x="401" y="163"/>
                    <a:pt x="417" y="184"/>
                    <a:pt x="433" y="207"/>
                  </a:cubicBezTo>
                  <a:cubicBezTo>
                    <a:pt x="444" y="226"/>
                    <a:pt x="453" y="243"/>
                    <a:pt x="460" y="261"/>
                  </a:cubicBezTo>
                  <a:cubicBezTo>
                    <a:pt x="464" y="277"/>
                    <a:pt x="467" y="292"/>
                    <a:pt x="469" y="309"/>
                  </a:cubicBezTo>
                  <a:cubicBezTo>
                    <a:pt x="469" y="326"/>
                    <a:pt x="467" y="339"/>
                    <a:pt x="466" y="356"/>
                  </a:cubicBezTo>
                  <a:cubicBezTo>
                    <a:pt x="460" y="375"/>
                    <a:pt x="453" y="393"/>
                    <a:pt x="444" y="410"/>
                  </a:cubicBezTo>
                  <a:cubicBezTo>
                    <a:pt x="433" y="428"/>
                    <a:pt x="424" y="442"/>
                    <a:pt x="411" y="456"/>
                  </a:cubicBezTo>
                  <a:cubicBezTo>
                    <a:pt x="391" y="475"/>
                    <a:pt x="373" y="493"/>
                    <a:pt x="350" y="509"/>
                  </a:cubicBezTo>
                  <a:cubicBezTo>
                    <a:pt x="317" y="529"/>
                    <a:pt x="283" y="544"/>
                    <a:pt x="247" y="556"/>
                  </a:cubicBezTo>
                  <a:cubicBezTo>
                    <a:pt x="234" y="559"/>
                    <a:pt x="220" y="564"/>
                    <a:pt x="207" y="565"/>
                  </a:cubicBezTo>
                  <a:cubicBezTo>
                    <a:pt x="182" y="571"/>
                    <a:pt x="158" y="572"/>
                    <a:pt x="135" y="574"/>
                  </a:cubicBezTo>
                  <a:cubicBezTo>
                    <a:pt x="108" y="574"/>
                    <a:pt x="81" y="572"/>
                    <a:pt x="54" y="568"/>
                  </a:cubicBezTo>
                  <a:cubicBezTo>
                    <a:pt x="52" y="568"/>
                    <a:pt x="51" y="568"/>
                    <a:pt x="49" y="568"/>
                  </a:cubicBezTo>
                  <a:cubicBezTo>
                    <a:pt x="26" y="568"/>
                    <a:pt x="5" y="588"/>
                    <a:pt x="2" y="611"/>
                  </a:cubicBezTo>
                  <a:cubicBezTo>
                    <a:pt x="1" y="638"/>
                    <a:pt x="21" y="660"/>
                    <a:pt x="45" y="664"/>
                  </a:cubicBezTo>
                  <a:cubicBezTo>
                    <a:pt x="75" y="668"/>
                    <a:pt x="105" y="670"/>
                    <a:pt x="136" y="670"/>
                  </a:cubicBezTo>
                  <a:cubicBezTo>
                    <a:pt x="282" y="670"/>
                    <a:pt x="430" y="623"/>
                    <a:pt x="532" y="515"/>
                  </a:cubicBezTo>
                  <a:cubicBezTo>
                    <a:pt x="555" y="489"/>
                    <a:pt x="575" y="463"/>
                    <a:pt x="589" y="432"/>
                  </a:cubicBezTo>
                  <a:cubicBezTo>
                    <a:pt x="608" y="393"/>
                    <a:pt x="618" y="352"/>
                    <a:pt x="622" y="309"/>
                  </a:cubicBezTo>
                  <a:cubicBezTo>
                    <a:pt x="625" y="264"/>
                    <a:pt x="616" y="216"/>
                    <a:pt x="601" y="174"/>
                  </a:cubicBezTo>
                  <a:cubicBezTo>
                    <a:pt x="590" y="148"/>
                    <a:pt x="578" y="124"/>
                    <a:pt x="566" y="101"/>
                  </a:cubicBezTo>
                  <a:cubicBezTo>
                    <a:pt x="552" y="77"/>
                    <a:pt x="533" y="55"/>
                    <a:pt x="516" y="34"/>
                  </a:cubicBezTo>
                  <a:cubicBezTo>
                    <a:pt x="497" y="14"/>
                    <a:pt x="475" y="2"/>
                    <a:pt x="450" y="2"/>
                  </a:cubicBezTo>
                  <a:cubicBezTo>
                    <a:pt x="446" y="1"/>
                    <a:pt x="441" y="0"/>
                    <a:pt x="43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8668532" y="1665973"/>
              <a:ext cx="51846" cy="46183"/>
            </a:xfrm>
            <a:custGeom>
              <a:avLst/>
              <a:gdLst/>
              <a:ahLst/>
              <a:cxnLst/>
              <a:rect l="l" t="t" r="r" b="b"/>
              <a:pathLst>
                <a:path w="1639" h="1460" extrusionOk="0">
                  <a:moveTo>
                    <a:pt x="714" y="736"/>
                  </a:moveTo>
                  <a:lnTo>
                    <a:pt x="714" y="736"/>
                  </a:lnTo>
                  <a:cubicBezTo>
                    <a:pt x="711" y="737"/>
                    <a:pt x="709" y="739"/>
                    <a:pt x="708" y="739"/>
                  </a:cubicBezTo>
                  <a:cubicBezTo>
                    <a:pt x="709" y="737"/>
                    <a:pt x="711" y="736"/>
                    <a:pt x="714" y="736"/>
                  </a:cubicBezTo>
                  <a:close/>
                  <a:moveTo>
                    <a:pt x="658" y="757"/>
                  </a:moveTo>
                  <a:lnTo>
                    <a:pt x="658" y="757"/>
                  </a:lnTo>
                  <a:cubicBezTo>
                    <a:pt x="652" y="759"/>
                    <a:pt x="645" y="760"/>
                    <a:pt x="639" y="762"/>
                  </a:cubicBezTo>
                  <a:cubicBezTo>
                    <a:pt x="645" y="762"/>
                    <a:pt x="652" y="759"/>
                    <a:pt x="658" y="757"/>
                  </a:cubicBezTo>
                  <a:close/>
                  <a:moveTo>
                    <a:pt x="1129" y="0"/>
                  </a:moveTo>
                  <a:cubicBezTo>
                    <a:pt x="1059" y="3"/>
                    <a:pt x="997" y="52"/>
                    <a:pt x="990" y="122"/>
                  </a:cubicBezTo>
                  <a:cubicBezTo>
                    <a:pt x="986" y="189"/>
                    <a:pt x="1037" y="256"/>
                    <a:pt x="1107" y="261"/>
                  </a:cubicBezTo>
                  <a:cubicBezTo>
                    <a:pt x="1167" y="266"/>
                    <a:pt x="1226" y="272"/>
                    <a:pt x="1286" y="285"/>
                  </a:cubicBezTo>
                  <a:cubicBezTo>
                    <a:pt x="1309" y="289"/>
                    <a:pt x="1332" y="299"/>
                    <a:pt x="1354" y="308"/>
                  </a:cubicBezTo>
                  <a:cubicBezTo>
                    <a:pt x="1344" y="324"/>
                    <a:pt x="1332" y="338"/>
                    <a:pt x="1319" y="352"/>
                  </a:cubicBezTo>
                  <a:cubicBezTo>
                    <a:pt x="1253" y="420"/>
                    <a:pt x="1174" y="477"/>
                    <a:pt x="1095" y="530"/>
                  </a:cubicBezTo>
                  <a:lnTo>
                    <a:pt x="1095" y="530"/>
                  </a:lnTo>
                  <a:cubicBezTo>
                    <a:pt x="1101" y="526"/>
                    <a:pt x="1108" y="522"/>
                    <a:pt x="1115" y="517"/>
                  </a:cubicBezTo>
                  <a:lnTo>
                    <a:pt x="1115" y="517"/>
                  </a:lnTo>
                  <a:cubicBezTo>
                    <a:pt x="1047" y="560"/>
                    <a:pt x="978" y="597"/>
                    <a:pt x="908" y="636"/>
                  </a:cubicBezTo>
                  <a:cubicBezTo>
                    <a:pt x="878" y="652"/>
                    <a:pt x="845" y="666"/>
                    <a:pt x="815" y="680"/>
                  </a:cubicBezTo>
                  <a:cubicBezTo>
                    <a:pt x="801" y="687"/>
                    <a:pt x="784" y="694"/>
                    <a:pt x="771" y="702"/>
                  </a:cubicBezTo>
                  <a:cubicBezTo>
                    <a:pt x="752" y="709"/>
                    <a:pt x="736" y="719"/>
                    <a:pt x="721" y="730"/>
                  </a:cubicBezTo>
                  <a:cubicBezTo>
                    <a:pt x="694" y="745"/>
                    <a:pt x="663" y="757"/>
                    <a:pt x="635" y="766"/>
                  </a:cubicBezTo>
                  <a:cubicBezTo>
                    <a:pt x="628" y="767"/>
                    <a:pt x="621" y="769"/>
                    <a:pt x="615" y="772"/>
                  </a:cubicBezTo>
                  <a:cubicBezTo>
                    <a:pt x="570" y="782"/>
                    <a:pt x="536" y="816"/>
                    <a:pt x="530" y="862"/>
                  </a:cubicBezTo>
                  <a:cubicBezTo>
                    <a:pt x="527" y="916"/>
                    <a:pt x="568" y="969"/>
                    <a:pt x="623" y="972"/>
                  </a:cubicBezTo>
                  <a:cubicBezTo>
                    <a:pt x="675" y="974"/>
                    <a:pt x="725" y="981"/>
                    <a:pt x="778" y="989"/>
                  </a:cubicBezTo>
                  <a:cubicBezTo>
                    <a:pt x="817" y="1001"/>
                    <a:pt x="854" y="1011"/>
                    <a:pt x="890" y="1030"/>
                  </a:cubicBezTo>
                  <a:cubicBezTo>
                    <a:pt x="904" y="1038"/>
                    <a:pt x="917" y="1047"/>
                    <a:pt x="930" y="1058"/>
                  </a:cubicBezTo>
                  <a:cubicBezTo>
                    <a:pt x="937" y="1065"/>
                    <a:pt x="944" y="1074"/>
                    <a:pt x="950" y="1081"/>
                  </a:cubicBezTo>
                  <a:cubicBezTo>
                    <a:pt x="953" y="1088"/>
                    <a:pt x="957" y="1094"/>
                    <a:pt x="958" y="1101"/>
                  </a:cubicBezTo>
                  <a:cubicBezTo>
                    <a:pt x="960" y="1108"/>
                    <a:pt x="961" y="1113"/>
                    <a:pt x="961" y="1120"/>
                  </a:cubicBezTo>
                  <a:cubicBezTo>
                    <a:pt x="961" y="1127"/>
                    <a:pt x="961" y="1137"/>
                    <a:pt x="960" y="1144"/>
                  </a:cubicBezTo>
                  <a:cubicBezTo>
                    <a:pt x="957" y="1156"/>
                    <a:pt x="953" y="1168"/>
                    <a:pt x="947" y="1180"/>
                  </a:cubicBezTo>
                  <a:cubicBezTo>
                    <a:pt x="936" y="1198"/>
                    <a:pt x="923" y="1219"/>
                    <a:pt x="907" y="1234"/>
                  </a:cubicBezTo>
                  <a:cubicBezTo>
                    <a:pt x="888" y="1253"/>
                    <a:pt x="868" y="1267"/>
                    <a:pt x="850" y="1282"/>
                  </a:cubicBezTo>
                  <a:cubicBezTo>
                    <a:pt x="815" y="1302"/>
                    <a:pt x="778" y="1319"/>
                    <a:pt x="738" y="1332"/>
                  </a:cubicBezTo>
                  <a:cubicBezTo>
                    <a:pt x="739" y="1332"/>
                    <a:pt x="744" y="1330"/>
                    <a:pt x="745" y="1330"/>
                  </a:cubicBezTo>
                  <a:lnTo>
                    <a:pt x="745" y="1330"/>
                  </a:lnTo>
                  <a:cubicBezTo>
                    <a:pt x="699" y="1344"/>
                    <a:pt x="653" y="1352"/>
                    <a:pt x="606" y="1355"/>
                  </a:cubicBezTo>
                  <a:lnTo>
                    <a:pt x="606" y="1355"/>
                  </a:lnTo>
                  <a:cubicBezTo>
                    <a:pt x="607" y="1355"/>
                    <a:pt x="608" y="1355"/>
                    <a:pt x="609" y="1355"/>
                  </a:cubicBezTo>
                  <a:lnTo>
                    <a:pt x="609" y="1355"/>
                  </a:lnTo>
                  <a:cubicBezTo>
                    <a:pt x="602" y="1355"/>
                    <a:pt x="595" y="1355"/>
                    <a:pt x="588" y="1355"/>
                  </a:cubicBezTo>
                  <a:cubicBezTo>
                    <a:pt x="536" y="1355"/>
                    <a:pt x="486" y="1350"/>
                    <a:pt x="434" y="1339"/>
                  </a:cubicBezTo>
                  <a:lnTo>
                    <a:pt x="434" y="1339"/>
                  </a:lnTo>
                  <a:cubicBezTo>
                    <a:pt x="437" y="1339"/>
                    <a:pt x="439" y="1340"/>
                    <a:pt x="443" y="1340"/>
                  </a:cubicBezTo>
                  <a:cubicBezTo>
                    <a:pt x="439" y="1339"/>
                    <a:pt x="436" y="1339"/>
                    <a:pt x="431" y="1337"/>
                  </a:cubicBezTo>
                  <a:cubicBezTo>
                    <a:pt x="360" y="1319"/>
                    <a:pt x="293" y="1292"/>
                    <a:pt x="228" y="1259"/>
                  </a:cubicBezTo>
                  <a:lnTo>
                    <a:pt x="228" y="1259"/>
                  </a:lnTo>
                  <a:lnTo>
                    <a:pt x="238" y="1263"/>
                  </a:lnTo>
                  <a:cubicBezTo>
                    <a:pt x="184" y="1233"/>
                    <a:pt x="131" y="1197"/>
                    <a:pt x="84" y="1160"/>
                  </a:cubicBezTo>
                  <a:cubicBezTo>
                    <a:pt x="76" y="1154"/>
                    <a:pt x="66" y="1151"/>
                    <a:pt x="57" y="1151"/>
                  </a:cubicBezTo>
                  <a:cubicBezTo>
                    <a:pt x="41" y="1151"/>
                    <a:pt x="25" y="1158"/>
                    <a:pt x="16" y="1170"/>
                  </a:cubicBezTo>
                  <a:cubicBezTo>
                    <a:pt x="1" y="1191"/>
                    <a:pt x="8" y="1220"/>
                    <a:pt x="29" y="1237"/>
                  </a:cubicBezTo>
                  <a:cubicBezTo>
                    <a:pt x="119" y="1309"/>
                    <a:pt x="217" y="1367"/>
                    <a:pt x="327" y="1409"/>
                  </a:cubicBezTo>
                  <a:cubicBezTo>
                    <a:pt x="414" y="1442"/>
                    <a:pt x="509" y="1459"/>
                    <a:pt x="603" y="1459"/>
                  </a:cubicBezTo>
                  <a:cubicBezTo>
                    <a:pt x="606" y="1459"/>
                    <a:pt x="608" y="1459"/>
                    <a:pt x="610" y="1459"/>
                  </a:cubicBezTo>
                  <a:cubicBezTo>
                    <a:pt x="756" y="1459"/>
                    <a:pt x="904" y="1416"/>
                    <a:pt x="1016" y="1317"/>
                  </a:cubicBezTo>
                  <a:cubicBezTo>
                    <a:pt x="1059" y="1277"/>
                    <a:pt x="1094" y="1226"/>
                    <a:pt x="1109" y="1170"/>
                  </a:cubicBezTo>
                  <a:cubicBezTo>
                    <a:pt x="1125" y="1111"/>
                    <a:pt x="1119" y="1052"/>
                    <a:pt x="1093" y="997"/>
                  </a:cubicBezTo>
                  <a:cubicBezTo>
                    <a:pt x="1069" y="945"/>
                    <a:pt x="1026" y="905"/>
                    <a:pt x="978" y="873"/>
                  </a:cubicBezTo>
                  <a:cubicBezTo>
                    <a:pt x="1009" y="859"/>
                    <a:pt x="1039" y="845"/>
                    <a:pt x="1067" y="830"/>
                  </a:cubicBezTo>
                  <a:cubicBezTo>
                    <a:pt x="1147" y="790"/>
                    <a:pt x="1225" y="745"/>
                    <a:pt x="1301" y="696"/>
                  </a:cubicBezTo>
                  <a:cubicBezTo>
                    <a:pt x="1365" y="654"/>
                    <a:pt x="1425" y="610"/>
                    <a:pt x="1482" y="558"/>
                  </a:cubicBezTo>
                  <a:cubicBezTo>
                    <a:pt x="1511" y="531"/>
                    <a:pt x="1537" y="504"/>
                    <a:pt x="1560" y="474"/>
                  </a:cubicBezTo>
                  <a:cubicBezTo>
                    <a:pt x="1580" y="447"/>
                    <a:pt x="1597" y="417"/>
                    <a:pt x="1610" y="387"/>
                  </a:cubicBezTo>
                  <a:cubicBezTo>
                    <a:pt x="1639" y="325"/>
                    <a:pt x="1634" y="251"/>
                    <a:pt x="1609" y="189"/>
                  </a:cubicBezTo>
                  <a:cubicBezTo>
                    <a:pt x="1576" y="120"/>
                    <a:pt x="1505" y="77"/>
                    <a:pt x="1438" y="50"/>
                  </a:cubicBezTo>
                  <a:cubicBezTo>
                    <a:pt x="1395" y="34"/>
                    <a:pt x="1346" y="24"/>
                    <a:pt x="1302" y="16"/>
                  </a:cubicBezTo>
                  <a:cubicBezTo>
                    <a:pt x="1246" y="6"/>
                    <a:pt x="1189" y="1"/>
                    <a:pt x="11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8693047" y="1607168"/>
              <a:ext cx="24357" cy="23503"/>
            </a:xfrm>
            <a:custGeom>
              <a:avLst/>
              <a:gdLst/>
              <a:ahLst/>
              <a:cxnLst/>
              <a:rect l="l" t="t" r="r" b="b"/>
              <a:pathLst>
                <a:path w="770" h="743" extrusionOk="0">
                  <a:moveTo>
                    <a:pt x="305" y="184"/>
                  </a:moveTo>
                  <a:lnTo>
                    <a:pt x="305" y="184"/>
                  </a:lnTo>
                  <a:cubicBezTo>
                    <a:pt x="308" y="185"/>
                    <a:pt x="311" y="187"/>
                    <a:pt x="314" y="189"/>
                  </a:cubicBezTo>
                  <a:cubicBezTo>
                    <a:pt x="312" y="187"/>
                    <a:pt x="308" y="185"/>
                    <a:pt x="305" y="184"/>
                  </a:cubicBezTo>
                  <a:close/>
                  <a:moveTo>
                    <a:pt x="331" y="0"/>
                  </a:moveTo>
                  <a:cubicBezTo>
                    <a:pt x="322" y="5"/>
                    <a:pt x="315" y="5"/>
                    <a:pt x="311" y="6"/>
                  </a:cubicBezTo>
                  <a:cubicBezTo>
                    <a:pt x="287" y="10"/>
                    <a:pt x="268" y="25"/>
                    <a:pt x="254" y="42"/>
                  </a:cubicBezTo>
                  <a:cubicBezTo>
                    <a:pt x="239" y="62"/>
                    <a:pt x="234" y="86"/>
                    <a:pt x="239" y="111"/>
                  </a:cubicBezTo>
                  <a:cubicBezTo>
                    <a:pt x="241" y="126"/>
                    <a:pt x="248" y="139"/>
                    <a:pt x="258" y="151"/>
                  </a:cubicBezTo>
                  <a:cubicBezTo>
                    <a:pt x="269" y="164"/>
                    <a:pt x="282" y="172"/>
                    <a:pt x="297" y="178"/>
                  </a:cubicBezTo>
                  <a:lnTo>
                    <a:pt x="318" y="189"/>
                  </a:lnTo>
                  <a:cubicBezTo>
                    <a:pt x="387" y="227"/>
                    <a:pt x="451" y="268"/>
                    <a:pt x="513" y="320"/>
                  </a:cubicBezTo>
                  <a:cubicBezTo>
                    <a:pt x="537" y="343"/>
                    <a:pt x="561" y="370"/>
                    <a:pt x="583" y="397"/>
                  </a:cubicBezTo>
                  <a:cubicBezTo>
                    <a:pt x="593" y="414"/>
                    <a:pt x="602" y="433"/>
                    <a:pt x="612" y="451"/>
                  </a:cubicBezTo>
                  <a:cubicBezTo>
                    <a:pt x="614" y="463"/>
                    <a:pt x="616" y="473"/>
                    <a:pt x="619" y="486"/>
                  </a:cubicBezTo>
                  <a:cubicBezTo>
                    <a:pt x="619" y="494"/>
                    <a:pt x="616" y="504"/>
                    <a:pt x="616" y="513"/>
                  </a:cubicBezTo>
                  <a:cubicBezTo>
                    <a:pt x="614" y="520"/>
                    <a:pt x="612" y="529"/>
                    <a:pt x="609" y="536"/>
                  </a:cubicBezTo>
                  <a:cubicBezTo>
                    <a:pt x="604" y="545"/>
                    <a:pt x="597" y="555"/>
                    <a:pt x="590" y="563"/>
                  </a:cubicBezTo>
                  <a:cubicBezTo>
                    <a:pt x="579" y="573"/>
                    <a:pt x="566" y="585"/>
                    <a:pt x="551" y="592"/>
                  </a:cubicBezTo>
                  <a:cubicBezTo>
                    <a:pt x="533" y="602"/>
                    <a:pt x="513" y="612"/>
                    <a:pt x="493" y="619"/>
                  </a:cubicBezTo>
                  <a:cubicBezTo>
                    <a:pt x="491" y="620"/>
                    <a:pt x="489" y="620"/>
                    <a:pt x="487" y="621"/>
                  </a:cubicBezTo>
                  <a:lnTo>
                    <a:pt x="487" y="621"/>
                  </a:lnTo>
                  <a:cubicBezTo>
                    <a:pt x="487" y="621"/>
                    <a:pt x="487" y="620"/>
                    <a:pt x="487" y="620"/>
                  </a:cubicBezTo>
                  <a:lnTo>
                    <a:pt x="487" y="620"/>
                  </a:lnTo>
                  <a:cubicBezTo>
                    <a:pt x="485" y="620"/>
                    <a:pt x="484" y="621"/>
                    <a:pt x="483" y="621"/>
                  </a:cubicBezTo>
                  <a:lnTo>
                    <a:pt x="483" y="621"/>
                  </a:lnTo>
                  <a:cubicBezTo>
                    <a:pt x="484" y="621"/>
                    <a:pt x="486" y="621"/>
                    <a:pt x="487" y="621"/>
                  </a:cubicBezTo>
                  <a:lnTo>
                    <a:pt x="487" y="621"/>
                  </a:lnTo>
                  <a:cubicBezTo>
                    <a:pt x="485" y="622"/>
                    <a:pt x="483" y="622"/>
                    <a:pt x="480" y="623"/>
                  </a:cubicBezTo>
                  <a:cubicBezTo>
                    <a:pt x="481" y="623"/>
                    <a:pt x="482" y="622"/>
                    <a:pt x="483" y="621"/>
                  </a:cubicBezTo>
                  <a:lnTo>
                    <a:pt x="483" y="621"/>
                  </a:lnTo>
                  <a:cubicBezTo>
                    <a:pt x="443" y="632"/>
                    <a:pt x="402" y="638"/>
                    <a:pt x="361" y="640"/>
                  </a:cubicBezTo>
                  <a:lnTo>
                    <a:pt x="358" y="640"/>
                  </a:lnTo>
                  <a:cubicBezTo>
                    <a:pt x="298" y="640"/>
                    <a:pt x="239" y="635"/>
                    <a:pt x="179" y="623"/>
                  </a:cubicBezTo>
                  <a:cubicBezTo>
                    <a:pt x="142" y="615"/>
                    <a:pt x="106" y="606"/>
                    <a:pt x="70" y="593"/>
                  </a:cubicBezTo>
                  <a:cubicBezTo>
                    <a:pt x="65" y="592"/>
                    <a:pt x="59" y="591"/>
                    <a:pt x="54" y="591"/>
                  </a:cubicBezTo>
                  <a:cubicBezTo>
                    <a:pt x="35" y="591"/>
                    <a:pt x="17" y="600"/>
                    <a:pt x="10" y="620"/>
                  </a:cubicBezTo>
                  <a:cubicBezTo>
                    <a:pt x="0" y="643"/>
                    <a:pt x="13" y="673"/>
                    <a:pt x="36" y="681"/>
                  </a:cubicBezTo>
                  <a:cubicBezTo>
                    <a:pt x="112" y="706"/>
                    <a:pt x="189" y="724"/>
                    <a:pt x="265" y="735"/>
                  </a:cubicBezTo>
                  <a:cubicBezTo>
                    <a:pt x="302" y="740"/>
                    <a:pt x="339" y="742"/>
                    <a:pt x="377" y="742"/>
                  </a:cubicBezTo>
                  <a:cubicBezTo>
                    <a:pt x="405" y="742"/>
                    <a:pt x="433" y="741"/>
                    <a:pt x="461" y="738"/>
                  </a:cubicBezTo>
                  <a:cubicBezTo>
                    <a:pt x="513" y="734"/>
                    <a:pt x="566" y="716"/>
                    <a:pt x="613" y="693"/>
                  </a:cubicBezTo>
                  <a:cubicBezTo>
                    <a:pt x="657" y="672"/>
                    <a:pt x="697" y="638"/>
                    <a:pt x="723" y="599"/>
                  </a:cubicBezTo>
                  <a:cubicBezTo>
                    <a:pt x="749" y="563"/>
                    <a:pt x="762" y="519"/>
                    <a:pt x="765" y="476"/>
                  </a:cubicBezTo>
                  <a:cubicBezTo>
                    <a:pt x="769" y="426"/>
                    <a:pt x="755" y="376"/>
                    <a:pt x="733" y="330"/>
                  </a:cubicBezTo>
                  <a:cubicBezTo>
                    <a:pt x="722" y="307"/>
                    <a:pt x="707" y="285"/>
                    <a:pt x="693" y="264"/>
                  </a:cubicBezTo>
                  <a:cubicBezTo>
                    <a:pt x="672" y="234"/>
                    <a:pt x="644" y="207"/>
                    <a:pt x="617" y="182"/>
                  </a:cubicBezTo>
                  <a:cubicBezTo>
                    <a:pt x="549" y="115"/>
                    <a:pt x="466" y="63"/>
                    <a:pt x="381" y="18"/>
                  </a:cubicBezTo>
                  <a:lnTo>
                    <a:pt x="360" y="6"/>
                  </a:lnTo>
                  <a:cubicBezTo>
                    <a:pt x="351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8751599" y="1613874"/>
              <a:ext cx="28343" cy="23946"/>
            </a:xfrm>
            <a:custGeom>
              <a:avLst/>
              <a:gdLst/>
              <a:ahLst/>
              <a:cxnLst/>
              <a:rect l="l" t="t" r="r" b="b"/>
              <a:pathLst>
                <a:path w="896" h="757" extrusionOk="0">
                  <a:moveTo>
                    <a:pt x="651" y="333"/>
                  </a:moveTo>
                  <a:lnTo>
                    <a:pt x="653" y="335"/>
                  </a:lnTo>
                  <a:lnTo>
                    <a:pt x="653" y="335"/>
                  </a:lnTo>
                  <a:cubicBezTo>
                    <a:pt x="652" y="335"/>
                    <a:pt x="651" y="334"/>
                    <a:pt x="651" y="333"/>
                  </a:cubicBezTo>
                  <a:close/>
                  <a:moveTo>
                    <a:pt x="364" y="0"/>
                  </a:moveTo>
                  <a:cubicBezTo>
                    <a:pt x="331" y="3"/>
                    <a:pt x="297" y="23"/>
                    <a:pt x="286" y="58"/>
                  </a:cubicBezTo>
                  <a:cubicBezTo>
                    <a:pt x="268" y="101"/>
                    <a:pt x="293" y="145"/>
                    <a:pt x="333" y="161"/>
                  </a:cubicBezTo>
                  <a:cubicBezTo>
                    <a:pt x="390" y="185"/>
                    <a:pt x="446" y="209"/>
                    <a:pt x="502" y="237"/>
                  </a:cubicBezTo>
                  <a:cubicBezTo>
                    <a:pt x="559" y="267"/>
                    <a:pt x="612" y="302"/>
                    <a:pt x="661" y="344"/>
                  </a:cubicBezTo>
                  <a:cubicBezTo>
                    <a:pt x="679" y="361"/>
                    <a:pt x="696" y="381"/>
                    <a:pt x="712" y="403"/>
                  </a:cubicBezTo>
                  <a:cubicBezTo>
                    <a:pt x="719" y="416"/>
                    <a:pt x="727" y="428"/>
                    <a:pt x="732" y="443"/>
                  </a:cubicBezTo>
                  <a:cubicBezTo>
                    <a:pt x="734" y="450"/>
                    <a:pt x="737" y="457"/>
                    <a:pt x="737" y="464"/>
                  </a:cubicBezTo>
                  <a:cubicBezTo>
                    <a:pt x="737" y="471"/>
                    <a:pt x="737" y="479"/>
                    <a:pt x="734" y="486"/>
                  </a:cubicBezTo>
                  <a:lnTo>
                    <a:pt x="729" y="502"/>
                  </a:lnTo>
                  <a:cubicBezTo>
                    <a:pt x="724" y="510"/>
                    <a:pt x="717" y="519"/>
                    <a:pt x="709" y="529"/>
                  </a:cubicBezTo>
                  <a:cubicBezTo>
                    <a:pt x="701" y="537"/>
                    <a:pt x="689" y="546"/>
                    <a:pt x="679" y="554"/>
                  </a:cubicBezTo>
                  <a:cubicBezTo>
                    <a:pt x="654" y="569"/>
                    <a:pt x="629" y="582"/>
                    <a:pt x="602" y="593"/>
                  </a:cubicBezTo>
                  <a:cubicBezTo>
                    <a:pt x="550" y="609"/>
                    <a:pt x="496" y="617"/>
                    <a:pt x="443" y="623"/>
                  </a:cubicBezTo>
                  <a:cubicBezTo>
                    <a:pt x="432" y="624"/>
                    <a:pt x="421" y="624"/>
                    <a:pt x="410" y="624"/>
                  </a:cubicBezTo>
                  <a:cubicBezTo>
                    <a:pt x="333" y="624"/>
                    <a:pt x="260" y="615"/>
                    <a:pt x="185" y="599"/>
                  </a:cubicBezTo>
                  <a:cubicBezTo>
                    <a:pt x="154" y="592"/>
                    <a:pt x="125" y="583"/>
                    <a:pt x="95" y="575"/>
                  </a:cubicBezTo>
                  <a:cubicBezTo>
                    <a:pt x="87" y="572"/>
                    <a:pt x="79" y="571"/>
                    <a:pt x="72" y="571"/>
                  </a:cubicBezTo>
                  <a:cubicBezTo>
                    <a:pt x="46" y="571"/>
                    <a:pt x="22" y="585"/>
                    <a:pt x="13" y="612"/>
                  </a:cubicBezTo>
                  <a:cubicBezTo>
                    <a:pt x="1" y="645"/>
                    <a:pt x="16" y="685"/>
                    <a:pt x="51" y="695"/>
                  </a:cubicBezTo>
                  <a:cubicBezTo>
                    <a:pt x="139" y="721"/>
                    <a:pt x="230" y="741"/>
                    <a:pt x="323" y="752"/>
                  </a:cubicBezTo>
                  <a:cubicBezTo>
                    <a:pt x="351" y="755"/>
                    <a:pt x="380" y="757"/>
                    <a:pt x="409" y="757"/>
                  </a:cubicBezTo>
                  <a:cubicBezTo>
                    <a:pt x="458" y="757"/>
                    <a:pt x="507" y="753"/>
                    <a:pt x="555" y="746"/>
                  </a:cubicBezTo>
                  <a:cubicBezTo>
                    <a:pt x="618" y="739"/>
                    <a:pt x="681" y="719"/>
                    <a:pt x="737" y="691"/>
                  </a:cubicBezTo>
                  <a:cubicBezTo>
                    <a:pt x="784" y="668"/>
                    <a:pt x="825" y="632"/>
                    <a:pt x="855" y="589"/>
                  </a:cubicBezTo>
                  <a:cubicBezTo>
                    <a:pt x="868" y="570"/>
                    <a:pt x="877" y="549"/>
                    <a:pt x="884" y="527"/>
                  </a:cubicBezTo>
                  <a:cubicBezTo>
                    <a:pt x="895" y="499"/>
                    <a:pt x="895" y="469"/>
                    <a:pt x="895" y="440"/>
                  </a:cubicBezTo>
                  <a:cubicBezTo>
                    <a:pt x="894" y="416"/>
                    <a:pt x="888" y="394"/>
                    <a:pt x="881" y="370"/>
                  </a:cubicBezTo>
                  <a:cubicBezTo>
                    <a:pt x="870" y="340"/>
                    <a:pt x="854" y="315"/>
                    <a:pt x="837" y="288"/>
                  </a:cubicBezTo>
                  <a:cubicBezTo>
                    <a:pt x="820" y="262"/>
                    <a:pt x="798" y="241"/>
                    <a:pt x="777" y="222"/>
                  </a:cubicBezTo>
                  <a:cubicBezTo>
                    <a:pt x="745" y="191"/>
                    <a:pt x="711" y="166"/>
                    <a:pt x="675" y="141"/>
                  </a:cubicBezTo>
                  <a:cubicBezTo>
                    <a:pt x="639" y="118"/>
                    <a:pt x="602" y="98"/>
                    <a:pt x="565" y="79"/>
                  </a:cubicBezTo>
                  <a:cubicBezTo>
                    <a:pt x="509" y="50"/>
                    <a:pt x="450" y="26"/>
                    <a:pt x="390" y="5"/>
                  </a:cubicBezTo>
                  <a:cubicBezTo>
                    <a:pt x="381" y="2"/>
                    <a:pt x="373" y="0"/>
                    <a:pt x="36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8773836" y="1542542"/>
              <a:ext cx="40173" cy="42830"/>
            </a:xfrm>
            <a:custGeom>
              <a:avLst/>
              <a:gdLst/>
              <a:ahLst/>
              <a:cxnLst/>
              <a:rect l="l" t="t" r="r" b="b"/>
              <a:pathLst>
                <a:path w="1270" h="1354" extrusionOk="0">
                  <a:moveTo>
                    <a:pt x="529" y="819"/>
                  </a:moveTo>
                  <a:cubicBezTo>
                    <a:pt x="529" y="819"/>
                    <a:pt x="530" y="819"/>
                    <a:pt x="530" y="819"/>
                  </a:cubicBezTo>
                  <a:lnTo>
                    <a:pt x="530" y="819"/>
                  </a:lnTo>
                  <a:cubicBezTo>
                    <a:pt x="530" y="819"/>
                    <a:pt x="529" y="819"/>
                    <a:pt x="529" y="819"/>
                  </a:cubicBezTo>
                  <a:close/>
                  <a:moveTo>
                    <a:pt x="747" y="962"/>
                  </a:moveTo>
                  <a:cubicBezTo>
                    <a:pt x="750" y="965"/>
                    <a:pt x="752" y="967"/>
                    <a:pt x="754" y="968"/>
                  </a:cubicBezTo>
                  <a:cubicBezTo>
                    <a:pt x="751" y="968"/>
                    <a:pt x="749" y="965"/>
                    <a:pt x="747" y="962"/>
                  </a:cubicBezTo>
                  <a:close/>
                  <a:moveTo>
                    <a:pt x="818" y="1"/>
                  </a:moveTo>
                  <a:cubicBezTo>
                    <a:pt x="782" y="1"/>
                    <a:pt x="745" y="26"/>
                    <a:pt x="729" y="66"/>
                  </a:cubicBezTo>
                  <a:cubicBezTo>
                    <a:pt x="709" y="120"/>
                    <a:pt x="737" y="185"/>
                    <a:pt x="792" y="203"/>
                  </a:cubicBezTo>
                  <a:cubicBezTo>
                    <a:pt x="838" y="221"/>
                    <a:pt x="886" y="238"/>
                    <a:pt x="928" y="261"/>
                  </a:cubicBezTo>
                  <a:cubicBezTo>
                    <a:pt x="959" y="279"/>
                    <a:pt x="987" y="297"/>
                    <a:pt x="1012" y="321"/>
                  </a:cubicBezTo>
                  <a:cubicBezTo>
                    <a:pt x="1022" y="331"/>
                    <a:pt x="1030" y="340"/>
                    <a:pt x="1037" y="351"/>
                  </a:cubicBezTo>
                  <a:cubicBezTo>
                    <a:pt x="1040" y="358"/>
                    <a:pt x="1044" y="365"/>
                    <a:pt x="1046" y="372"/>
                  </a:cubicBezTo>
                  <a:cubicBezTo>
                    <a:pt x="1047" y="378"/>
                    <a:pt x="1047" y="382"/>
                    <a:pt x="1050" y="388"/>
                  </a:cubicBezTo>
                  <a:cubicBezTo>
                    <a:pt x="1050" y="394"/>
                    <a:pt x="1050" y="398"/>
                    <a:pt x="1047" y="404"/>
                  </a:cubicBezTo>
                  <a:cubicBezTo>
                    <a:pt x="1044" y="414"/>
                    <a:pt x="1043" y="421"/>
                    <a:pt x="1039" y="430"/>
                  </a:cubicBezTo>
                  <a:cubicBezTo>
                    <a:pt x="1032" y="443"/>
                    <a:pt x="1023" y="453"/>
                    <a:pt x="1014" y="466"/>
                  </a:cubicBezTo>
                  <a:cubicBezTo>
                    <a:pt x="993" y="486"/>
                    <a:pt x="971" y="503"/>
                    <a:pt x="947" y="521"/>
                  </a:cubicBezTo>
                  <a:cubicBezTo>
                    <a:pt x="907" y="544"/>
                    <a:pt x="865" y="564"/>
                    <a:pt x="821" y="580"/>
                  </a:cubicBezTo>
                  <a:cubicBezTo>
                    <a:pt x="761" y="597"/>
                    <a:pt x="702" y="607"/>
                    <a:pt x="639" y="610"/>
                  </a:cubicBezTo>
                  <a:cubicBezTo>
                    <a:pt x="602" y="610"/>
                    <a:pt x="565" y="610"/>
                    <a:pt x="528" y="604"/>
                  </a:cubicBezTo>
                  <a:cubicBezTo>
                    <a:pt x="524" y="604"/>
                    <a:pt x="520" y="604"/>
                    <a:pt x="517" y="604"/>
                  </a:cubicBezTo>
                  <a:cubicBezTo>
                    <a:pt x="478" y="604"/>
                    <a:pt x="440" y="632"/>
                    <a:pt x="424" y="669"/>
                  </a:cubicBezTo>
                  <a:cubicBezTo>
                    <a:pt x="416" y="695"/>
                    <a:pt x="417" y="720"/>
                    <a:pt x="429" y="746"/>
                  </a:cubicBezTo>
                  <a:cubicBezTo>
                    <a:pt x="442" y="772"/>
                    <a:pt x="459" y="785"/>
                    <a:pt x="485" y="796"/>
                  </a:cubicBezTo>
                  <a:cubicBezTo>
                    <a:pt x="499" y="803"/>
                    <a:pt x="514" y="812"/>
                    <a:pt x="529" y="819"/>
                  </a:cubicBezTo>
                  <a:lnTo>
                    <a:pt x="529" y="819"/>
                  </a:lnTo>
                  <a:cubicBezTo>
                    <a:pt x="529" y="819"/>
                    <a:pt x="529" y="819"/>
                    <a:pt x="529" y="819"/>
                  </a:cubicBezTo>
                  <a:lnTo>
                    <a:pt x="529" y="819"/>
                  </a:lnTo>
                  <a:cubicBezTo>
                    <a:pt x="529" y="819"/>
                    <a:pt x="529" y="819"/>
                    <a:pt x="529" y="819"/>
                  </a:cubicBezTo>
                  <a:lnTo>
                    <a:pt x="529" y="819"/>
                  </a:lnTo>
                  <a:cubicBezTo>
                    <a:pt x="530" y="819"/>
                    <a:pt x="530" y="819"/>
                    <a:pt x="530" y="819"/>
                  </a:cubicBezTo>
                  <a:cubicBezTo>
                    <a:pt x="530" y="819"/>
                    <a:pt x="530" y="819"/>
                    <a:pt x="530" y="819"/>
                  </a:cubicBezTo>
                  <a:lnTo>
                    <a:pt x="530" y="819"/>
                  </a:lnTo>
                  <a:cubicBezTo>
                    <a:pt x="533" y="821"/>
                    <a:pt x="535" y="822"/>
                    <a:pt x="536" y="823"/>
                  </a:cubicBezTo>
                  <a:cubicBezTo>
                    <a:pt x="539" y="825"/>
                    <a:pt x="545" y="829"/>
                    <a:pt x="549" y="831"/>
                  </a:cubicBezTo>
                  <a:cubicBezTo>
                    <a:pt x="546" y="831"/>
                    <a:pt x="545" y="829"/>
                    <a:pt x="543" y="829"/>
                  </a:cubicBezTo>
                  <a:lnTo>
                    <a:pt x="543" y="829"/>
                  </a:lnTo>
                  <a:cubicBezTo>
                    <a:pt x="613" y="868"/>
                    <a:pt x="679" y="909"/>
                    <a:pt x="739" y="962"/>
                  </a:cubicBezTo>
                  <a:cubicBezTo>
                    <a:pt x="757" y="980"/>
                    <a:pt x="772" y="997"/>
                    <a:pt x="787" y="1017"/>
                  </a:cubicBezTo>
                  <a:cubicBezTo>
                    <a:pt x="790" y="1024"/>
                    <a:pt x="794" y="1031"/>
                    <a:pt x="797" y="1040"/>
                  </a:cubicBezTo>
                  <a:cubicBezTo>
                    <a:pt x="800" y="1044"/>
                    <a:pt x="800" y="1048"/>
                    <a:pt x="800" y="1053"/>
                  </a:cubicBezTo>
                  <a:lnTo>
                    <a:pt x="800" y="1058"/>
                  </a:lnTo>
                  <a:cubicBezTo>
                    <a:pt x="800" y="1060"/>
                    <a:pt x="800" y="1060"/>
                    <a:pt x="797" y="1061"/>
                  </a:cubicBezTo>
                  <a:cubicBezTo>
                    <a:pt x="794" y="1067"/>
                    <a:pt x="790" y="1070"/>
                    <a:pt x="788" y="1075"/>
                  </a:cubicBezTo>
                  <a:cubicBezTo>
                    <a:pt x="780" y="1084"/>
                    <a:pt x="768" y="1091"/>
                    <a:pt x="758" y="1101"/>
                  </a:cubicBezTo>
                  <a:cubicBezTo>
                    <a:pt x="729" y="1117"/>
                    <a:pt x="699" y="1131"/>
                    <a:pt x="666" y="1141"/>
                  </a:cubicBezTo>
                  <a:cubicBezTo>
                    <a:pt x="586" y="1166"/>
                    <a:pt x="502" y="1176"/>
                    <a:pt x="417" y="1181"/>
                  </a:cubicBezTo>
                  <a:lnTo>
                    <a:pt x="413" y="1181"/>
                  </a:lnTo>
                  <a:cubicBezTo>
                    <a:pt x="404" y="1182"/>
                    <a:pt x="395" y="1182"/>
                    <a:pt x="387" y="1182"/>
                  </a:cubicBezTo>
                  <a:cubicBezTo>
                    <a:pt x="290" y="1182"/>
                    <a:pt x="193" y="1174"/>
                    <a:pt x="98" y="1159"/>
                  </a:cubicBezTo>
                  <a:cubicBezTo>
                    <a:pt x="94" y="1158"/>
                    <a:pt x="89" y="1157"/>
                    <a:pt x="85" y="1157"/>
                  </a:cubicBezTo>
                  <a:cubicBezTo>
                    <a:pt x="43" y="1157"/>
                    <a:pt x="7" y="1198"/>
                    <a:pt x="2" y="1237"/>
                  </a:cubicBezTo>
                  <a:cubicBezTo>
                    <a:pt x="1" y="1260"/>
                    <a:pt x="8" y="1283"/>
                    <a:pt x="22" y="1299"/>
                  </a:cubicBezTo>
                  <a:cubicBezTo>
                    <a:pt x="38" y="1319"/>
                    <a:pt x="58" y="1326"/>
                    <a:pt x="81" y="1330"/>
                  </a:cubicBezTo>
                  <a:cubicBezTo>
                    <a:pt x="175" y="1346"/>
                    <a:pt x="268" y="1354"/>
                    <a:pt x="362" y="1354"/>
                  </a:cubicBezTo>
                  <a:cubicBezTo>
                    <a:pt x="421" y="1354"/>
                    <a:pt x="480" y="1351"/>
                    <a:pt x="539" y="1345"/>
                  </a:cubicBezTo>
                  <a:cubicBezTo>
                    <a:pt x="661" y="1330"/>
                    <a:pt x="788" y="1299"/>
                    <a:pt x="890" y="1226"/>
                  </a:cubicBezTo>
                  <a:cubicBezTo>
                    <a:pt x="928" y="1199"/>
                    <a:pt x="957" y="1159"/>
                    <a:pt x="973" y="1116"/>
                  </a:cubicBezTo>
                  <a:cubicBezTo>
                    <a:pt x="993" y="1060"/>
                    <a:pt x="981" y="1002"/>
                    <a:pt x="961" y="951"/>
                  </a:cubicBezTo>
                  <a:cubicBezTo>
                    <a:pt x="951" y="924"/>
                    <a:pt x="933" y="901"/>
                    <a:pt x="916" y="876"/>
                  </a:cubicBezTo>
                  <a:cubicBezTo>
                    <a:pt x="896" y="851"/>
                    <a:pt x="868" y="825"/>
                    <a:pt x="844" y="803"/>
                  </a:cubicBezTo>
                  <a:lnTo>
                    <a:pt x="833" y="793"/>
                  </a:lnTo>
                  <a:cubicBezTo>
                    <a:pt x="861" y="786"/>
                    <a:pt x="893" y="776"/>
                    <a:pt x="921" y="768"/>
                  </a:cubicBezTo>
                  <a:cubicBezTo>
                    <a:pt x="1032" y="732"/>
                    <a:pt x="1136" y="662"/>
                    <a:pt x="1208" y="569"/>
                  </a:cubicBezTo>
                  <a:cubicBezTo>
                    <a:pt x="1238" y="526"/>
                    <a:pt x="1254" y="478"/>
                    <a:pt x="1265" y="428"/>
                  </a:cubicBezTo>
                  <a:cubicBezTo>
                    <a:pt x="1269" y="403"/>
                    <a:pt x="1266" y="372"/>
                    <a:pt x="1262" y="347"/>
                  </a:cubicBezTo>
                  <a:cubicBezTo>
                    <a:pt x="1259" y="321"/>
                    <a:pt x="1248" y="292"/>
                    <a:pt x="1236" y="266"/>
                  </a:cubicBezTo>
                  <a:cubicBezTo>
                    <a:pt x="1209" y="208"/>
                    <a:pt x="1158" y="159"/>
                    <a:pt x="1105" y="122"/>
                  </a:cubicBezTo>
                  <a:cubicBezTo>
                    <a:pt x="1073" y="96"/>
                    <a:pt x="1036" y="79"/>
                    <a:pt x="1000" y="60"/>
                  </a:cubicBezTo>
                  <a:cubicBezTo>
                    <a:pt x="957" y="39"/>
                    <a:pt x="910" y="23"/>
                    <a:pt x="864" y="7"/>
                  </a:cubicBezTo>
                  <a:cubicBezTo>
                    <a:pt x="853" y="3"/>
                    <a:pt x="840" y="2"/>
                    <a:pt x="830" y="2"/>
                  </a:cubicBezTo>
                  <a:cubicBezTo>
                    <a:pt x="826" y="1"/>
                    <a:pt x="822" y="1"/>
                    <a:pt x="81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8811384" y="1470294"/>
              <a:ext cx="21289" cy="23250"/>
            </a:xfrm>
            <a:custGeom>
              <a:avLst/>
              <a:gdLst/>
              <a:ahLst/>
              <a:cxnLst/>
              <a:rect l="l" t="t" r="r" b="b"/>
              <a:pathLst>
                <a:path w="673" h="735" extrusionOk="0">
                  <a:moveTo>
                    <a:pt x="480" y="174"/>
                  </a:moveTo>
                  <a:lnTo>
                    <a:pt x="480" y="174"/>
                  </a:lnTo>
                  <a:cubicBezTo>
                    <a:pt x="483" y="175"/>
                    <a:pt x="487" y="176"/>
                    <a:pt x="489" y="179"/>
                  </a:cubicBezTo>
                  <a:cubicBezTo>
                    <a:pt x="486" y="178"/>
                    <a:pt x="483" y="175"/>
                    <a:pt x="480" y="174"/>
                  </a:cubicBezTo>
                  <a:close/>
                  <a:moveTo>
                    <a:pt x="475" y="235"/>
                  </a:moveTo>
                  <a:lnTo>
                    <a:pt x="475" y="235"/>
                  </a:lnTo>
                  <a:cubicBezTo>
                    <a:pt x="472" y="239"/>
                    <a:pt x="469" y="244"/>
                    <a:pt x="466" y="249"/>
                  </a:cubicBezTo>
                  <a:cubicBezTo>
                    <a:pt x="467" y="244"/>
                    <a:pt x="472" y="239"/>
                    <a:pt x="475" y="235"/>
                  </a:cubicBezTo>
                  <a:close/>
                  <a:moveTo>
                    <a:pt x="171" y="553"/>
                  </a:moveTo>
                  <a:cubicBezTo>
                    <a:pt x="168" y="555"/>
                    <a:pt x="165" y="557"/>
                    <a:pt x="161" y="560"/>
                  </a:cubicBezTo>
                  <a:cubicBezTo>
                    <a:pt x="165" y="558"/>
                    <a:pt x="168" y="556"/>
                    <a:pt x="171" y="553"/>
                  </a:cubicBezTo>
                  <a:close/>
                  <a:moveTo>
                    <a:pt x="433" y="0"/>
                  </a:moveTo>
                  <a:cubicBezTo>
                    <a:pt x="410" y="0"/>
                    <a:pt x="387" y="2"/>
                    <a:pt x="364" y="3"/>
                  </a:cubicBezTo>
                  <a:cubicBezTo>
                    <a:pt x="343" y="6"/>
                    <a:pt x="319" y="23"/>
                    <a:pt x="307" y="39"/>
                  </a:cubicBezTo>
                  <a:cubicBezTo>
                    <a:pt x="293" y="59"/>
                    <a:pt x="287" y="85"/>
                    <a:pt x="290" y="109"/>
                  </a:cubicBezTo>
                  <a:cubicBezTo>
                    <a:pt x="299" y="155"/>
                    <a:pt x="339" y="183"/>
                    <a:pt x="384" y="183"/>
                  </a:cubicBezTo>
                  <a:cubicBezTo>
                    <a:pt x="388" y="183"/>
                    <a:pt x="392" y="183"/>
                    <a:pt x="396" y="182"/>
                  </a:cubicBezTo>
                  <a:cubicBezTo>
                    <a:pt x="414" y="181"/>
                    <a:pt x="430" y="179"/>
                    <a:pt x="447" y="176"/>
                  </a:cubicBezTo>
                  <a:cubicBezTo>
                    <a:pt x="462" y="176"/>
                    <a:pt x="475" y="176"/>
                    <a:pt x="487" y="181"/>
                  </a:cubicBezTo>
                  <a:lnTo>
                    <a:pt x="489" y="181"/>
                  </a:lnTo>
                  <a:cubicBezTo>
                    <a:pt x="489" y="184"/>
                    <a:pt x="489" y="189"/>
                    <a:pt x="487" y="194"/>
                  </a:cubicBezTo>
                  <a:cubicBezTo>
                    <a:pt x="482" y="212"/>
                    <a:pt x="473" y="232"/>
                    <a:pt x="465" y="251"/>
                  </a:cubicBezTo>
                  <a:cubicBezTo>
                    <a:pt x="433" y="301"/>
                    <a:pt x="397" y="347"/>
                    <a:pt x="359" y="390"/>
                  </a:cubicBezTo>
                  <a:cubicBezTo>
                    <a:pt x="303" y="450"/>
                    <a:pt x="242" y="506"/>
                    <a:pt x="171" y="553"/>
                  </a:cubicBezTo>
                  <a:lnTo>
                    <a:pt x="171" y="553"/>
                  </a:lnTo>
                  <a:cubicBezTo>
                    <a:pt x="173" y="553"/>
                    <a:pt x="174" y="552"/>
                    <a:pt x="175" y="552"/>
                  </a:cubicBezTo>
                  <a:lnTo>
                    <a:pt x="175" y="552"/>
                  </a:lnTo>
                  <a:cubicBezTo>
                    <a:pt x="138" y="575"/>
                    <a:pt x="101" y="595"/>
                    <a:pt x="61" y="609"/>
                  </a:cubicBezTo>
                  <a:cubicBezTo>
                    <a:pt x="59" y="609"/>
                    <a:pt x="59" y="609"/>
                    <a:pt x="58" y="610"/>
                  </a:cubicBezTo>
                  <a:cubicBezTo>
                    <a:pt x="25" y="619"/>
                    <a:pt x="1" y="646"/>
                    <a:pt x="8" y="683"/>
                  </a:cubicBezTo>
                  <a:cubicBezTo>
                    <a:pt x="13" y="710"/>
                    <a:pt x="39" y="735"/>
                    <a:pt x="68" y="735"/>
                  </a:cubicBezTo>
                  <a:cubicBezTo>
                    <a:pt x="72" y="735"/>
                    <a:pt x="77" y="734"/>
                    <a:pt x="81" y="733"/>
                  </a:cubicBezTo>
                  <a:cubicBezTo>
                    <a:pt x="185" y="706"/>
                    <a:pt x="274" y="649"/>
                    <a:pt x="360" y="587"/>
                  </a:cubicBezTo>
                  <a:cubicBezTo>
                    <a:pt x="409" y="552"/>
                    <a:pt x="452" y="511"/>
                    <a:pt x="493" y="467"/>
                  </a:cubicBezTo>
                  <a:cubicBezTo>
                    <a:pt x="530" y="427"/>
                    <a:pt x="565" y="387"/>
                    <a:pt x="593" y="340"/>
                  </a:cubicBezTo>
                  <a:cubicBezTo>
                    <a:pt x="636" y="270"/>
                    <a:pt x="672" y="179"/>
                    <a:pt x="632" y="101"/>
                  </a:cubicBezTo>
                  <a:cubicBezTo>
                    <a:pt x="612" y="60"/>
                    <a:pt x="575" y="36"/>
                    <a:pt x="533" y="19"/>
                  </a:cubicBezTo>
                  <a:cubicBezTo>
                    <a:pt x="515" y="10"/>
                    <a:pt x="489" y="9"/>
                    <a:pt x="467" y="3"/>
                  </a:cubicBezTo>
                  <a:cubicBezTo>
                    <a:pt x="457" y="2"/>
                    <a:pt x="446" y="2"/>
                    <a:pt x="4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8734928" y="1674165"/>
              <a:ext cx="22333" cy="14962"/>
            </a:xfrm>
            <a:custGeom>
              <a:avLst/>
              <a:gdLst/>
              <a:ahLst/>
              <a:cxnLst/>
              <a:rect l="l" t="t" r="r" b="b"/>
              <a:pathLst>
                <a:path w="706" h="473" extrusionOk="0">
                  <a:moveTo>
                    <a:pt x="595" y="0"/>
                  </a:moveTo>
                  <a:cubicBezTo>
                    <a:pt x="588" y="2"/>
                    <a:pt x="578" y="4"/>
                    <a:pt x="566" y="9"/>
                  </a:cubicBezTo>
                  <a:cubicBezTo>
                    <a:pt x="533" y="26"/>
                    <a:pt x="516" y="69"/>
                    <a:pt x="533" y="102"/>
                  </a:cubicBezTo>
                  <a:cubicBezTo>
                    <a:pt x="538" y="113"/>
                    <a:pt x="543" y="122"/>
                    <a:pt x="548" y="132"/>
                  </a:cubicBezTo>
                  <a:cubicBezTo>
                    <a:pt x="550" y="145"/>
                    <a:pt x="552" y="158"/>
                    <a:pt x="555" y="171"/>
                  </a:cubicBezTo>
                  <a:cubicBezTo>
                    <a:pt x="555" y="175"/>
                    <a:pt x="555" y="181"/>
                    <a:pt x="552" y="186"/>
                  </a:cubicBezTo>
                  <a:cubicBezTo>
                    <a:pt x="550" y="193"/>
                    <a:pt x="548" y="202"/>
                    <a:pt x="543" y="209"/>
                  </a:cubicBezTo>
                  <a:cubicBezTo>
                    <a:pt x="538" y="219"/>
                    <a:pt x="533" y="226"/>
                    <a:pt x="526" y="234"/>
                  </a:cubicBezTo>
                  <a:cubicBezTo>
                    <a:pt x="516" y="242"/>
                    <a:pt x="506" y="249"/>
                    <a:pt x="495" y="256"/>
                  </a:cubicBezTo>
                  <a:cubicBezTo>
                    <a:pt x="475" y="267"/>
                    <a:pt x="456" y="277"/>
                    <a:pt x="436" y="284"/>
                  </a:cubicBezTo>
                  <a:cubicBezTo>
                    <a:pt x="400" y="294"/>
                    <a:pt x="364" y="299"/>
                    <a:pt x="327" y="302"/>
                  </a:cubicBezTo>
                  <a:cubicBezTo>
                    <a:pt x="287" y="302"/>
                    <a:pt x="251" y="299"/>
                    <a:pt x="213" y="294"/>
                  </a:cubicBezTo>
                  <a:cubicBezTo>
                    <a:pt x="180" y="285"/>
                    <a:pt x="148" y="274"/>
                    <a:pt x="118" y="259"/>
                  </a:cubicBezTo>
                  <a:cubicBezTo>
                    <a:pt x="109" y="255"/>
                    <a:pt x="100" y="254"/>
                    <a:pt x="90" y="254"/>
                  </a:cubicBezTo>
                  <a:cubicBezTo>
                    <a:pt x="55" y="254"/>
                    <a:pt x="19" y="278"/>
                    <a:pt x="8" y="309"/>
                  </a:cubicBezTo>
                  <a:cubicBezTo>
                    <a:pt x="1" y="331"/>
                    <a:pt x="1" y="355"/>
                    <a:pt x="11" y="377"/>
                  </a:cubicBezTo>
                  <a:cubicBezTo>
                    <a:pt x="21" y="398"/>
                    <a:pt x="36" y="410"/>
                    <a:pt x="56" y="420"/>
                  </a:cubicBezTo>
                  <a:cubicBezTo>
                    <a:pt x="131" y="455"/>
                    <a:pt x="214" y="473"/>
                    <a:pt x="297" y="473"/>
                  </a:cubicBezTo>
                  <a:cubicBezTo>
                    <a:pt x="383" y="473"/>
                    <a:pt x="468" y="454"/>
                    <a:pt x="545" y="415"/>
                  </a:cubicBezTo>
                  <a:cubicBezTo>
                    <a:pt x="578" y="398"/>
                    <a:pt x="609" y="377"/>
                    <a:pt x="635" y="350"/>
                  </a:cubicBezTo>
                  <a:cubicBezTo>
                    <a:pt x="659" y="322"/>
                    <a:pt x="678" y="294"/>
                    <a:pt x="692" y="259"/>
                  </a:cubicBezTo>
                  <a:cubicBezTo>
                    <a:pt x="705" y="226"/>
                    <a:pt x="705" y="188"/>
                    <a:pt x="701" y="152"/>
                  </a:cubicBezTo>
                  <a:cubicBezTo>
                    <a:pt x="699" y="135"/>
                    <a:pt x="694" y="113"/>
                    <a:pt x="687" y="98"/>
                  </a:cubicBezTo>
                  <a:cubicBezTo>
                    <a:pt x="678" y="77"/>
                    <a:pt x="669" y="59"/>
                    <a:pt x="658" y="40"/>
                  </a:cubicBezTo>
                  <a:cubicBezTo>
                    <a:pt x="648" y="23"/>
                    <a:pt x="636" y="12"/>
                    <a:pt x="619" y="4"/>
                  </a:cubicBezTo>
                  <a:cubicBezTo>
                    <a:pt x="612" y="2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8780859" y="1323392"/>
              <a:ext cx="65859" cy="59311"/>
            </a:xfrm>
            <a:custGeom>
              <a:avLst/>
              <a:gdLst/>
              <a:ahLst/>
              <a:cxnLst/>
              <a:rect l="l" t="t" r="r" b="b"/>
              <a:pathLst>
                <a:path w="2082" h="1875" extrusionOk="0">
                  <a:moveTo>
                    <a:pt x="1616" y="1279"/>
                  </a:moveTo>
                  <a:cubicBezTo>
                    <a:pt x="1613" y="1282"/>
                    <a:pt x="1613" y="1288"/>
                    <a:pt x="1611" y="1291"/>
                  </a:cubicBezTo>
                  <a:cubicBezTo>
                    <a:pt x="1611" y="1288"/>
                    <a:pt x="1613" y="1282"/>
                    <a:pt x="1616" y="1279"/>
                  </a:cubicBezTo>
                  <a:close/>
                  <a:moveTo>
                    <a:pt x="1818" y="1680"/>
                  </a:moveTo>
                  <a:cubicBezTo>
                    <a:pt x="1813" y="1686"/>
                    <a:pt x="1810" y="1693"/>
                    <a:pt x="1806" y="1698"/>
                  </a:cubicBezTo>
                  <a:cubicBezTo>
                    <a:pt x="1810" y="1693"/>
                    <a:pt x="1813" y="1685"/>
                    <a:pt x="1818" y="1680"/>
                  </a:cubicBezTo>
                  <a:close/>
                  <a:moveTo>
                    <a:pt x="301" y="1"/>
                  </a:moveTo>
                  <a:cubicBezTo>
                    <a:pt x="205" y="2"/>
                    <a:pt x="107" y="68"/>
                    <a:pt x="29" y="127"/>
                  </a:cubicBezTo>
                  <a:cubicBezTo>
                    <a:pt x="2" y="148"/>
                    <a:pt x="1" y="190"/>
                    <a:pt x="22" y="214"/>
                  </a:cubicBezTo>
                  <a:cubicBezTo>
                    <a:pt x="35" y="229"/>
                    <a:pt x="52" y="236"/>
                    <a:pt x="69" y="236"/>
                  </a:cubicBezTo>
                  <a:cubicBezTo>
                    <a:pt x="83" y="236"/>
                    <a:pt x="98" y="231"/>
                    <a:pt x="109" y="221"/>
                  </a:cubicBezTo>
                  <a:cubicBezTo>
                    <a:pt x="129" y="206"/>
                    <a:pt x="149" y="191"/>
                    <a:pt x="171" y="178"/>
                  </a:cubicBezTo>
                  <a:cubicBezTo>
                    <a:pt x="198" y="163"/>
                    <a:pt x="227" y="150"/>
                    <a:pt x="255" y="140"/>
                  </a:cubicBezTo>
                  <a:cubicBezTo>
                    <a:pt x="270" y="135"/>
                    <a:pt x="284" y="134"/>
                    <a:pt x="298" y="132"/>
                  </a:cubicBezTo>
                  <a:cubicBezTo>
                    <a:pt x="303" y="132"/>
                    <a:pt x="308" y="132"/>
                    <a:pt x="311" y="134"/>
                  </a:cubicBezTo>
                  <a:cubicBezTo>
                    <a:pt x="318" y="135"/>
                    <a:pt x="326" y="140"/>
                    <a:pt x="334" y="141"/>
                  </a:cubicBezTo>
                  <a:cubicBezTo>
                    <a:pt x="337" y="143"/>
                    <a:pt x="341" y="147"/>
                    <a:pt x="344" y="148"/>
                  </a:cubicBezTo>
                  <a:cubicBezTo>
                    <a:pt x="351" y="155"/>
                    <a:pt x="357" y="164"/>
                    <a:pt x="364" y="171"/>
                  </a:cubicBezTo>
                  <a:cubicBezTo>
                    <a:pt x="370" y="184"/>
                    <a:pt x="377" y="197"/>
                    <a:pt x="380" y="211"/>
                  </a:cubicBezTo>
                  <a:cubicBezTo>
                    <a:pt x="387" y="243"/>
                    <a:pt x="393" y="273"/>
                    <a:pt x="396" y="306"/>
                  </a:cubicBezTo>
                  <a:lnTo>
                    <a:pt x="396" y="354"/>
                  </a:lnTo>
                  <a:cubicBezTo>
                    <a:pt x="396" y="372"/>
                    <a:pt x="400" y="387"/>
                    <a:pt x="413" y="402"/>
                  </a:cubicBezTo>
                  <a:cubicBezTo>
                    <a:pt x="423" y="415"/>
                    <a:pt x="442" y="425"/>
                    <a:pt x="461" y="425"/>
                  </a:cubicBezTo>
                  <a:cubicBezTo>
                    <a:pt x="465" y="425"/>
                    <a:pt x="470" y="425"/>
                    <a:pt x="475" y="423"/>
                  </a:cubicBezTo>
                  <a:cubicBezTo>
                    <a:pt x="516" y="412"/>
                    <a:pt x="558" y="405"/>
                    <a:pt x="598" y="400"/>
                  </a:cubicBezTo>
                  <a:cubicBezTo>
                    <a:pt x="621" y="400"/>
                    <a:pt x="639" y="402"/>
                    <a:pt x="659" y="406"/>
                  </a:cubicBezTo>
                  <a:cubicBezTo>
                    <a:pt x="674" y="409"/>
                    <a:pt x="686" y="415"/>
                    <a:pt x="699" y="420"/>
                  </a:cubicBezTo>
                  <a:cubicBezTo>
                    <a:pt x="708" y="426"/>
                    <a:pt x="716" y="432"/>
                    <a:pt x="725" y="440"/>
                  </a:cubicBezTo>
                  <a:cubicBezTo>
                    <a:pt x="732" y="449"/>
                    <a:pt x="739" y="456"/>
                    <a:pt x="747" y="465"/>
                  </a:cubicBezTo>
                  <a:cubicBezTo>
                    <a:pt x="754" y="479"/>
                    <a:pt x="761" y="493"/>
                    <a:pt x="767" y="508"/>
                  </a:cubicBezTo>
                  <a:cubicBezTo>
                    <a:pt x="772" y="531"/>
                    <a:pt x="775" y="555"/>
                    <a:pt x="780" y="578"/>
                  </a:cubicBezTo>
                  <a:cubicBezTo>
                    <a:pt x="780" y="616"/>
                    <a:pt x="775" y="652"/>
                    <a:pt x="771" y="692"/>
                  </a:cubicBezTo>
                  <a:cubicBezTo>
                    <a:pt x="767" y="717"/>
                    <a:pt x="781" y="745"/>
                    <a:pt x="801" y="760"/>
                  </a:cubicBezTo>
                  <a:cubicBezTo>
                    <a:pt x="814" y="769"/>
                    <a:pt x="828" y="774"/>
                    <a:pt x="843" y="774"/>
                  </a:cubicBezTo>
                  <a:cubicBezTo>
                    <a:pt x="854" y="774"/>
                    <a:pt x="865" y="771"/>
                    <a:pt x="875" y="767"/>
                  </a:cubicBezTo>
                  <a:cubicBezTo>
                    <a:pt x="880" y="765"/>
                    <a:pt x="881" y="765"/>
                    <a:pt x="885" y="764"/>
                  </a:cubicBezTo>
                  <a:cubicBezTo>
                    <a:pt x="933" y="750"/>
                    <a:pt x="983" y="741"/>
                    <a:pt x="1033" y="735"/>
                  </a:cubicBezTo>
                  <a:cubicBezTo>
                    <a:pt x="1062" y="735"/>
                    <a:pt x="1090" y="737"/>
                    <a:pt x="1119" y="742"/>
                  </a:cubicBezTo>
                  <a:lnTo>
                    <a:pt x="1162" y="758"/>
                  </a:lnTo>
                  <a:cubicBezTo>
                    <a:pt x="1176" y="767"/>
                    <a:pt x="1189" y="777"/>
                    <a:pt x="1202" y="785"/>
                  </a:cubicBezTo>
                  <a:cubicBezTo>
                    <a:pt x="1210" y="794"/>
                    <a:pt x="1218" y="805"/>
                    <a:pt x="1225" y="814"/>
                  </a:cubicBezTo>
                  <a:cubicBezTo>
                    <a:pt x="1232" y="828"/>
                    <a:pt x="1239" y="841"/>
                    <a:pt x="1245" y="856"/>
                  </a:cubicBezTo>
                  <a:cubicBezTo>
                    <a:pt x="1253" y="884"/>
                    <a:pt x="1258" y="914"/>
                    <a:pt x="1261" y="944"/>
                  </a:cubicBezTo>
                  <a:lnTo>
                    <a:pt x="1261" y="963"/>
                  </a:lnTo>
                  <a:cubicBezTo>
                    <a:pt x="1261" y="987"/>
                    <a:pt x="1265" y="1009"/>
                    <a:pt x="1281" y="1027"/>
                  </a:cubicBezTo>
                  <a:cubicBezTo>
                    <a:pt x="1298" y="1047"/>
                    <a:pt x="1322" y="1059"/>
                    <a:pt x="1350" y="1059"/>
                  </a:cubicBezTo>
                  <a:cubicBezTo>
                    <a:pt x="1355" y="1059"/>
                    <a:pt x="1360" y="1058"/>
                    <a:pt x="1365" y="1057"/>
                  </a:cubicBezTo>
                  <a:cubicBezTo>
                    <a:pt x="1387" y="1052"/>
                    <a:pt x="1408" y="1050"/>
                    <a:pt x="1430" y="1049"/>
                  </a:cubicBezTo>
                  <a:cubicBezTo>
                    <a:pt x="1458" y="1049"/>
                    <a:pt x="1484" y="1050"/>
                    <a:pt x="1511" y="1056"/>
                  </a:cubicBezTo>
                  <a:cubicBezTo>
                    <a:pt x="1526" y="1059"/>
                    <a:pt x="1538" y="1065"/>
                    <a:pt x="1551" y="1070"/>
                  </a:cubicBezTo>
                  <a:cubicBezTo>
                    <a:pt x="1556" y="1073"/>
                    <a:pt x="1560" y="1075"/>
                    <a:pt x="1564" y="1079"/>
                  </a:cubicBezTo>
                  <a:lnTo>
                    <a:pt x="1564" y="1079"/>
                  </a:lnTo>
                  <a:cubicBezTo>
                    <a:pt x="1562" y="1077"/>
                    <a:pt x="1559" y="1075"/>
                    <a:pt x="1556" y="1075"/>
                  </a:cubicBezTo>
                  <a:lnTo>
                    <a:pt x="1556" y="1075"/>
                  </a:lnTo>
                  <a:cubicBezTo>
                    <a:pt x="1560" y="1078"/>
                    <a:pt x="1564" y="1079"/>
                    <a:pt x="1567" y="1081"/>
                  </a:cubicBezTo>
                  <a:lnTo>
                    <a:pt x="1567" y="1081"/>
                  </a:lnTo>
                  <a:cubicBezTo>
                    <a:pt x="1566" y="1080"/>
                    <a:pt x="1565" y="1079"/>
                    <a:pt x="1564" y="1079"/>
                  </a:cubicBezTo>
                  <a:lnTo>
                    <a:pt x="1564" y="1079"/>
                  </a:lnTo>
                  <a:cubicBezTo>
                    <a:pt x="1567" y="1080"/>
                    <a:pt x="1569" y="1081"/>
                    <a:pt x="1570" y="1082"/>
                  </a:cubicBezTo>
                  <a:cubicBezTo>
                    <a:pt x="1569" y="1081"/>
                    <a:pt x="1568" y="1081"/>
                    <a:pt x="1567" y="1081"/>
                  </a:cubicBezTo>
                  <a:lnTo>
                    <a:pt x="1567" y="1081"/>
                  </a:lnTo>
                  <a:cubicBezTo>
                    <a:pt x="1570" y="1083"/>
                    <a:pt x="1573" y="1085"/>
                    <a:pt x="1576" y="1088"/>
                  </a:cubicBezTo>
                  <a:cubicBezTo>
                    <a:pt x="1583" y="1095"/>
                    <a:pt x="1590" y="1103"/>
                    <a:pt x="1596" y="1110"/>
                  </a:cubicBezTo>
                  <a:cubicBezTo>
                    <a:pt x="1601" y="1122"/>
                    <a:pt x="1604" y="1131"/>
                    <a:pt x="1610" y="1142"/>
                  </a:cubicBezTo>
                  <a:cubicBezTo>
                    <a:pt x="1613" y="1159"/>
                    <a:pt x="1617" y="1178"/>
                    <a:pt x="1619" y="1195"/>
                  </a:cubicBezTo>
                  <a:cubicBezTo>
                    <a:pt x="1619" y="1228"/>
                    <a:pt x="1616" y="1258"/>
                    <a:pt x="1609" y="1289"/>
                  </a:cubicBezTo>
                  <a:cubicBezTo>
                    <a:pt x="1606" y="1299"/>
                    <a:pt x="1603" y="1309"/>
                    <a:pt x="1601" y="1318"/>
                  </a:cubicBezTo>
                  <a:cubicBezTo>
                    <a:pt x="1594" y="1344"/>
                    <a:pt x="1591" y="1368"/>
                    <a:pt x="1604" y="1394"/>
                  </a:cubicBezTo>
                  <a:cubicBezTo>
                    <a:pt x="1619" y="1421"/>
                    <a:pt x="1652" y="1450"/>
                    <a:pt x="1683" y="1450"/>
                  </a:cubicBezTo>
                  <a:cubicBezTo>
                    <a:pt x="1693" y="1449"/>
                    <a:pt x="1703" y="1449"/>
                    <a:pt x="1712" y="1449"/>
                  </a:cubicBezTo>
                  <a:cubicBezTo>
                    <a:pt x="1735" y="1449"/>
                    <a:pt x="1757" y="1451"/>
                    <a:pt x="1780" y="1453"/>
                  </a:cubicBezTo>
                  <a:cubicBezTo>
                    <a:pt x="1795" y="1457"/>
                    <a:pt x="1809" y="1461"/>
                    <a:pt x="1820" y="1467"/>
                  </a:cubicBezTo>
                  <a:cubicBezTo>
                    <a:pt x="1825" y="1468"/>
                    <a:pt x="1828" y="1471"/>
                    <a:pt x="1831" y="1474"/>
                  </a:cubicBezTo>
                  <a:cubicBezTo>
                    <a:pt x="1835" y="1480"/>
                    <a:pt x="1839" y="1486"/>
                    <a:pt x="1842" y="1490"/>
                  </a:cubicBezTo>
                  <a:cubicBezTo>
                    <a:pt x="1845" y="1494"/>
                    <a:pt x="1846" y="1497"/>
                    <a:pt x="1848" y="1500"/>
                  </a:cubicBezTo>
                  <a:cubicBezTo>
                    <a:pt x="1849" y="1510"/>
                    <a:pt x="1852" y="1519"/>
                    <a:pt x="1853" y="1530"/>
                  </a:cubicBezTo>
                  <a:cubicBezTo>
                    <a:pt x="1853" y="1547"/>
                    <a:pt x="1852" y="1564"/>
                    <a:pt x="1848" y="1582"/>
                  </a:cubicBezTo>
                  <a:cubicBezTo>
                    <a:pt x="1838" y="1622"/>
                    <a:pt x="1820" y="1659"/>
                    <a:pt x="1803" y="1696"/>
                  </a:cubicBezTo>
                  <a:lnTo>
                    <a:pt x="1788" y="1723"/>
                  </a:lnTo>
                  <a:cubicBezTo>
                    <a:pt x="1773" y="1746"/>
                    <a:pt x="1766" y="1769"/>
                    <a:pt x="1770" y="1796"/>
                  </a:cubicBezTo>
                  <a:cubicBezTo>
                    <a:pt x="1776" y="1822"/>
                    <a:pt x="1790" y="1844"/>
                    <a:pt x="1810" y="1858"/>
                  </a:cubicBezTo>
                  <a:cubicBezTo>
                    <a:pt x="1827" y="1869"/>
                    <a:pt x="1847" y="1875"/>
                    <a:pt x="1867" y="1875"/>
                  </a:cubicBezTo>
                  <a:cubicBezTo>
                    <a:pt x="1898" y="1875"/>
                    <a:pt x="1929" y="1861"/>
                    <a:pt x="1945" y="1834"/>
                  </a:cubicBezTo>
                  <a:cubicBezTo>
                    <a:pt x="2017" y="1716"/>
                    <a:pt x="2081" y="1566"/>
                    <a:pt x="2028" y="1430"/>
                  </a:cubicBezTo>
                  <a:cubicBezTo>
                    <a:pt x="2005" y="1367"/>
                    <a:pt x="1961" y="1321"/>
                    <a:pt x="1902" y="1289"/>
                  </a:cubicBezTo>
                  <a:cubicBezTo>
                    <a:pt x="1871" y="1274"/>
                    <a:pt x="1839" y="1267"/>
                    <a:pt x="1806" y="1259"/>
                  </a:cubicBezTo>
                  <a:cubicBezTo>
                    <a:pt x="1812" y="1224"/>
                    <a:pt x="1809" y="1186"/>
                    <a:pt x="1805" y="1151"/>
                  </a:cubicBezTo>
                  <a:cubicBezTo>
                    <a:pt x="1802" y="1116"/>
                    <a:pt x="1790" y="1085"/>
                    <a:pt x="1778" y="1053"/>
                  </a:cubicBezTo>
                  <a:cubicBezTo>
                    <a:pt x="1767" y="1025"/>
                    <a:pt x="1747" y="999"/>
                    <a:pt x="1727" y="974"/>
                  </a:cubicBezTo>
                  <a:cubicBezTo>
                    <a:pt x="1687" y="924"/>
                    <a:pt x="1626" y="893"/>
                    <a:pt x="1566" y="878"/>
                  </a:cubicBezTo>
                  <a:cubicBezTo>
                    <a:pt x="1534" y="871"/>
                    <a:pt x="1503" y="868"/>
                    <a:pt x="1473" y="868"/>
                  </a:cubicBezTo>
                  <a:cubicBezTo>
                    <a:pt x="1457" y="868"/>
                    <a:pt x="1442" y="868"/>
                    <a:pt x="1427" y="870"/>
                  </a:cubicBezTo>
                  <a:cubicBezTo>
                    <a:pt x="1425" y="864"/>
                    <a:pt x="1425" y="858"/>
                    <a:pt x="1424" y="853"/>
                  </a:cubicBezTo>
                  <a:cubicBezTo>
                    <a:pt x="1417" y="817"/>
                    <a:pt x="1402" y="784"/>
                    <a:pt x="1384" y="751"/>
                  </a:cubicBezTo>
                  <a:cubicBezTo>
                    <a:pt x="1354" y="692"/>
                    <a:pt x="1302" y="644"/>
                    <a:pt x="1241" y="614"/>
                  </a:cubicBezTo>
                  <a:cubicBezTo>
                    <a:pt x="1183" y="583"/>
                    <a:pt x="1119" y="572"/>
                    <a:pt x="1053" y="572"/>
                  </a:cubicBezTo>
                  <a:cubicBezTo>
                    <a:pt x="1049" y="572"/>
                    <a:pt x="1044" y="572"/>
                    <a:pt x="1040" y="572"/>
                  </a:cubicBezTo>
                  <a:cubicBezTo>
                    <a:pt x="1001" y="574"/>
                    <a:pt x="961" y="579"/>
                    <a:pt x="924" y="588"/>
                  </a:cubicBezTo>
                  <a:cubicBezTo>
                    <a:pt x="923" y="551"/>
                    <a:pt x="917" y="512"/>
                    <a:pt x="907" y="473"/>
                  </a:cubicBezTo>
                  <a:cubicBezTo>
                    <a:pt x="890" y="416"/>
                    <a:pt x="858" y="362"/>
                    <a:pt x="810" y="323"/>
                  </a:cubicBezTo>
                  <a:cubicBezTo>
                    <a:pt x="787" y="306"/>
                    <a:pt x="761" y="291"/>
                    <a:pt x="735" y="280"/>
                  </a:cubicBezTo>
                  <a:cubicBezTo>
                    <a:pt x="706" y="269"/>
                    <a:pt x="674" y="264"/>
                    <a:pt x="645" y="261"/>
                  </a:cubicBezTo>
                  <a:cubicBezTo>
                    <a:pt x="635" y="260"/>
                    <a:pt x="625" y="260"/>
                    <a:pt x="614" y="260"/>
                  </a:cubicBezTo>
                  <a:cubicBezTo>
                    <a:pt x="590" y="260"/>
                    <a:pt x="566" y="263"/>
                    <a:pt x="543" y="266"/>
                  </a:cubicBezTo>
                  <a:cubicBezTo>
                    <a:pt x="536" y="269"/>
                    <a:pt x="529" y="269"/>
                    <a:pt x="522" y="270"/>
                  </a:cubicBezTo>
                  <a:cubicBezTo>
                    <a:pt x="520" y="258"/>
                    <a:pt x="520" y="248"/>
                    <a:pt x="517" y="240"/>
                  </a:cubicBezTo>
                  <a:cubicBezTo>
                    <a:pt x="515" y="206"/>
                    <a:pt x="503" y="173"/>
                    <a:pt x="490" y="141"/>
                  </a:cubicBezTo>
                  <a:cubicBezTo>
                    <a:pt x="473" y="91"/>
                    <a:pt x="433" y="44"/>
                    <a:pt x="386" y="21"/>
                  </a:cubicBezTo>
                  <a:cubicBezTo>
                    <a:pt x="357" y="8"/>
                    <a:pt x="330" y="1"/>
                    <a:pt x="30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8797181" y="1307545"/>
              <a:ext cx="45361" cy="33657"/>
            </a:xfrm>
            <a:custGeom>
              <a:avLst/>
              <a:gdLst/>
              <a:ahLst/>
              <a:cxnLst/>
              <a:rect l="l" t="t" r="r" b="b"/>
              <a:pathLst>
                <a:path w="1434" h="1064" extrusionOk="0">
                  <a:moveTo>
                    <a:pt x="289" y="1"/>
                  </a:moveTo>
                  <a:cubicBezTo>
                    <a:pt x="275" y="1"/>
                    <a:pt x="263" y="3"/>
                    <a:pt x="251" y="6"/>
                  </a:cubicBezTo>
                  <a:cubicBezTo>
                    <a:pt x="216" y="12"/>
                    <a:pt x="185" y="28"/>
                    <a:pt x="155" y="44"/>
                  </a:cubicBezTo>
                  <a:cubicBezTo>
                    <a:pt x="107" y="68"/>
                    <a:pt x="66" y="104"/>
                    <a:pt x="27" y="139"/>
                  </a:cubicBezTo>
                  <a:cubicBezTo>
                    <a:pt x="6" y="158"/>
                    <a:pt x="0" y="191"/>
                    <a:pt x="20" y="214"/>
                  </a:cubicBezTo>
                  <a:cubicBezTo>
                    <a:pt x="30" y="226"/>
                    <a:pt x="46" y="233"/>
                    <a:pt x="62" y="233"/>
                  </a:cubicBezTo>
                  <a:cubicBezTo>
                    <a:pt x="74" y="233"/>
                    <a:pt x="85" y="230"/>
                    <a:pt x="95" y="221"/>
                  </a:cubicBezTo>
                  <a:cubicBezTo>
                    <a:pt x="122" y="197"/>
                    <a:pt x="150" y="172"/>
                    <a:pt x="180" y="154"/>
                  </a:cubicBezTo>
                  <a:cubicBezTo>
                    <a:pt x="206" y="138"/>
                    <a:pt x="229" y="127"/>
                    <a:pt x="256" y="118"/>
                  </a:cubicBezTo>
                  <a:cubicBezTo>
                    <a:pt x="269" y="114"/>
                    <a:pt x="284" y="112"/>
                    <a:pt x="295" y="109"/>
                  </a:cubicBezTo>
                  <a:cubicBezTo>
                    <a:pt x="309" y="109"/>
                    <a:pt x="322" y="112"/>
                    <a:pt x="335" y="114"/>
                  </a:cubicBezTo>
                  <a:cubicBezTo>
                    <a:pt x="342" y="115"/>
                    <a:pt x="348" y="117"/>
                    <a:pt x="352" y="121"/>
                  </a:cubicBezTo>
                  <a:cubicBezTo>
                    <a:pt x="359" y="124"/>
                    <a:pt x="367" y="129"/>
                    <a:pt x="374" y="135"/>
                  </a:cubicBezTo>
                  <a:cubicBezTo>
                    <a:pt x="381" y="142"/>
                    <a:pt x="387" y="150"/>
                    <a:pt x="392" y="158"/>
                  </a:cubicBezTo>
                  <a:cubicBezTo>
                    <a:pt x="400" y="172"/>
                    <a:pt x="407" y="187"/>
                    <a:pt x="412" y="201"/>
                  </a:cubicBezTo>
                  <a:cubicBezTo>
                    <a:pt x="420" y="227"/>
                    <a:pt x="422" y="250"/>
                    <a:pt x="424" y="276"/>
                  </a:cubicBezTo>
                  <a:cubicBezTo>
                    <a:pt x="424" y="316"/>
                    <a:pt x="421" y="356"/>
                    <a:pt x="414" y="397"/>
                  </a:cubicBezTo>
                  <a:cubicBezTo>
                    <a:pt x="410" y="416"/>
                    <a:pt x="422" y="440"/>
                    <a:pt x="438" y="450"/>
                  </a:cubicBezTo>
                  <a:cubicBezTo>
                    <a:pt x="449" y="457"/>
                    <a:pt x="461" y="461"/>
                    <a:pt x="472" y="461"/>
                  </a:cubicBezTo>
                  <a:cubicBezTo>
                    <a:pt x="486" y="461"/>
                    <a:pt x="499" y="456"/>
                    <a:pt x="513" y="447"/>
                  </a:cubicBezTo>
                  <a:cubicBezTo>
                    <a:pt x="516" y="443"/>
                    <a:pt x="521" y="442"/>
                    <a:pt x="527" y="437"/>
                  </a:cubicBezTo>
                  <a:cubicBezTo>
                    <a:pt x="566" y="414"/>
                    <a:pt x="603" y="394"/>
                    <a:pt x="646" y="380"/>
                  </a:cubicBezTo>
                  <a:cubicBezTo>
                    <a:pt x="667" y="376"/>
                    <a:pt x="689" y="371"/>
                    <a:pt x="710" y="370"/>
                  </a:cubicBezTo>
                  <a:cubicBezTo>
                    <a:pt x="723" y="370"/>
                    <a:pt x="736" y="371"/>
                    <a:pt x="749" y="373"/>
                  </a:cubicBezTo>
                  <a:cubicBezTo>
                    <a:pt x="759" y="377"/>
                    <a:pt x="768" y="380"/>
                    <a:pt x="779" y="384"/>
                  </a:cubicBezTo>
                  <a:cubicBezTo>
                    <a:pt x="788" y="390"/>
                    <a:pt x="795" y="394"/>
                    <a:pt x="803" y="402"/>
                  </a:cubicBezTo>
                  <a:cubicBezTo>
                    <a:pt x="809" y="407"/>
                    <a:pt x="813" y="413"/>
                    <a:pt x="818" y="420"/>
                  </a:cubicBezTo>
                  <a:cubicBezTo>
                    <a:pt x="828" y="434"/>
                    <a:pt x="835" y="450"/>
                    <a:pt x="839" y="466"/>
                  </a:cubicBezTo>
                  <a:cubicBezTo>
                    <a:pt x="845" y="490"/>
                    <a:pt x="849" y="512"/>
                    <a:pt x="851" y="535"/>
                  </a:cubicBezTo>
                  <a:cubicBezTo>
                    <a:pt x="851" y="569"/>
                    <a:pt x="846" y="601"/>
                    <a:pt x="843" y="633"/>
                  </a:cubicBezTo>
                  <a:cubicBezTo>
                    <a:pt x="839" y="658"/>
                    <a:pt x="853" y="686"/>
                    <a:pt x="875" y="701"/>
                  </a:cubicBezTo>
                  <a:cubicBezTo>
                    <a:pt x="889" y="710"/>
                    <a:pt x="905" y="715"/>
                    <a:pt x="921" y="715"/>
                  </a:cubicBezTo>
                  <a:cubicBezTo>
                    <a:pt x="932" y="715"/>
                    <a:pt x="942" y="713"/>
                    <a:pt x="952" y="708"/>
                  </a:cubicBezTo>
                  <a:cubicBezTo>
                    <a:pt x="965" y="702"/>
                    <a:pt x="975" y="698"/>
                    <a:pt x="988" y="694"/>
                  </a:cubicBezTo>
                  <a:cubicBezTo>
                    <a:pt x="1022" y="685"/>
                    <a:pt x="1057" y="678"/>
                    <a:pt x="1090" y="674"/>
                  </a:cubicBezTo>
                  <a:cubicBezTo>
                    <a:pt x="1108" y="674"/>
                    <a:pt x="1125" y="676"/>
                    <a:pt x="1144" y="679"/>
                  </a:cubicBezTo>
                  <a:cubicBezTo>
                    <a:pt x="1154" y="684"/>
                    <a:pt x="1164" y="686"/>
                    <a:pt x="1174" y="691"/>
                  </a:cubicBezTo>
                  <a:lnTo>
                    <a:pt x="1196" y="707"/>
                  </a:lnTo>
                  <a:cubicBezTo>
                    <a:pt x="1203" y="715"/>
                    <a:pt x="1210" y="722"/>
                    <a:pt x="1217" y="731"/>
                  </a:cubicBezTo>
                  <a:cubicBezTo>
                    <a:pt x="1226" y="748"/>
                    <a:pt x="1233" y="762"/>
                    <a:pt x="1239" y="780"/>
                  </a:cubicBezTo>
                  <a:cubicBezTo>
                    <a:pt x="1244" y="802"/>
                    <a:pt x="1247" y="827"/>
                    <a:pt x="1250" y="850"/>
                  </a:cubicBezTo>
                  <a:cubicBezTo>
                    <a:pt x="1250" y="887"/>
                    <a:pt x="1246" y="924"/>
                    <a:pt x="1240" y="963"/>
                  </a:cubicBezTo>
                  <a:cubicBezTo>
                    <a:pt x="1233" y="1013"/>
                    <a:pt x="1276" y="1057"/>
                    <a:pt x="1323" y="1063"/>
                  </a:cubicBezTo>
                  <a:cubicBezTo>
                    <a:pt x="1326" y="1063"/>
                    <a:pt x="1328" y="1063"/>
                    <a:pt x="1331" y="1063"/>
                  </a:cubicBezTo>
                  <a:cubicBezTo>
                    <a:pt x="1379" y="1063"/>
                    <a:pt x="1417" y="1026"/>
                    <a:pt x="1423" y="980"/>
                  </a:cubicBezTo>
                  <a:cubicBezTo>
                    <a:pt x="1433" y="900"/>
                    <a:pt x="1433" y="820"/>
                    <a:pt x="1410" y="741"/>
                  </a:cubicBezTo>
                  <a:cubicBezTo>
                    <a:pt x="1393" y="678"/>
                    <a:pt x="1359" y="616"/>
                    <a:pt x="1304" y="576"/>
                  </a:cubicBezTo>
                  <a:cubicBezTo>
                    <a:pt x="1282" y="556"/>
                    <a:pt x="1253" y="542"/>
                    <a:pt x="1226" y="529"/>
                  </a:cubicBezTo>
                  <a:cubicBezTo>
                    <a:pt x="1216" y="526"/>
                    <a:pt x="1203" y="522"/>
                    <a:pt x="1193" y="519"/>
                  </a:cubicBezTo>
                  <a:cubicBezTo>
                    <a:pt x="1171" y="513"/>
                    <a:pt x="1153" y="512"/>
                    <a:pt x="1131" y="509"/>
                  </a:cubicBezTo>
                  <a:cubicBezTo>
                    <a:pt x="1125" y="508"/>
                    <a:pt x="1119" y="508"/>
                    <a:pt x="1112" y="508"/>
                  </a:cubicBezTo>
                  <a:cubicBezTo>
                    <a:pt x="1083" y="508"/>
                    <a:pt x="1053" y="513"/>
                    <a:pt x="1024" y="519"/>
                  </a:cubicBezTo>
                  <a:cubicBezTo>
                    <a:pt x="1015" y="520"/>
                    <a:pt x="1007" y="522"/>
                    <a:pt x="997" y="526"/>
                  </a:cubicBezTo>
                  <a:cubicBezTo>
                    <a:pt x="994" y="487"/>
                    <a:pt x="987" y="450"/>
                    <a:pt x="974" y="414"/>
                  </a:cubicBezTo>
                  <a:cubicBezTo>
                    <a:pt x="951" y="351"/>
                    <a:pt x="909" y="300"/>
                    <a:pt x="851" y="268"/>
                  </a:cubicBezTo>
                  <a:cubicBezTo>
                    <a:pt x="812" y="247"/>
                    <a:pt x="769" y="238"/>
                    <a:pt x="725" y="238"/>
                  </a:cubicBezTo>
                  <a:cubicBezTo>
                    <a:pt x="703" y="238"/>
                    <a:pt x="680" y="240"/>
                    <a:pt x="657" y="244"/>
                  </a:cubicBezTo>
                  <a:cubicBezTo>
                    <a:pt x="623" y="250"/>
                    <a:pt x="591" y="264"/>
                    <a:pt x="558" y="278"/>
                  </a:cubicBezTo>
                  <a:cubicBezTo>
                    <a:pt x="551" y="283"/>
                    <a:pt x="546" y="284"/>
                    <a:pt x="541" y="287"/>
                  </a:cubicBezTo>
                  <a:cubicBezTo>
                    <a:pt x="537" y="185"/>
                    <a:pt x="507" y="84"/>
                    <a:pt x="414" y="29"/>
                  </a:cubicBezTo>
                  <a:cubicBezTo>
                    <a:pt x="384" y="12"/>
                    <a:pt x="349" y="5"/>
                    <a:pt x="315" y="3"/>
                  </a:cubicBezTo>
                  <a:cubicBezTo>
                    <a:pt x="306" y="2"/>
                    <a:pt x="297" y="1"/>
                    <a:pt x="28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8831819" y="1298846"/>
              <a:ext cx="33309" cy="23155"/>
            </a:xfrm>
            <a:custGeom>
              <a:avLst/>
              <a:gdLst/>
              <a:ahLst/>
              <a:cxnLst/>
              <a:rect l="l" t="t" r="r" b="b"/>
              <a:pathLst>
                <a:path w="1053" h="732" extrusionOk="0">
                  <a:moveTo>
                    <a:pt x="438" y="165"/>
                  </a:moveTo>
                  <a:lnTo>
                    <a:pt x="438" y="165"/>
                  </a:lnTo>
                  <a:cubicBezTo>
                    <a:pt x="439" y="166"/>
                    <a:pt x="439" y="167"/>
                    <a:pt x="441" y="167"/>
                  </a:cubicBezTo>
                  <a:lnTo>
                    <a:pt x="441" y="167"/>
                  </a:lnTo>
                  <a:cubicBezTo>
                    <a:pt x="440" y="166"/>
                    <a:pt x="439" y="165"/>
                    <a:pt x="438" y="165"/>
                  </a:cubicBezTo>
                  <a:close/>
                  <a:moveTo>
                    <a:pt x="353" y="1"/>
                  </a:moveTo>
                  <a:cubicBezTo>
                    <a:pt x="323" y="4"/>
                    <a:pt x="294" y="8"/>
                    <a:pt x="265" y="14"/>
                  </a:cubicBezTo>
                  <a:cubicBezTo>
                    <a:pt x="224" y="21"/>
                    <a:pt x="185" y="38"/>
                    <a:pt x="148" y="58"/>
                  </a:cubicBezTo>
                  <a:cubicBezTo>
                    <a:pt x="105" y="79"/>
                    <a:pt x="65" y="110"/>
                    <a:pt x="29" y="140"/>
                  </a:cubicBezTo>
                  <a:cubicBezTo>
                    <a:pt x="5" y="164"/>
                    <a:pt x="0" y="201"/>
                    <a:pt x="22" y="225"/>
                  </a:cubicBezTo>
                  <a:cubicBezTo>
                    <a:pt x="34" y="240"/>
                    <a:pt x="51" y="247"/>
                    <a:pt x="69" y="247"/>
                  </a:cubicBezTo>
                  <a:cubicBezTo>
                    <a:pt x="83" y="247"/>
                    <a:pt x="97" y="242"/>
                    <a:pt x="108" y="233"/>
                  </a:cubicBezTo>
                  <a:cubicBezTo>
                    <a:pt x="128" y="217"/>
                    <a:pt x="148" y="201"/>
                    <a:pt x="168" y="187"/>
                  </a:cubicBezTo>
                  <a:cubicBezTo>
                    <a:pt x="198" y="168"/>
                    <a:pt x="227" y="157"/>
                    <a:pt x="258" y="144"/>
                  </a:cubicBezTo>
                  <a:cubicBezTo>
                    <a:pt x="280" y="138"/>
                    <a:pt x="303" y="132"/>
                    <a:pt x="325" y="131"/>
                  </a:cubicBezTo>
                  <a:cubicBezTo>
                    <a:pt x="344" y="131"/>
                    <a:pt x="360" y="132"/>
                    <a:pt x="378" y="137"/>
                  </a:cubicBezTo>
                  <a:cubicBezTo>
                    <a:pt x="393" y="140"/>
                    <a:pt x="404" y="145"/>
                    <a:pt x="417" y="151"/>
                  </a:cubicBezTo>
                  <a:cubicBezTo>
                    <a:pt x="425" y="156"/>
                    <a:pt x="431" y="160"/>
                    <a:pt x="438" y="165"/>
                  </a:cubicBezTo>
                  <a:lnTo>
                    <a:pt x="438" y="165"/>
                  </a:lnTo>
                  <a:cubicBezTo>
                    <a:pt x="438" y="164"/>
                    <a:pt x="437" y="164"/>
                    <a:pt x="437" y="164"/>
                  </a:cubicBezTo>
                  <a:lnTo>
                    <a:pt x="437" y="164"/>
                  </a:lnTo>
                  <a:cubicBezTo>
                    <a:pt x="439" y="165"/>
                    <a:pt x="441" y="165"/>
                    <a:pt x="441" y="167"/>
                  </a:cubicBezTo>
                  <a:cubicBezTo>
                    <a:pt x="441" y="167"/>
                    <a:pt x="441" y="167"/>
                    <a:pt x="441" y="167"/>
                  </a:cubicBezTo>
                  <a:lnTo>
                    <a:pt x="441" y="167"/>
                  </a:lnTo>
                  <a:cubicBezTo>
                    <a:pt x="443" y="169"/>
                    <a:pt x="446" y="170"/>
                    <a:pt x="449" y="173"/>
                  </a:cubicBezTo>
                  <a:cubicBezTo>
                    <a:pt x="460" y="185"/>
                    <a:pt x="470" y="197"/>
                    <a:pt x="480" y="211"/>
                  </a:cubicBezTo>
                  <a:cubicBezTo>
                    <a:pt x="487" y="225"/>
                    <a:pt x="493" y="238"/>
                    <a:pt x="497" y="253"/>
                  </a:cubicBezTo>
                  <a:cubicBezTo>
                    <a:pt x="503" y="276"/>
                    <a:pt x="507" y="297"/>
                    <a:pt x="510" y="321"/>
                  </a:cubicBezTo>
                  <a:cubicBezTo>
                    <a:pt x="510" y="353"/>
                    <a:pt x="507" y="386"/>
                    <a:pt x="502" y="417"/>
                  </a:cubicBezTo>
                  <a:cubicBezTo>
                    <a:pt x="497" y="437"/>
                    <a:pt x="507" y="460"/>
                    <a:pt x="520" y="475"/>
                  </a:cubicBezTo>
                  <a:cubicBezTo>
                    <a:pt x="533" y="491"/>
                    <a:pt x="557" y="504"/>
                    <a:pt x="580" y="504"/>
                  </a:cubicBezTo>
                  <a:cubicBezTo>
                    <a:pt x="585" y="504"/>
                    <a:pt x="590" y="503"/>
                    <a:pt x="595" y="502"/>
                  </a:cubicBezTo>
                  <a:cubicBezTo>
                    <a:pt x="645" y="486"/>
                    <a:pt x="695" y="472"/>
                    <a:pt x="746" y="465"/>
                  </a:cubicBezTo>
                  <a:cubicBezTo>
                    <a:pt x="761" y="465"/>
                    <a:pt x="775" y="466"/>
                    <a:pt x="788" y="467"/>
                  </a:cubicBezTo>
                  <a:cubicBezTo>
                    <a:pt x="792" y="469"/>
                    <a:pt x="795" y="469"/>
                    <a:pt x="799" y="472"/>
                  </a:cubicBezTo>
                  <a:lnTo>
                    <a:pt x="815" y="482"/>
                  </a:lnTo>
                  <a:cubicBezTo>
                    <a:pt x="817" y="483"/>
                    <a:pt x="818" y="486"/>
                    <a:pt x="819" y="489"/>
                  </a:cubicBezTo>
                  <a:cubicBezTo>
                    <a:pt x="825" y="500"/>
                    <a:pt x="831" y="510"/>
                    <a:pt x="834" y="522"/>
                  </a:cubicBezTo>
                  <a:cubicBezTo>
                    <a:pt x="840" y="543"/>
                    <a:pt x="844" y="565"/>
                    <a:pt x="845" y="588"/>
                  </a:cubicBezTo>
                  <a:lnTo>
                    <a:pt x="845" y="618"/>
                  </a:lnTo>
                  <a:cubicBezTo>
                    <a:pt x="845" y="646"/>
                    <a:pt x="851" y="672"/>
                    <a:pt x="868" y="694"/>
                  </a:cubicBezTo>
                  <a:cubicBezTo>
                    <a:pt x="887" y="715"/>
                    <a:pt x="911" y="727"/>
                    <a:pt x="938" y="731"/>
                  </a:cubicBezTo>
                  <a:cubicBezTo>
                    <a:pt x="941" y="731"/>
                    <a:pt x="943" y="731"/>
                    <a:pt x="945" y="731"/>
                  </a:cubicBezTo>
                  <a:cubicBezTo>
                    <a:pt x="970" y="731"/>
                    <a:pt x="996" y="724"/>
                    <a:pt x="1013" y="705"/>
                  </a:cubicBezTo>
                  <a:cubicBezTo>
                    <a:pt x="1027" y="695"/>
                    <a:pt x="1037" y="679"/>
                    <a:pt x="1044" y="662"/>
                  </a:cubicBezTo>
                  <a:cubicBezTo>
                    <a:pt x="1051" y="645"/>
                    <a:pt x="1053" y="626"/>
                    <a:pt x="1049" y="608"/>
                  </a:cubicBezTo>
                  <a:cubicBezTo>
                    <a:pt x="1044" y="546"/>
                    <a:pt x="1033" y="488"/>
                    <a:pt x="1006" y="430"/>
                  </a:cubicBezTo>
                  <a:cubicBezTo>
                    <a:pt x="983" y="377"/>
                    <a:pt x="938" y="333"/>
                    <a:pt x="888" y="309"/>
                  </a:cubicBezTo>
                  <a:cubicBezTo>
                    <a:pt x="849" y="288"/>
                    <a:pt x="808" y="282"/>
                    <a:pt x="767" y="282"/>
                  </a:cubicBezTo>
                  <a:cubicBezTo>
                    <a:pt x="758" y="282"/>
                    <a:pt x="749" y="282"/>
                    <a:pt x="741" y="283"/>
                  </a:cubicBezTo>
                  <a:cubicBezTo>
                    <a:pt x="711" y="287"/>
                    <a:pt x="682" y="291"/>
                    <a:pt x="653" y="301"/>
                  </a:cubicBezTo>
                  <a:cubicBezTo>
                    <a:pt x="650" y="260"/>
                    <a:pt x="636" y="217"/>
                    <a:pt x="619" y="180"/>
                  </a:cubicBezTo>
                  <a:cubicBezTo>
                    <a:pt x="605" y="144"/>
                    <a:pt x="580" y="112"/>
                    <a:pt x="555" y="87"/>
                  </a:cubicBezTo>
                  <a:cubicBezTo>
                    <a:pt x="530" y="59"/>
                    <a:pt x="500" y="44"/>
                    <a:pt x="469" y="25"/>
                  </a:cubicBezTo>
                  <a:cubicBezTo>
                    <a:pt x="443" y="12"/>
                    <a:pt x="411" y="8"/>
                    <a:pt x="383" y="2"/>
                  </a:cubicBezTo>
                  <a:cubicBezTo>
                    <a:pt x="373" y="1"/>
                    <a:pt x="364" y="1"/>
                    <a:pt x="3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2"/>
            <p:cNvSpPr/>
            <p:nvPr/>
          </p:nvSpPr>
          <p:spPr>
            <a:xfrm>
              <a:off x="8847888" y="1340189"/>
              <a:ext cx="11166" cy="10217"/>
            </a:xfrm>
            <a:custGeom>
              <a:avLst/>
              <a:gdLst/>
              <a:ahLst/>
              <a:cxnLst/>
              <a:rect l="l" t="t" r="r" b="b"/>
              <a:pathLst>
                <a:path w="353" h="323" extrusionOk="0">
                  <a:moveTo>
                    <a:pt x="145" y="143"/>
                  </a:moveTo>
                  <a:cubicBezTo>
                    <a:pt x="150" y="143"/>
                    <a:pt x="151" y="144"/>
                    <a:pt x="155" y="144"/>
                  </a:cubicBezTo>
                  <a:cubicBezTo>
                    <a:pt x="154" y="145"/>
                    <a:pt x="152" y="145"/>
                    <a:pt x="151" y="145"/>
                  </a:cubicBezTo>
                  <a:cubicBezTo>
                    <a:pt x="149" y="145"/>
                    <a:pt x="147" y="144"/>
                    <a:pt x="145" y="143"/>
                  </a:cubicBezTo>
                  <a:close/>
                  <a:moveTo>
                    <a:pt x="164" y="143"/>
                  </a:moveTo>
                  <a:lnTo>
                    <a:pt x="164" y="143"/>
                  </a:lnTo>
                  <a:cubicBezTo>
                    <a:pt x="166" y="144"/>
                    <a:pt x="168" y="146"/>
                    <a:pt x="169" y="147"/>
                  </a:cubicBezTo>
                  <a:lnTo>
                    <a:pt x="169" y="147"/>
                  </a:lnTo>
                  <a:cubicBezTo>
                    <a:pt x="167" y="146"/>
                    <a:pt x="165" y="145"/>
                    <a:pt x="164" y="143"/>
                  </a:cubicBezTo>
                  <a:close/>
                  <a:moveTo>
                    <a:pt x="146" y="1"/>
                  </a:moveTo>
                  <a:cubicBezTo>
                    <a:pt x="119" y="1"/>
                    <a:pt x="91" y="5"/>
                    <a:pt x="65" y="11"/>
                  </a:cubicBezTo>
                  <a:cubicBezTo>
                    <a:pt x="27" y="18"/>
                    <a:pt x="1" y="55"/>
                    <a:pt x="8" y="95"/>
                  </a:cubicBezTo>
                  <a:cubicBezTo>
                    <a:pt x="14" y="129"/>
                    <a:pt x="43" y="153"/>
                    <a:pt x="77" y="153"/>
                  </a:cubicBezTo>
                  <a:cubicBezTo>
                    <a:pt x="82" y="153"/>
                    <a:pt x="87" y="152"/>
                    <a:pt x="92" y="151"/>
                  </a:cubicBezTo>
                  <a:cubicBezTo>
                    <a:pt x="107" y="148"/>
                    <a:pt x="121" y="147"/>
                    <a:pt x="137" y="147"/>
                  </a:cubicBezTo>
                  <a:cubicBezTo>
                    <a:pt x="144" y="147"/>
                    <a:pt x="151" y="147"/>
                    <a:pt x="158" y="148"/>
                  </a:cubicBezTo>
                  <a:cubicBezTo>
                    <a:pt x="163" y="150"/>
                    <a:pt x="167" y="151"/>
                    <a:pt x="171" y="154"/>
                  </a:cubicBezTo>
                  <a:cubicBezTo>
                    <a:pt x="173" y="156"/>
                    <a:pt x="174" y="156"/>
                    <a:pt x="177" y="157"/>
                  </a:cubicBezTo>
                  <a:lnTo>
                    <a:pt x="180" y="161"/>
                  </a:lnTo>
                  <a:cubicBezTo>
                    <a:pt x="181" y="164"/>
                    <a:pt x="184" y="169"/>
                    <a:pt x="184" y="170"/>
                  </a:cubicBezTo>
                  <a:cubicBezTo>
                    <a:pt x="185" y="177"/>
                    <a:pt x="187" y="184"/>
                    <a:pt x="187" y="193"/>
                  </a:cubicBezTo>
                  <a:cubicBezTo>
                    <a:pt x="187" y="206"/>
                    <a:pt x="187" y="220"/>
                    <a:pt x="185" y="233"/>
                  </a:cubicBezTo>
                  <a:cubicBezTo>
                    <a:pt x="181" y="277"/>
                    <a:pt x="216" y="319"/>
                    <a:pt x="260" y="322"/>
                  </a:cubicBezTo>
                  <a:cubicBezTo>
                    <a:pt x="262" y="322"/>
                    <a:pt x="265" y="322"/>
                    <a:pt x="267" y="322"/>
                  </a:cubicBezTo>
                  <a:cubicBezTo>
                    <a:pt x="308" y="322"/>
                    <a:pt x="350" y="289"/>
                    <a:pt x="352" y="247"/>
                  </a:cubicBezTo>
                  <a:cubicBezTo>
                    <a:pt x="353" y="209"/>
                    <a:pt x="352" y="171"/>
                    <a:pt x="342" y="134"/>
                  </a:cubicBezTo>
                  <a:cubicBezTo>
                    <a:pt x="330" y="98"/>
                    <a:pt x="310" y="63"/>
                    <a:pt x="280" y="41"/>
                  </a:cubicBezTo>
                  <a:cubicBezTo>
                    <a:pt x="256" y="22"/>
                    <a:pt x="228" y="11"/>
                    <a:pt x="198" y="5"/>
                  </a:cubicBezTo>
                  <a:cubicBezTo>
                    <a:pt x="185" y="4"/>
                    <a:pt x="171" y="1"/>
                    <a:pt x="158" y="1"/>
                  </a:cubicBezTo>
                  <a:cubicBezTo>
                    <a:pt x="154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2"/>
            <p:cNvSpPr/>
            <p:nvPr/>
          </p:nvSpPr>
          <p:spPr>
            <a:xfrm>
              <a:off x="8825018" y="1276070"/>
              <a:ext cx="33246" cy="21858"/>
            </a:xfrm>
            <a:custGeom>
              <a:avLst/>
              <a:gdLst/>
              <a:ahLst/>
              <a:cxnLst/>
              <a:rect l="l" t="t" r="r" b="b"/>
              <a:pathLst>
                <a:path w="1051" h="691" extrusionOk="0">
                  <a:moveTo>
                    <a:pt x="446" y="183"/>
                  </a:moveTo>
                  <a:cubicBezTo>
                    <a:pt x="446" y="183"/>
                    <a:pt x="446" y="184"/>
                    <a:pt x="447" y="184"/>
                  </a:cubicBezTo>
                  <a:lnTo>
                    <a:pt x="447" y="184"/>
                  </a:lnTo>
                  <a:cubicBezTo>
                    <a:pt x="446" y="184"/>
                    <a:pt x="446" y="183"/>
                    <a:pt x="446" y="183"/>
                  </a:cubicBezTo>
                  <a:close/>
                  <a:moveTo>
                    <a:pt x="294" y="0"/>
                  </a:moveTo>
                  <a:cubicBezTo>
                    <a:pt x="267" y="0"/>
                    <a:pt x="242" y="7"/>
                    <a:pt x="215" y="13"/>
                  </a:cubicBezTo>
                  <a:cubicBezTo>
                    <a:pt x="137" y="36"/>
                    <a:pt x="72" y="88"/>
                    <a:pt x="19" y="148"/>
                  </a:cubicBezTo>
                  <a:cubicBezTo>
                    <a:pt x="9" y="158"/>
                    <a:pt x="5" y="165"/>
                    <a:pt x="2" y="179"/>
                  </a:cubicBezTo>
                  <a:cubicBezTo>
                    <a:pt x="1" y="192"/>
                    <a:pt x="6" y="205"/>
                    <a:pt x="14" y="215"/>
                  </a:cubicBezTo>
                  <a:cubicBezTo>
                    <a:pt x="22" y="226"/>
                    <a:pt x="37" y="233"/>
                    <a:pt x="51" y="233"/>
                  </a:cubicBezTo>
                  <a:cubicBezTo>
                    <a:pt x="62" y="233"/>
                    <a:pt x="72" y="229"/>
                    <a:pt x="79" y="221"/>
                  </a:cubicBezTo>
                  <a:cubicBezTo>
                    <a:pt x="108" y="189"/>
                    <a:pt x="138" y="162"/>
                    <a:pt x="174" y="139"/>
                  </a:cubicBezTo>
                  <a:cubicBezTo>
                    <a:pt x="194" y="128"/>
                    <a:pt x="215" y="118"/>
                    <a:pt x="237" y="108"/>
                  </a:cubicBezTo>
                  <a:cubicBezTo>
                    <a:pt x="256" y="104"/>
                    <a:pt x="271" y="101"/>
                    <a:pt x="288" y="98"/>
                  </a:cubicBezTo>
                  <a:cubicBezTo>
                    <a:pt x="307" y="98"/>
                    <a:pt x="323" y="99"/>
                    <a:pt x="339" y="101"/>
                  </a:cubicBezTo>
                  <a:cubicBezTo>
                    <a:pt x="353" y="105"/>
                    <a:pt x="367" y="111"/>
                    <a:pt x="380" y="118"/>
                  </a:cubicBezTo>
                  <a:cubicBezTo>
                    <a:pt x="393" y="125"/>
                    <a:pt x="403" y="134"/>
                    <a:pt x="414" y="144"/>
                  </a:cubicBezTo>
                  <a:cubicBezTo>
                    <a:pt x="424" y="155"/>
                    <a:pt x="435" y="168"/>
                    <a:pt x="443" y="178"/>
                  </a:cubicBezTo>
                  <a:cubicBezTo>
                    <a:pt x="444" y="180"/>
                    <a:pt x="445" y="181"/>
                    <a:pt x="446" y="183"/>
                  </a:cubicBezTo>
                  <a:lnTo>
                    <a:pt x="446" y="183"/>
                  </a:lnTo>
                  <a:cubicBezTo>
                    <a:pt x="446" y="183"/>
                    <a:pt x="446" y="183"/>
                    <a:pt x="446" y="182"/>
                  </a:cubicBezTo>
                  <a:lnTo>
                    <a:pt x="446" y="182"/>
                  </a:lnTo>
                  <a:cubicBezTo>
                    <a:pt x="446" y="184"/>
                    <a:pt x="449" y="184"/>
                    <a:pt x="449" y="185"/>
                  </a:cubicBezTo>
                  <a:cubicBezTo>
                    <a:pt x="448" y="185"/>
                    <a:pt x="447" y="184"/>
                    <a:pt x="447" y="184"/>
                  </a:cubicBezTo>
                  <a:lnTo>
                    <a:pt x="447" y="184"/>
                  </a:lnTo>
                  <a:cubicBezTo>
                    <a:pt x="458" y="203"/>
                    <a:pt x="465" y="222"/>
                    <a:pt x="472" y="242"/>
                  </a:cubicBezTo>
                  <a:cubicBezTo>
                    <a:pt x="479" y="271"/>
                    <a:pt x="485" y="300"/>
                    <a:pt x="486" y="330"/>
                  </a:cubicBezTo>
                  <a:lnTo>
                    <a:pt x="486" y="348"/>
                  </a:lnTo>
                  <a:cubicBezTo>
                    <a:pt x="486" y="370"/>
                    <a:pt x="490" y="387"/>
                    <a:pt x="509" y="399"/>
                  </a:cubicBezTo>
                  <a:cubicBezTo>
                    <a:pt x="518" y="406"/>
                    <a:pt x="529" y="409"/>
                    <a:pt x="540" y="409"/>
                  </a:cubicBezTo>
                  <a:cubicBezTo>
                    <a:pt x="549" y="409"/>
                    <a:pt x="558" y="407"/>
                    <a:pt x="566" y="404"/>
                  </a:cubicBezTo>
                  <a:cubicBezTo>
                    <a:pt x="588" y="394"/>
                    <a:pt x="609" y="386"/>
                    <a:pt x="632" y="378"/>
                  </a:cubicBezTo>
                  <a:cubicBezTo>
                    <a:pt x="658" y="371"/>
                    <a:pt x="682" y="366"/>
                    <a:pt x="708" y="364"/>
                  </a:cubicBezTo>
                  <a:cubicBezTo>
                    <a:pt x="728" y="364"/>
                    <a:pt x="745" y="364"/>
                    <a:pt x="765" y="368"/>
                  </a:cubicBezTo>
                  <a:cubicBezTo>
                    <a:pt x="780" y="371"/>
                    <a:pt x="792" y="377"/>
                    <a:pt x="804" y="383"/>
                  </a:cubicBezTo>
                  <a:cubicBezTo>
                    <a:pt x="814" y="387"/>
                    <a:pt x="823" y="394"/>
                    <a:pt x="830" y="400"/>
                  </a:cubicBezTo>
                  <a:cubicBezTo>
                    <a:pt x="838" y="409"/>
                    <a:pt x="845" y="419"/>
                    <a:pt x="854" y="429"/>
                  </a:cubicBezTo>
                  <a:cubicBezTo>
                    <a:pt x="861" y="443"/>
                    <a:pt x="868" y="457"/>
                    <a:pt x="876" y="473"/>
                  </a:cubicBezTo>
                  <a:cubicBezTo>
                    <a:pt x="883" y="502"/>
                    <a:pt x="888" y="530"/>
                    <a:pt x="890" y="559"/>
                  </a:cubicBezTo>
                  <a:cubicBezTo>
                    <a:pt x="890" y="573"/>
                    <a:pt x="890" y="588"/>
                    <a:pt x="888" y="602"/>
                  </a:cubicBezTo>
                  <a:cubicBezTo>
                    <a:pt x="887" y="645"/>
                    <a:pt x="917" y="686"/>
                    <a:pt x="961" y="691"/>
                  </a:cubicBezTo>
                  <a:cubicBezTo>
                    <a:pt x="963" y="691"/>
                    <a:pt x="965" y="691"/>
                    <a:pt x="967" y="691"/>
                  </a:cubicBezTo>
                  <a:cubicBezTo>
                    <a:pt x="986" y="691"/>
                    <a:pt x="1006" y="684"/>
                    <a:pt x="1019" y="672"/>
                  </a:cubicBezTo>
                  <a:cubicBezTo>
                    <a:pt x="1033" y="659"/>
                    <a:pt x="1050" y="638"/>
                    <a:pt x="1047" y="619"/>
                  </a:cubicBezTo>
                  <a:cubicBezTo>
                    <a:pt x="1046" y="585"/>
                    <a:pt x="1044" y="552"/>
                    <a:pt x="1040" y="520"/>
                  </a:cubicBezTo>
                  <a:cubicBezTo>
                    <a:pt x="1036" y="484"/>
                    <a:pt x="1023" y="449"/>
                    <a:pt x="1010" y="414"/>
                  </a:cubicBezTo>
                  <a:cubicBezTo>
                    <a:pt x="1000" y="384"/>
                    <a:pt x="980" y="357"/>
                    <a:pt x="959" y="333"/>
                  </a:cubicBezTo>
                  <a:cubicBezTo>
                    <a:pt x="940" y="308"/>
                    <a:pt x="916" y="290"/>
                    <a:pt x="890" y="275"/>
                  </a:cubicBezTo>
                  <a:cubicBezTo>
                    <a:pt x="845" y="246"/>
                    <a:pt x="792" y="235"/>
                    <a:pt x="740" y="235"/>
                  </a:cubicBezTo>
                  <a:cubicBezTo>
                    <a:pt x="736" y="235"/>
                    <a:pt x="733" y="235"/>
                    <a:pt x="729" y="235"/>
                  </a:cubicBezTo>
                  <a:cubicBezTo>
                    <a:pt x="694" y="237"/>
                    <a:pt x="659" y="244"/>
                    <a:pt x="625" y="255"/>
                  </a:cubicBezTo>
                  <a:cubicBezTo>
                    <a:pt x="611" y="258"/>
                    <a:pt x="599" y="264"/>
                    <a:pt x="586" y="270"/>
                  </a:cubicBezTo>
                  <a:cubicBezTo>
                    <a:pt x="575" y="221"/>
                    <a:pt x="559" y="175"/>
                    <a:pt x="532" y="132"/>
                  </a:cubicBezTo>
                  <a:cubicBezTo>
                    <a:pt x="499" y="76"/>
                    <a:pt x="449" y="39"/>
                    <a:pt x="389" y="15"/>
                  </a:cubicBezTo>
                  <a:cubicBezTo>
                    <a:pt x="363" y="5"/>
                    <a:pt x="331" y="3"/>
                    <a:pt x="306" y="0"/>
                  </a:cubicBezTo>
                  <a:lnTo>
                    <a:pt x="301" y="0"/>
                  </a:lnTo>
                  <a:cubicBezTo>
                    <a:pt x="299" y="0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2"/>
            <p:cNvSpPr/>
            <p:nvPr/>
          </p:nvSpPr>
          <p:spPr>
            <a:xfrm>
              <a:off x="8847856" y="1254876"/>
              <a:ext cx="27141" cy="20245"/>
            </a:xfrm>
            <a:custGeom>
              <a:avLst/>
              <a:gdLst/>
              <a:ahLst/>
              <a:cxnLst/>
              <a:rect l="l" t="t" r="r" b="b"/>
              <a:pathLst>
                <a:path w="858" h="640" extrusionOk="0">
                  <a:moveTo>
                    <a:pt x="287" y="105"/>
                  </a:moveTo>
                  <a:cubicBezTo>
                    <a:pt x="288" y="105"/>
                    <a:pt x="288" y="108"/>
                    <a:pt x="290" y="108"/>
                  </a:cubicBezTo>
                  <a:cubicBezTo>
                    <a:pt x="288" y="108"/>
                    <a:pt x="287" y="108"/>
                    <a:pt x="287" y="105"/>
                  </a:cubicBezTo>
                  <a:close/>
                  <a:moveTo>
                    <a:pt x="242" y="0"/>
                  </a:moveTo>
                  <a:cubicBezTo>
                    <a:pt x="168" y="0"/>
                    <a:pt x="96" y="32"/>
                    <a:pt x="35" y="62"/>
                  </a:cubicBezTo>
                  <a:cubicBezTo>
                    <a:pt x="10" y="73"/>
                    <a:pt x="0" y="102"/>
                    <a:pt x="10" y="125"/>
                  </a:cubicBezTo>
                  <a:cubicBezTo>
                    <a:pt x="19" y="142"/>
                    <a:pt x="36" y="152"/>
                    <a:pt x="54" y="152"/>
                  </a:cubicBezTo>
                  <a:cubicBezTo>
                    <a:pt x="61" y="152"/>
                    <a:pt x="67" y="151"/>
                    <a:pt x="73" y="148"/>
                  </a:cubicBezTo>
                  <a:cubicBezTo>
                    <a:pt x="102" y="133"/>
                    <a:pt x="131" y="122"/>
                    <a:pt x="161" y="111"/>
                  </a:cubicBezTo>
                  <a:cubicBezTo>
                    <a:pt x="185" y="104"/>
                    <a:pt x="209" y="99"/>
                    <a:pt x="234" y="97"/>
                  </a:cubicBezTo>
                  <a:lnTo>
                    <a:pt x="234" y="97"/>
                  </a:lnTo>
                  <a:cubicBezTo>
                    <a:pt x="233" y="97"/>
                    <a:pt x="232" y="97"/>
                    <a:pt x="231" y="98"/>
                  </a:cubicBezTo>
                  <a:cubicBezTo>
                    <a:pt x="239" y="98"/>
                    <a:pt x="251" y="98"/>
                    <a:pt x="261" y="101"/>
                  </a:cubicBezTo>
                  <a:cubicBezTo>
                    <a:pt x="272" y="103"/>
                    <a:pt x="282" y="108"/>
                    <a:pt x="294" y="112"/>
                  </a:cubicBezTo>
                  <a:cubicBezTo>
                    <a:pt x="297" y="113"/>
                    <a:pt x="300" y="116"/>
                    <a:pt x="302" y="118"/>
                  </a:cubicBezTo>
                  <a:cubicBezTo>
                    <a:pt x="308" y="123"/>
                    <a:pt x="314" y="128"/>
                    <a:pt x="318" y="136"/>
                  </a:cubicBezTo>
                  <a:cubicBezTo>
                    <a:pt x="324" y="146"/>
                    <a:pt x="330" y="156"/>
                    <a:pt x="335" y="169"/>
                  </a:cubicBezTo>
                  <a:cubicBezTo>
                    <a:pt x="340" y="188"/>
                    <a:pt x="341" y="208"/>
                    <a:pt x="344" y="225"/>
                  </a:cubicBezTo>
                  <a:cubicBezTo>
                    <a:pt x="344" y="270"/>
                    <a:pt x="338" y="311"/>
                    <a:pt x="330" y="354"/>
                  </a:cubicBezTo>
                  <a:cubicBezTo>
                    <a:pt x="330" y="351"/>
                    <a:pt x="331" y="345"/>
                    <a:pt x="331" y="340"/>
                  </a:cubicBezTo>
                  <a:lnTo>
                    <a:pt x="331" y="340"/>
                  </a:lnTo>
                  <a:cubicBezTo>
                    <a:pt x="330" y="348"/>
                    <a:pt x="328" y="357"/>
                    <a:pt x="325" y="364"/>
                  </a:cubicBezTo>
                  <a:cubicBezTo>
                    <a:pt x="321" y="384"/>
                    <a:pt x="321" y="403"/>
                    <a:pt x="335" y="420"/>
                  </a:cubicBezTo>
                  <a:cubicBezTo>
                    <a:pt x="345" y="432"/>
                    <a:pt x="362" y="440"/>
                    <a:pt x="378" y="440"/>
                  </a:cubicBezTo>
                  <a:cubicBezTo>
                    <a:pt x="386" y="440"/>
                    <a:pt x="394" y="438"/>
                    <a:pt x="401" y="434"/>
                  </a:cubicBezTo>
                  <a:cubicBezTo>
                    <a:pt x="444" y="410"/>
                    <a:pt x="487" y="388"/>
                    <a:pt x="533" y="371"/>
                  </a:cubicBezTo>
                  <a:cubicBezTo>
                    <a:pt x="553" y="367"/>
                    <a:pt x="573" y="363"/>
                    <a:pt x="595" y="361"/>
                  </a:cubicBezTo>
                  <a:cubicBezTo>
                    <a:pt x="607" y="361"/>
                    <a:pt x="619" y="363"/>
                    <a:pt x="632" y="364"/>
                  </a:cubicBezTo>
                  <a:lnTo>
                    <a:pt x="648" y="370"/>
                  </a:lnTo>
                  <a:cubicBezTo>
                    <a:pt x="655" y="375"/>
                    <a:pt x="662" y="378"/>
                    <a:pt x="669" y="387"/>
                  </a:cubicBezTo>
                  <a:cubicBezTo>
                    <a:pt x="673" y="391"/>
                    <a:pt x="679" y="397"/>
                    <a:pt x="682" y="403"/>
                  </a:cubicBezTo>
                  <a:cubicBezTo>
                    <a:pt x="688" y="413"/>
                    <a:pt x="693" y="426"/>
                    <a:pt x="698" y="437"/>
                  </a:cubicBezTo>
                  <a:cubicBezTo>
                    <a:pt x="699" y="440"/>
                    <a:pt x="699" y="444"/>
                    <a:pt x="700" y="447"/>
                  </a:cubicBezTo>
                  <a:lnTo>
                    <a:pt x="700" y="447"/>
                  </a:lnTo>
                  <a:cubicBezTo>
                    <a:pt x="698" y="444"/>
                    <a:pt x="698" y="441"/>
                    <a:pt x="696" y="439"/>
                  </a:cubicBezTo>
                  <a:lnTo>
                    <a:pt x="696" y="439"/>
                  </a:lnTo>
                  <a:cubicBezTo>
                    <a:pt x="698" y="441"/>
                    <a:pt x="698" y="446"/>
                    <a:pt x="700" y="447"/>
                  </a:cubicBezTo>
                  <a:lnTo>
                    <a:pt x="700" y="447"/>
                  </a:lnTo>
                  <a:cubicBezTo>
                    <a:pt x="706" y="469"/>
                    <a:pt x="709" y="492"/>
                    <a:pt x="711" y="516"/>
                  </a:cubicBezTo>
                  <a:lnTo>
                    <a:pt x="711" y="559"/>
                  </a:lnTo>
                  <a:cubicBezTo>
                    <a:pt x="709" y="597"/>
                    <a:pt x="736" y="633"/>
                    <a:pt x="776" y="639"/>
                  </a:cubicBezTo>
                  <a:cubicBezTo>
                    <a:pt x="778" y="639"/>
                    <a:pt x="780" y="639"/>
                    <a:pt x="782" y="639"/>
                  </a:cubicBezTo>
                  <a:cubicBezTo>
                    <a:pt x="800" y="639"/>
                    <a:pt x="818" y="633"/>
                    <a:pt x="831" y="623"/>
                  </a:cubicBezTo>
                  <a:cubicBezTo>
                    <a:pt x="845" y="612"/>
                    <a:pt x="858" y="590"/>
                    <a:pt x="858" y="573"/>
                  </a:cubicBezTo>
                  <a:cubicBezTo>
                    <a:pt x="858" y="539"/>
                    <a:pt x="854" y="506"/>
                    <a:pt x="851" y="473"/>
                  </a:cubicBezTo>
                  <a:cubicBezTo>
                    <a:pt x="845" y="438"/>
                    <a:pt x="834" y="403"/>
                    <a:pt x="819" y="370"/>
                  </a:cubicBezTo>
                  <a:cubicBezTo>
                    <a:pt x="809" y="344"/>
                    <a:pt x="789" y="318"/>
                    <a:pt x="769" y="297"/>
                  </a:cubicBezTo>
                  <a:cubicBezTo>
                    <a:pt x="751" y="277"/>
                    <a:pt x="726" y="265"/>
                    <a:pt x="702" y="251"/>
                  </a:cubicBezTo>
                  <a:cubicBezTo>
                    <a:pt x="682" y="241"/>
                    <a:pt x="659" y="238"/>
                    <a:pt x="637" y="234"/>
                  </a:cubicBezTo>
                  <a:cubicBezTo>
                    <a:pt x="631" y="233"/>
                    <a:pt x="625" y="233"/>
                    <a:pt x="620" y="233"/>
                  </a:cubicBezTo>
                  <a:cubicBezTo>
                    <a:pt x="614" y="233"/>
                    <a:pt x="608" y="233"/>
                    <a:pt x="602" y="234"/>
                  </a:cubicBezTo>
                  <a:cubicBezTo>
                    <a:pt x="582" y="234"/>
                    <a:pt x="564" y="238"/>
                    <a:pt x="546" y="241"/>
                  </a:cubicBezTo>
                  <a:cubicBezTo>
                    <a:pt x="511" y="248"/>
                    <a:pt x="480" y="261"/>
                    <a:pt x="447" y="277"/>
                  </a:cubicBezTo>
                  <a:cubicBezTo>
                    <a:pt x="451" y="195"/>
                    <a:pt x="438" y="111"/>
                    <a:pt x="378" y="52"/>
                  </a:cubicBezTo>
                  <a:cubicBezTo>
                    <a:pt x="340" y="16"/>
                    <a:pt x="292" y="2"/>
                    <a:pt x="24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2"/>
            <p:cNvSpPr/>
            <p:nvPr/>
          </p:nvSpPr>
          <p:spPr>
            <a:xfrm>
              <a:off x="8870221" y="1288945"/>
              <a:ext cx="10723" cy="10502"/>
            </a:xfrm>
            <a:custGeom>
              <a:avLst/>
              <a:gdLst/>
              <a:ahLst/>
              <a:cxnLst/>
              <a:rect l="l" t="t" r="r" b="b"/>
              <a:pathLst>
                <a:path w="339" h="332" extrusionOk="0">
                  <a:moveTo>
                    <a:pt x="211" y="0"/>
                  </a:moveTo>
                  <a:cubicBezTo>
                    <a:pt x="203" y="4"/>
                    <a:pt x="191" y="6"/>
                    <a:pt x="181" y="7"/>
                  </a:cubicBezTo>
                  <a:cubicBezTo>
                    <a:pt x="162" y="9"/>
                    <a:pt x="145" y="17"/>
                    <a:pt x="131" y="23"/>
                  </a:cubicBezTo>
                  <a:cubicBezTo>
                    <a:pt x="98" y="36"/>
                    <a:pt x="72" y="53"/>
                    <a:pt x="44" y="72"/>
                  </a:cubicBezTo>
                  <a:cubicBezTo>
                    <a:pt x="26" y="82"/>
                    <a:pt x="15" y="92"/>
                    <a:pt x="8" y="109"/>
                  </a:cubicBezTo>
                  <a:cubicBezTo>
                    <a:pt x="1" y="128"/>
                    <a:pt x="2" y="146"/>
                    <a:pt x="9" y="163"/>
                  </a:cubicBezTo>
                  <a:cubicBezTo>
                    <a:pt x="20" y="186"/>
                    <a:pt x="46" y="203"/>
                    <a:pt x="72" y="203"/>
                  </a:cubicBezTo>
                  <a:cubicBezTo>
                    <a:pt x="82" y="203"/>
                    <a:pt x="92" y="200"/>
                    <a:pt x="101" y="195"/>
                  </a:cubicBezTo>
                  <a:cubicBezTo>
                    <a:pt x="124" y="181"/>
                    <a:pt x="147" y="169"/>
                    <a:pt x="172" y="158"/>
                  </a:cubicBezTo>
                  <a:lnTo>
                    <a:pt x="172" y="158"/>
                  </a:lnTo>
                  <a:cubicBezTo>
                    <a:pt x="167" y="176"/>
                    <a:pt x="161" y="193"/>
                    <a:pt x="154" y="212"/>
                  </a:cubicBezTo>
                  <a:cubicBezTo>
                    <a:pt x="137" y="256"/>
                    <a:pt x="161" y="309"/>
                    <a:pt x="205" y="327"/>
                  </a:cubicBezTo>
                  <a:cubicBezTo>
                    <a:pt x="216" y="330"/>
                    <a:pt x="227" y="331"/>
                    <a:pt x="237" y="331"/>
                  </a:cubicBezTo>
                  <a:cubicBezTo>
                    <a:pt x="251" y="331"/>
                    <a:pt x="264" y="329"/>
                    <a:pt x="276" y="322"/>
                  </a:cubicBezTo>
                  <a:cubicBezTo>
                    <a:pt x="290" y="315"/>
                    <a:pt x="301" y="307"/>
                    <a:pt x="310" y="292"/>
                  </a:cubicBezTo>
                  <a:cubicBezTo>
                    <a:pt x="319" y="279"/>
                    <a:pt x="324" y="264"/>
                    <a:pt x="326" y="248"/>
                  </a:cubicBezTo>
                  <a:cubicBezTo>
                    <a:pt x="331" y="222"/>
                    <a:pt x="334" y="199"/>
                    <a:pt x="337" y="173"/>
                  </a:cubicBezTo>
                  <a:cubicBezTo>
                    <a:pt x="339" y="155"/>
                    <a:pt x="337" y="135"/>
                    <a:pt x="334" y="115"/>
                  </a:cubicBezTo>
                  <a:cubicBezTo>
                    <a:pt x="333" y="99"/>
                    <a:pt x="326" y="83"/>
                    <a:pt x="320" y="69"/>
                  </a:cubicBezTo>
                  <a:cubicBezTo>
                    <a:pt x="316" y="59"/>
                    <a:pt x="310" y="50"/>
                    <a:pt x="303" y="42"/>
                  </a:cubicBezTo>
                  <a:cubicBezTo>
                    <a:pt x="296" y="34"/>
                    <a:pt x="288" y="27"/>
                    <a:pt x="281" y="22"/>
                  </a:cubicBezTo>
                  <a:cubicBezTo>
                    <a:pt x="268" y="14"/>
                    <a:pt x="258" y="7"/>
                    <a:pt x="244" y="4"/>
                  </a:cubicBezTo>
                  <a:cubicBezTo>
                    <a:pt x="233" y="2"/>
                    <a:pt x="223" y="0"/>
                    <a:pt x="21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2"/>
            <p:cNvSpPr/>
            <p:nvPr/>
          </p:nvSpPr>
          <p:spPr>
            <a:xfrm>
              <a:off x="8497273" y="1601853"/>
              <a:ext cx="53111" cy="54882"/>
            </a:xfrm>
            <a:custGeom>
              <a:avLst/>
              <a:gdLst/>
              <a:ahLst/>
              <a:cxnLst/>
              <a:rect l="l" t="t" r="r" b="b"/>
              <a:pathLst>
                <a:path w="1679" h="1735" extrusionOk="0">
                  <a:moveTo>
                    <a:pt x="865" y="1"/>
                  </a:moveTo>
                  <a:cubicBezTo>
                    <a:pt x="838" y="1"/>
                    <a:pt x="810" y="1"/>
                    <a:pt x="781" y="2"/>
                  </a:cubicBezTo>
                  <a:cubicBezTo>
                    <a:pt x="715" y="7"/>
                    <a:pt x="646" y="21"/>
                    <a:pt x="562" y="51"/>
                  </a:cubicBezTo>
                  <a:cubicBezTo>
                    <a:pt x="500" y="73"/>
                    <a:pt x="433" y="111"/>
                    <a:pt x="366" y="166"/>
                  </a:cubicBezTo>
                  <a:cubicBezTo>
                    <a:pt x="337" y="188"/>
                    <a:pt x="310" y="217"/>
                    <a:pt x="286" y="246"/>
                  </a:cubicBezTo>
                  <a:cubicBezTo>
                    <a:pt x="250" y="287"/>
                    <a:pt x="225" y="319"/>
                    <a:pt x="207" y="352"/>
                  </a:cubicBezTo>
                  <a:cubicBezTo>
                    <a:pt x="184" y="388"/>
                    <a:pt x="178" y="419"/>
                    <a:pt x="182" y="453"/>
                  </a:cubicBezTo>
                  <a:cubicBezTo>
                    <a:pt x="165" y="495"/>
                    <a:pt x="145" y="522"/>
                    <a:pt x="125" y="551"/>
                  </a:cubicBezTo>
                  <a:cubicBezTo>
                    <a:pt x="49" y="667"/>
                    <a:pt x="5" y="808"/>
                    <a:pt x="3" y="955"/>
                  </a:cubicBezTo>
                  <a:cubicBezTo>
                    <a:pt x="1" y="1225"/>
                    <a:pt x="149" y="1491"/>
                    <a:pt x="380" y="1636"/>
                  </a:cubicBezTo>
                  <a:cubicBezTo>
                    <a:pt x="482" y="1699"/>
                    <a:pt x="598" y="1733"/>
                    <a:pt x="719" y="1735"/>
                  </a:cubicBezTo>
                  <a:cubicBezTo>
                    <a:pt x="741" y="1735"/>
                    <a:pt x="761" y="1735"/>
                    <a:pt x="782" y="1733"/>
                  </a:cubicBezTo>
                  <a:cubicBezTo>
                    <a:pt x="848" y="1728"/>
                    <a:pt x="917" y="1713"/>
                    <a:pt x="996" y="1686"/>
                  </a:cubicBezTo>
                  <a:cubicBezTo>
                    <a:pt x="1087" y="1655"/>
                    <a:pt x="1169" y="1597"/>
                    <a:pt x="1231" y="1553"/>
                  </a:cubicBezTo>
                  <a:cubicBezTo>
                    <a:pt x="1312" y="1490"/>
                    <a:pt x="1384" y="1411"/>
                    <a:pt x="1442" y="1341"/>
                  </a:cubicBezTo>
                  <a:cubicBezTo>
                    <a:pt x="1510" y="1262"/>
                    <a:pt x="1564" y="1171"/>
                    <a:pt x="1610" y="1071"/>
                  </a:cubicBezTo>
                  <a:cubicBezTo>
                    <a:pt x="1642" y="1002"/>
                    <a:pt x="1662" y="920"/>
                    <a:pt x="1670" y="830"/>
                  </a:cubicBezTo>
                  <a:cubicBezTo>
                    <a:pt x="1679" y="753"/>
                    <a:pt x="1670" y="668"/>
                    <a:pt x="1649" y="588"/>
                  </a:cubicBezTo>
                  <a:cubicBezTo>
                    <a:pt x="1629" y="515"/>
                    <a:pt x="1597" y="445"/>
                    <a:pt x="1550" y="373"/>
                  </a:cubicBezTo>
                  <a:cubicBezTo>
                    <a:pt x="1505" y="304"/>
                    <a:pt x="1451" y="253"/>
                    <a:pt x="1405" y="209"/>
                  </a:cubicBezTo>
                  <a:cubicBezTo>
                    <a:pt x="1348" y="157"/>
                    <a:pt x="1282" y="118"/>
                    <a:pt x="1219" y="87"/>
                  </a:cubicBezTo>
                  <a:cubicBezTo>
                    <a:pt x="1160" y="57"/>
                    <a:pt x="1093" y="32"/>
                    <a:pt x="1004" y="15"/>
                  </a:cubicBezTo>
                  <a:cubicBezTo>
                    <a:pt x="960" y="8"/>
                    <a:pt x="913" y="2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7" name="Google Shape;6577;p42"/>
          <p:cNvGrpSpPr/>
          <p:nvPr/>
        </p:nvGrpSpPr>
        <p:grpSpPr>
          <a:xfrm>
            <a:off x="7993409" y="584460"/>
            <a:ext cx="255401" cy="462657"/>
            <a:chOff x="4718359" y="1577085"/>
            <a:chExt cx="255401" cy="462657"/>
          </a:xfrm>
        </p:grpSpPr>
        <p:sp>
          <p:nvSpPr>
            <p:cNvPr id="6578" name="Google Shape;6578;p42"/>
            <p:cNvSpPr/>
            <p:nvPr/>
          </p:nvSpPr>
          <p:spPr>
            <a:xfrm>
              <a:off x="4734270" y="1577085"/>
              <a:ext cx="57634" cy="67409"/>
            </a:xfrm>
            <a:custGeom>
              <a:avLst/>
              <a:gdLst/>
              <a:ahLst/>
              <a:cxnLst/>
              <a:rect l="l" t="t" r="r" b="b"/>
              <a:pathLst>
                <a:path w="1822" h="2131" extrusionOk="0">
                  <a:moveTo>
                    <a:pt x="1093" y="1"/>
                  </a:moveTo>
                  <a:cubicBezTo>
                    <a:pt x="824" y="1"/>
                    <a:pt x="507" y="77"/>
                    <a:pt x="292" y="284"/>
                  </a:cubicBezTo>
                  <a:cubicBezTo>
                    <a:pt x="206" y="293"/>
                    <a:pt x="136" y="422"/>
                    <a:pt x="100" y="499"/>
                  </a:cubicBezTo>
                  <a:cubicBezTo>
                    <a:pt x="0" y="721"/>
                    <a:pt x="16" y="976"/>
                    <a:pt x="44" y="1206"/>
                  </a:cubicBezTo>
                  <a:cubicBezTo>
                    <a:pt x="73" y="1421"/>
                    <a:pt x="123" y="1637"/>
                    <a:pt x="209" y="1921"/>
                  </a:cubicBezTo>
                  <a:cubicBezTo>
                    <a:pt x="193" y="1951"/>
                    <a:pt x="203" y="2008"/>
                    <a:pt x="246" y="2043"/>
                  </a:cubicBezTo>
                  <a:lnTo>
                    <a:pt x="256" y="2068"/>
                  </a:lnTo>
                  <a:lnTo>
                    <a:pt x="261" y="2087"/>
                  </a:lnTo>
                  <a:cubicBezTo>
                    <a:pt x="266" y="2103"/>
                    <a:pt x="279" y="2116"/>
                    <a:pt x="295" y="2124"/>
                  </a:cubicBezTo>
                  <a:cubicBezTo>
                    <a:pt x="305" y="2129"/>
                    <a:pt x="315" y="2131"/>
                    <a:pt x="326" y="2131"/>
                  </a:cubicBezTo>
                  <a:cubicBezTo>
                    <a:pt x="335" y="2131"/>
                    <a:pt x="344" y="2129"/>
                    <a:pt x="352" y="2126"/>
                  </a:cubicBezTo>
                  <a:cubicBezTo>
                    <a:pt x="355" y="2124"/>
                    <a:pt x="359" y="2121"/>
                    <a:pt x="364" y="2118"/>
                  </a:cubicBezTo>
                  <a:cubicBezTo>
                    <a:pt x="382" y="2104"/>
                    <a:pt x="390" y="2093"/>
                    <a:pt x="394" y="2078"/>
                  </a:cubicBezTo>
                  <a:cubicBezTo>
                    <a:pt x="490" y="2093"/>
                    <a:pt x="596" y="2103"/>
                    <a:pt x="703" y="2103"/>
                  </a:cubicBezTo>
                  <a:cubicBezTo>
                    <a:pt x="931" y="2103"/>
                    <a:pt x="1164" y="2058"/>
                    <a:pt x="1320" y="1918"/>
                  </a:cubicBezTo>
                  <a:cubicBezTo>
                    <a:pt x="1329" y="1934"/>
                    <a:pt x="1348" y="1944"/>
                    <a:pt x="1367" y="1944"/>
                  </a:cubicBezTo>
                  <a:cubicBezTo>
                    <a:pt x="1379" y="1944"/>
                    <a:pt x="1391" y="1940"/>
                    <a:pt x="1402" y="1932"/>
                  </a:cubicBezTo>
                  <a:cubicBezTo>
                    <a:pt x="1419" y="1921"/>
                    <a:pt x="1428" y="1899"/>
                    <a:pt x="1426" y="1878"/>
                  </a:cubicBezTo>
                  <a:lnTo>
                    <a:pt x="1415" y="1796"/>
                  </a:lnTo>
                  <a:cubicBezTo>
                    <a:pt x="1456" y="1720"/>
                    <a:pt x="1471" y="1610"/>
                    <a:pt x="1403" y="1550"/>
                  </a:cubicBezTo>
                  <a:cubicBezTo>
                    <a:pt x="1429" y="611"/>
                    <a:pt x="1821" y="320"/>
                    <a:pt x="1602" y="190"/>
                  </a:cubicBezTo>
                  <a:cubicBezTo>
                    <a:pt x="1601" y="84"/>
                    <a:pt x="1373" y="1"/>
                    <a:pt x="1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2"/>
            <p:cNvSpPr/>
            <p:nvPr/>
          </p:nvSpPr>
          <p:spPr>
            <a:xfrm>
              <a:off x="4718359" y="1625989"/>
              <a:ext cx="255401" cy="413753"/>
            </a:xfrm>
            <a:custGeom>
              <a:avLst/>
              <a:gdLst/>
              <a:ahLst/>
              <a:cxnLst/>
              <a:rect l="l" t="t" r="r" b="b"/>
              <a:pathLst>
                <a:path w="8074" h="13080" extrusionOk="0">
                  <a:moveTo>
                    <a:pt x="4795" y="5250"/>
                  </a:moveTo>
                  <a:cubicBezTo>
                    <a:pt x="4879" y="5250"/>
                    <a:pt x="4957" y="5253"/>
                    <a:pt x="5034" y="5259"/>
                  </a:cubicBezTo>
                  <a:cubicBezTo>
                    <a:pt x="5117" y="5266"/>
                    <a:pt x="5215" y="5275"/>
                    <a:pt x="5308" y="5298"/>
                  </a:cubicBezTo>
                  <a:cubicBezTo>
                    <a:pt x="5432" y="5331"/>
                    <a:pt x="5586" y="5382"/>
                    <a:pt x="5685" y="5505"/>
                  </a:cubicBezTo>
                  <a:cubicBezTo>
                    <a:pt x="5691" y="5515"/>
                    <a:pt x="5698" y="5524"/>
                    <a:pt x="5704" y="5534"/>
                  </a:cubicBezTo>
                  <a:cubicBezTo>
                    <a:pt x="5707" y="5537"/>
                    <a:pt x="5707" y="5538"/>
                    <a:pt x="5708" y="5540"/>
                  </a:cubicBezTo>
                  <a:cubicBezTo>
                    <a:pt x="5878" y="5802"/>
                    <a:pt x="5979" y="6097"/>
                    <a:pt x="6083" y="6426"/>
                  </a:cubicBezTo>
                  <a:cubicBezTo>
                    <a:pt x="6179" y="6727"/>
                    <a:pt x="6259" y="6956"/>
                    <a:pt x="6344" y="7169"/>
                  </a:cubicBezTo>
                  <a:cubicBezTo>
                    <a:pt x="6411" y="7341"/>
                    <a:pt x="6483" y="7513"/>
                    <a:pt x="6553" y="7685"/>
                  </a:cubicBezTo>
                  <a:lnTo>
                    <a:pt x="6637" y="7886"/>
                  </a:lnTo>
                  <a:cubicBezTo>
                    <a:pt x="6821" y="8332"/>
                    <a:pt x="7028" y="8837"/>
                    <a:pt x="7153" y="9360"/>
                  </a:cubicBezTo>
                  <a:cubicBezTo>
                    <a:pt x="7177" y="9463"/>
                    <a:pt x="7210" y="9603"/>
                    <a:pt x="7229" y="9744"/>
                  </a:cubicBezTo>
                  <a:cubicBezTo>
                    <a:pt x="7247" y="9864"/>
                    <a:pt x="7263" y="9980"/>
                    <a:pt x="7260" y="10099"/>
                  </a:cubicBezTo>
                  <a:cubicBezTo>
                    <a:pt x="7254" y="10315"/>
                    <a:pt x="7177" y="10512"/>
                    <a:pt x="7045" y="10637"/>
                  </a:cubicBezTo>
                  <a:cubicBezTo>
                    <a:pt x="7011" y="10670"/>
                    <a:pt x="6977" y="10700"/>
                    <a:pt x="6926" y="10737"/>
                  </a:cubicBezTo>
                  <a:cubicBezTo>
                    <a:pt x="6926" y="10737"/>
                    <a:pt x="6925" y="10739"/>
                    <a:pt x="6924" y="10739"/>
                  </a:cubicBezTo>
                  <a:cubicBezTo>
                    <a:pt x="6885" y="10764"/>
                    <a:pt x="6848" y="10787"/>
                    <a:pt x="6811" y="10809"/>
                  </a:cubicBezTo>
                  <a:cubicBezTo>
                    <a:pt x="6725" y="10853"/>
                    <a:pt x="6637" y="10895"/>
                    <a:pt x="6540" y="10931"/>
                  </a:cubicBezTo>
                  <a:cubicBezTo>
                    <a:pt x="6481" y="10953"/>
                    <a:pt x="6422" y="10975"/>
                    <a:pt x="6362" y="10999"/>
                  </a:cubicBezTo>
                  <a:cubicBezTo>
                    <a:pt x="6226" y="11049"/>
                    <a:pt x="6086" y="11101"/>
                    <a:pt x="5954" y="11168"/>
                  </a:cubicBezTo>
                  <a:cubicBezTo>
                    <a:pt x="5797" y="11254"/>
                    <a:pt x="5629" y="11343"/>
                    <a:pt x="5456" y="11417"/>
                  </a:cubicBezTo>
                  <a:cubicBezTo>
                    <a:pt x="5287" y="11490"/>
                    <a:pt x="5108" y="11561"/>
                    <a:pt x="4908" y="11632"/>
                  </a:cubicBezTo>
                  <a:cubicBezTo>
                    <a:pt x="4585" y="11747"/>
                    <a:pt x="4255" y="11851"/>
                    <a:pt x="3934" y="11949"/>
                  </a:cubicBezTo>
                  <a:lnTo>
                    <a:pt x="3789" y="11994"/>
                  </a:lnTo>
                  <a:cubicBezTo>
                    <a:pt x="3710" y="12017"/>
                    <a:pt x="3632" y="12042"/>
                    <a:pt x="3553" y="12069"/>
                  </a:cubicBezTo>
                  <a:lnTo>
                    <a:pt x="3527" y="12078"/>
                  </a:lnTo>
                  <a:cubicBezTo>
                    <a:pt x="3483" y="12092"/>
                    <a:pt x="3438" y="12106"/>
                    <a:pt x="3391" y="12119"/>
                  </a:cubicBezTo>
                  <a:cubicBezTo>
                    <a:pt x="3308" y="12141"/>
                    <a:pt x="3212" y="12166"/>
                    <a:pt x="3119" y="12171"/>
                  </a:cubicBezTo>
                  <a:cubicBezTo>
                    <a:pt x="3102" y="12172"/>
                    <a:pt x="3086" y="12172"/>
                    <a:pt x="3070" y="12172"/>
                  </a:cubicBezTo>
                  <a:cubicBezTo>
                    <a:pt x="2997" y="12172"/>
                    <a:pt x="2933" y="12162"/>
                    <a:pt x="2873" y="12141"/>
                  </a:cubicBezTo>
                  <a:cubicBezTo>
                    <a:pt x="2810" y="12119"/>
                    <a:pt x="2751" y="12083"/>
                    <a:pt x="2707" y="12039"/>
                  </a:cubicBezTo>
                  <a:cubicBezTo>
                    <a:pt x="2578" y="11913"/>
                    <a:pt x="2501" y="11744"/>
                    <a:pt x="2439" y="11595"/>
                  </a:cubicBezTo>
                  <a:cubicBezTo>
                    <a:pt x="2314" y="11293"/>
                    <a:pt x="2206" y="11015"/>
                    <a:pt x="2105" y="10746"/>
                  </a:cubicBezTo>
                  <a:cubicBezTo>
                    <a:pt x="1723" y="9732"/>
                    <a:pt x="1399" y="8675"/>
                    <a:pt x="1089" y="7653"/>
                  </a:cubicBezTo>
                  <a:lnTo>
                    <a:pt x="964" y="7249"/>
                  </a:lnTo>
                  <a:cubicBezTo>
                    <a:pt x="960" y="7231"/>
                    <a:pt x="963" y="7213"/>
                    <a:pt x="977" y="7195"/>
                  </a:cubicBezTo>
                  <a:cubicBezTo>
                    <a:pt x="978" y="7173"/>
                    <a:pt x="981" y="7155"/>
                    <a:pt x="986" y="7135"/>
                  </a:cubicBezTo>
                  <a:cubicBezTo>
                    <a:pt x="1006" y="7056"/>
                    <a:pt x="1043" y="6980"/>
                    <a:pt x="1113" y="6886"/>
                  </a:cubicBezTo>
                  <a:cubicBezTo>
                    <a:pt x="1119" y="6881"/>
                    <a:pt x="1128" y="6878"/>
                    <a:pt x="1136" y="6878"/>
                  </a:cubicBezTo>
                  <a:cubicBezTo>
                    <a:pt x="1138" y="6878"/>
                    <a:pt x="1140" y="6878"/>
                    <a:pt x="1142" y="6878"/>
                  </a:cubicBezTo>
                  <a:cubicBezTo>
                    <a:pt x="1179" y="6820"/>
                    <a:pt x="1226" y="6765"/>
                    <a:pt x="1282" y="6718"/>
                  </a:cubicBezTo>
                  <a:lnTo>
                    <a:pt x="1319" y="6685"/>
                  </a:lnTo>
                  <a:cubicBezTo>
                    <a:pt x="1404" y="6603"/>
                    <a:pt x="1491" y="6526"/>
                    <a:pt x="1587" y="6455"/>
                  </a:cubicBezTo>
                  <a:cubicBezTo>
                    <a:pt x="1630" y="6424"/>
                    <a:pt x="1673" y="6393"/>
                    <a:pt x="1716" y="6364"/>
                  </a:cubicBezTo>
                  <a:cubicBezTo>
                    <a:pt x="1766" y="6333"/>
                    <a:pt x="1819" y="6300"/>
                    <a:pt x="1872" y="6270"/>
                  </a:cubicBezTo>
                  <a:cubicBezTo>
                    <a:pt x="1952" y="6214"/>
                    <a:pt x="2029" y="6164"/>
                    <a:pt x="2108" y="6117"/>
                  </a:cubicBezTo>
                  <a:cubicBezTo>
                    <a:pt x="2501" y="5878"/>
                    <a:pt x="2904" y="5684"/>
                    <a:pt x="3310" y="5540"/>
                  </a:cubicBezTo>
                  <a:cubicBezTo>
                    <a:pt x="3542" y="5455"/>
                    <a:pt x="3775" y="5389"/>
                    <a:pt x="4003" y="5341"/>
                  </a:cubicBezTo>
                  <a:cubicBezTo>
                    <a:pt x="4255" y="5288"/>
                    <a:pt x="4477" y="5258"/>
                    <a:pt x="4680" y="5252"/>
                  </a:cubicBezTo>
                  <a:cubicBezTo>
                    <a:pt x="4719" y="5250"/>
                    <a:pt x="4758" y="5250"/>
                    <a:pt x="4795" y="5250"/>
                  </a:cubicBezTo>
                  <a:close/>
                  <a:moveTo>
                    <a:pt x="2507" y="1"/>
                  </a:moveTo>
                  <a:cubicBezTo>
                    <a:pt x="2505" y="1"/>
                    <a:pt x="2503" y="1"/>
                    <a:pt x="2501" y="1"/>
                  </a:cubicBezTo>
                  <a:cubicBezTo>
                    <a:pt x="2410" y="11"/>
                    <a:pt x="2322" y="28"/>
                    <a:pt x="2236" y="47"/>
                  </a:cubicBezTo>
                  <a:lnTo>
                    <a:pt x="2214" y="51"/>
                  </a:lnTo>
                  <a:lnTo>
                    <a:pt x="2190" y="57"/>
                  </a:lnTo>
                  <a:cubicBezTo>
                    <a:pt x="2088" y="78"/>
                    <a:pt x="1985" y="101"/>
                    <a:pt x="1882" y="127"/>
                  </a:cubicBezTo>
                  <a:cubicBezTo>
                    <a:pt x="1674" y="173"/>
                    <a:pt x="1467" y="226"/>
                    <a:pt x="1262" y="279"/>
                  </a:cubicBezTo>
                  <a:cubicBezTo>
                    <a:pt x="804" y="398"/>
                    <a:pt x="407" y="521"/>
                    <a:pt x="53" y="658"/>
                  </a:cubicBezTo>
                  <a:cubicBezTo>
                    <a:pt x="46" y="660"/>
                    <a:pt x="39" y="664"/>
                    <a:pt x="33" y="667"/>
                  </a:cubicBezTo>
                  <a:cubicBezTo>
                    <a:pt x="12" y="683"/>
                    <a:pt x="0" y="718"/>
                    <a:pt x="12" y="751"/>
                  </a:cubicBezTo>
                  <a:cubicBezTo>
                    <a:pt x="5" y="850"/>
                    <a:pt x="8" y="933"/>
                    <a:pt x="18" y="1012"/>
                  </a:cubicBezTo>
                  <a:cubicBezTo>
                    <a:pt x="23" y="1058"/>
                    <a:pt x="36" y="1105"/>
                    <a:pt x="51" y="1149"/>
                  </a:cubicBezTo>
                  <a:cubicBezTo>
                    <a:pt x="79" y="1356"/>
                    <a:pt x="275" y="1460"/>
                    <a:pt x="627" y="1460"/>
                  </a:cubicBezTo>
                  <a:cubicBezTo>
                    <a:pt x="680" y="1460"/>
                    <a:pt x="737" y="1458"/>
                    <a:pt x="797" y="1453"/>
                  </a:cubicBezTo>
                  <a:cubicBezTo>
                    <a:pt x="834" y="1817"/>
                    <a:pt x="875" y="2123"/>
                    <a:pt x="925" y="2414"/>
                  </a:cubicBezTo>
                  <a:cubicBezTo>
                    <a:pt x="991" y="2800"/>
                    <a:pt x="1079" y="3174"/>
                    <a:pt x="1163" y="3516"/>
                  </a:cubicBezTo>
                  <a:cubicBezTo>
                    <a:pt x="1210" y="3702"/>
                    <a:pt x="1262" y="3886"/>
                    <a:pt x="1314" y="4070"/>
                  </a:cubicBezTo>
                  <a:cubicBezTo>
                    <a:pt x="1368" y="4258"/>
                    <a:pt x="1427" y="4440"/>
                    <a:pt x="1485" y="4613"/>
                  </a:cubicBezTo>
                  <a:cubicBezTo>
                    <a:pt x="1550" y="4799"/>
                    <a:pt x="1616" y="4975"/>
                    <a:pt x="1683" y="5134"/>
                  </a:cubicBezTo>
                  <a:cubicBezTo>
                    <a:pt x="1734" y="5262"/>
                    <a:pt x="1785" y="5373"/>
                    <a:pt x="1836" y="5475"/>
                  </a:cubicBezTo>
                  <a:cubicBezTo>
                    <a:pt x="1623" y="5508"/>
                    <a:pt x="1442" y="5550"/>
                    <a:pt x="1282" y="5605"/>
                  </a:cubicBezTo>
                  <a:cubicBezTo>
                    <a:pt x="1113" y="5661"/>
                    <a:pt x="964" y="5734"/>
                    <a:pt x="842" y="5825"/>
                  </a:cubicBezTo>
                  <a:cubicBezTo>
                    <a:pt x="807" y="5850"/>
                    <a:pt x="771" y="5879"/>
                    <a:pt x="739" y="5912"/>
                  </a:cubicBezTo>
                  <a:cubicBezTo>
                    <a:pt x="668" y="5981"/>
                    <a:pt x="606" y="6055"/>
                    <a:pt x="559" y="6135"/>
                  </a:cubicBezTo>
                  <a:cubicBezTo>
                    <a:pt x="505" y="6227"/>
                    <a:pt x="463" y="6329"/>
                    <a:pt x="437" y="6447"/>
                  </a:cubicBezTo>
                  <a:cubicBezTo>
                    <a:pt x="409" y="6565"/>
                    <a:pt x="406" y="6687"/>
                    <a:pt x="409" y="6790"/>
                  </a:cubicBezTo>
                  <a:cubicBezTo>
                    <a:pt x="410" y="6887"/>
                    <a:pt x="420" y="6999"/>
                    <a:pt x="444" y="7136"/>
                  </a:cubicBezTo>
                  <a:cubicBezTo>
                    <a:pt x="486" y="7395"/>
                    <a:pt x="566" y="7646"/>
                    <a:pt x="626" y="7835"/>
                  </a:cubicBezTo>
                  <a:cubicBezTo>
                    <a:pt x="682" y="8001"/>
                    <a:pt x="741" y="8166"/>
                    <a:pt x="799" y="8329"/>
                  </a:cubicBezTo>
                  <a:lnTo>
                    <a:pt x="871" y="8525"/>
                  </a:lnTo>
                  <a:cubicBezTo>
                    <a:pt x="910" y="8630"/>
                    <a:pt x="946" y="8731"/>
                    <a:pt x="978" y="8834"/>
                  </a:cubicBezTo>
                  <a:cubicBezTo>
                    <a:pt x="1007" y="8923"/>
                    <a:pt x="1034" y="9010"/>
                    <a:pt x="1062" y="9098"/>
                  </a:cubicBezTo>
                  <a:lnTo>
                    <a:pt x="1106" y="9244"/>
                  </a:lnTo>
                  <a:cubicBezTo>
                    <a:pt x="1198" y="9533"/>
                    <a:pt x="1292" y="9821"/>
                    <a:pt x="1391" y="10109"/>
                  </a:cubicBezTo>
                  <a:cubicBezTo>
                    <a:pt x="1573" y="10637"/>
                    <a:pt x="1753" y="11115"/>
                    <a:pt x="1945" y="11569"/>
                  </a:cubicBezTo>
                  <a:cubicBezTo>
                    <a:pt x="2028" y="11767"/>
                    <a:pt x="2123" y="11964"/>
                    <a:pt x="2204" y="12142"/>
                  </a:cubicBezTo>
                  <a:lnTo>
                    <a:pt x="2253" y="12244"/>
                  </a:lnTo>
                  <a:cubicBezTo>
                    <a:pt x="2312" y="12371"/>
                    <a:pt x="2365" y="12484"/>
                    <a:pt x="2412" y="12594"/>
                  </a:cubicBezTo>
                  <a:cubicBezTo>
                    <a:pt x="2440" y="12662"/>
                    <a:pt x="2468" y="12728"/>
                    <a:pt x="2495" y="12793"/>
                  </a:cubicBezTo>
                  <a:lnTo>
                    <a:pt x="2515" y="12841"/>
                  </a:lnTo>
                  <a:lnTo>
                    <a:pt x="2559" y="12951"/>
                  </a:lnTo>
                  <a:cubicBezTo>
                    <a:pt x="2583" y="13010"/>
                    <a:pt x="2638" y="13046"/>
                    <a:pt x="2696" y="13046"/>
                  </a:cubicBezTo>
                  <a:cubicBezTo>
                    <a:pt x="2712" y="13046"/>
                    <a:pt x="2729" y="13043"/>
                    <a:pt x="2745" y="13037"/>
                  </a:cubicBezTo>
                  <a:cubicBezTo>
                    <a:pt x="2852" y="13067"/>
                    <a:pt x="2961" y="13080"/>
                    <a:pt x="3069" y="13080"/>
                  </a:cubicBezTo>
                  <a:cubicBezTo>
                    <a:pt x="3260" y="13080"/>
                    <a:pt x="3447" y="13042"/>
                    <a:pt x="3615" y="13000"/>
                  </a:cubicBezTo>
                  <a:cubicBezTo>
                    <a:pt x="3957" y="12915"/>
                    <a:pt x="4286" y="12779"/>
                    <a:pt x="4607" y="12647"/>
                  </a:cubicBezTo>
                  <a:lnTo>
                    <a:pt x="4714" y="12602"/>
                  </a:lnTo>
                  <a:lnTo>
                    <a:pt x="4746" y="12590"/>
                  </a:lnTo>
                  <a:cubicBezTo>
                    <a:pt x="4900" y="12527"/>
                    <a:pt x="5046" y="12466"/>
                    <a:pt x="5195" y="12413"/>
                  </a:cubicBezTo>
                  <a:cubicBezTo>
                    <a:pt x="5357" y="12355"/>
                    <a:pt x="5530" y="12312"/>
                    <a:pt x="5669" y="12278"/>
                  </a:cubicBezTo>
                  <a:lnTo>
                    <a:pt x="5810" y="12242"/>
                  </a:lnTo>
                  <a:cubicBezTo>
                    <a:pt x="6325" y="12110"/>
                    <a:pt x="6871" y="11956"/>
                    <a:pt x="7388" y="11732"/>
                  </a:cubicBezTo>
                  <a:cubicBezTo>
                    <a:pt x="7486" y="11691"/>
                    <a:pt x="7594" y="11639"/>
                    <a:pt x="7738" y="11563"/>
                  </a:cubicBezTo>
                  <a:lnTo>
                    <a:pt x="7758" y="11552"/>
                  </a:lnTo>
                  <a:cubicBezTo>
                    <a:pt x="7773" y="11546"/>
                    <a:pt x="7793" y="11538"/>
                    <a:pt x="7814" y="11528"/>
                  </a:cubicBezTo>
                  <a:lnTo>
                    <a:pt x="7836" y="11519"/>
                  </a:lnTo>
                  <a:cubicBezTo>
                    <a:pt x="7884" y="11498"/>
                    <a:pt x="7936" y="11475"/>
                    <a:pt x="7979" y="11442"/>
                  </a:cubicBezTo>
                  <a:cubicBezTo>
                    <a:pt x="8033" y="11403"/>
                    <a:pt x="8056" y="11337"/>
                    <a:pt x="8040" y="11276"/>
                  </a:cubicBezTo>
                  <a:cubicBezTo>
                    <a:pt x="8063" y="11247"/>
                    <a:pt x="8073" y="11211"/>
                    <a:pt x="8072" y="11168"/>
                  </a:cubicBezTo>
                  <a:cubicBezTo>
                    <a:pt x="8068" y="11027"/>
                    <a:pt x="8045" y="10886"/>
                    <a:pt x="8025" y="10779"/>
                  </a:cubicBezTo>
                  <a:cubicBezTo>
                    <a:pt x="8002" y="10653"/>
                    <a:pt x="7973" y="10518"/>
                    <a:pt x="7927" y="10344"/>
                  </a:cubicBezTo>
                  <a:cubicBezTo>
                    <a:pt x="7893" y="10213"/>
                    <a:pt x="7857" y="10084"/>
                    <a:pt x="7821" y="9955"/>
                  </a:cubicBezTo>
                  <a:lnTo>
                    <a:pt x="7803" y="9892"/>
                  </a:lnTo>
                  <a:cubicBezTo>
                    <a:pt x="7770" y="9774"/>
                    <a:pt x="7737" y="9655"/>
                    <a:pt x="7707" y="9535"/>
                  </a:cubicBezTo>
                  <a:cubicBezTo>
                    <a:pt x="7672" y="9407"/>
                    <a:pt x="7644" y="9278"/>
                    <a:pt x="7614" y="9148"/>
                  </a:cubicBezTo>
                  <a:lnTo>
                    <a:pt x="7595" y="9071"/>
                  </a:lnTo>
                  <a:lnTo>
                    <a:pt x="7558" y="8907"/>
                  </a:lnTo>
                  <a:lnTo>
                    <a:pt x="7536" y="8814"/>
                  </a:lnTo>
                  <a:cubicBezTo>
                    <a:pt x="7376" y="8137"/>
                    <a:pt x="7226" y="7589"/>
                    <a:pt x="7063" y="7095"/>
                  </a:cubicBezTo>
                  <a:cubicBezTo>
                    <a:pt x="6951" y="6757"/>
                    <a:pt x="6841" y="6462"/>
                    <a:pt x="6725" y="6193"/>
                  </a:cubicBezTo>
                  <a:cubicBezTo>
                    <a:pt x="6590" y="5882"/>
                    <a:pt x="6450" y="5611"/>
                    <a:pt x="6296" y="5369"/>
                  </a:cubicBezTo>
                  <a:cubicBezTo>
                    <a:pt x="6138" y="5119"/>
                    <a:pt x="5963" y="4908"/>
                    <a:pt x="5777" y="4743"/>
                  </a:cubicBezTo>
                  <a:cubicBezTo>
                    <a:pt x="5688" y="4665"/>
                    <a:pt x="5591" y="4595"/>
                    <a:pt x="5479" y="4529"/>
                  </a:cubicBezTo>
                  <a:cubicBezTo>
                    <a:pt x="5381" y="4474"/>
                    <a:pt x="5278" y="4431"/>
                    <a:pt x="5158" y="4397"/>
                  </a:cubicBezTo>
                  <a:cubicBezTo>
                    <a:pt x="5064" y="4370"/>
                    <a:pt x="4965" y="4357"/>
                    <a:pt x="4863" y="4357"/>
                  </a:cubicBezTo>
                  <a:cubicBezTo>
                    <a:pt x="4744" y="4357"/>
                    <a:pt x="4620" y="4375"/>
                    <a:pt x="4492" y="4410"/>
                  </a:cubicBezTo>
                  <a:cubicBezTo>
                    <a:pt x="4381" y="4440"/>
                    <a:pt x="4266" y="4487"/>
                    <a:pt x="4133" y="4557"/>
                  </a:cubicBezTo>
                  <a:cubicBezTo>
                    <a:pt x="4036" y="4609"/>
                    <a:pt x="3935" y="4673"/>
                    <a:pt x="3828" y="4752"/>
                  </a:cubicBezTo>
                  <a:cubicBezTo>
                    <a:pt x="3811" y="4765"/>
                    <a:pt x="3794" y="4776"/>
                    <a:pt x="3776" y="4791"/>
                  </a:cubicBezTo>
                  <a:lnTo>
                    <a:pt x="3756" y="4695"/>
                  </a:lnTo>
                  <a:lnTo>
                    <a:pt x="3749" y="4668"/>
                  </a:lnTo>
                  <a:cubicBezTo>
                    <a:pt x="3726" y="4580"/>
                    <a:pt x="3698" y="4494"/>
                    <a:pt x="3668" y="4408"/>
                  </a:cubicBezTo>
                  <a:cubicBezTo>
                    <a:pt x="3603" y="4228"/>
                    <a:pt x="3527" y="4052"/>
                    <a:pt x="3477" y="3936"/>
                  </a:cubicBezTo>
                  <a:cubicBezTo>
                    <a:pt x="3381" y="3710"/>
                    <a:pt x="3277" y="3486"/>
                    <a:pt x="3175" y="3264"/>
                  </a:cubicBezTo>
                  <a:lnTo>
                    <a:pt x="3042" y="2975"/>
                  </a:lnTo>
                  <a:cubicBezTo>
                    <a:pt x="2906" y="2677"/>
                    <a:pt x="2765" y="2361"/>
                    <a:pt x="2639" y="2037"/>
                  </a:cubicBezTo>
                  <a:cubicBezTo>
                    <a:pt x="2516" y="1716"/>
                    <a:pt x="2416" y="1396"/>
                    <a:pt x="2343" y="1086"/>
                  </a:cubicBezTo>
                  <a:lnTo>
                    <a:pt x="2407" y="1068"/>
                  </a:lnTo>
                  <a:cubicBezTo>
                    <a:pt x="2473" y="1046"/>
                    <a:pt x="2523" y="1029"/>
                    <a:pt x="2574" y="1011"/>
                  </a:cubicBezTo>
                  <a:lnTo>
                    <a:pt x="2684" y="972"/>
                  </a:lnTo>
                  <a:cubicBezTo>
                    <a:pt x="2698" y="968"/>
                    <a:pt x="2711" y="960"/>
                    <a:pt x="2722" y="953"/>
                  </a:cubicBezTo>
                  <a:cubicBezTo>
                    <a:pt x="2760" y="928"/>
                    <a:pt x="2781" y="882"/>
                    <a:pt x="2783" y="836"/>
                  </a:cubicBezTo>
                  <a:cubicBezTo>
                    <a:pt x="2897" y="550"/>
                    <a:pt x="2731" y="266"/>
                    <a:pt x="2622" y="121"/>
                  </a:cubicBezTo>
                  <a:cubicBezTo>
                    <a:pt x="2619" y="80"/>
                    <a:pt x="2608" y="51"/>
                    <a:pt x="2582" y="28"/>
                  </a:cubicBezTo>
                  <a:cubicBezTo>
                    <a:pt x="2560" y="10"/>
                    <a:pt x="2533" y="1"/>
                    <a:pt x="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2"/>
            <p:cNvSpPr/>
            <p:nvPr/>
          </p:nvSpPr>
          <p:spPr>
            <a:xfrm>
              <a:off x="4748789" y="1801518"/>
              <a:ext cx="199285" cy="209470"/>
            </a:xfrm>
            <a:custGeom>
              <a:avLst/>
              <a:gdLst/>
              <a:ahLst/>
              <a:cxnLst/>
              <a:rect l="l" t="t" r="r" b="b"/>
              <a:pathLst>
                <a:path w="6300" h="6622" extrusionOk="0">
                  <a:moveTo>
                    <a:pt x="4753" y="1"/>
                  </a:moveTo>
                  <a:lnTo>
                    <a:pt x="4753" y="1"/>
                  </a:lnTo>
                  <a:cubicBezTo>
                    <a:pt x="4800" y="87"/>
                    <a:pt x="4819" y="191"/>
                    <a:pt x="4799" y="293"/>
                  </a:cubicBezTo>
                  <a:cubicBezTo>
                    <a:pt x="4777" y="404"/>
                    <a:pt x="4726" y="515"/>
                    <a:pt x="4639" y="642"/>
                  </a:cubicBezTo>
                  <a:cubicBezTo>
                    <a:pt x="4564" y="748"/>
                    <a:pt x="4475" y="853"/>
                    <a:pt x="4361" y="963"/>
                  </a:cubicBezTo>
                  <a:cubicBezTo>
                    <a:pt x="4248" y="1070"/>
                    <a:pt x="4133" y="1170"/>
                    <a:pt x="4017" y="1261"/>
                  </a:cubicBezTo>
                  <a:cubicBezTo>
                    <a:pt x="3990" y="1281"/>
                    <a:pt x="3961" y="1302"/>
                    <a:pt x="3934" y="1322"/>
                  </a:cubicBezTo>
                  <a:cubicBezTo>
                    <a:pt x="3865" y="1374"/>
                    <a:pt x="3794" y="1422"/>
                    <a:pt x="3719" y="1468"/>
                  </a:cubicBezTo>
                  <a:cubicBezTo>
                    <a:pt x="3547" y="1573"/>
                    <a:pt x="3361" y="1666"/>
                    <a:pt x="3151" y="1753"/>
                  </a:cubicBezTo>
                  <a:cubicBezTo>
                    <a:pt x="2688" y="1947"/>
                    <a:pt x="2187" y="2081"/>
                    <a:pt x="1662" y="2151"/>
                  </a:cubicBezTo>
                  <a:cubicBezTo>
                    <a:pt x="1435" y="2181"/>
                    <a:pt x="1229" y="2196"/>
                    <a:pt x="1033" y="2196"/>
                  </a:cubicBezTo>
                  <a:cubicBezTo>
                    <a:pt x="993" y="2196"/>
                    <a:pt x="954" y="2195"/>
                    <a:pt x="916" y="2194"/>
                  </a:cubicBezTo>
                  <a:cubicBezTo>
                    <a:pt x="823" y="2190"/>
                    <a:pt x="725" y="2187"/>
                    <a:pt x="632" y="2167"/>
                  </a:cubicBezTo>
                  <a:cubicBezTo>
                    <a:pt x="539" y="2147"/>
                    <a:pt x="459" y="2124"/>
                    <a:pt x="389" y="2095"/>
                  </a:cubicBezTo>
                  <a:cubicBezTo>
                    <a:pt x="204" y="2020"/>
                    <a:pt x="92" y="1924"/>
                    <a:pt x="45" y="1803"/>
                  </a:cubicBezTo>
                  <a:cubicBezTo>
                    <a:pt x="24" y="1752"/>
                    <a:pt x="16" y="1696"/>
                    <a:pt x="21" y="1644"/>
                  </a:cubicBezTo>
                  <a:lnTo>
                    <a:pt x="21" y="1644"/>
                  </a:lnTo>
                  <a:cubicBezTo>
                    <a:pt x="5" y="1663"/>
                    <a:pt x="1" y="1680"/>
                    <a:pt x="6" y="1699"/>
                  </a:cubicBezTo>
                  <a:lnTo>
                    <a:pt x="130" y="2103"/>
                  </a:lnTo>
                  <a:cubicBezTo>
                    <a:pt x="440" y="3125"/>
                    <a:pt x="762" y="4179"/>
                    <a:pt x="1145" y="5195"/>
                  </a:cubicBezTo>
                  <a:cubicBezTo>
                    <a:pt x="1245" y="5465"/>
                    <a:pt x="1355" y="5741"/>
                    <a:pt x="1478" y="6045"/>
                  </a:cubicBezTo>
                  <a:cubicBezTo>
                    <a:pt x="1540" y="6192"/>
                    <a:pt x="1617" y="6361"/>
                    <a:pt x="1746" y="6488"/>
                  </a:cubicBezTo>
                  <a:cubicBezTo>
                    <a:pt x="1791" y="6531"/>
                    <a:pt x="1849" y="6567"/>
                    <a:pt x="1912" y="6590"/>
                  </a:cubicBezTo>
                  <a:cubicBezTo>
                    <a:pt x="1973" y="6610"/>
                    <a:pt x="2038" y="6622"/>
                    <a:pt x="2112" y="6622"/>
                  </a:cubicBezTo>
                  <a:cubicBezTo>
                    <a:pt x="2127" y="6622"/>
                    <a:pt x="2143" y="6621"/>
                    <a:pt x="2159" y="6620"/>
                  </a:cubicBezTo>
                  <a:cubicBezTo>
                    <a:pt x="2252" y="6614"/>
                    <a:pt x="2349" y="6592"/>
                    <a:pt x="2433" y="6569"/>
                  </a:cubicBezTo>
                  <a:cubicBezTo>
                    <a:pt x="2479" y="6556"/>
                    <a:pt x="2525" y="6541"/>
                    <a:pt x="2570" y="6527"/>
                  </a:cubicBezTo>
                  <a:lnTo>
                    <a:pt x="2594" y="6518"/>
                  </a:lnTo>
                  <a:lnTo>
                    <a:pt x="2830" y="6443"/>
                  </a:lnTo>
                  <a:lnTo>
                    <a:pt x="2973" y="6398"/>
                  </a:lnTo>
                  <a:cubicBezTo>
                    <a:pt x="3294" y="6298"/>
                    <a:pt x="3625" y="6195"/>
                    <a:pt x="3947" y="6080"/>
                  </a:cubicBezTo>
                  <a:cubicBezTo>
                    <a:pt x="4147" y="6010"/>
                    <a:pt x="4326" y="5939"/>
                    <a:pt x="4495" y="5866"/>
                  </a:cubicBezTo>
                  <a:cubicBezTo>
                    <a:pt x="4667" y="5791"/>
                    <a:pt x="4835" y="5702"/>
                    <a:pt x="4992" y="5618"/>
                  </a:cubicBezTo>
                  <a:cubicBezTo>
                    <a:pt x="5123" y="5548"/>
                    <a:pt x="5264" y="5498"/>
                    <a:pt x="5400" y="5447"/>
                  </a:cubicBezTo>
                  <a:cubicBezTo>
                    <a:pt x="5459" y="5426"/>
                    <a:pt x="5521" y="5404"/>
                    <a:pt x="5578" y="5380"/>
                  </a:cubicBezTo>
                  <a:cubicBezTo>
                    <a:pt x="5674" y="5341"/>
                    <a:pt x="5763" y="5303"/>
                    <a:pt x="5846" y="5258"/>
                  </a:cubicBezTo>
                  <a:cubicBezTo>
                    <a:pt x="5886" y="5237"/>
                    <a:pt x="5923" y="5213"/>
                    <a:pt x="5960" y="5188"/>
                  </a:cubicBezTo>
                  <a:cubicBezTo>
                    <a:pt x="5963" y="5188"/>
                    <a:pt x="5963" y="5187"/>
                    <a:pt x="5964" y="5187"/>
                  </a:cubicBezTo>
                  <a:cubicBezTo>
                    <a:pt x="6015" y="5148"/>
                    <a:pt x="6049" y="5118"/>
                    <a:pt x="6082" y="5087"/>
                  </a:cubicBezTo>
                  <a:cubicBezTo>
                    <a:pt x="6215" y="4961"/>
                    <a:pt x="6292" y="4764"/>
                    <a:pt x="6297" y="4547"/>
                  </a:cubicBezTo>
                  <a:cubicBezTo>
                    <a:pt x="6300" y="4431"/>
                    <a:pt x="6285" y="4313"/>
                    <a:pt x="6267" y="4193"/>
                  </a:cubicBezTo>
                  <a:cubicBezTo>
                    <a:pt x="6245" y="4051"/>
                    <a:pt x="6215" y="3912"/>
                    <a:pt x="6189" y="3808"/>
                  </a:cubicBezTo>
                  <a:cubicBezTo>
                    <a:pt x="6066" y="3285"/>
                    <a:pt x="5859" y="2781"/>
                    <a:pt x="5674" y="2335"/>
                  </a:cubicBezTo>
                  <a:lnTo>
                    <a:pt x="5591" y="2133"/>
                  </a:lnTo>
                  <a:cubicBezTo>
                    <a:pt x="5519" y="1961"/>
                    <a:pt x="5449" y="1789"/>
                    <a:pt x="5380" y="1617"/>
                  </a:cubicBezTo>
                  <a:cubicBezTo>
                    <a:pt x="5297" y="1404"/>
                    <a:pt x="5216" y="1175"/>
                    <a:pt x="5121" y="874"/>
                  </a:cubicBezTo>
                  <a:cubicBezTo>
                    <a:pt x="5018" y="550"/>
                    <a:pt x="4918" y="26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2"/>
            <p:cNvSpPr/>
            <p:nvPr/>
          </p:nvSpPr>
          <p:spPr>
            <a:xfrm>
              <a:off x="4749074" y="1791996"/>
              <a:ext cx="152247" cy="78986"/>
            </a:xfrm>
            <a:custGeom>
              <a:avLst/>
              <a:gdLst/>
              <a:ahLst/>
              <a:cxnLst/>
              <a:rect l="l" t="t" r="r" b="b"/>
              <a:pathLst>
                <a:path w="4813" h="2497" extrusionOk="0">
                  <a:moveTo>
                    <a:pt x="3838" y="0"/>
                  </a:moveTo>
                  <a:cubicBezTo>
                    <a:pt x="3796" y="0"/>
                    <a:pt x="3753" y="1"/>
                    <a:pt x="3709" y="2"/>
                  </a:cubicBezTo>
                  <a:cubicBezTo>
                    <a:pt x="3506" y="7"/>
                    <a:pt x="3282" y="38"/>
                    <a:pt x="3029" y="91"/>
                  </a:cubicBezTo>
                  <a:cubicBezTo>
                    <a:pt x="2802" y="140"/>
                    <a:pt x="2569" y="207"/>
                    <a:pt x="2337" y="290"/>
                  </a:cubicBezTo>
                  <a:cubicBezTo>
                    <a:pt x="1932" y="435"/>
                    <a:pt x="1528" y="628"/>
                    <a:pt x="1137" y="866"/>
                  </a:cubicBezTo>
                  <a:cubicBezTo>
                    <a:pt x="1007" y="949"/>
                    <a:pt x="877" y="1036"/>
                    <a:pt x="741" y="1138"/>
                  </a:cubicBezTo>
                  <a:cubicBezTo>
                    <a:pt x="700" y="1166"/>
                    <a:pt x="662" y="1198"/>
                    <a:pt x="622" y="1227"/>
                  </a:cubicBezTo>
                  <a:cubicBezTo>
                    <a:pt x="587" y="1252"/>
                    <a:pt x="553" y="1278"/>
                    <a:pt x="522" y="1302"/>
                  </a:cubicBezTo>
                  <a:cubicBezTo>
                    <a:pt x="451" y="1355"/>
                    <a:pt x="380" y="1408"/>
                    <a:pt x="314" y="1467"/>
                  </a:cubicBezTo>
                  <a:cubicBezTo>
                    <a:pt x="258" y="1517"/>
                    <a:pt x="214" y="1570"/>
                    <a:pt x="174" y="1629"/>
                  </a:cubicBezTo>
                  <a:cubicBezTo>
                    <a:pt x="172" y="1629"/>
                    <a:pt x="171" y="1629"/>
                    <a:pt x="169" y="1629"/>
                  </a:cubicBezTo>
                  <a:cubicBezTo>
                    <a:pt x="162" y="1629"/>
                    <a:pt x="153" y="1631"/>
                    <a:pt x="145" y="1636"/>
                  </a:cubicBezTo>
                  <a:cubicBezTo>
                    <a:pt x="76" y="1731"/>
                    <a:pt x="38" y="1806"/>
                    <a:pt x="19" y="1885"/>
                  </a:cubicBezTo>
                  <a:cubicBezTo>
                    <a:pt x="0" y="1954"/>
                    <a:pt x="6" y="2033"/>
                    <a:pt x="35" y="2104"/>
                  </a:cubicBezTo>
                  <a:cubicBezTo>
                    <a:pt x="80" y="2223"/>
                    <a:pt x="194" y="2319"/>
                    <a:pt x="378" y="2395"/>
                  </a:cubicBezTo>
                  <a:cubicBezTo>
                    <a:pt x="450" y="2424"/>
                    <a:pt x="529" y="2447"/>
                    <a:pt x="622" y="2467"/>
                  </a:cubicBezTo>
                  <a:cubicBezTo>
                    <a:pt x="715" y="2487"/>
                    <a:pt x="811" y="2490"/>
                    <a:pt x="904" y="2494"/>
                  </a:cubicBezTo>
                  <a:cubicBezTo>
                    <a:pt x="948" y="2495"/>
                    <a:pt x="992" y="2496"/>
                    <a:pt x="1036" y="2496"/>
                  </a:cubicBezTo>
                  <a:cubicBezTo>
                    <a:pt x="1228" y="2496"/>
                    <a:pt x="1428" y="2481"/>
                    <a:pt x="1651" y="2452"/>
                  </a:cubicBezTo>
                  <a:cubicBezTo>
                    <a:pt x="2177" y="2382"/>
                    <a:pt x="2678" y="2248"/>
                    <a:pt x="3142" y="2054"/>
                  </a:cubicBezTo>
                  <a:cubicBezTo>
                    <a:pt x="3352" y="1967"/>
                    <a:pt x="3538" y="1874"/>
                    <a:pt x="3710" y="1771"/>
                  </a:cubicBezTo>
                  <a:cubicBezTo>
                    <a:pt x="3785" y="1725"/>
                    <a:pt x="3856" y="1675"/>
                    <a:pt x="3925" y="1623"/>
                  </a:cubicBezTo>
                  <a:cubicBezTo>
                    <a:pt x="3952" y="1603"/>
                    <a:pt x="3981" y="1582"/>
                    <a:pt x="4008" y="1560"/>
                  </a:cubicBezTo>
                  <a:cubicBezTo>
                    <a:pt x="4124" y="1471"/>
                    <a:pt x="4239" y="1371"/>
                    <a:pt x="4352" y="1262"/>
                  </a:cubicBezTo>
                  <a:cubicBezTo>
                    <a:pt x="4466" y="1152"/>
                    <a:pt x="4555" y="1048"/>
                    <a:pt x="4630" y="943"/>
                  </a:cubicBezTo>
                  <a:cubicBezTo>
                    <a:pt x="4718" y="816"/>
                    <a:pt x="4768" y="705"/>
                    <a:pt x="4790" y="592"/>
                  </a:cubicBezTo>
                  <a:cubicBezTo>
                    <a:pt x="4813" y="471"/>
                    <a:pt x="4786" y="347"/>
                    <a:pt x="4714" y="256"/>
                  </a:cubicBezTo>
                  <a:cubicBezTo>
                    <a:pt x="4615" y="131"/>
                    <a:pt x="4461" y="78"/>
                    <a:pt x="4337" y="48"/>
                  </a:cubicBezTo>
                  <a:cubicBezTo>
                    <a:pt x="4244" y="25"/>
                    <a:pt x="4147" y="17"/>
                    <a:pt x="4063" y="10"/>
                  </a:cubicBezTo>
                  <a:cubicBezTo>
                    <a:pt x="3990" y="3"/>
                    <a:pt x="3916" y="0"/>
                    <a:pt x="383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2"/>
            <p:cNvSpPr/>
            <p:nvPr/>
          </p:nvSpPr>
          <p:spPr>
            <a:xfrm>
              <a:off x="4745341" y="1658444"/>
              <a:ext cx="41344" cy="13444"/>
            </a:xfrm>
            <a:custGeom>
              <a:avLst/>
              <a:gdLst/>
              <a:ahLst/>
              <a:cxnLst/>
              <a:rect l="l" t="t" r="r" b="b"/>
              <a:pathLst>
                <a:path w="1307" h="425" extrusionOk="0">
                  <a:moveTo>
                    <a:pt x="1204" y="0"/>
                  </a:moveTo>
                  <a:cubicBezTo>
                    <a:pt x="1202" y="0"/>
                    <a:pt x="1200" y="0"/>
                    <a:pt x="1198" y="0"/>
                  </a:cubicBezTo>
                  <a:cubicBezTo>
                    <a:pt x="1042" y="5"/>
                    <a:pt x="892" y="40"/>
                    <a:pt x="744" y="81"/>
                  </a:cubicBezTo>
                  <a:cubicBezTo>
                    <a:pt x="594" y="118"/>
                    <a:pt x="445" y="164"/>
                    <a:pt x="296" y="204"/>
                  </a:cubicBezTo>
                  <a:cubicBezTo>
                    <a:pt x="226" y="219"/>
                    <a:pt x="157" y="234"/>
                    <a:pt x="85" y="247"/>
                  </a:cubicBezTo>
                  <a:cubicBezTo>
                    <a:pt x="68" y="248"/>
                    <a:pt x="54" y="255"/>
                    <a:pt x="42" y="265"/>
                  </a:cubicBezTo>
                  <a:cubicBezTo>
                    <a:pt x="17" y="282"/>
                    <a:pt x="1" y="312"/>
                    <a:pt x="4" y="345"/>
                  </a:cubicBezTo>
                  <a:cubicBezTo>
                    <a:pt x="9" y="388"/>
                    <a:pt x="47" y="425"/>
                    <a:pt x="91" y="425"/>
                  </a:cubicBezTo>
                  <a:cubicBezTo>
                    <a:pt x="95" y="425"/>
                    <a:pt x="99" y="425"/>
                    <a:pt x="103" y="424"/>
                  </a:cubicBezTo>
                  <a:cubicBezTo>
                    <a:pt x="290" y="396"/>
                    <a:pt x="476" y="354"/>
                    <a:pt x="661" y="310"/>
                  </a:cubicBezTo>
                  <a:cubicBezTo>
                    <a:pt x="747" y="288"/>
                    <a:pt x="834" y="267"/>
                    <a:pt x="923" y="247"/>
                  </a:cubicBezTo>
                  <a:cubicBezTo>
                    <a:pt x="1020" y="225"/>
                    <a:pt x="1119" y="208"/>
                    <a:pt x="1218" y="188"/>
                  </a:cubicBezTo>
                  <a:cubicBezTo>
                    <a:pt x="1268" y="179"/>
                    <a:pt x="1307" y="138"/>
                    <a:pt x="1302" y="82"/>
                  </a:cubicBezTo>
                  <a:cubicBezTo>
                    <a:pt x="1296" y="30"/>
                    <a:pt x="1252" y="0"/>
                    <a:pt x="120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2"/>
            <p:cNvSpPr/>
            <p:nvPr/>
          </p:nvSpPr>
          <p:spPr>
            <a:xfrm>
              <a:off x="4787666" y="1849599"/>
              <a:ext cx="135039" cy="101066"/>
            </a:xfrm>
            <a:custGeom>
              <a:avLst/>
              <a:gdLst/>
              <a:ahLst/>
              <a:cxnLst/>
              <a:rect l="l" t="t" r="r" b="b"/>
              <a:pathLst>
                <a:path w="4269" h="3195" extrusionOk="0">
                  <a:moveTo>
                    <a:pt x="3494" y="1"/>
                  </a:moveTo>
                  <a:cubicBezTo>
                    <a:pt x="3487" y="1"/>
                    <a:pt x="3481" y="2"/>
                    <a:pt x="3475" y="4"/>
                  </a:cubicBezTo>
                  <a:lnTo>
                    <a:pt x="3460" y="17"/>
                  </a:lnTo>
                  <a:lnTo>
                    <a:pt x="3460" y="16"/>
                  </a:lnTo>
                  <a:cubicBezTo>
                    <a:pt x="3460" y="16"/>
                    <a:pt x="2092" y="567"/>
                    <a:pt x="55" y="1306"/>
                  </a:cubicBezTo>
                  <a:cubicBezTo>
                    <a:pt x="0" y="1336"/>
                    <a:pt x="23" y="1397"/>
                    <a:pt x="69" y="1400"/>
                  </a:cubicBezTo>
                  <a:cubicBezTo>
                    <a:pt x="83" y="1450"/>
                    <a:pt x="647" y="3111"/>
                    <a:pt x="688" y="3133"/>
                  </a:cubicBezTo>
                  <a:cubicBezTo>
                    <a:pt x="677" y="3161"/>
                    <a:pt x="709" y="3194"/>
                    <a:pt x="738" y="3194"/>
                  </a:cubicBezTo>
                  <a:cubicBezTo>
                    <a:pt x="744" y="3194"/>
                    <a:pt x="750" y="3193"/>
                    <a:pt x="755" y="3190"/>
                  </a:cubicBezTo>
                  <a:cubicBezTo>
                    <a:pt x="962" y="3081"/>
                    <a:pt x="1153" y="3053"/>
                    <a:pt x="1418" y="3011"/>
                  </a:cubicBezTo>
                  <a:cubicBezTo>
                    <a:pt x="2530" y="2839"/>
                    <a:pt x="4050" y="2063"/>
                    <a:pt x="4204" y="1950"/>
                  </a:cubicBezTo>
                  <a:cubicBezTo>
                    <a:pt x="4260" y="1909"/>
                    <a:pt x="4269" y="1824"/>
                    <a:pt x="4213" y="1780"/>
                  </a:cubicBezTo>
                  <a:cubicBezTo>
                    <a:pt x="4217" y="1770"/>
                    <a:pt x="4088" y="1277"/>
                    <a:pt x="4083" y="1257"/>
                  </a:cubicBezTo>
                  <a:cubicBezTo>
                    <a:pt x="3959" y="847"/>
                    <a:pt x="3742" y="418"/>
                    <a:pt x="3546" y="34"/>
                  </a:cubicBezTo>
                  <a:cubicBezTo>
                    <a:pt x="3532" y="11"/>
                    <a:pt x="3512" y="1"/>
                    <a:pt x="3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4" name="Google Shape;6584;p42"/>
          <p:cNvGrpSpPr/>
          <p:nvPr/>
        </p:nvGrpSpPr>
        <p:grpSpPr>
          <a:xfrm>
            <a:off x="4934691" y="1297902"/>
            <a:ext cx="569195" cy="282478"/>
            <a:chOff x="4404691" y="4089402"/>
            <a:chExt cx="569195" cy="282478"/>
          </a:xfrm>
        </p:grpSpPr>
        <p:sp>
          <p:nvSpPr>
            <p:cNvPr id="6585" name="Google Shape;6585;p42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2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2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2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2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2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2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2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2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2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2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2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2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2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2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2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2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2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2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2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2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2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2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2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2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2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2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2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2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2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2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2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7" name="Google Shape;6617;p42"/>
          <p:cNvGrpSpPr/>
          <p:nvPr/>
        </p:nvGrpSpPr>
        <p:grpSpPr>
          <a:xfrm>
            <a:off x="7166203" y="1786555"/>
            <a:ext cx="432828" cy="358175"/>
            <a:chOff x="1414755" y="1193288"/>
            <a:chExt cx="432828" cy="358175"/>
          </a:xfrm>
        </p:grpSpPr>
        <p:sp>
          <p:nvSpPr>
            <p:cNvPr id="6618" name="Google Shape;6618;p42"/>
            <p:cNvSpPr/>
            <p:nvPr/>
          </p:nvSpPr>
          <p:spPr>
            <a:xfrm>
              <a:off x="1746896" y="1295271"/>
              <a:ext cx="69212" cy="99516"/>
            </a:xfrm>
            <a:custGeom>
              <a:avLst/>
              <a:gdLst/>
              <a:ahLst/>
              <a:cxnLst/>
              <a:rect l="l" t="t" r="r" b="b"/>
              <a:pathLst>
                <a:path w="2188" h="3146" extrusionOk="0">
                  <a:moveTo>
                    <a:pt x="1409" y="1"/>
                  </a:moveTo>
                  <a:cubicBezTo>
                    <a:pt x="1183" y="1"/>
                    <a:pt x="1028" y="441"/>
                    <a:pt x="1233" y="748"/>
                  </a:cubicBezTo>
                  <a:cubicBezTo>
                    <a:pt x="1261" y="788"/>
                    <a:pt x="1352" y="1564"/>
                    <a:pt x="1016" y="1971"/>
                  </a:cubicBezTo>
                  <a:cubicBezTo>
                    <a:pt x="679" y="2376"/>
                    <a:pt x="1" y="2420"/>
                    <a:pt x="1" y="2420"/>
                  </a:cubicBezTo>
                  <a:cubicBezTo>
                    <a:pt x="1" y="2420"/>
                    <a:pt x="164" y="3119"/>
                    <a:pt x="387" y="3145"/>
                  </a:cubicBezTo>
                  <a:cubicBezTo>
                    <a:pt x="391" y="3145"/>
                    <a:pt x="396" y="3146"/>
                    <a:pt x="400" y="3146"/>
                  </a:cubicBezTo>
                  <a:cubicBezTo>
                    <a:pt x="667" y="3146"/>
                    <a:pt x="2187" y="2414"/>
                    <a:pt x="1891" y="875"/>
                  </a:cubicBezTo>
                  <a:cubicBezTo>
                    <a:pt x="1765" y="224"/>
                    <a:pt x="1569" y="1"/>
                    <a:pt x="1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2"/>
            <p:cNvSpPr/>
            <p:nvPr/>
          </p:nvSpPr>
          <p:spPr>
            <a:xfrm>
              <a:off x="1696126" y="1193288"/>
              <a:ext cx="151456" cy="146933"/>
            </a:xfrm>
            <a:custGeom>
              <a:avLst/>
              <a:gdLst/>
              <a:ahLst/>
              <a:cxnLst/>
              <a:rect l="l" t="t" r="r" b="b"/>
              <a:pathLst>
                <a:path w="4788" h="4645" extrusionOk="0">
                  <a:moveTo>
                    <a:pt x="1960" y="0"/>
                  </a:moveTo>
                  <a:cubicBezTo>
                    <a:pt x="1032" y="0"/>
                    <a:pt x="190" y="557"/>
                    <a:pt x="152" y="710"/>
                  </a:cubicBezTo>
                  <a:cubicBezTo>
                    <a:pt x="101" y="919"/>
                    <a:pt x="1465" y="1322"/>
                    <a:pt x="1991" y="1622"/>
                  </a:cubicBezTo>
                  <a:cubicBezTo>
                    <a:pt x="2498" y="1914"/>
                    <a:pt x="2624" y="2963"/>
                    <a:pt x="2481" y="2963"/>
                  </a:cubicBezTo>
                  <a:cubicBezTo>
                    <a:pt x="2476" y="2963"/>
                    <a:pt x="2471" y="2962"/>
                    <a:pt x="2466" y="2960"/>
                  </a:cubicBezTo>
                  <a:cubicBezTo>
                    <a:pt x="2300" y="2888"/>
                    <a:pt x="1571" y="2579"/>
                    <a:pt x="1228" y="2224"/>
                  </a:cubicBezTo>
                  <a:cubicBezTo>
                    <a:pt x="925" y="1911"/>
                    <a:pt x="528" y="1183"/>
                    <a:pt x="370" y="1183"/>
                  </a:cubicBezTo>
                  <a:cubicBezTo>
                    <a:pt x="348" y="1183"/>
                    <a:pt x="331" y="1197"/>
                    <a:pt x="320" y="1227"/>
                  </a:cubicBezTo>
                  <a:cubicBezTo>
                    <a:pt x="224" y="1478"/>
                    <a:pt x="0" y="3691"/>
                    <a:pt x="1862" y="4397"/>
                  </a:cubicBezTo>
                  <a:cubicBezTo>
                    <a:pt x="2327" y="4574"/>
                    <a:pt x="2705" y="4645"/>
                    <a:pt x="3012" y="4645"/>
                  </a:cubicBezTo>
                  <a:cubicBezTo>
                    <a:pt x="4301" y="4645"/>
                    <a:pt x="4333" y="3386"/>
                    <a:pt x="4333" y="3386"/>
                  </a:cubicBezTo>
                  <a:cubicBezTo>
                    <a:pt x="4333" y="3386"/>
                    <a:pt x="4787" y="1349"/>
                    <a:pt x="2973" y="268"/>
                  </a:cubicBezTo>
                  <a:cubicBezTo>
                    <a:pt x="2647" y="74"/>
                    <a:pt x="2298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2"/>
            <p:cNvSpPr/>
            <p:nvPr/>
          </p:nvSpPr>
          <p:spPr>
            <a:xfrm>
              <a:off x="1474540" y="1331997"/>
              <a:ext cx="71774" cy="88951"/>
            </a:xfrm>
            <a:custGeom>
              <a:avLst/>
              <a:gdLst/>
              <a:ahLst/>
              <a:cxnLst/>
              <a:rect l="l" t="t" r="r" b="b"/>
              <a:pathLst>
                <a:path w="2269" h="2812" extrusionOk="0">
                  <a:moveTo>
                    <a:pt x="337" y="1"/>
                  </a:moveTo>
                  <a:cubicBezTo>
                    <a:pt x="165" y="1"/>
                    <a:pt x="1" y="249"/>
                    <a:pt x="42" y="972"/>
                  </a:cubicBezTo>
                  <a:cubicBezTo>
                    <a:pt x="125" y="2418"/>
                    <a:pt x="1546" y="2811"/>
                    <a:pt x="1963" y="2811"/>
                  </a:cubicBezTo>
                  <a:cubicBezTo>
                    <a:pt x="2006" y="2811"/>
                    <a:pt x="2037" y="2807"/>
                    <a:pt x="2057" y="2800"/>
                  </a:cubicBezTo>
                  <a:cubicBezTo>
                    <a:pt x="2269" y="2721"/>
                    <a:pt x="2254" y="2004"/>
                    <a:pt x="2254" y="2004"/>
                  </a:cubicBezTo>
                  <a:lnTo>
                    <a:pt x="2254" y="2004"/>
                  </a:lnTo>
                  <a:cubicBezTo>
                    <a:pt x="2254" y="2004"/>
                    <a:pt x="2122" y="2029"/>
                    <a:pt x="1937" y="2029"/>
                  </a:cubicBezTo>
                  <a:cubicBezTo>
                    <a:pt x="1707" y="2029"/>
                    <a:pt x="1397" y="1991"/>
                    <a:pt x="1160" y="1819"/>
                  </a:cubicBezTo>
                  <a:cubicBezTo>
                    <a:pt x="735" y="1510"/>
                    <a:pt x="631" y="733"/>
                    <a:pt x="648" y="688"/>
                  </a:cubicBezTo>
                  <a:cubicBezTo>
                    <a:pt x="764" y="362"/>
                    <a:pt x="545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2"/>
            <p:cNvSpPr/>
            <p:nvPr/>
          </p:nvSpPr>
          <p:spPr>
            <a:xfrm>
              <a:off x="1514777" y="1458527"/>
              <a:ext cx="66365" cy="77152"/>
            </a:xfrm>
            <a:custGeom>
              <a:avLst/>
              <a:gdLst/>
              <a:ahLst/>
              <a:cxnLst/>
              <a:rect l="l" t="t" r="r" b="b"/>
              <a:pathLst>
                <a:path w="2098" h="2439" extrusionOk="0">
                  <a:moveTo>
                    <a:pt x="1472" y="0"/>
                  </a:moveTo>
                  <a:cubicBezTo>
                    <a:pt x="1472" y="0"/>
                    <a:pt x="0" y="2438"/>
                    <a:pt x="413" y="2438"/>
                  </a:cubicBezTo>
                  <a:cubicBezTo>
                    <a:pt x="433" y="2438"/>
                    <a:pt x="458" y="2432"/>
                    <a:pt x="488" y="2420"/>
                  </a:cubicBezTo>
                  <a:cubicBezTo>
                    <a:pt x="896" y="2250"/>
                    <a:pt x="2098" y="379"/>
                    <a:pt x="2098" y="379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2"/>
            <p:cNvSpPr/>
            <p:nvPr/>
          </p:nvSpPr>
          <p:spPr>
            <a:xfrm>
              <a:off x="1479443" y="1443564"/>
              <a:ext cx="82086" cy="67757"/>
            </a:xfrm>
            <a:custGeom>
              <a:avLst/>
              <a:gdLst/>
              <a:ahLst/>
              <a:cxnLst/>
              <a:rect l="l" t="t" r="r" b="b"/>
              <a:pathLst>
                <a:path w="2595" h="2142" extrusionOk="0">
                  <a:moveTo>
                    <a:pt x="2072" y="1"/>
                  </a:moveTo>
                  <a:cubicBezTo>
                    <a:pt x="2072" y="1"/>
                    <a:pt x="1" y="2141"/>
                    <a:pt x="525" y="2141"/>
                  </a:cubicBezTo>
                  <a:cubicBezTo>
                    <a:pt x="539" y="2141"/>
                    <a:pt x="554" y="2140"/>
                    <a:pt x="572" y="2137"/>
                  </a:cubicBezTo>
                  <a:cubicBezTo>
                    <a:pt x="1008" y="2062"/>
                    <a:pt x="2595" y="509"/>
                    <a:pt x="2595" y="509"/>
                  </a:cubicBezTo>
                  <a:lnTo>
                    <a:pt x="2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2"/>
            <p:cNvSpPr/>
            <p:nvPr/>
          </p:nvSpPr>
          <p:spPr>
            <a:xfrm>
              <a:off x="1563016" y="1468522"/>
              <a:ext cx="48208" cy="82940"/>
            </a:xfrm>
            <a:custGeom>
              <a:avLst/>
              <a:gdLst/>
              <a:ahLst/>
              <a:cxnLst/>
              <a:rect l="l" t="t" r="r" b="b"/>
              <a:pathLst>
                <a:path w="1524" h="2622" extrusionOk="0">
                  <a:moveTo>
                    <a:pt x="826" y="0"/>
                  </a:moveTo>
                  <a:cubicBezTo>
                    <a:pt x="826" y="0"/>
                    <a:pt x="1" y="2622"/>
                    <a:pt x="351" y="2622"/>
                  </a:cubicBezTo>
                  <a:cubicBezTo>
                    <a:pt x="375" y="2622"/>
                    <a:pt x="404" y="2610"/>
                    <a:pt x="440" y="2584"/>
                  </a:cubicBezTo>
                  <a:cubicBezTo>
                    <a:pt x="796" y="2320"/>
                    <a:pt x="1524" y="221"/>
                    <a:pt x="1524" y="221"/>
                  </a:cubicBezTo>
                  <a:lnTo>
                    <a:pt x="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2"/>
            <p:cNvSpPr/>
            <p:nvPr/>
          </p:nvSpPr>
          <p:spPr>
            <a:xfrm>
              <a:off x="1727474" y="1446222"/>
              <a:ext cx="75855" cy="71996"/>
            </a:xfrm>
            <a:custGeom>
              <a:avLst/>
              <a:gdLst/>
              <a:ahLst/>
              <a:cxnLst/>
              <a:rect l="l" t="t" r="r" b="b"/>
              <a:pathLst>
                <a:path w="2398" h="2276" extrusionOk="0">
                  <a:moveTo>
                    <a:pt x="570" y="1"/>
                  </a:moveTo>
                  <a:lnTo>
                    <a:pt x="0" y="459"/>
                  </a:lnTo>
                  <a:cubicBezTo>
                    <a:pt x="0" y="459"/>
                    <a:pt x="1439" y="2152"/>
                    <a:pt x="1867" y="2266"/>
                  </a:cubicBezTo>
                  <a:cubicBezTo>
                    <a:pt x="1891" y="2272"/>
                    <a:pt x="1911" y="2275"/>
                    <a:pt x="1928" y="2275"/>
                  </a:cubicBezTo>
                  <a:cubicBezTo>
                    <a:pt x="2398" y="2275"/>
                    <a:pt x="570" y="1"/>
                    <a:pt x="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2"/>
            <p:cNvSpPr/>
            <p:nvPr/>
          </p:nvSpPr>
          <p:spPr>
            <a:xfrm>
              <a:off x="1745409" y="1429108"/>
              <a:ext cx="91291" cy="60703"/>
            </a:xfrm>
            <a:custGeom>
              <a:avLst/>
              <a:gdLst/>
              <a:ahLst/>
              <a:cxnLst/>
              <a:rect l="l" t="t" r="r" b="b"/>
              <a:pathLst>
                <a:path w="2886" h="1919" extrusionOk="0">
                  <a:moveTo>
                    <a:pt x="451" y="1"/>
                  </a:moveTo>
                  <a:lnTo>
                    <a:pt x="0" y="575"/>
                  </a:lnTo>
                  <a:cubicBezTo>
                    <a:pt x="0" y="575"/>
                    <a:pt x="1782" y="1904"/>
                    <a:pt x="2225" y="1918"/>
                  </a:cubicBezTo>
                  <a:cubicBezTo>
                    <a:pt x="2229" y="1918"/>
                    <a:pt x="2233" y="1918"/>
                    <a:pt x="2237" y="1918"/>
                  </a:cubicBezTo>
                  <a:cubicBezTo>
                    <a:pt x="2885" y="1918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2"/>
            <p:cNvSpPr/>
            <p:nvPr/>
          </p:nvSpPr>
          <p:spPr>
            <a:xfrm>
              <a:off x="1698372" y="1459729"/>
              <a:ext cx="58583" cy="80220"/>
            </a:xfrm>
            <a:custGeom>
              <a:avLst/>
              <a:gdLst/>
              <a:ahLst/>
              <a:cxnLst/>
              <a:rect l="l" t="t" r="r" b="b"/>
              <a:pathLst>
                <a:path w="1852" h="2536" extrusionOk="0">
                  <a:moveTo>
                    <a:pt x="661" y="1"/>
                  </a:moveTo>
                  <a:lnTo>
                    <a:pt x="1" y="313"/>
                  </a:lnTo>
                  <a:cubicBezTo>
                    <a:pt x="1" y="313"/>
                    <a:pt x="1000" y="2297"/>
                    <a:pt x="1390" y="2509"/>
                  </a:cubicBezTo>
                  <a:cubicBezTo>
                    <a:pt x="1423" y="2527"/>
                    <a:pt x="1450" y="2536"/>
                    <a:pt x="1472" y="2536"/>
                  </a:cubicBezTo>
                  <a:cubicBezTo>
                    <a:pt x="1852" y="2536"/>
                    <a:pt x="661" y="1"/>
                    <a:pt x="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2"/>
            <p:cNvSpPr/>
            <p:nvPr/>
          </p:nvSpPr>
          <p:spPr>
            <a:xfrm>
              <a:off x="1504338" y="1314029"/>
              <a:ext cx="304842" cy="205928"/>
            </a:xfrm>
            <a:custGeom>
              <a:avLst/>
              <a:gdLst/>
              <a:ahLst/>
              <a:cxnLst/>
              <a:rect l="l" t="t" r="r" b="b"/>
              <a:pathLst>
                <a:path w="9637" h="6510" extrusionOk="0">
                  <a:moveTo>
                    <a:pt x="4890" y="1"/>
                  </a:moveTo>
                  <a:cubicBezTo>
                    <a:pt x="3574" y="1"/>
                    <a:pt x="2260" y="408"/>
                    <a:pt x="1533" y="1050"/>
                  </a:cubicBezTo>
                  <a:cubicBezTo>
                    <a:pt x="1" y="2403"/>
                    <a:pt x="276" y="5492"/>
                    <a:pt x="2469" y="6209"/>
                  </a:cubicBezTo>
                  <a:cubicBezTo>
                    <a:pt x="3083" y="6410"/>
                    <a:pt x="3759" y="6510"/>
                    <a:pt x="4434" y="6510"/>
                  </a:cubicBezTo>
                  <a:cubicBezTo>
                    <a:pt x="7038" y="6510"/>
                    <a:pt x="9637" y="5028"/>
                    <a:pt x="8672" y="2184"/>
                  </a:cubicBezTo>
                  <a:cubicBezTo>
                    <a:pt x="8142" y="621"/>
                    <a:pt x="6515" y="1"/>
                    <a:pt x="4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2"/>
            <p:cNvSpPr/>
            <p:nvPr/>
          </p:nvSpPr>
          <p:spPr>
            <a:xfrm>
              <a:off x="1414755" y="1222611"/>
              <a:ext cx="165090" cy="154809"/>
            </a:xfrm>
            <a:custGeom>
              <a:avLst/>
              <a:gdLst/>
              <a:ahLst/>
              <a:cxnLst/>
              <a:rect l="l" t="t" r="r" b="b"/>
              <a:pathLst>
                <a:path w="5219" h="4894" extrusionOk="0">
                  <a:moveTo>
                    <a:pt x="3066" y="0"/>
                  </a:moveTo>
                  <a:cubicBezTo>
                    <a:pt x="2537" y="0"/>
                    <a:pt x="1943" y="140"/>
                    <a:pt x="1495" y="588"/>
                  </a:cubicBezTo>
                  <a:cubicBezTo>
                    <a:pt x="1" y="2084"/>
                    <a:pt x="944" y="3946"/>
                    <a:pt x="944" y="3946"/>
                  </a:cubicBezTo>
                  <a:cubicBezTo>
                    <a:pt x="944" y="3946"/>
                    <a:pt x="1210" y="4893"/>
                    <a:pt x="2134" y="4893"/>
                  </a:cubicBezTo>
                  <a:cubicBezTo>
                    <a:pt x="2504" y="4893"/>
                    <a:pt x="2980" y="4741"/>
                    <a:pt x="3587" y="4315"/>
                  </a:cubicBezTo>
                  <a:cubicBezTo>
                    <a:pt x="5218" y="3172"/>
                    <a:pt x="4457" y="1082"/>
                    <a:pt x="4300" y="864"/>
                  </a:cubicBezTo>
                  <a:cubicBezTo>
                    <a:pt x="4285" y="843"/>
                    <a:pt x="4269" y="833"/>
                    <a:pt x="4252" y="833"/>
                  </a:cubicBezTo>
                  <a:cubicBezTo>
                    <a:pt x="4099" y="833"/>
                    <a:pt x="3888" y="1667"/>
                    <a:pt x="3666" y="2054"/>
                  </a:cubicBezTo>
                  <a:cubicBezTo>
                    <a:pt x="3421" y="2484"/>
                    <a:pt x="2791" y="2963"/>
                    <a:pt x="2648" y="3072"/>
                  </a:cubicBezTo>
                  <a:cubicBezTo>
                    <a:pt x="2641" y="3077"/>
                    <a:pt x="2635" y="3080"/>
                    <a:pt x="2628" y="3080"/>
                  </a:cubicBezTo>
                  <a:cubicBezTo>
                    <a:pt x="2491" y="3080"/>
                    <a:pt x="2366" y="2059"/>
                    <a:pt x="2781" y="1659"/>
                  </a:cubicBezTo>
                  <a:cubicBezTo>
                    <a:pt x="3215" y="1239"/>
                    <a:pt x="4439" y="512"/>
                    <a:pt x="4338" y="322"/>
                  </a:cubicBezTo>
                  <a:cubicBezTo>
                    <a:pt x="4281" y="215"/>
                    <a:pt x="372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2"/>
            <p:cNvSpPr/>
            <p:nvPr/>
          </p:nvSpPr>
          <p:spPr>
            <a:xfrm>
              <a:off x="1572822" y="1406428"/>
              <a:ext cx="27141" cy="27077"/>
            </a:xfrm>
            <a:custGeom>
              <a:avLst/>
              <a:gdLst/>
              <a:ahLst/>
              <a:cxnLst/>
              <a:rect l="l" t="t" r="r" b="b"/>
              <a:pathLst>
                <a:path w="858" h="856" extrusionOk="0">
                  <a:moveTo>
                    <a:pt x="429" y="0"/>
                  </a:moveTo>
                  <a:cubicBezTo>
                    <a:pt x="193" y="0"/>
                    <a:pt x="1" y="192"/>
                    <a:pt x="1" y="429"/>
                  </a:cubicBezTo>
                  <a:cubicBezTo>
                    <a:pt x="1" y="663"/>
                    <a:pt x="193" y="855"/>
                    <a:pt x="429" y="855"/>
                  </a:cubicBezTo>
                  <a:cubicBezTo>
                    <a:pt x="665" y="855"/>
                    <a:pt x="857" y="663"/>
                    <a:pt x="857" y="429"/>
                  </a:cubicBezTo>
                  <a:cubicBezTo>
                    <a:pt x="857" y="192"/>
                    <a:pt x="665" y="0"/>
                    <a:pt x="429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2"/>
            <p:cNvSpPr/>
            <p:nvPr/>
          </p:nvSpPr>
          <p:spPr>
            <a:xfrm>
              <a:off x="1706849" y="1397413"/>
              <a:ext cx="27077" cy="27077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9" y="0"/>
                  </a:moveTo>
                  <a:cubicBezTo>
                    <a:pt x="193" y="0"/>
                    <a:pt x="1" y="192"/>
                    <a:pt x="1" y="429"/>
                  </a:cubicBezTo>
                  <a:cubicBezTo>
                    <a:pt x="1" y="665"/>
                    <a:pt x="193" y="855"/>
                    <a:pt x="429" y="855"/>
                  </a:cubicBezTo>
                  <a:cubicBezTo>
                    <a:pt x="665" y="855"/>
                    <a:pt x="856" y="665"/>
                    <a:pt x="856" y="429"/>
                  </a:cubicBezTo>
                  <a:cubicBezTo>
                    <a:pt x="856" y="192"/>
                    <a:pt x="665" y="0"/>
                    <a:pt x="429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2"/>
            <p:cNvSpPr/>
            <p:nvPr/>
          </p:nvSpPr>
          <p:spPr>
            <a:xfrm>
              <a:off x="1625237" y="1413640"/>
              <a:ext cx="55009" cy="28975"/>
            </a:xfrm>
            <a:custGeom>
              <a:avLst/>
              <a:gdLst/>
              <a:ahLst/>
              <a:cxnLst/>
              <a:rect l="l" t="t" r="r" b="b"/>
              <a:pathLst>
                <a:path w="1739" h="916" extrusionOk="0">
                  <a:moveTo>
                    <a:pt x="1597" y="1"/>
                  </a:moveTo>
                  <a:cubicBezTo>
                    <a:pt x="1531" y="1"/>
                    <a:pt x="1536" y="465"/>
                    <a:pt x="1082" y="659"/>
                  </a:cubicBezTo>
                  <a:cubicBezTo>
                    <a:pt x="1050" y="672"/>
                    <a:pt x="1016" y="678"/>
                    <a:pt x="981" y="678"/>
                  </a:cubicBezTo>
                  <a:cubicBezTo>
                    <a:pt x="672" y="678"/>
                    <a:pt x="241" y="222"/>
                    <a:pt x="241" y="222"/>
                  </a:cubicBezTo>
                  <a:cubicBezTo>
                    <a:pt x="213" y="206"/>
                    <a:pt x="191" y="199"/>
                    <a:pt x="173" y="199"/>
                  </a:cubicBezTo>
                  <a:cubicBezTo>
                    <a:pt x="0" y="199"/>
                    <a:pt x="349" y="916"/>
                    <a:pt x="941" y="916"/>
                  </a:cubicBezTo>
                  <a:cubicBezTo>
                    <a:pt x="991" y="916"/>
                    <a:pt x="1043" y="911"/>
                    <a:pt x="1097" y="899"/>
                  </a:cubicBezTo>
                  <a:cubicBezTo>
                    <a:pt x="1647" y="783"/>
                    <a:pt x="1739" y="195"/>
                    <a:pt x="1630" y="30"/>
                  </a:cubicBezTo>
                  <a:cubicBezTo>
                    <a:pt x="1617" y="10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2"/>
            <p:cNvSpPr/>
            <p:nvPr/>
          </p:nvSpPr>
          <p:spPr>
            <a:xfrm>
              <a:off x="1606701" y="1333736"/>
              <a:ext cx="24705" cy="4871"/>
            </a:xfrm>
            <a:custGeom>
              <a:avLst/>
              <a:gdLst/>
              <a:ahLst/>
              <a:cxnLst/>
              <a:rect l="l" t="t" r="r" b="b"/>
              <a:pathLst>
                <a:path w="781" h="154" extrusionOk="0">
                  <a:moveTo>
                    <a:pt x="395" y="0"/>
                  </a:moveTo>
                  <a:cubicBezTo>
                    <a:pt x="254" y="0"/>
                    <a:pt x="121" y="13"/>
                    <a:pt x="121" y="13"/>
                  </a:cubicBezTo>
                  <a:cubicBezTo>
                    <a:pt x="0" y="113"/>
                    <a:pt x="180" y="153"/>
                    <a:pt x="373" y="153"/>
                  </a:cubicBezTo>
                  <a:cubicBezTo>
                    <a:pt x="569" y="153"/>
                    <a:pt x="780" y="112"/>
                    <a:pt x="708" y="52"/>
                  </a:cubicBezTo>
                  <a:cubicBezTo>
                    <a:pt x="659" y="11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2"/>
            <p:cNvSpPr/>
            <p:nvPr/>
          </p:nvSpPr>
          <p:spPr>
            <a:xfrm>
              <a:off x="1637289" y="1320356"/>
              <a:ext cx="24705" cy="4903"/>
            </a:xfrm>
            <a:custGeom>
              <a:avLst/>
              <a:gdLst/>
              <a:ahLst/>
              <a:cxnLst/>
              <a:rect l="l" t="t" r="r" b="b"/>
              <a:pathLst>
                <a:path w="781" h="155" extrusionOk="0">
                  <a:moveTo>
                    <a:pt x="395" y="1"/>
                  </a:moveTo>
                  <a:cubicBezTo>
                    <a:pt x="253" y="1"/>
                    <a:pt x="121" y="14"/>
                    <a:pt x="121" y="14"/>
                  </a:cubicBezTo>
                  <a:cubicBezTo>
                    <a:pt x="0" y="114"/>
                    <a:pt x="181" y="154"/>
                    <a:pt x="375" y="154"/>
                  </a:cubicBezTo>
                  <a:cubicBezTo>
                    <a:pt x="571" y="154"/>
                    <a:pt x="780" y="113"/>
                    <a:pt x="708" y="52"/>
                  </a:cubicBezTo>
                  <a:cubicBezTo>
                    <a:pt x="659" y="11"/>
                    <a:pt x="523" y="1"/>
                    <a:pt x="39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2"/>
            <p:cNvSpPr/>
            <p:nvPr/>
          </p:nvSpPr>
          <p:spPr>
            <a:xfrm>
              <a:off x="1638934" y="1345504"/>
              <a:ext cx="24705" cy="4903"/>
            </a:xfrm>
            <a:custGeom>
              <a:avLst/>
              <a:gdLst/>
              <a:ahLst/>
              <a:cxnLst/>
              <a:rect l="l" t="t" r="r" b="b"/>
              <a:pathLst>
                <a:path w="781" h="155" extrusionOk="0">
                  <a:moveTo>
                    <a:pt x="396" y="0"/>
                  </a:moveTo>
                  <a:cubicBezTo>
                    <a:pt x="255" y="0"/>
                    <a:pt x="122" y="13"/>
                    <a:pt x="122" y="13"/>
                  </a:cubicBezTo>
                  <a:cubicBezTo>
                    <a:pt x="0" y="114"/>
                    <a:pt x="181" y="154"/>
                    <a:pt x="375" y="154"/>
                  </a:cubicBezTo>
                  <a:cubicBezTo>
                    <a:pt x="571" y="154"/>
                    <a:pt x="781" y="113"/>
                    <a:pt x="709" y="52"/>
                  </a:cubicBezTo>
                  <a:cubicBezTo>
                    <a:pt x="660" y="11"/>
                    <a:pt x="525" y="0"/>
                    <a:pt x="3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2"/>
            <p:cNvSpPr/>
            <p:nvPr/>
          </p:nvSpPr>
          <p:spPr>
            <a:xfrm>
              <a:off x="1683979" y="1350407"/>
              <a:ext cx="24705" cy="4935"/>
            </a:xfrm>
            <a:custGeom>
              <a:avLst/>
              <a:gdLst/>
              <a:ahLst/>
              <a:cxnLst/>
              <a:rect l="l" t="t" r="r" b="b"/>
              <a:pathLst>
                <a:path w="781" h="156" extrusionOk="0">
                  <a:moveTo>
                    <a:pt x="389" y="1"/>
                  </a:moveTo>
                  <a:cubicBezTo>
                    <a:pt x="250" y="1"/>
                    <a:pt x="121" y="13"/>
                    <a:pt x="121" y="13"/>
                  </a:cubicBezTo>
                  <a:cubicBezTo>
                    <a:pt x="0" y="115"/>
                    <a:pt x="181" y="156"/>
                    <a:pt x="375" y="156"/>
                  </a:cubicBezTo>
                  <a:cubicBezTo>
                    <a:pt x="571" y="156"/>
                    <a:pt x="781" y="114"/>
                    <a:pt x="708" y="53"/>
                  </a:cubicBezTo>
                  <a:cubicBezTo>
                    <a:pt x="658" y="12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2"/>
            <p:cNvSpPr/>
            <p:nvPr/>
          </p:nvSpPr>
          <p:spPr>
            <a:xfrm>
              <a:off x="1701915" y="1334590"/>
              <a:ext cx="25306" cy="7560"/>
            </a:xfrm>
            <a:custGeom>
              <a:avLst/>
              <a:gdLst/>
              <a:ahLst/>
              <a:cxnLst/>
              <a:rect l="l" t="t" r="r" b="b"/>
              <a:pathLst>
                <a:path w="800" h="239" extrusionOk="0">
                  <a:moveTo>
                    <a:pt x="213" y="0"/>
                  </a:moveTo>
                  <a:lnTo>
                    <a:pt x="213" y="0"/>
                  </a:lnTo>
                  <a:cubicBezTo>
                    <a:pt x="0" y="102"/>
                    <a:pt x="475" y="239"/>
                    <a:pt x="686" y="239"/>
                  </a:cubicBezTo>
                  <a:cubicBezTo>
                    <a:pt x="758" y="239"/>
                    <a:pt x="799" y="223"/>
                    <a:pt x="771" y="184"/>
                  </a:cubicBezTo>
                  <a:cubicBezTo>
                    <a:pt x="694" y="75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2"/>
            <p:cNvSpPr/>
            <p:nvPr/>
          </p:nvSpPr>
          <p:spPr>
            <a:xfrm>
              <a:off x="1593826" y="1349141"/>
              <a:ext cx="24452" cy="5124"/>
            </a:xfrm>
            <a:custGeom>
              <a:avLst/>
              <a:gdLst/>
              <a:ahLst/>
              <a:cxnLst/>
              <a:rect l="l" t="t" r="r" b="b"/>
              <a:pathLst>
                <a:path w="773" h="162" extrusionOk="0">
                  <a:moveTo>
                    <a:pt x="484" y="1"/>
                  </a:moveTo>
                  <a:cubicBezTo>
                    <a:pt x="310" y="1"/>
                    <a:pt x="96" y="36"/>
                    <a:pt x="96" y="36"/>
                  </a:cubicBezTo>
                  <a:cubicBezTo>
                    <a:pt x="0" y="128"/>
                    <a:pt x="118" y="162"/>
                    <a:pt x="274" y="162"/>
                  </a:cubicBezTo>
                  <a:cubicBezTo>
                    <a:pt x="487" y="162"/>
                    <a:pt x="772" y="99"/>
                    <a:pt x="683" y="36"/>
                  </a:cubicBezTo>
                  <a:cubicBezTo>
                    <a:pt x="648" y="10"/>
                    <a:pt x="571" y="1"/>
                    <a:pt x="4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2"/>
            <p:cNvSpPr/>
            <p:nvPr/>
          </p:nvSpPr>
          <p:spPr>
            <a:xfrm>
              <a:off x="1568868" y="1340253"/>
              <a:ext cx="23282" cy="8889"/>
            </a:xfrm>
            <a:custGeom>
              <a:avLst/>
              <a:gdLst/>
              <a:ahLst/>
              <a:cxnLst/>
              <a:rect l="l" t="t" r="r" b="b"/>
              <a:pathLst>
                <a:path w="736" h="281" extrusionOk="0">
                  <a:moveTo>
                    <a:pt x="563" y="1"/>
                  </a:moveTo>
                  <a:cubicBezTo>
                    <a:pt x="403" y="1"/>
                    <a:pt x="40" y="182"/>
                    <a:pt x="40" y="182"/>
                  </a:cubicBezTo>
                  <a:cubicBezTo>
                    <a:pt x="1" y="253"/>
                    <a:pt x="31" y="281"/>
                    <a:pt x="94" y="281"/>
                  </a:cubicBezTo>
                  <a:cubicBezTo>
                    <a:pt x="276" y="281"/>
                    <a:pt x="736" y="52"/>
                    <a:pt x="603" y="6"/>
                  </a:cubicBezTo>
                  <a:cubicBezTo>
                    <a:pt x="592" y="3"/>
                    <a:pt x="578" y="1"/>
                    <a:pt x="5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2"/>
            <p:cNvSpPr/>
            <p:nvPr/>
          </p:nvSpPr>
          <p:spPr>
            <a:xfrm>
              <a:off x="1665189" y="1330320"/>
              <a:ext cx="25211" cy="5852"/>
            </a:xfrm>
            <a:custGeom>
              <a:avLst/>
              <a:gdLst/>
              <a:ahLst/>
              <a:cxnLst/>
              <a:rect l="l" t="t" r="r" b="b"/>
              <a:pathLst>
                <a:path w="797" h="185" extrusionOk="0">
                  <a:moveTo>
                    <a:pt x="177" y="1"/>
                  </a:moveTo>
                  <a:lnTo>
                    <a:pt x="177" y="1"/>
                  </a:lnTo>
                  <a:cubicBezTo>
                    <a:pt x="1" y="110"/>
                    <a:pt x="354" y="185"/>
                    <a:pt x="585" y="185"/>
                  </a:cubicBezTo>
                  <a:cubicBezTo>
                    <a:pt x="708" y="185"/>
                    <a:pt x="796" y="164"/>
                    <a:pt x="752" y="115"/>
                  </a:cubicBezTo>
                  <a:cubicBezTo>
                    <a:pt x="662" y="18"/>
                    <a:pt x="177" y="1"/>
                    <a:pt x="1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2"/>
            <p:cNvSpPr/>
            <p:nvPr/>
          </p:nvSpPr>
          <p:spPr>
            <a:xfrm>
              <a:off x="1667245" y="1488989"/>
              <a:ext cx="24578" cy="4903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449" y="0"/>
                  </a:moveTo>
                  <a:cubicBezTo>
                    <a:pt x="244" y="0"/>
                    <a:pt x="1" y="49"/>
                    <a:pt x="80" y="112"/>
                  </a:cubicBezTo>
                  <a:cubicBezTo>
                    <a:pt x="122" y="145"/>
                    <a:pt x="227" y="155"/>
                    <a:pt x="337" y="155"/>
                  </a:cubicBezTo>
                  <a:cubicBezTo>
                    <a:pt x="497" y="155"/>
                    <a:pt x="667" y="134"/>
                    <a:pt x="667" y="134"/>
                  </a:cubicBezTo>
                  <a:cubicBezTo>
                    <a:pt x="777" y="37"/>
                    <a:pt x="627" y="0"/>
                    <a:pt x="44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2"/>
            <p:cNvSpPr/>
            <p:nvPr/>
          </p:nvSpPr>
          <p:spPr>
            <a:xfrm>
              <a:off x="1637036" y="1503192"/>
              <a:ext cx="24578" cy="4935"/>
            </a:xfrm>
            <a:custGeom>
              <a:avLst/>
              <a:gdLst/>
              <a:ahLst/>
              <a:cxnLst/>
              <a:rect l="l" t="t" r="r" b="b"/>
              <a:pathLst>
                <a:path w="777" h="156" extrusionOk="0">
                  <a:moveTo>
                    <a:pt x="447" y="0"/>
                  </a:moveTo>
                  <a:cubicBezTo>
                    <a:pt x="242" y="0"/>
                    <a:pt x="0" y="49"/>
                    <a:pt x="80" y="113"/>
                  </a:cubicBezTo>
                  <a:cubicBezTo>
                    <a:pt x="122" y="146"/>
                    <a:pt x="226" y="155"/>
                    <a:pt x="336" y="155"/>
                  </a:cubicBezTo>
                  <a:cubicBezTo>
                    <a:pt x="496" y="155"/>
                    <a:pt x="667" y="134"/>
                    <a:pt x="667" y="134"/>
                  </a:cubicBezTo>
                  <a:cubicBezTo>
                    <a:pt x="777" y="37"/>
                    <a:pt x="626" y="0"/>
                    <a:pt x="44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2"/>
            <p:cNvSpPr/>
            <p:nvPr/>
          </p:nvSpPr>
          <p:spPr>
            <a:xfrm>
              <a:off x="1634632" y="1478107"/>
              <a:ext cx="24642" cy="4903"/>
            </a:xfrm>
            <a:custGeom>
              <a:avLst/>
              <a:gdLst/>
              <a:ahLst/>
              <a:cxnLst/>
              <a:rect l="l" t="t" r="r" b="b"/>
              <a:pathLst>
                <a:path w="779" h="155" extrusionOk="0">
                  <a:moveTo>
                    <a:pt x="450" y="0"/>
                  </a:moveTo>
                  <a:cubicBezTo>
                    <a:pt x="244" y="0"/>
                    <a:pt x="1" y="50"/>
                    <a:pt x="80" y="113"/>
                  </a:cubicBezTo>
                  <a:cubicBezTo>
                    <a:pt x="122" y="145"/>
                    <a:pt x="227" y="155"/>
                    <a:pt x="337" y="155"/>
                  </a:cubicBezTo>
                  <a:cubicBezTo>
                    <a:pt x="497" y="155"/>
                    <a:pt x="667" y="134"/>
                    <a:pt x="667" y="134"/>
                  </a:cubicBezTo>
                  <a:cubicBezTo>
                    <a:pt x="778" y="37"/>
                    <a:pt x="628" y="0"/>
                    <a:pt x="45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2"/>
            <p:cNvSpPr/>
            <p:nvPr/>
          </p:nvSpPr>
          <p:spPr>
            <a:xfrm>
              <a:off x="1589461" y="1474406"/>
              <a:ext cx="24642" cy="4935"/>
            </a:xfrm>
            <a:custGeom>
              <a:avLst/>
              <a:gdLst/>
              <a:ahLst/>
              <a:cxnLst/>
              <a:rect l="l" t="t" r="r" b="b"/>
              <a:pathLst>
                <a:path w="779" h="156" extrusionOk="0">
                  <a:moveTo>
                    <a:pt x="448" y="1"/>
                  </a:moveTo>
                  <a:cubicBezTo>
                    <a:pt x="243" y="1"/>
                    <a:pt x="1" y="50"/>
                    <a:pt x="80" y="114"/>
                  </a:cubicBezTo>
                  <a:cubicBezTo>
                    <a:pt x="122" y="146"/>
                    <a:pt x="227" y="156"/>
                    <a:pt x="336" y="156"/>
                  </a:cubicBezTo>
                  <a:cubicBezTo>
                    <a:pt x="497" y="156"/>
                    <a:pt x="668" y="135"/>
                    <a:pt x="668" y="135"/>
                  </a:cubicBezTo>
                  <a:cubicBezTo>
                    <a:pt x="778" y="38"/>
                    <a:pt x="627" y="1"/>
                    <a:pt x="4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2"/>
            <p:cNvSpPr/>
            <p:nvPr/>
          </p:nvSpPr>
          <p:spPr>
            <a:xfrm>
              <a:off x="1571399" y="1488388"/>
              <a:ext cx="25338" cy="7149"/>
            </a:xfrm>
            <a:custGeom>
              <a:avLst/>
              <a:gdLst/>
              <a:ahLst/>
              <a:cxnLst/>
              <a:rect l="l" t="t" r="r" b="b"/>
              <a:pathLst>
                <a:path w="801" h="226" extrusionOk="0">
                  <a:moveTo>
                    <a:pt x="130" y="1"/>
                  </a:moveTo>
                  <a:cubicBezTo>
                    <a:pt x="49" y="1"/>
                    <a:pt x="0" y="17"/>
                    <a:pt x="31" y="58"/>
                  </a:cubicBezTo>
                  <a:cubicBezTo>
                    <a:pt x="113" y="164"/>
                    <a:pt x="596" y="226"/>
                    <a:pt x="596" y="226"/>
                  </a:cubicBezTo>
                  <a:cubicBezTo>
                    <a:pt x="800" y="122"/>
                    <a:pt x="347" y="1"/>
                    <a:pt x="13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2"/>
            <p:cNvSpPr/>
            <p:nvPr/>
          </p:nvSpPr>
          <p:spPr>
            <a:xfrm>
              <a:off x="1679930" y="1472888"/>
              <a:ext cx="24357" cy="5378"/>
            </a:xfrm>
            <a:custGeom>
              <a:avLst/>
              <a:gdLst/>
              <a:ahLst/>
              <a:cxnLst/>
              <a:rect l="l" t="t" r="r" b="b"/>
              <a:pathLst>
                <a:path w="770" h="170" extrusionOk="0">
                  <a:moveTo>
                    <a:pt x="530" y="0"/>
                  </a:moveTo>
                  <a:cubicBezTo>
                    <a:pt x="315" y="0"/>
                    <a:pt x="1" y="75"/>
                    <a:pt x="94" y="140"/>
                  </a:cubicBezTo>
                  <a:cubicBezTo>
                    <a:pt x="126" y="162"/>
                    <a:pt x="187" y="169"/>
                    <a:pt x="259" y="169"/>
                  </a:cubicBezTo>
                  <a:cubicBezTo>
                    <a:pt x="438" y="169"/>
                    <a:pt x="681" y="122"/>
                    <a:pt x="681" y="122"/>
                  </a:cubicBezTo>
                  <a:cubicBezTo>
                    <a:pt x="769" y="33"/>
                    <a:pt x="671" y="0"/>
                    <a:pt x="53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2"/>
            <p:cNvSpPr/>
            <p:nvPr/>
          </p:nvSpPr>
          <p:spPr>
            <a:xfrm>
              <a:off x="1706406" y="1477095"/>
              <a:ext cx="23092" cy="9268"/>
            </a:xfrm>
            <a:custGeom>
              <a:avLst/>
              <a:gdLst/>
              <a:ahLst/>
              <a:cxnLst/>
              <a:rect l="l" t="t" r="r" b="b"/>
              <a:pathLst>
                <a:path w="730" h="293" extrusionOk="0">
                  <a:moveTo>
                    <a:pt x="644" y="0"/>
                  </a:moveTo>
                  <a:cubicBezTo>
                    <a:pt x="467" y="0"/>
                    <a:pt x="1" y="246"/>
                    <a:pt x="136" y="288"/>
                  </a:cubicBezTo>
                  <a:cubicBezTo>
                    <a:pt x="147" y="291"/>
                    <a:pt x="159" y="293"/>
                    <a:pt x="172" y="293"/>
                  </a:cubicBezTo>
                  <a:cubicBezTo>
                    <a:pt x="330" y="293"/>
                    <a:pt x="693" y="96"/>
                    <a:pt x="693" y="96"/>
                  </a:cubicBezTo>
                  <a:cubicBezTo>
                    <a:pt x="729" y="27"/>
                    <a:pt x="702" y="0"/>
                    <a:pt x="64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2"/>
            <p:cNvSpPr/>
            <p:nvPr/>
          </p:nvSpPr>
          <p:spPr>
            <a:xfrm>
              <a:off x="1608314" y="1493227"/>
              <a:ext cx="25116" cy="5504"/>
            </a:xfrm>
            <a:custGeom>
              <a:avLst/>
              <a:gdLst/>
              <a:ahLst/>
              <a:cxnLst/>
              <a:rect l="l" t="t" r="r" b="b"/>
              <a:pathLst>
                <a:path w="794" h="174" extrusionOk="0">
                  <a:moveTo>
                    <a:pt x="250" y="0"/>
                  </a:moveTo>
                  <a:cubicBezTo>
                    <a:pt x="110" y="0"/>
                    <a:pt x="0" y="24"/>
                    <a:pt x="50" y="76"/>
                  </a:cubicBezTo>
                  <a:cubicBezTo>
                    <a:pt x="143" y="170"/>
                    <a:pt x="630" y="173"/>
                    <a:pt x="630" y="173"/>
                  </a:cubicBezTo>
                  <a:cubicBezTo>
                    <a:pt x="793" y="64"/>
                    <a:pt x="480" y="0"/>
                    <a:pt x="25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2"/>
            <p:cNvSpPr/>
            <p:nvPr/>
          </p:nvSpPr>
          <p:spPr>
            <a:xfrm>
              <a:off x="1786215" y="1210654"/>
              <a:ext cx="13222" cy="13127"/>
            </a:xfrm>
            <a:custGeom>
              <a:avLst/>
              <a:gdLst/>
              <a:ahLst/>
              <a:cxnLst/>
              <a:rect l="l" t="t" r="r" b="b"/>
              <a:pathLst>
                <a:path w="418" h="415" extrusionOk="0">
                  <a:moveTo>
                    <a:pt x="140" y="0"/>
                  </a:moveTo>
                  <a:cubicBezTo>
                    <a:pt x="1" y="0"/>
                    <a:pt x="309" y="414"/>
                    <a:pt x="389" y="414"/>
                  </a:cubicBezTo>
                  <a:cubicBezTo>
                    <a:pt x="399" y="414"/>
                    <a:pt x="406" y="408"/>
                    <a:pt x="407" y="392"/>
                  </a:cubicBezTo>
                  <a:cubicBezTo>
                    <a:pt x="417" y="290"/>
                    <a:pt x="171" y="5"/>
                    <a:pt x="171" y="5"/>
                  </a:cubicBezTo>
                  <a:cubicBezTo>
                    <a:pt x="159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2"/>
            <p:cNvSpPr/>
            <p:nvPr/>
          </p:nvSpPr>
          <p:spPr>
            <a:xfrm>
              <a:off x="1805511" y="1228179"/>
              <a:ext cx="13222" cy="13159"/>
            </a:xfrm>
            <a:custGeom>
              <a:avLst/>
              <a:gdLst/>
              <a:ahLst/>
              <a:cxnLst/>
              <a:rect l="l" t="t" r="r" b="b"/>
              <a:pathLst>
                <a:path w="418" h="416" extrusionOk="0">
                  <a:moveTo>
                    <a:pt x="142" y="1"/>
                  </a:moveTo>
                  <a:cubicBezTo>
                    <a:pt x="0" y="1"/>
                    <a:pt x="308" y="415"/>
                    <a:pt x="390" y="415"/>
                  </a:cubicBezTo>
                  <a:cubicBezTo>
                    <a:pt x="400" y="415"/>
                    <a:pt x="407" y="408"/>
                    <a:pt x="408" y="392"/>
                  </a:cubicBezTo>
                  <a:cubicBezTo>
                    <a:pt x="417" y="290"/>
                    <a:pt x="172" y="5"/>
                    <a:pt x="172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2"/>
            <p:cNvSpPr/>
            <p:nvPr/>
          </p:nvSpPr>
          <p:spPr>
            <a:xfrm>
              <a:off x="1793396" y="1232892"/>
              <a:ext cx="13191" cy="13127"/>
            </a:xfrm>
            <a:custGeom>
              <a:avLst/>
              <a:gdLst/>
              <a:ahLst/>
              <a:cxnLst/>
              <a:rect l="l" t="t" r="r" b="b"/>
              <a:pathLst>
                <a:path w="417" h="415" extrusionOk="0">
                  <a:moveTo>
                    <a:pt x="140" y="0"/>
                  </a:moveTo>
                  <a:cubicBezTo>
                    <a:pt x="1" y="0"/>
                    <a:pt x="309" y="414"/>
                    <a:pt x="389" y="414"/>
                  </a:cubicBezTo>
                  <a:cubicBezTo>
                    <a:pt x="400" y="414"/>
                    <a:pt x="406" y="407"/>
                    <a:pt x="408" y="392"/>
                  </a:cubicBezTo>
                  <a:cubicBezTo>
                    <a:pt x="416" y="290"/>
                    <a:pt x="171" y="5"/>
                    <a:pt x="171" y="5"/>
                  </a:cubicBezTo>
                  <a:cubicBezTo>
                    <a:pt x="159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2"/>
            <p:cNvSpPr/>
            <p:nvPr/>
          </p:nvSpPr>
          <p:spPr>
            <a:xfrm>
              <a:off x="1771696" y="1212900"/>
              <a:ext cx="14013" cy="12526"/>
            </a:xfrm>
            <a:custGeom>
              <a:avLst/>
              <a:gdLst/>
              <a:ahLst/>
              <a:cxnLst/>
              <a:rect l="l" t="t" r="r" b="b"/>
              <a:pathLst>
                <a:path w="443" h="396" extrusionOk="0">
                  <a:moveTo>
                    <a:pt x="153" y="0"/>
                  </a:moveTo>
                  <a:cubicBezTo>
                    <a:pt x="0" y="0"/>
                    <a:pt x="335" y="396"/>
                    <a:pt x="421" y="396"/>
                  </a:cubicBezTo>
                  <a:cubicBezTo>
                    <a:pt x="433" y="396"/>
                    <a:pt x="440" y="388"/>
                    <a:pt x="441" y="371"/>
                  </a:cubicBezTo>
                  <a:cubicBezTo>
                    <a:pt x="442" y="269"/>
                    <a:pt x="179" y="3"/>
                    <a:pt x="179" y="3"/>
                  </a:cubicBezTo>
                  <a:cubicBezTo>
                    <a:pt x="169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2"/>
            <p:cNvSpPr/>
            <p:nvPr/>
          </p:nvSpPr>
          <p:spPr>
            <a:xfrm>
              <a:off x="1763060" y="1201702"/>
              <a:ext cx="19327" cy="4207"/>
            </a:xfrm>
            <a:custGeom>
              <a:avLst/>
              <a:gdLst/>
              <a:ahLst/>
              <a:cxnLst/>
              <a:rect l="l" t="t" r="r" b="b"/>
              <a:pathLst>
                <a:path w="611" h="133" extrusionOk="0">
                  <a:moveTo>
                    <a:pt x="125" y="0"/>
                  </a:moveTo>
                  <a:cubicBezTo>
                    <a:pt x="0" y="85"/>
                    <a:pt x="235" y="132"/>
                    <a:pt x="412" y="132"/>
                  </a:cubicBezTo>
                  <a:cubicBezTo>
                    <a:pt x="523" y="132"/>
                    <a:pt x="611" y="114"/>
                    <a:pt x="572" y="73"/>
                  </a:cubicBezTo>
                  <a:cubicBezTo>
                    <a:pt x="500" y="0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2"/>
            <p:cNvSpPr/>
            <p:nvPr/>
          </p:nvSpPr>
          <p:spPr>
            <a:xfrm>
              <a:off x="1810034" y="1251144"/>
              <a:ext cx="9363" cy="15025"/>
            </a:xfrm>
            <a:custGeom>
              <a:avLst/>
              <a:gdLst/>
              <a:ahLst/>
              <a:cxnLst/>
              <a:rect l="l" t="t" r="r" b="b"/>
              <a:pathLst>
                <a:path w="296" h="475" extrusionOk="0">
                  <a:moveTo>
                    <a:pt x="107" y="1"/>
                  </a:moveTo>
                  <a:cubicBezTo>
                    <a:pt x="0" y="1"/>
                    <a:pt x="165" y="474"/>
                    <a:pt x="235" y="474"/>
                  </a:cubicBezTo>
                  <a:cubicBezTo>
                    <a:pt x="243" y="474"/>
                    <a:pt x="249" y="469"/>
                    <a:pt x="254" y="458"/>
                  </a:cubicBezTo>
                  <a:cubicBezTo>
                    <a:pt x="296" y="365"/>
                    <a:pt x="151" y="18"/>
                    <a:pt x="151" y="18"/>
                  </a:cubicBezTo>
                  <a:cubicBezTo>
                    <a:pt x="133" y="6"/>
                    <a:pt x="119" y="1"/>
                    <a:pt x="10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2"/>
            <p:cNvSpPr/>
            <p:nvPr/>
          </p:nvSpPr>
          <p:spPr>
            <a:xfrm>
              <a:off x="1448443" y="1284548"/>
              <a:ext cx="8414" cy="14899"/>
            </a:xfrm>
            <a:custGeom>
              <a:avLst/>
              <a:gdLst/>
              <a:ahLst/>
              <a:cxnLst/>
              <a:rect l="l" t="t" r="r" b="b"/>
              <a:pathLst>
                <a:path w="266" h="471" extrusionOk="0">
                  <a:moveTo>
                    <a:pt x="189" y="1"/>
                  </a:moveTo>
                  <a:cubicBezTo>
                    <a:pt x="184" y="1"/>
                    <a:pt x="179" y="2"/>
                    <a:pt x="173" y="6"/>
                  </a:cubicBezTo>
                  <a:cubicBezTo>
                    <a:pt x="87" y="60"/>
                    <a:pt x="1" y="425"/>
                    <a:pt x="1" y="425"/>
                  </a:cubicBezTo>
                  <a:cubicBezTo>
                    <a:pt x="13" y="457"/>
                    <a:pt x="27" y="470"/>
                    <a:pt x="43" y="470"/>
                  </a:cubicBezTo>
                  <a:cubicBezTo>
                    <a:pt x="134" y="470"/>
                    <a:pt x="265" y="1"/>
                    <a:pt x="1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2"/>
            <p:cNvSpPr/>
            <p:nvPr/>
          </p:nvSpPr>
          <p:spPr>
            <a:xfrm>
              <a:off x="1451227" y="1258641"/>
              <a:ext cx="8383" cy="14867"/>
            </a:xfrm>
            <a:custGeom>
              <a:avLst/>
              <a:gdLst/>
              <a:ahLst/>
              <a:cxnLst/>
              <a:rect l="l" t="t" r="r" b="b"/>
              <a:pathLst>
                <a:path w="265" h="470" extrusionOk="0">
                  <a:moveTo>
                    <a:pt x="188" y="0"/>
                  </a:moveTo>
                  <a:cubicBezTo>
                    <a:pt x="184" y="0"/>
                    <a:pt x="178" y="2"/>
                    <a:pt x="172" y="6"/>
                  </a:cubicBezTo>
                  <a:cubicBezTo>
                    <a:pt x="86" y="60"/>
                    <a:pt x="0" y="425"/>
                    <a:pt x="0" y="425"/>
                  </a:cubicBezTo>
                  <a:cubicBezTo>
                    <a:pt x="12" y="456"/>
                    <a:pt x="26" y="470"/>
                    <a:pt x="42" y="470"/>
                  </a:cubicBezTo>
                  <a:cubicBezTo>
                    <a:pt x="133" y="470"/>
                    <a:pt x="265" y="0"/>
                    <a:pt x="1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2"/>
            <p:cNvSpPr/>
            <p:nvPr/>
          </p:nvSpPr>
          <p:spPr>
            <a:xfrm>
              <a:off x="1462172" y="1265663"/>
              <a:ext cx="8351" cy="14867"/>
            </a:xfrm>
            <a:custGeom>
              <a:avLst/>
              <a:gdLst/>
              <a:ahLst/>
              <a:cxnLst/>
              <a:rect l="l" t="t" r="r" b="b"/>
              <a:pathLst>
                <a:path w="264" h="470" extrusionOk="0">
                  <a:moveTo>
                    <a:pt x="188" y="0"/>
                  </a:moveTo>
                  <a:cubicBezTo>
                    <a:pt x="183" y="0"/>
                    <a:pt x="177" y="2"/>
                    <a:pt x="171" y="6"/>
                  </a:cubicBezTo>
                  <a:cubicBezTo>
                    <a:pt x="87" y="60"/>
                    <a:pt x="1" y="425"/>
                    <a:pt x="1" y="425"/>
                  </a:cubicBezTo>
                  <a:cubicBezTo>
                    <a:pt x="13" y="456"/>
                    <a:pt x="27" y="469"/>
                    <a:pt x="42" y="469"/>
                  </a:cubicBezTo>
                  <a:cubicBezTo>
                    <a:pt x="133" y="469"/>
                    <a:pt x="264" y="0"/>
                    <a:pt x="1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2"/>
            <p:cNvSpPr/>
            <p:nvPr/>
          </p:nvSpPr>
          <p:spPr>
            <a:xfrm>
              <a:off x="1458661" y="1294449"/>
              <a:ext cx="7434" cy="15152"/>
            </a:xfrm>
            <a:custGeom>
              <a:avLst/>
              <a:gdLst/>
              <a:ahLst/>
              <a:cxnLst/>
              <a:rect l="l" t="t" r="r" b="b"/>
              <a:pathLst>
                <a:path w="235" h="479" extrusionOk="0">
                  <a:moveTo>
                    <a:pt x="160" y="0"/>
                  </a:moveTo>
                  <a:cubicBezTo>
                    <a:pt x="155" y="0"/>
                    <a:pt x="150" y="2"/>
                    <a:pt x="143" y="7"/>
                  </a:cubicBezTo>
                  <a:cubicBezTo>
                    <a:pt x="62" y="67"/>
                    <a:pt x="0" y="436"/>
                    <a:pt x="0" y="436"/>
                  </a:cubicBezTo>
                  <a:cubicBezTo>
                    <a:pt x="14" y="465"/>
                    <a:pt x="28" y="478"/>
                    <a:pt x="43" y="478"/>
                  </a:cubicBezTo>
                  <a:cubicBezTo>
                    <a:pt x="135" y="478"/>
                    <a:pt x="235" y="0"/>
                    <a:pt x="16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2"/>
            <p:cNvSpPr/>
            <p:nvPr/>
          </p:nvSpPr>
          <p:spPr>
            <a:xfrm>
              <a:off x="1448696" y="1309790"/>
              <a:ext cx="12242" cy="13729"/>
            </a:xfrm>
            <a:custGeom>
              <a:avLst/>
              <a:gdLst/>
              <a:ahLst/>
              <a:cxnLst/>
              <a:rect l="l" t="t" r="r" b="b"/>
              <a:pathLst>
                <a:path w="387" h="434" extrusionOk="0">
                  <a:moveTo>
                    <a:pt x="35" y="0"/>
                  </a:moveTo>
                  <a:cubicBezTo>
                    <a:pt x="25" y="0"/>
                    <a:pt x="18" y="7"/>
                    <a:pt x="16" y="21"/>
                  </a:cubicBezTo>
                  <a:cubicBezTo>
                    <a:pt x="0" y="123"/>
                    <a:pt x="221" y="426"/>
                    <a:pt x="221" y="426"/>
                  </a:cubicBezTo>
                  <a:cubicBezTo>
                    <a:pt x="235" y="431"/>
                    <a:pt x="246" y="434"/>
                    <a:pt x="256" y="434"/>
                  </a:cubicBezTo>
                  <a:cubicBezTo>
                    <a:pt x="386" y="434"/>
                    <a:pt x="113" y="0"/>
                    <a:pt x="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2"/>
            <p:cNvSpPr/>
            <p:nvPr/>
          </p:nvSpPr>
          <p:spPr>
            <a:xfrm>
              <a:off x="1467739" y="1244280"/>
              <a:ext cx="12526" cy="12748"/>
            </a:xfrm>
            <a:custGeom>
              <a:avLst/>
              <a:gdLst/>
              <a:ahLst/>
              <a:cxnLst/>
              <a:rect l="l" t="t" r="r" b="b"/>
              <a:pathLst>
                <a:path w="396" h="403" extrusionOk="0">
                  <a:moveTo>
                    <a:pt x="305" y="0"/>
                  </a:moveTo>
                  <a:cubicBezTo>
                    <a:pt x="302" y="0"/>
                    <a:pt x="298" y="1"/>
                    <a:pt x="294" y="2"/>
                  </a:cubicBezTo>
                  <a:cubicBezTo>
                    <a:pt x="197" y="25"/>
                    <a:pt x="1" y="345"/>
                    <a:pt x="1" y="345"/>
                  </a:cubicBezTo>
                  <a:cubicBezTo>
                    <a:pt x="3" y="385"/>
                    <a:pt x="17" y="402"/>
                    <a:pt x="37" y="402"/>
                  </a:cubicBezTo>
                  <a:cubicBezTo>
                    <a:pt x="135" y="402"/>
                    <a:pt x="395" y="0"/>
                    <a:pt x="3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42"/>
          <p:cNvGrpSpPr/>
          <p:nvPr/>
        </p:nvGrpSpPr>
        <p:grpSpPr>
          <a:xfrm>
            <a:off x="6904909" y="3236952"/>
            <a:ext cx="147945" cy="134470"/>
            <a:chOff x="3477352" y="993181"/>
            <a:chExt cx="147945" cy="134470"/>
          </a:xfrm>
        </p:grpSpPr>
        <p:sp>
          <p:nvSpPr>
            <p:cNvPr id="6700" name="Google Shape;6700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2" name="Google Shape;6702;p42"/>
          <p:cNvGrpSpPr/>
          <p:nvPr/>
        </p:nvGrpSpPr>
        <p:grpSpPr>
          <a:xfrm>
            <a:off x="8079216" y="1297993"/>
            <a:ext cx="83763" cy="83541"/>
            <a:chOff x="3317703" y="1099656"/>
            <a:chExt cx="83763" cy="83541"/>
          </a:xfrm>
        </p:grpSpPr>
        <p:sp>
          <p:nvSpPr>
            <p:cNvPr id="6703" name="Google Shape;6703;p42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2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5" name="Google Shape;6705;p42"/>
          <p:cNvGrpSpPr/>
          <p:nvPr/>
        </p:nvGrpSpPr>
        <p:grpSpPr>
          <a:xfrm>
            <a:off x="7993402" y="1632406"/>
            <a:ext cx="147945" cy="134470"/>
            <a:chOff x="3477352" y="993181"/>
            <a:chExt cx="147945" cy="134470"/>
          </a:xfrm>
        </p:grpSpPr>
        <p:sp>
          <p:nvSpPr>
            <p:cNvPr id="6706" name="Google Shape;6706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8" name="Google Shape;6708;p42"/>
          <p:cNvGrpSpPr/>
          <p:nvPr/>
        </p:nvGrpSpPr>
        <p:grpSpPr>
          <a:xfrm>
            <a:off x="7740402" y="1250456"/>
            <a:ext cx="147945" cy="134470"/>
            <a:chOff x="3477352" y="993181"/>
            <a:chExt cx="147945" cy="134470"/>
          </a:xfrm>
        </p:grpSpPr>
        <p:sp>
          <p:nvSpPr>
            <p:cNvPr id="6709" name="Google Shape;6709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1" name="Google Shape;6711;p42"/>
          <p:cNvGrpSpPr/>
          <p:nvPr/>
        </p:nvGrpSpPr>
        <p:grpSpPr>
          <a:xfrm>
            <a:off x="5244378" y="3907466"/>
            <a:ext cx="83763" cy="83541"/>
            <a:chOff x="3317703" y="1099656"/>
            <a:chExt cx="83763" cy="83541"/>
          </a:xfrm>
        </p:grpSpPr>
        <p:sp>
          <p:nvSpPr>
            <p:cNvPr id="6712" name="Google Shape;6712;p42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713" name="Google Shape;6713;p42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2" name="Rounded Rectangle 484">
            <a:extLst>
              <a:ext uri="{FF2B5EF4-FFF2-40B4-BE49-F238E27FC236}">
                <a16:creationId xmlns:a16="http://schemas.microsoft.com/office/drawing/2014/main" id="{679ACFD2-A6AA-9DA0-CC6C-82FA9DE1A400}"/>
              </a:ext>
            </a:extLst>
          </p:cNvPr>
          <p:cNvSpPr/>
          <p:nvPr/>
        </p:nvSpPr>
        <p:spPr>
          <a:xfrm>
            <a:off x="289523" y="1386082"/>
            <a:ext cx="4473245" cy="659875"/>
          </a:xfrm>
          <a:prstGeom prst="roundRect">
            <a:avLst>
              <a:gd name="adj" fmla="val 10718"/>
            </a:avLst>
          </a:prstGeom>
          <a:solidFill>
            <a:schemeClr val="bg1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near	above	under	in (3)	on (3) </a:t>
            </a:r>
            <a:endParaRPr lang="en-US" sz="1600" dirty="0">
              <a:latin typeface="Quicksand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next to (2)       between	behind</a:t>
            </a:r>
            <a:endParaRPr lang="en-US" sz="16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image1.jpg" descr="Káº¿t quáº£ hÃ¬nh áº£nh cho partes de la casa en frances">
            <a:extLst>
              <a:ext uri="{FF2B5EF4-FFF2-40B4-BE49-F238E27FC236}">
                <a16:creationId xmlns:a16="http://schemas.microsoft.com/office/drawing/2014/main" id="{E0C0648B-F5AB-D660-EF41-F29119204E7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73410" y="2265662"/>
            <a:ext cx="3458413" cy="224422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75FBA-E28D-1624-2D7E-8C8C6A6D5F1A}"/>
              </a:ext>
            </a:extLst>
          </p:cNvPr>
          <p:cNvSpPr txBox="1"/>
          <p:nvPr/>
        </p:nvSpPr>
        <p:spPr>
          <a:xfrm>
            <a:off x="2719199" y="353501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16891-781A-1412-23EE-BD444AD2C2F8}"/>
              </a:ext>
            </a:extLst>
          </p:cNvPr>
          <p:cNvSpPr txBox="1"/>
          <p:nvPr/>
        </p:nvSpPr>
        <p:spPr>
          <a:xfrm>
            <a:off x="2217943" y="3882873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179D-E60C-97B9-2312-BE77E2805E29}"/>
              </a:ext>
            </a:extLst>
          </p:cNvPr>
          <p:cNvSpPr txBox="1"/>
          <p:nvPr/>
        </p:nvSpPr>
        <p:spPr>
          <a:xfrm>
            <a:off x="2648463" y="4258685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48089-BAB6-DA40-619E-144D9A46703A}"/>
              </a:ext>
            </a:extLst>
          </p:cNvPr>
          <p:cNvSpPr txBox="1"/>
          <p:nvPr/>
        </p:nvSpPr>
        <p:spPr>
          <a:xfrm>
            <a:off x="2649711" y="2797786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between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18D15-D8AF-3D39-0E2A-31169D598961}"/>
              </a:ext>
            </a:extLst>
          </p:cNvPr>
          <p:cNvSpPr txBox="1"/>
          <p:nvPr/>
        </p:nvSpPr>
        <p:spPr>
          <a:xfrm>
            <a:off x="2259779" y="2437182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1503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0" name="Google Shape;6530;p42"/>
          <p:cNvSpPr txBox="1">
            <a:spLocks noGrp="1"/>
          </p:cNvSpPr>
          <p:nvPr>
            <p:ph type="title" idx="2"/>
          </p:nvPr>
        </p:nvSpPr>
        <p:spPr>
          <a:xfrm>
            <a:off x="1332622" y="-1006876"/>
            <a:ext cx="6865133" cy="24025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Look at the picture.                      Complete the sentences with the correct prepositions from the box</a:t>
            </a:r>
          </a:p>
        </p:txBody>
      </p:sp>
      <p:sp>
        <p:nvSpPr>
          <p:cNvPr id="6532" name="Google Shape;6532;p42"/>
          <p:cNvSpPr txBox="1">
            <a:spLocks noGrp="1"/>
          </p:cNvSpPr>
          <p:nvPr>
            <p:ph type="subTitle" idx="1"/>
          </p:nvPr>
        </p:nvSpPr>
        <p:spPr>
          <a:xfrm rot="246">
            <a:off x="184179" y="2092196"/>
            <a:ext cx="5109253" cy="3550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6. The fridge is ____________ the cooker.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7. The mirror is ____________ the bathroom sink.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8. The television is ____________ the cupboard ____________ the sofa.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9. The microwave is ____________ the counter ____________ the kitchen.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10. The washing machine is ____________ the dryer ____________ the basement.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.</a:t>
            </a:r>
          </a:p>
        </p:txBody>
      </p:sp>
      <p:grpSp>
        <p:nvGrpSpPr>
          <p:cNvPr id="6533" name="Google Shape;6533;p42"/>
          <p:cNvGrpSpPr/>
          <p:nvPr/>
        </p:nvGrpSpPr>
        <p:grpSpPr>
          <a:xfrm>
            <a:off x="6778704" y="1580381"/>
            <a:ext cx="564608" cy="619175"/>
            <a:chOff x="8400225" y="1147452"/>
            <a:chExt cx="564608" cy="619175"/>
          </a:xfrm>
        </p:grpSpPr>
        <p:sp>
          <p:nvSpPr>
            <p:cNvPr id="6534" name="Google Shape;6534;p42"/>
            <p:cNvSpPr/>
            <p:nvPr/>
          </p:nvSpPr>
          <p:spPr>
            <a:xfrm>
              <a:off x="8400225" y="1147452"/>
              <a:ext cx="564608" cy="619175"/>
            </a:xfrm>
            <a:custGeom>
              <a:avLst/>
              <a:gdLst/>
              <a:ahLst/>
              <a:cxnLst/>
              <a:rect l="l" t="t" r="r" b="b"/>
              <a:pathLst>
                <a:path w="17849" h="19574" extrusionOk="0">
                  <a:moveTo>
                    <a:pt x="14806" y="1"/>
                  </a:moveTo>
                  <a:lnTo>
                    <a:pt x="14806" y="1"/>
                  </a:lnTo>
                  <a:cubicBezTo>
                    <a:pt x="14806" y="1"/>
                    <a:pt x="15079" y="7"/>
                    <a:pt x="15352" y="13"/>
                  </a:cubicBezTo>
                  <a:lnTo>
                    <a:pt x="15353" y="13"/>
                  </a:lnTo>
                  <a:cubicBezTo>
                    <a:pt x="14953" y="4"/>
                    <a:pt x="14806" y="1"/>
                    <a:pt x="14806" y="1"/>
                  </a:cubicBezTo>
                  <a:close/>
                  <a:moveTo>
                    <a:pt x="15304" y="13"/>
                  </a:moveTo>
                  <a:cubicBezTo>
                    <a:pt x="15199" y="14"/>
                    <a:pt x="15102" y="33"/>
                    <a:pt x="15012" y="64"/>
                  </a:cubicBezTo>
                  <a:cubicBezTo>
                    <a:pt x="14748" y="162"/>
                    <a:pt x="14575" y="344"/>
                    <a:pt x="14451" y="587"/>
                  </a:cubicBezTo>
                  <a:cubicBezTo>
                    <a:pt x="13968" y="1511"/>
                    <a:pt x="14293" y="2398"/>
                    <a:pt x="13537" y="3562"/>
                  </a:cubicBezTo>
                  <a:cubicBezTo>
                    <a:pt x="13408" y="3760"/>
                    <a:pt x="13262" y="3959"/>
                    <a:pt x="13106" y="4154"/>
                  </a:cubicBezTo>
                  <a:cubicBezTo>
                    <a:pt x="12662" y="4698"/>
                    <a:pt x="12184" y="5162"/>
                    <a:pt x="11690" y="5531"/>
                  </a:cubicBezTo>
                  <a:lnTo>
                    <a:pt x="11691" y="5528"/>
                  </a:lnTo>
                  <a:lnTo>
                    <a:pt x="11691" y="5528"/>
                  </a:lnTo>
                  <a:cubicBezTo>
                    <a:pt x="11454" y="5703"/>
                    <a:pt x="11233" y="5839"/>
                    <a:pt x="11017" y="5944"/>
                  </a:cubicBezTo>
                  <a:cubicBezTo>
                    <a:pt x="11015" y="5905"/>
                    <a:pt x="11008" y="5865"/>
                    <a:pt x="10997" y="5826"/>
                  </a:cubicBezTo>
                  <a:cubicBezTo>
                    <a:pt x="10984" y="5782"/>
                    <a:pt x="10967" y="5739"/>
                    <a:pt x="10942" y="5693"/>
                  </a:cubicBezTo>
                  <a:cubicBezTo>
                    <a:pt x="10888" y="5603"/>
                    <a:pt x="10794" y="5538"/>
                    <a:pt x="10682" y="5534"/>
                  </a:cubicBezTo>
                  <a:cubicBezTo>
                    <a:pt x="10679" y="5534"/>
                    <a:pt x="10676" y="5534"/>
                    <a:pt x="10673" y="5534"/>
                  </a:cubicBezTo>
                  <a:cubicBezTo>
                    <a:pt x="10605" y="5534"/>
                    <a:pt x="10558" y="5551"/>
                    <a:pt x="10494" y="5579"/>
                  </a:cubicBezTo>
                  <a:lnTo>
                    <a:pt x="10477" y="5589"/>
                  </a:lnTo>
                  <a:cubicBezTo>
                    <a:pt x="10473" y="5491"/>
                    <a:pt x="10437" y="5412"/>
                    <a:pt x="10358" y="5357"/>
                  </a:cubicBezTo>
                  <a:cubicBezTo>
                    <a:pt x="10324" y="5334"/>
                    <a:pt x="10267" y="5321"/>
                    <a:pt x="10229" y="5321"/>
                  </a:cubicBezTo>
                  <a:cubicBezTo>
                    <a:pt x="10228" y="5321"/>
                    <a:pt x="10226" y="5321"/>
                    <a:pt x="10225" y="5321"/>
                  </a:cubicBezTo>
                  <a:cubicBezTo>
                    <a:pt x="10061" y="5321"/>
                    <a:pt x="9844" y="5468"/>
                    <a:pt x="9712" y="5564"/>
                  </a:cubicBezTo>
                  <a:cubicBezTo>
                    <a:pt x="9603" y="5646"/>
                    <a:pt x="9563" y="5690"/>
                    <a:pt x="9547" y="5690"/>
                  </a:cubicBezTo>
                  <a:cubicBezTo>
                    <a:pt x="9531" y="5690"/>
                    <a:pt x="9539" y="5647"/>
                    <a:pt x="9526" y="5553"/>
                  </a:cubicBezTo>
                  <a:cubicBezTo>
                    <a:pt x="9522" y="5527"/>
                    <a:pt x="9523" y="5536"/>
                    <a:pt x="9519" y="5511"/>
                  </a:cubicBezTo>
                  <a:lnTo>
                    <a:pt x="9516" y="5511"/>
                  </a:lnTo>
                  <a:cubicBezTo>
                    <a:pt x="9526" y="5396"/>
                    <a:pt x="9489" y="5350"/>
                    <a:pt x="9423" y="5350"/>
                  </a:cubicBezTo>
                  <a:cubicBezTo>
                    <a:pt x="9193" y="5350"/>
                    <a:pt x="8612" y="5915"/>
                    <a:pt x="8497" y="6033"/>
                  </a:cubicBezTo>
                  <a:lnTo>
                    <a:pt x="8497" y="6033"/>
                  </a:lnTo>
                  <a:cubicBezTo>
                    <a:pt x="8516" y="5752"/>
                    <a:pt x="8441" y="5560"/>
                    <a:pt x="8250" y="5560"/>
                  </a:cubicBezTo>
                  <a:cubicBezTo>
                    <a:pt x="8098" y="5560"/>
                    <a:pt x="7873" y="5681"/>
                    <a:pt x="7565" y="5977"/>
                  </a:cubicBezTo>
                  <a:cubicBezTo>
                    <a:pt x="7331" y="6198"/>
                    <a:pt x="7271" y="6304"/>
                    <a:pt x="7250" y="6304"/>
                  </a:cubicBezTo>
                  <a:cubicBezTo>
                    <a:pt x="7226" y="6304"/>
                    <a:pt x="7257" y="6159"/>
                    <a:pt x="7129" y="5883"/>
                  </a:cubicBezTo>
                  <a:cubicBezTo>
                    <a:pt x="7104" y="5830"/>
                    <a:pt x="7065" y="5807"/>
                    <a:pt x="7016" y="5807"/>
                  </a:cubicBezTo>
                  <a:cubicBezTo>
                    <a:pt x="6824" y="5807"/>
                    <a:pt x="6488" y="6158"/>
                    <a:pt x="6335" y="6336"/>
                  </a:cubicBezTo>
                  <a:cubicBezTo>
                    <a:pt x="6311" y="6207"/>
                    <a:pt x="6218" y="6088"/>
                    <a:pt x="6080" y="6088"/>
                  </a:cubicBezTo>
                  <a:cubicBezTo>
                    <a:pt x="6015" y="6088"/>
                    <a:pt x="5941" y="6114"/>
                    <a:pt x="5859" y="6178"/>
                  </a:cubicBezTo>
                  <a:cubicBezTo>
                    <a:pt x="5703" y="6297"/>
                    <a:pt x="5517" y="6581"/>
                    <a:pt x="5420" y="6751"/>
                  </a:cubicBezTo>
                  <a:cubicBezTo>
                    <a:pt x="5371" y="6631"/>
                    <a:pt x="5287" y="6516"/>
                    <a:pt x="5241" y="6369"/>
                  </a:cubicBezTo>
                  <a:cubicBezTo>
                    <a:pt x="5227" y="6324"/>
                    <a:pt x="5204" y="6305"/>
                    <a:pt x="5173" y="6305"/>
                  </a:cubicBezTo>
                  <a:cubicBezTo>
                    <a:pt x="4952" y="6305"/>
                    <a:pt x="4356" y="7352"/>
                    <a:pt x="4278" y="7494"/>
                  </a:cubicBezTo>
                  <a:lnTo>
                    <a:pt x="4278" y="7494"/>
                  </a:lnTo>
                  <a:cubicBezTo>
                    <a:pt x="4268" y="7427"/>
                    <a:pt x="4158" y="7138"/>
                    <a:pt x="4094" y="7118"/>
                  </a:cubicBezTo>
                  <a:cubicBezTo>
                    <a:pt x="4090" y="7116"/>
                    <a:pt x="4085" y="7116"/>
                    <a:pt x="4081" y="7116"/>
                  </a:cubicBezTo>
                  <a:cubicBezTo>
                    <a:pt x="4003" y="7116"/>
                    <a:pt x="3852" y="7290"/>
                    <a:pt x="3802" y="7345"/>
                  </a:cubicBezTo>
                  <a:cubicBezTo>
                    <a:pt x="3669" y="7503"/>
                    <a:pt x="3555" y="7693"/>
                    <a:pt x="3462" y="7875"/>
                  </a:cubicBezTo>
                  <a:cubicBezTo>
                    <a:pt x="3420" y="7959"/>
                    <a:pt x="3408" y="7997"/>
                    <a:pt x="3398" y="7997"/>
                  </a:cubicBezTo>
                  <a:cubicBezTo>
                    <a:pt x="3388" y="7997"/>
                    <a:pt x="3380" y="7963"/>
                    <a:pt x="3346" y="7902"/>
                  </a:cubicBezTo>
                  <a:cubicBezTo>
                    <a:pt x="3321" y="7858"/>
                    <a:pt x="3260" y="7751"/>
                    <a:pt x="3248" y="7701"/>
                  </a:cubicBezTo>
                  <a:cubicBezTo>
                    <a:pt x="3240" y="7675"/>
                    <a:pt x="3222" y="7658"/>
                    <a:pt x="3196" y="7658"/>
                  </a:cubicBezTo>
                  <a:cubicBezTo>
                    <a:pt x="3170" y="7658"/>
                    <a:pt x="3157" y="7662"/>
                    <a:pt x="3149" y="7672"/>
                  </a:cubicBezTo>
                  <a:cubicBezTo>
                    <a:pt x="3104" y="7719"/>
                    <a:pt x="3063" y="7768"/>
                    <a:pt x="3024" y="7818"/>
                  </a:cubicBezTo>
                  <a:cubicBezTo>
                    <a:pt x="2898" y="7974"/>
                    <a:pt x="2804" y="8166"/>
                    <a:pt x="2732" y="8348"/>
                  </a:cubicBezTo>
                  <a:cubicBezTo>
                    <a:pt x="2530" y="8860"/>
                    <a:pt x="2560" y="9065"/>
                    <a:pt x="2548" y="9065"/>
                  </a:cubicBezTo>
                  <a:cubicBezTo>
                    <a:pt x="2540" y="9065"/>
                    <a:pt x="2518" y="8992"/>
                    <a:pt x="2423" y="8868"/>
                  </a:cubicBezTo>
                  <a:cubicBezTo>
                    <a:pt x="2299" y="8701"/>
                    <a:pt x="2219" y="8610"/>
                    <a:pt x="2154" y="8610"/>
                  </a:cubicBezTo>
                  <a:cubicBezTo>
                    <a:pt x="2041" y="8610"/>
                    <a:pt x="1976" y="8889"/>
                    <a:pt x="1814" y="9538"/>
                  </a:cubicBezTo>
                  <a:cubicBezTo>
                    <a:pt x="1740" y="9477"/>
                    <a:pt x="1611" y="9413"/>
                    <a:pt x="1528" y="9347"/>
                  </a:cubicBezTo>
                  <a:cubicBezTo>
                    <a:pt x="1492" y="9316"/>
                    <a:pt x="1481" y="9290"/>
                    <a:pt x="1435" y="9287"/>
                  </a:cubicBezTo>
                  <a:cubicBezTo>
                    <a:pt x="1403" y="9287"/>
                    <a:pt x="1375" y="9301"/>
                    <a:pt x="1363" y="9327"/>
                  </a:cubicBezTo>
                  <a:cubicBezTo>
                    <a:pt x="1142" y="9753"/>
                    <a:pt x="1098" y="10524"/>
                    <a:pt x="1096" y="10674"/>
                  </a:cubicBezTo>
                  <a:lnTo>
                    <a:pt x="1096" y="10674"/>
                  </a:lnTo>
                  <a:cubicBezTo>
                    <a:pt x="1048" y="10644"/>
                    <a:pt x="1001" y="10630"/>
                    <a:pt x="957" y="10630"/>
                  </a:cubicBezTo>
                  <a:cubicBezTo>
                    <a:pt x="130" y="10630"/>
                    <a:pt x="0" y="15445"/>
                    <a:pt x="1564" y="15869"/>
                  </a:cubicBezTo>
                  <a:cubicBezTo>
                    <a:pt x="1373" y="16804"/>
                    <a:pt x="2749" y="18083"/>
                    <a:pt x="3429" y="18556"/>
                  </a:cubicBezTo>
                  <a:cubicBezTo>
                    <a:pt x="4530" y="19323"/>
                    <a:pt x="6171" y="19574"/>
                    <a:pt x="7467" y="19574"/>
                  </a:cubicBezTo>
                  <a:cubicBezTo>
                    <a:pt x="7525" y="19574"/>
                    <a:pt x="7583" y="19573"/>
                    <a:pt x="7639" y="19572"/>
                  </a:cubicBezTo>
                  <a:cubicBezTo>
                    <a:pt x="8338" y="19552"/>
                    <a:pt x="8345" y="19206"/>
                    <a:pt x="8190" y="18992"/>
                  </a:cubicBezTo>
                  <a:lnTo>
                    <a:pt x="8190" y="18992"/>
                  </a:lnTo>
                  <a:cubicBezTo>
                    <a:pt x="8403" y="19036"/>
                    <a:pt x="8614" y="19055"/>
                    <a:pt x="8805" y="19055"/>
                  </a:cubicBezTo>
                  <a:cubicBezTo>
                    <a:pt x="9326" y="19055"/>
                    <a:pt x="9698" y="18919"/>
                    <a:pt x="9556" y="18800"/>
                  </a:cubicBezTo>
                  <a:cubicBezTo>
                    <a:pt x="9489" y="18743"/>
                    <a:pt x="9435" y="18673"/>
                    <a:pt x="9373" y="18611"/>
                  </a:cubicBezTo>
                  <a:lnTo>
                    <a:pt x="9373" y="18611"/>
                  </a:lnTo>
                  <a:cubicBezTo>
                    <a:pt x="9396" y="18612"/>
                    <a:pt x="9418" y="18612"/>
                    <a:pt x="9440" y="18612"/>
                  </a:cubicBezTo>
                  <a:cubicBezTo>
                    <a:pt x="9612" y="18612"/>
                    <a:pt x="9768" y="18602"/>
                    <a:pt x="9913" y="18586"/>
                  </a:cubicBezTo>
                  <a:cubicBezTo>
                    <a:pt x="10152" y="18558"/>
                    <a:pt x="11003" y="18357"/>
                    <a:pt x="10629" y="18133"/>
                  </a:cubicBezTo>
                  <a:cubicBezTo>
                    <a:pt x="10776" y="18119"/>
                    <a:pt x="11056" y="18039"/>
                    <a:pt x="11237" y="17931"/>
                  </a:cubicBezTo>
                  <a:cubicBezTo>
                    <a:pt x="11491" y="17781"/>
                    <a:pt x="11495" y="17569"/>
                    <a:pt x="11329" y="17426"/>
                  </a:cubicBezTo>
                  <a:cubicBezTo>
                    <a:pt x="11706" y="17333"/>
                    <a:pt x="12271" y="17075"/>
                    <a:pt x="12062" y="16750"/>
                  </a:cubicBezTo>
                  <a:lnTo>
                    <a:pt x="12092" y="16739"/>
                  </a:lnTo>
                  <a:cubicBezTo>
                    <a:pt x="12160" y="16710"/>
                    <a:pt x="12171" y="16707"/>
                    <a:pt x="12290" y="16654"/>
                  </a:cubicBezTo>
                  <a:cubicBezTo>
                    <a:pt x="12413" y="16601"/>
                    <a:pt x="12526" y="16580"/>
                    <a:pt x="12562" y="16459"/>
                  </a:cubicBezTo>
                  <a:cubicBezTo>
                    <a:pt x="12575" y="16418"/>
                    <a:pt x="12572" y="16373"/>
                    <a:pt x="12556" y="16330"/>
                  </a:cubicBezTo>
                  <a:cubicBezTo>
                    <a:pt x="12571" y="16292"/>
                    <a:pt x="12555" y="16245"/>
                    <a:pt x="12518" y="16222"/>
                  </a:cubicBezTo>
                  <a:cubicBezTo>
                    <a:pt x="12472" y="16196"/>
                    <a:pt x="12414" y="16136"/>
                    <a:pt x="12379" y="16098"/>
                  </a:cubicBezTo>
                  <a:cubicBezTo>
                    <a:pt x="12606" y="16010"/>
                    <a:pt x="12878" y="15888"/>
                    <a:pt x="13077" y="15751"/>
                  </a:cubicBezTo>
                  <a:cubicBezTo>
                    <a:pt x="13172" y="15685"/>
                    <a:pt x="13392" y="15519"/>
                    <a:pt x="13364" y="15405"/>
                  </a:cubicBezTo>
                  <a:cubicBezTo>
                    <a:pt x="13342" y="15320"/>
                    <a:pt x="13278" y="15318"/>
                    <a:pt x="13198" y="15294"/>
                  </a:cubicBezTo>
                  <a:cubicBezTo>
                    <a:pt x="13288" y="15261"/>
                    <a:pt x="13444" y="15175"/>
                    <a:pt x="13607" y="15039"/>
                  </a:cubicBezTo>
                  <a:cubicBezTo>
                    <a:pt x="13699" y="14962"/>
                    <a:pt x="13782" y="14863"/>
                    <a:pt x="13849" y="14755"/>
                  </a:cubicBezTo>
                  <a:cubicBezTo>
                    <a:pt x="13871" y="14721"/>
                    <a:pt x="13878" y="14678"/>
                    <a:pt x="13866" y="14639"/>
                  </a:cubicBezTo>
                  <a:cubicBezTo>
                    <a:pt x="13853" y="14589"/>
                    <a:pt x="13821" y="14553"/>
                    <a:pt x="13763" y="14532"/>
                  </a:cubicBezTo>
                  <a:cubicBezTo>
                    <a:pt x="13699" y="14506"/>
                    <a:pt x="13632" y="14483"/>
                    <a:pt x="13566" y="14466"/>
                  </a:cubicBezTo>
                  <a:cubicBezTo>
                    <a:pt x="13789" y="14344"/>
                    <a:pt x="13823" y="14112"/>
                    <a:pt x="13663" y="14065"/>
                  </a:cubicBezTo>
                  <a:cubicBezTo>
                    <a:pt x="13685" y="14037"/>
                    <a:pt x="13832" y="13902"/>
                    <a:pt x="13865" y="13872"/>
                  </a:cubicBezTo>
                  <a:cubicBezTo>
                    <a:pt x="13916" y="13823"/>
                    <a:pt x="13995" y="13767"/>
                    <a:pt x="13995" y="13704"/>
                  </a:cubicBezTo>
                  <a:cubicBezTo>
                    <a:pt x="13997" y="13614"/>
                    <a:pt x="13889" y="13583"/>
                    <a:pt x="13795" y="13544"/>
                  </a:cubicBezTo>
                  <a:lnTo>
                    <a:pt x="13896" y="13490"/>
                  </a:lnTo>
                  <a:cubicBezTo>
                    <a:pt x="14063" y="13397"/>
                    <a:pt x="14173" y="13336"/>
                    <a:pt x="14322" y="13216"/>
                  </a:cubicBezTo>
                  <a:cubicBezTo>
                    <a:pt x="14390" y="13159"/>
                    <a:pt x="14532" y="13030"/>
                    <a:pt x="14512" y="12943"/>
                  </a:cubicBezTo>
                  <a:cubicBezTo>
                    <a:pt x="14504" y="12905"/>
                    <a:pt x="14476" y="12880"/>
                    <a:pt x="14436" y="12864"/>
                  </a:cubicBezTo>
                  <a:cubicBezTo>
                    <a:pt x="14368" y="12830"/>
                    <a:pt x="14310" y="12785"/>
                    <a:pt x="14253" y="12744"/>
                  </a:cubicBezTo>
                  <a:lnTo>
                    <a:pt x="14236" y="12734"/>
                  </a:lnTo>
                  <a:cubicBezTo>
                    <a:pt x="14359" y="12645"/>
                    <a:pt x="14491" y="12542"/>
                    <a:pt x="14627" y="12483"/>
                  </a:cubicBezTo>
                  <a:lnTo>
                    <a:pt x="14627" y="12483"/>
                  </a:lnTo>
                  <a:lnTo>
                    <a:pt x="14622" y="12484"/>
                  </a:lnTo>
                  <a:cubicBezTo>
                    <a:pt x="14980" y="12350"/>
                    <a:pt x="14154" y="11998"/>
                    <a:pt x="13967" y="11900"/>
                  </a:cubicBezTo>
                  <a:cubicBezTo>
                    <a:pt x="14071" y="11800"/>
                    <a:pt x="14103" y="11684"/>
                    <a:pt x="14244" y="11567"/>
                  </a:cubicBezTo>
                  <a:cubicBezTo>
                    <a:pt x="14337" y="11502"/>
                    <a:pt x="14296" y="11416"/>
                    <a:pt x="14221" y="11409"/>
                  </a:cubicBezTo>
                  <a:cubicBezTo>
                    <a:pt x="14114" y="11388"/>
                    <a:pt x="14018" y="11339"/>
                    <a:pt x="13904" y="11310"/>
                  </a:cubicBezTo>
                  <a:cubicBezTo>
                    <a:pt x="14002" y="11206"/>
                    <a:pt x="14575" y="10567"/>
                    <a:pt x="14539" y="10430"/>
                  </a:cubicBezTo>
                  <a:cubicBezTo>
                    <a:pt x="14525" y="10364"/>
                    <a:pt x="14259" y="10294"/>
                    <a:pt x="14194" y="10278"/>
                  </a:cubicBezTo>
                  <a:cubicBezTo>
                    <a:pt x="13949" y="10221"/>
                    <a:pt x="14035" y="10317"/>
                    <a:pt x="14194" y="10043"/>
                  </a:cubicBezTo>
                  <a:cubicBezTo>
                    <a:pt x="14286" y="9884"/>
                    <a:pt x="14388" y="9557"/>
                    <a:pt x="14230" y="9557"/>
                  </a:cubicBezTo>
                  <a:cubicBezTo>
                    <a:pt x="14223" y="9557"/>
                    <a:pt x="14215" y="9558"/>
                    <a:pt x="14207" y="9559"/>
                  </a:cubicBezTo>
                  <a:cubicBezTo>
                    <a:pt x="14142" y="9566"/>
                    <a:pt x="14081" y="9568"/>
                    <a:pt x="14021" y="9568"/>
                  </a:cubicBezTo>
                  <a:cubicBezTo>
                    <a:pt x="13949" y="9568"/>
                    <a:pt x="13878" y="9565"/>
                    <a:pt x="13805" y="9565"/>
                  </a:cubicBezTo>
                  <a:cubicBezTo>
                    <a:pt x="13762" y="9565"/>
                    <a:pt x="13717" y="9566"/>
                    <a:pt x="13670" y="9569"/>
                  </a:cubicBezTo>
                  <a:cubicBezTo>
                    <a:pt x="13888" y="9148"/>
                    <a:pt x="14095" y="8807"/>
                    <a:pt x="13906" y="8803"/>
                  </a:cubicBezTo>
                  <a:lnTo>
                    <a:pt x="13906" y="8803"/>
                  </a:lnTo>
                  <a:cubicBezTo>
                    <a:pt x="13906" y="8803"/>
                    <a:pt x="13609" y="8844"/>
                    <a:pt x="13589" y="8847"/>
                  </a:cubicBezTo>
                  <a:lnTo>
                    <a:pt x="13589" y="8847"/>
                  </a:lnTo>
                  <a:cubicBezTo>
                    <a:pt x="13660" y="8676"/>
                    <a:pt x="13702" y="8491"/>
                    <a:pt x="13773" y="8319"/>
                  </a:cubicBezTo>
                  <a:cubicBezTo>
                    <a:pt x="13788" y="8285"/>
                    <a:pt x="13770" y="8233"/>
                    <a:pt x="13717" y="8216"/>
                  </a:cubicBezTo>
                  <a:cubicBezTo>
                    <a:pt x="13494" y="8134"/>
                    <a:pt x="13471" y="8260"/>
                    <a:pt x="13746" y="8008"/>
                  </a:cubicBezTo>
                  <a:cubicBezTo>
                    <a:pt x="14130" y="7660"/>
                    <a:pt x="14433" y="7172"/>
                    <a:pt x="14665" y="6707"/>
                  </a:cubicBezTo>
                  <a:cubicBezTo>
                    <a:pt x="14738" y="6559"/>
                    <a:pt x="14809" y="6408"/>
                    <a:pt x="14882" y="6240"/>
                  </a:cubicBezTo>
                  <a:cubicBezTo>
                    <a:pt x="14953" y="6071"/>
                    <a:pt x="15020" y="5901"/>
                    <a:pt x="15085" y="5729"/>
                  </a:cubicBezTo>
                  <a:lnTo>
                    <a:pt x="15195" y="5445"/>
                  </a:lnTo>
                  <a:cubicBezTo>
                    <a:pt x="15270" y="5249"/>
                    <a:pt x="15345" y="5053"/>
                    <a:pt x="15424" y="4858"/>
                  </a:cubicBezTo>
                  <a:cubicBezTo>
                    <a:pt x="15439" y="4865"/>
                    <a:pt x="15454" y="4868"/>
                    <a:pt x="15470" y="4870"/>
                  </a:cubicBezTo>
                  <a:cubicBezTo>
                    <a:pt x="15499" y="4873"/>
                    <a:pt x="15526" y="4875"/>
                    <a:pt x="15555" y="4877"/>
                  </a:cubicBezTo>
                  <a:cubicBezTo>
                    <a:pt x="15596" y="4881"/>
                    <a:pt x="15636" y="4887"/>
                    <a:pt x="15679" y="4888"/>
                  </a:cubicBezTo>
                  <a:lnTo>
                    <a:pt x="15682" y="4888"/>
                  </a:lnTo>
                  <a:cubicBezTo>
                    <a:pt x="15695" y="4889"/>
                    <a:pt x="15709" y="4889"/>
                    <a:pt x="15721" y="4889"/>
                  </a:cubicBezTo>
                  <a:cubicBezTo>
                    <a:pt x="15781" y="4889"/>
                    <a:pt x="15833" y="4886"/>
                    <a:pt x="15885" y="4883"/>
                  </a:cubicBezTo>
                  <a:cubicBezTo>
                    <a:pt x="16030" y="4873"/>
                    <a:pt x="16180" y="4847"/>
                    <a:pt x="16331" y="4810"/>
                  </a:cubicBezTo>
                  <a:cubicBezTo>
                    <a:pt x="16535" y="4758"/>
                    <a:pt x="16710" y="4698"/>
                    <a:pt x="16866" y="4626"/>
                  </a:cubicBezTo>
                  <a:cubicBezTo>
                    <a:pt x="16994" y="4569"/>
                    <a:pt x="17118" y="4495"/>
                    <a:pt x="17246" y="4396"/>
                  </a:cubicBezTo>
                  <a:cubicBezTo>
                    <a:pt x="17343" y="4323"/>
                    <a:pt x="17433" y="4230"/>
                    <a:pt x="17525" y="4111"/>
                  </a:cubicBezTo>
                  <a:cubicBezTo>
                    <a:pt x="17668" y="3929"/>
                    <a:pt x="17767" y="3698"/>
                    <a:pt x="17808" y="3444"/>
                  </a:cubicBezTo>
                  <a:cubicBezTo>
                    <a:pt x="17848" y="3200"/>
                    <a:pt x="17841" y="2944"/>
                    <a:pt x="17787" y="2662"/>
                  </a:cubicBezTo>
                  <a:cubicBezTo>
                    <a:pt x="17738" y="2417"/>
                    <a:pt x="17651" y="2162"/>
                    <a:pt x="17519" y="1884"/>
                  </a:cubicBezTo>
                  <a:cubicBezTo>
                    <a:pt x="17146" y="1089"/>
                    <a:pt x="16232" y="36"/>
                    <a:pt x="15357" y="13"/>
                  </a:cubicBezTo>
                  <a:lnTo>
                    <a:pt x="15357" y="13"/>
                  </a:lnTo>
                  <a:cubicBezTo>
                    <a:pt x="15628" y="19"/>
                    <a:pt x="15898" y="25"/>
                    <a:pt x="15899" y="25"/>
                  </a:cubicBezTo>
                  <a:cubicBezTo>
                    <a:pt x="15899" y="25"/>
                    <a:pt x="15752" y="22"/>
                    <a:pt x="15353" y="13"/>
                  </a:cubicBezTo>
                  <a:lnTo>
                    <a:pt x="15353" y="13"/>
                  </a:lnTo>
                  <a:cubicBezTo>
                    <a:pt x="15354" y="13"/>
                    <a:pt x="15355" y="13"/>
                    <a:pt x="15357" y="13"/>
                  </a:cubicBezTo>
                  <a:lnTo>
                    <a:pt x="15357" y="13"/>
                  </a:lnTo>
                  <a:cubicBezTo>
                    <a:pt x="15355" y="13"/>
                    <a:pt x="15354" y="13"/>
                    <a:pt x="1535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8457416" y="1556113"/>
              <a:ext cx="51086" cy="48872"/>
            </a:xfrm>
            <a:custGeom>
              <a:avLst/>
              <a:gdLst/>
              <a:ahLst/>
              <a:cxnLst/>
              <a:rect l="l" t="t" r="r" b="b"/>
              <a:pathLst>
                <a:path w="1615" h="1545" extrusionOk="0">
                  <a:moveTo>
                    <a:pt x="768" y="1"/>
                  </a:moveTo>
                  <a:cubicBezTo>
                    <a:pt x="708" y="1"/>
                    <a:pt x="645" y="9"/>
                    <a:pt x="579" y="25"/>
                  </a:cubicBezTo>
                  <a:cubicBezTo>
                    <a:pt x="510" y="44"/>
                    <a:pt x="440" y="75"/>
                    <a:pt x="379" y="118"/>
                  </a:cubicBezTo>
                  <a:cubicBezTo>
                    <a:pt x="311" y="165"/>
                    <a:pt x="254" y="228"/>
                    <a:pt x="210" y="303"/>
                  </a:cubicBezTo>
                  <a:cubicBezTo>
                    <a:pt x="202" y="314"/>
                    <a:pt x="200" y="330"/>
                    <a:pt x="200" y="344"/>
                  </a:cubicBezTo>
                  <a:cubicBezTo>
                    <a:pt x="142" y="400"/>
                    <a:pt x="96" y="455"/>
                    <a:pt x="65" y="518"/>
                  </a:cubicBezTo>
                  <a:cubicBezTo>
                    <a:pt x="38" y="569"/>
                    <a:pt x="18" y="625"/>
                    <a:pt x="9" y="682"/>
                  </a:cubicBezTo>
                  <a:cubicBezTo>
                    <a:pt x="1" y="740"/>
                    <a:pt x="1" y="797"/>
                    <a:pt x="9" y="864"/>
                  </a:cubicBezTo>
                  <a:cubicBezTo>
                    <a:pt x="23" y="969"/>
                    <a:pt x="75" y="1076"/>
                    <a:pt x="159" y="1186"/>
                  </a:cubicBezTo>
                  <a:cubicBezTo>
                    <a:pt x="231" y="1279"/>
                    <a:pt x="331" y="1364"/>
                    <a:pt x="447" y="1430"/>
                  </a:cubicBezTo>
                  <a:cubicBezTo>
                    <a:pt x="560" y="1493"/>
                    <a:pt x="688" y="1533"/>
                    <a:pt x="817" y="1543"/>
                  </a:cubicBezTo>
                  <a:cubicBezTo>
                    <a:pt x="831" y="1544"/>
                    <a:pt x="845" y="1544"/>
                    <a:pt x="861" y="1544"/>
                  </a:cubicBezTo>
                  <a:cubicBezTo>
                    <a:pt x="867" y="1544"/>
                    <a:pt x="872" y="1544"/>
                    <a:pt x="878" y="1544"/>
                  </a:cubicBezTo>
                  <a:cubicBezTo>
                    <a:pt x="984" y="1544"/>
                    <a:pt x="1093" y="1519"/>
                    <a:pt x="1195" y="1468"/>
                  </a:cubicBezTo>
                  <a:cubicBezTo>
                    <a:pt x="1248" y="1441"/>
                    <a:pt x="1302" y="1401"/>
                    <a:pt x="1354" y="1350"/>
                  </a:cubicBezTo>
                  <a:cubicBezTo>
                    <a:pt x="1407" y="1298"/>
                    <a:pt x="1455" y="1234"/>
                    <a:pt x="1498" y="1155"/>
                  </a:cubicBezTo>
                  <a:cubicBezTo>
                    <a:pt x="1518" y="1120"/>
                    <a:pt x="1534" y="1083"/>
                    <a:pt x="1550" y="1046"/>
                  </a:cubicBezTo>
                  <a:cubicBezTo>
                    <a:pt x="1570" y="1000"/>
                    <a:pt x="1583" y="960"/>
                    <a:pt x="1593" y="917"/>
                  </a:cubicBezTo>
                  <a:cubicBezTo>
                    <a:pt x="1603" y="877"/>
                    <a:pt x="1607" y="837"/>
                    <a:pt x="1611" y="795"/>
                  </a:cubicBezTo>
                  <a:cubicBezTo>
                    <a:pt x="1614" y="750"/>
                    <a:pt x="1610" y="704"/>
                    <a:pt x="1604" y="659"/>
                  </a:cubicBezTo>
                  <a:cubicBezTo>
                    <a:pt x="1597" y="595"/>
                    <a:pt x="1574" y="526"/>
                    <a:pt x="1535" y="450"/>
                  </a:cubicBezTo>
                  <a:cubicBezTo>
                    <a:pt x="1507" y="390"/>
                    <a:pt x="1464" y="333"/>
                    <a:pt x="1407" y="271"/>
                  </a:cubicBezTo>
                  <a:cubicBezTo>
                    <a:pt x="1361" y="223"/>
                    <a:pt x="1304" y="175"/>
                    <a:pt x="1232" y="131"/>
                  </a:cubicBezTo>
                  <a:cubicBezTo>
                    <a:pt x="1173" y="95"/>
                    <a:pt x="1104" y="65"/>
                    <a:pt x="1024" y="38"/>
                  </a:cubicBezTo>
                  <a:cubicBezTo>
                    <a:pt x="958" y="18"/>
                    <a:pt x="883" y="4"/>
                    <a:pt x="801" y="1"/>
                  </a:cubicBezTo>
                  <a:lnTo>
                    <a:pt x="782" y="1"/>
                  </a:lnTo>
                  <a:cubicBezTo>
                    <a:pt x="778" y="1"/>
                    <a:pt x="773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8564840" y="1493259"/>
              <a:ext cx="100686" cy="118812"/>
            </a:xfrm>
            <a:custGeom>
              <a:avLst/>
              <a:gdLst/>
              <a:ahLst/>
              <a:cxnLst/>
              <a:rect l="l" t="t" r="r" b="b"/>
              <a:pathLst>
                <a:path w="3183" h="3756" extrusionOk="0">
                  <a:moveTo>
                    <a:pt x="970" y="0"/>
                  </a:moveTo>
                  <a:cubicBezTo>
                    <a:pt x="914" y="7"/>
                    <a:pt x="867" y="39"/>
                    <a:pt x="830" y="68"/>
                  </a:cubicBezTo>
                  <a:cubicBezTo>
                    <a:pt x="780" y="106"/>
                    <a:pt x="735" y="156"/>
                    <a:pt x="698" y="201"/>
                  </a:cubicBezTo>
                  <a:cubicBezTo>
                    <a:pt x="651" y="255"/>
                    <a:pt x="607" y="318"/>
                    <a:pt x="555" y="397"/>
                  </a:cubicBezTo>
                  <a:cubicBezTo>
                    <a:pt x="514" y="458"/>
                    <a:pt x="478" y="521"/>
                    <a:pt x="443" y="586"/>
                  </a:cubicBezTo>
                  <a:cubicBezTo>
                    <a:pt x="406" y="656"/>
                    <a:pt x="376" y="731"/>
                    <a:pt x="345" y="806"/>
                  </a:cubicBezTo>
                  <a:cubicBezTo>
                    <a:pt x="272" y="988"/>
                    <a:pt x="209" y="1179"/>
                    <a:pt x="151" y="1392"/>
                  </a:cubicBezTo>
                  <a:cubicBezTo>
                    <a:pt x="91" y="1615"/>
                    <a:pt x="50" y="1836"/>
                    <a:pt x="27" y="2044"/>
                  </a:cubicBezTo>
                  <a:cubicBezTo>
                    <a:pt x="1" y="2268"/>
                    <a:pt x="4" y="2482"/>
                    <a:pt x="30" y="2676"/>
                  </a:cubicBezTo>
                  <a:cubicBezTo>
                    <a:pt x="42" y="2762"/>
                    <a:pt x="64" y="2850"/>
                    <a:pt x="97" y="2946"/>
                  </a:cubicBezTo>
                  <a:cubicBezTo>
                    <a:pt x="123" y="3029"/>
                    <a:pt x="166" y="3112"/>
                    <a:pt x="223" y="3199"/>
                  </a:cubicBezTo>
                  <a:cubicBezTo>
                    <a:pt x="233" y="3212"/>
                    <a:pt x="249" y="3221"/>
                    <a:pt x="266" y="3221"/>
                  </a:cubicBezTo>
                  <a:cubicBezTo>
                    <a:pt x="280" y="3221"/>
                    <a:pt x="297" y="3215"/>
                    <a:pt x="307" y="3208"/>
                  </a:cubicBezTo>
                  <a:cubicBezTo>
                    <a:pt x="415" y="3315"/>
                    <a:pt x="531" y="3414"/>
                    <a:pt x="651" y="3493"/>
                  </a:cubicBezTo>
                  <a:cubicBezTo>
                    <a:pt x="737" y="3548"/>
                    <a:pt x="831" y="3599"/>
                    <a:pt x="937" y="3643"/>
                  </a:cubicBezTo>
                  <a:cubicBezTo>
                    <a:pt x="1039" y="3686"/>
                    <a:pt x="1152" y="3716"/>
                    <a:pt x="1281" y="3737"/>
                  </a:cubicBezTo>
                  <a:cubicBezTo>
                    <a:pt x="1344" y="3747"/>
                    <a:pt x="1410" y="3755"/>
                    <a:pt x="1480" y="3755"/>
                  </a:cubicBezTo>
                  <a:cubicBezTo>
                    <a:pt x="1492" y="3755"/>
                    <a:pt x="1505" y="3755"/>
                    <a:pt x="1517" y="3755"/>
                  </a:cubicBezTo>
                  <a:cubicBezTo>
                    <a:pt x="1551" y="3755"/>
                    <a:pt x="1585" y="3754"/>
                    <a:pt x="1618" y="3752"/>
                  </a:cubicBezTo>
                  <a:cubicBezTo>
                    <a:pt x="1662" y="3750"/>
                    <a:pt x="1709" y="3749"/>
                    <a:pt x="1752" y="3742"/>
                  </a:cubicBezTo>
                  <a:cubicBezTo>
                    <a:pt x="1774" y="3737"/>
                    <a:pt x="1795" y="3733"/>
                    <a:pt x="1815" y="3727"/>
                  </a:cubicBezTo>
                  <a:cubicBezTo>
                    <a:pt x="1938" y="3693"/>
                    <a:pt x="2054" y="3640"/>
                    <a:pt x="2153" y="3593"/>
                  </a:cubicBezTo>
                  <a:cubicBezTo>
                    <a:pt x="2280" y="3533"/>
                    <a:pt x="2412" y="3457"/>
                    <a:pt x="2557" y="3368"/>
                  </a:cubicBezTo>
                  <a:cubicBezTo>
                    <a:pt x="2699" y="3279"/>
                    <a:pt x="2817" y="3193"/>
                    <a:pt x="2922" y="3103"/>
                  </a:cubicBezTo>
                  <a:cubicBezTo>
                    <a:pt x="3004" y="3033"/>
                    <a:pt x="3092" y="2946"/>
                    <a:pt x="3141" y="2834"/>
                  </a:cubicBezTo>
                  <a:cubicBezTo>
                    <a:pt x="3158" y="2792"/>
                    <a:pt x="3164" y="2745"/>
                    <a:pt x="3158" y="2695"/>
                  </a:cubicBezTo>
                  <a:cubicBezTo>
                    <a:pt x="3157" y="2675"/>
                    <a:pt x="3150" y="2654"/>
                    <a:pt x="3137" y="2631"/>
                  </a:cubicBezTo>
                  <a:cubicBezTo>
                    <a:pt x="3128" y="2612"/>
                    <a:pt x="3118" y="2596"/>
                    <a:pt x="3101" y="2581"/>
                  </a:cubicBezTo>
                  <a:cubicBezTo>
                    <a:pt x="3112" y="2569"/>
                    <a:pt x="3121" y="2555"/>
                    <a:pt x="3130" y="2539"/>
                  </a:cubicBezTo>
                  <a:cubicBezTo>
                    <a:pt x="3161" y="2485"/>
                    <a:pt x="3177" y="2430"/>
                    <a:pt x="3178" y="2374"/>
                  </a:cubicBezTo>
                  <a:cubicBezTo>
                    <a:pt x="3183" y="2308"/>
                    <a:pt x="3158" y="2248"/>
                    <a:pt x="3137" y="2211"/>
                  </a:cubicBezTo>
                  <a:cubicBezTo>
                    <a:pt x="3107" y="2160"/>
                    <a:pt x="3062" y="2112"/>
                    <a:pt x="2999" y="2072"/>
                  </a:cubicBezTo>
                  <a:cubicBezTo>
                    <a:pt x="3004" y="2038"/>
                    <a:pt x="3005" y="2003"/>
                    <a:pt x="3004" y="1966"/>
                  </a:cubicBezTo>
                  <a:cubicBezTo>
                    <a:pt x="3001" y="1923"/>
                    <a:pt x="2992" y="1882"/>
                    <a:pt x="2976" y="1845"/>
                  </a:cubicBezTo>
                  <a:cubicBezTo>
                    <a:pt x="2962" y="1810"/>
                    <a:pt x="2943" y="1777"/>
                    <a:pt x="2915" y="1739"/>
                  </a:cubicBezTo>
                  <a:cubicBezTo>
                    <a:pt x="2893" y="1709"/>
                    <a:pt x="2865" y="1683"/>
                    <a:pt x="2835" y="1658"/>
                  </a:cubicBezTo>
                  <a:cubicBezTo>
                    <a:pt x="2797" y="1625"/>
                    <a:pt x="2760" y="1608"/>
                    <a:pt x="2724" y="1590"/>
                  </a:cubicBezTo>
                  <a:cubicBezTo>
                    <a:pt x="2683" y="1568"/>
                    <a:pt x="2646" y="1560"/>
                    <a:pt x="2610" y="1552"/>
                  </a:cubicBezTo>
                  <a:cubicBezTo>
                    <a:pt x="2614" y="1519"/>
                    <a:pt x="2611" y="1481"/>
                    <a:pt x="2604" y="1432"/>
                  </a:cubicBezTo>
                  <a:cubicBezTo>
                    <a:pt x="2598" y="1402"/>
                    <a:pt x="2585" y="1366"/>
                    <a:pt x="2568" y="1330"/>
                  </a:cubicBezTo>
                  <a:cubicBezTo>
                    <a:pt x="2548" y="1292"/>
                    <a:pt x="2520" y="1262"/>
                    <a:pt x="2484" y="1230"/>
                  </a:cubicBezTo>
                  <a:cubicBezTo>
                    <a:pt x="2461" y="1209"/>
                    <a:pt x="2428" y="1194"/>
                    <a:pt x="2398" y="1180"/>
                  </a:cubicBezTo>
                  <a:cubicBezTo>
                    <a:pt x="2376" y="1172"/>
                    <a:pt x="2352" y="1166"/>
                    <a:pt x="2333" y="1162"/>
                  </a:cubicBezTo>
                  <a:cubicBezTo>
                    <a:pt x="2313" y="1159"/>
                    <a:pt x="2296" y="1157"/>
                    <a:pt x="2276" y="1154"/>
                  </a:cubicBezTo>
                  <a:cubicBezTo>
                    <a:pt x="2273" y="1154"/>
                    <a:pt x="2270" y="1154"/>
                    <a:pt x="2268" y="1154"/>
                  </a:cubicBezTo>
                  <a:cubicBezTo>
                    <a:pt x="2221" y="1154"/>
                    <a:pt x="2181" y="1165"/>
                    <a:pt x="2144" y="1176"/>
                  </a:cubicBezTo>
                  <a:cubicBezTo>
                    <a:pt x="2146" y="1114"/>
                    <a:pt x="2140" y="1058"/>
                    <a:pt x="2127" y="1007"/>
                  </a:cubicBezTo>
                  <a:cubicBezTo>
                    <a:pt x="2119" y="967"/>
                    <a:pt x="2104" y="930"/>
                    <a:pt x="2083" y="892"/>
                  </a:cubicBezTo>
                  <a:cubicBezTo>
                    <a:pt x="2061" y="854"/>
                    <a:pt x="2034" y="825"/>
                    <a:pt x="2010" y="804"/>
                  </a:cubicBezTo>
                  <a:cubicBezTo>
                    <a:pt x="1983" y="779"/>
                    <a:pt x="1945" y="763"/>
                    <a:pt x="1917" y="752"/>
                  </a:cubicBezTo>
                  <a:cubicBezTo>
                    <a:pt x="1887" y="742"/>
                    <a:pt x="1852" y="736"/>
                    <a:pt x="1809" y="736"/>
                  </a:cubicBezTo>
                  <a:cubicBezTo>
                    <a:pt x="1738" y="736"/>
                    <a:pt x="1673" y="746"/>
                    <a:pt x="1596" y="771"/>
                  </a:cubicBezTo>
                  <a:cubicBezTo>
                    <a:pt x="1595" y="715"/>
                    <a:pt x="1586" y="656"/>
                    <a:pt x="1573" y="599"/>
                  </a:cubicBezTo>
                  <a:cubicBezTo>
                    <a:pt x="1553" y="510"/>
                    <a:pt x="1522" y="441"/>
                    <a:pt x="1479" y="385"/>
                  </a:cubicBezTo>
                  <a:cubicBezTo>
                    <a:pt x="1437" y="334"/>
                    <a:pt x="1371" y="300"/>
                    <a:pt x="1300" y="300"/>
                  </a:cubicBezTo>
                  <a:cubicBezTo>
                    <a:pt x="1297" y="299"/>
                    <a:pt x="1294" y="299"/>
                    <a:pt x="1292" y="299"/>
                  </a:cubicBezTo>
                  <a:cubicBezTo>
                    <a:pt x="1247" y="299"/>
                    <a:pt x="1201" y="311"/>
                    <a:pt x="1152" y="337"/>
                  </a:cubicBezTo>
                  <a:cubicBezTo>
                    <a:pt x="1156" y="291"/>
                    <a:pt x="1154" y="242"/>
                    <a:pt x="1151" y="194"/>
                  </a:cubicBezTo>
                  <a:cubicBezTo>
                    <a:pt x="1144" y="129"/>
                    <a:pt x="1124" y="79"/>
                    <a:pt x="1092" y="42"/>
                  </a:cubicBezTo>
                  <a:cubicBezTo>
                    <a:pt x="1071" y="20"/>
                    <a:pt x="1030" y="3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8450489" y="1623838"/>
              <a:ext cx="19138" cy="25749"/>
            </a:xfrm>
            <a:custGeom>
              <a:avLst/>
              <a:gdLst/>
              <a:ahLst/>
              <a:cxnLst/>
              <a:rect l="l" t="t" r="r" b="b"/>
              <a:pathLst>
                <a:path w="605" h="814" extrusionOk="0">
                  <a:moveTo>
                    <a:pt x="105" y="645"/>
                  </a:moveTo>
                  <a:cubicBezTo>
                    <a:pt x="104" y="645"/>
                    <a:pt x="101" y="646"/>
                    <a:pt x="101" y="648"/>
                  </a:cubicBezTo>
                  <a:lnTo>
                    <a:pt x="105" y="645"/>
                  </a:lnTo>
                  <a:close/>
                  <a:moveTo>
                    <a:pt x="540" y="0"/>
                  </a:moveTo>
                  <a:cubicBezTo>
                    <a:pt x="527" y="0"/>
                    <a:pt x="519" y="2"/>
                    <a:pt x="512" y="6"/>
                  </a:cubicBezTo>
                  <a:cubicBezTo>
                    <a:pt x="497" y="13"/>
                    <a:pt x="487" y="23"/>
                    <a:pt x="483" y="38"/>
                  </a:cubicBezTo>
                  <a:cubicBezTo>
                    <a:pt x="447" y="111"/>
                    <a:pt x="414" y="187"/>
                    <a:pt x="377" y="258"/>
                  </a:cubicBezTo>
                  <a:cubicBezTo>
                    <a:pt x="301" y="397"/>
                    <a:pt x="212" y="526"/>
                    <a:pt x="106" y="645"/>
                  </a:cubicBezTo>
                  <a:lnTo>
                    <a:pt x="112" y="639"/>
                  </a:lnTo>
                  <a:lnTo>
                    <a:pt x="112" y="639"/>
                  </a:lnTo>
                  <a:cubicBezTo>
                    <a:pt x="83" y="669"/>
                    <a:pt x="53" y="701"/>
                    <a:pt x="25" y="729"/>
                  </a:cubicBezTo>
                  <a:cubicBezTo>
                    <a:pt x="6" y="746"/>
                    <a:pt x="0" y="775"/>
                    <a:pt x="19" y="796"/>
                  </a:cubicBezTo>
                  <a:cubicBezTo>
                    <a:pt x="28" y="807"/>
                    <a:pt x="43" y="813"/>
                    <a:pt x="57" y="813"/>
                  </a:cubicBezTo>
                  <a:cubicBezTo>
                    <a:pt x="68" y="813"/>
                    <a:pt x="78" y="810"/>
                    <a:pt x="86" y="802"/>
                  </a:cubicBezTo>
                  <a:cubicBezTo>
                    <a:pt x="189" y="702"/>
                    <a:pt x="284" y="596"/>
                    <a:pt x="370" y="480"/>
                  </a:cubicBezTo>
                  <a:cubicBezTo>
                    <a:pt x="414" y="418"/>
                    <a:pt x="456" y="357"/>
                    <a:pt x="493" y="292"/>
                  </a:cubicBezTo>
                  <a:cubicBezTo>
                    <a:pt x="533" y="224"/>
                    <a:pt x="569" y="152"/>
                    <a:pt x="593" y="78"/>
                  </a:cubicBezTo>
                  <a:cubicBezTo>
                    <a:pt x="605" y="46"/>
                    <a:pt x="589" y="15"/>
                    <a:pt x="559" y="3"/>
                  </a:cubicBezTo>
                  <a:cubicBezTo>
                    <a:pt x="552" y="2"/>
                    <a:pt x="547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8861269" y="1173929"/>
              <a:ext cx="16006" cy="48588"/>
            </a:xfrm>
            <a:custGeom>
              <a:avLst/>
              <a:gdLst/>
              <a:ahLst/>
              <a:cxnLst/>
              <a:rect l="l" t="t" r="r" b="b"/>
              <a:pathLst>
                <a:path w="506" h="1536" extrusionOk="0">
                  <a:moveTo>
                    <a:pt x="196" y="825"/>
                  </a:moveTo>
                  <a:cubicBezTo>
                    <a:pt x="195" y="826"/>
                    <a:pt x="195" y="827"/>
                    <a:pt x="195" y="828"/>
                  </a:cubicBezTo>
                  <a:cubicBezTo>
                    <a:pt x="195" y="827"/>
                    <a:pt x="195" y="826"/>
                    <a:pt x="196" y="825"/>
                  </a:cubicBezTo>
                  <a:close/>
                  <a:moveTo>
                    <a:pt x="410" y="1"/>
                  </a:moveTo>
                  <a:cubicBezTo>
                    <a:pt x="365" y="1"/>
                    <a:pt x="334" y="36"/>
                    <a:pt x="327" y="78"/>
                  </a:cubicBezTo>
                  <a:cubicBezTo>
                    <a:pt x="292" y="327"/>
                    <a:pt x="250" y="577"/>
                    <a:pt x="196" y="825"/>
                  </a:cubicBezTo>
                  <a:lnTo>
                    <a:pt x="196" y="825"/>
                  </a:lnTo>
                  <a:cubicBezTo>
                    <a:pt x="196" y="824"/>
                    <a:pt x="197" y="824"/>
                    <a:pt x="198" y="824"/>
                  </a:cubicBezTo>
                  <a:lnTo>
                    <a:pt x="198" y="824"/>
                  </a:lnTo>
                  <a:cubicBezTo>
                    <a:pt x="197" y="827"/>
                    <a:pt x="196" y="830"/>
                    <a:pt x="196" y="833"/>
                  </a:cubicBezTo>
                  <a:lnTo>
                    <a:pt x="196" y="833"/>
                  </a:lnTo>
                  <a:cubicBezTo>
                    <a:pt x="194" y="836"/>
                    <a:pt x="193" y="838"/>
                    <a:pt x="193" y="843"/>
                  </a:cubicBezTo>
                  <a:cubicBezTo>
                    <a:pt x="193" y="842"/>
                    <a:pt x="193" y="842"/>
                    <a:pt x="193" y="842"/>
                  </a:cubicBezTo>
                  <a:lnTo>
                    <a:pt x="193" y="842"/>
                  </a:lnTo>
                  <a:cubicBezTo>
                    <a:pt x="144" y="1055"/>
                    <a:pt x="85" y="1265"/>
                    <a:pt x="9" y="1468"/>
                  </a:cubicBezTo>
                  <a:cubicBezTo>
                    <a:pt x="0" y="1494"/>
                    <a:pt x="13" y="1524"/>
                    <a:pt x="37" y="1531"/>
                  </a:cubicBezTo>
                  <a:cubicBezTo>
                    <a:pt x="44" y="1534"/>
                    <a:pt x="50" y="1535"/>
                    <a:pt x="56" y="1535"/>
                  </a:cubicBezTo>
                  <a:cubicBezTo>
                    <a:pt x="76" y="1535"/>
                    <a:pt x="94" y="1522"/>
                    <a:pt x="100" y="1503"/>
                  </a:cubicBezTo>
                  <a:cubicBezTo>
                    <a:pt x="188" y="1272"/>
                    <a:pt x="271" y="1042"/>
                    <a:pt x="341" y="802"/>
                  </a:cubicBezTo>
                  <a:cubicBezTo>
                    <a:pt x="408" y="570"/>
                    <a:pt x="460" y="334"/>
                    <a:pt x="498" y="94"/>
                  </a:cubicBezTo>
                  <a:cubicBezTo>
                    <a:pt x="506" y="48"/>
                    <a:pt x="464" y="5"/>
                    <a:pt x="420" y="1"/>
                  </a:cubicBezTo>
                  <a:lnTo>
                    <a:pt x="413" y="1"/>
                  </a:lnTo>
                  <a:cubicBezTo>
                    <a:pt x="412" y="1"/>
                    <a:pt x="411" y="1"/>
                    <a:pt x="41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8876168" y="1180192"/>
              <a:ext cx="17746" cy="45456"/>
            </a:xfrm>
            <a:custGeom>
              <a:avLst/>
              <a:gdLst/>
              <a:ahLst/>
              <a:cxnLst/>
              <a:rect l="l" t="t" r="r" b="b"/>
              <a:pathLst>
                <a:path w="561" h="1437" extrusionOk="0">
                  <a:moveTo>
                    <a:pt x="257" y="431"/>
                  </a:moveTo>
                  <a:lnTo>
                    <a:pt x="257" y="431"/>
                  </a:lnTo>
                  <a:cubicBezTo>
                    <a:pt x="255" y="438"/>
                    <a:pt x="254" y="444"/>
                    <a:pt x="252" y="451"/>
                  </a:cubicBezTo>
                  <a:cubicBezTo>
                    <a:pt x="253" y="444"/>
                    <a:pt x="255" y="438"/>
                    <a:pt x="257" y="431"/>
                  </a:cubicBezTo>
                  <a:close/>
                  <a:moveTo>
                    <a:pt x="437" y="0"/>
                  </a:moveTo>
                  <a:cubicBezTo>
                    <a:pt x="407" y="3"/>
                    <a:pt x="378" y="13"/>
                    <a:pt x="357" y="32"/>
                  </a:cubicBezTo>
                  <a:cubicBezTo>
                    <a:pt x="330" y="53"/>
                    <a:pt x="318" y="82"/>
                    <a:pt x="314" y="115"/>
                  </a:cubicBezTo>
                  <a:cubicBezTo>
                    <a:pt x="297" y="218"/>
                    <a:pt x="281" y="319"/>
                    <a:pt x="259" y="421"/>
                  </a:cubicBezTo>
                  <a:lnTo>
                    <a:pt x="259" y="421"/>
                  </a:lnTo>
                  <a:cubicBezTo>
                    <a:pt x="259" y="420"/>
                    <a:pt x="259" y="419"/>
                    <a:pt x="259" y="418"/>
                  </a:cubicBezTo>
                  <a:lnTo>
                    <a:pt x="259" y="418"/>
                  </a:lnTo>
                  <a:cubicBezTo>
                    <a:pt x="224" y="573"/>
                    <a:pt x="186" y="725"/>
                    <a:pt x="145" y="876"/>
                  </a:cubicBezTo>
                  <a:cubicBezTo>
                    <a:pt x="123" y="954"/>
                    <a:pt x="103" y="1030"/>
                    <a:pt x="82" y="1106"/>
                  </a:cubicBezTo>
                  <a:cubicBezTo>
                    <a:pt x="60" y="1183"/>
                    <a:pt x="36" y="1259"/>
                    <a:pt x="13" y="1335"/>
                  </a:cubicBezTo>
                  <a:cubicBezTo>
                    <a:pt x="0" y="1375"/>
                    <a:pt x="16" y="1418"/>
                    <a:pt x="56" y="1432"/>
                  </a:cubicBezTo>
                  <a:cubicBezTo>
                    <a:pt x="64" y="1435"/>
                    <a:pt x="72" y="1436"/>
                    <a:pt x="81" y="1436"/>
                  </a:cubicBezTo>
                  <a:cubicBezTo>
                    <a:pt x="111" y="1436"/>
                    <a:pt x="142" y="1418"/>
                    <a:pt x="152" y="1388"/>
                  </a:cubicBezTo>
                  <a:cubicBezTo>
                    <a:pt x="182" y="1289"/>
                    <a:pt x="218" y="1194"/>
                    <a:pt x="258" y="1098"/>
                  </a:cubicBezTo>
                  <a:cubicBezTo>
                    <a:pt x="301" y="995"/>
                    <a:pt x="347" y="894"/>
                    <a:pt x="388" y="788"/>
                  </a:cubicBezTo>
                  <a:cubicBezTo>
                    <a:pt x="430" y="682"/>
                    <a:pt x="467" y="579"/>
                    <a:pt x="496" y="468"/>
                  </a:cubicBezTo>
                  <a:cubicBezTo>
                    <a:pt x="526" y="358"/>
                    <a:pt x="547" y="246"/>
                    <a:pt x="556" y="132"/>
                  </a:cubicBezTo>
                  <a:cubicBezTo>
                    <a:pt x="560" y="66"/>
                    <a:pt x="511" y="7"/>
                    <a:pt x="44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8886353" y="1191770"/>
              <a:ext cx="27172" cy="39382"/>
            </a:xfrm>
            <a:custGeom>
              <a:avLst/>
              <a:gdLst/>
              <a:ahLst/>
              <a:cxnLst/>
              <a:rect l="l" t="t" r="r" b="b"/>
              <a:pathLst>
                <a:path w="859" h="1245" extrusionOk="0">
                  <a:moveTo>
                    <a:pt x="367" y="671"/>
                  </a:moveTo>
                  <a:lnTo>
                    <a:pt x="367" y="671"/>
                  </a:lnTo>
                  <a:cubicBezTo>
                    <a:pt x="366" y="673"/>
                    <a:pt x="365" y="675"/>
                    <a:pt x="364" y="677"/>
                  </a:cubicBezTo>
                  <a:lnTo>
                    <a:pt x="364" y="677"/>
                  </a:lnTo>
                  <a:cubicBezTo>
                    <a:pt x="365" y="675"/>
                    <a:pt x="366" y="673"/>
                    <a:pt x="367" y="671"/>
                  </a:cubicBezTo>
                  <a:close/>
                  <a:moveTo>
                    <a:pt x="364" y="677"/>
                  </a:moveTo>
                  <a:cubicBezTo>
                    <a:pt x="363" y="679"/>
                    <a:pt x="361" y="681"/>
                    <a:pt x="360" y="683"/>
                  </a:cubicBezTo>
                  <a:lnTo>
                    <a:pt x="360" y="683"/>
                  </a:lnTo>
                  <a:cubicBezTo>
                    <a:pt x="362" y="681"/>
                    <a:pt x="363" y="679"/>
                    <a:pt x="364" y="677"/>
                  </a:cubicBezTo>
                  <a:close/>
                  <a:moveTo>
                    <a:pt x="729" y="1"/>
                  </a:moveTo>
                  <a:cubicBezTo>
                    <a:pt x="679" y="2"/>
                    <a:pt x="633" y="34"/>
                    <a:pt x="612" y="81"/>
                  </a:cubicBezTo>
                  <a:cubicBezTo>
                    <a:pt x="569" y="183"/>
                    <a:pt x="533" y="289"/>
                    <a:pt x="493" y="393"/>
                  </a:cubicBezTo>
                  <a:cubicBezTo>
                    <a:pt x="453" y="493"/>
                    <a:pt x="410" y="589"/>
                    <a:pt x="360" y="685"/>
                  </a:cubicBezTo>
                  <a:cubicBezTo>
                    <a:pt x="360" y="684"/>
                    <a:pt x="360" y="684"/>
                    <a:pt x="360" y="683"/>
                  </a:cubicBezTo>
                  <a:lnTo>
                    <a:pt x="360" y="683"/>
                  </a:lnTo>
                  <a:cubicBezTo>
                    <a:pt x="298" y="800"/>
                    <a:pt x="229" y="912"/>
                    <a:pt x="142" y="1012"/>
                  </a:cubicBezTo>
                  <a:cubicBezTo>
                    <a:pt x="108" y="1047"/>
                    <a:pt x="73" y="1080"/>
                    <a:pt x="36" y="1110"/>
                  </a:cubicBezTo>
                  <a:cubicBezTo>
                    <a:pt x="6" y="1138"/>
                    <a:pt x="0" y="1185"/>
                    <a:pt x="28" y="1218"/>
                  </a:cubicBezTo>
                  <a:cubicBezTo>
                    <a:pt x="42" y="1236"/>
                    <a:pt x="63" y="1245"/>
                    <a:pt x="84" y="1245"/>
                  </a:cubicBezTo>
                  <a:cubicBezTo>
                    <a:pt x="102" y="1245"/>
                    <a:pt x="120" y="1239"/>
                    <a:pt x="135" y="1226"/>
                  </a:cubicBezTo>
                  <a:cubicBezTo>
                    <a:pt x="303" y="1085"/>
                    <a:pt x="460" y="929"/>
                    <a:pt x="583" y="747"/>
                  </a:cubicBezTo>
                  <a:cubicBezTo>
                    <a:pt x="646" y="654"/>
                    <a:pt x="701" y="553"/>
                    <a:pt x="746" y="452"/>
                  </a:cubicBezTo>
                  <a:cubicBezTo>
                    <a:pt x="794" y="350"/>
                    <a:pt x="825" y="243"/>
                    <a:pt x="847" y="131"/>
                  </a:cubicBezTo>
                  <a:cubicBezTo>
                    <a:pt x="858" y="79"/>
                    <a:pt x="815" y="25"/>
                    <a:pt x="768" y="8"/>
                  </a:cubicBezTo>
                  <a:cubicBezTo>
                    <a:pt x="755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891826" y="1210623"/>
              <a:ext cx="31886" cy="35397"/>
            </a:xfrm>
            <a:custGeom>
              <a:avLst/>
              <a:gdLst/>
              <a:ahLst/>
              <a:cxnLst/>
              <a:rect l="l" t="t" r="r" b="b"/>
              <a:pathLst>
                <a:path w="1008" h="1119" extrusionOk="0">
                  <a:moveTo>
                    <a:pt x="888" y="0"/>
                  </a:moveTo>
                  <a:cubicBezTo>
                    <a:pt x="854" y="3"/>
                    <a:pt x="818" y="18"/>
                    <a:pt x="800" y="48"/>
                  </a:cubicBezTo>
                  <a:cubicBezTo>
                    <a:pt x="765" y="99"/>
                    <a:pt x="735" y="155"/>
                    <a:pt x="702" y="208"/>
                  </a:cubicBezTo>
                  <a:cubicBezTo>
                    <a:pt x="671" y="262"/>
                    <a:pt x="636" y="315"/>
                    <a:pt x="601" y="366"/>
                  </a:cubicBezTo>
                  <a:cubicBezTo>
                    <a:pt x="526" y="471"/>
                    <a:pt x="445" y="570"/>
                    <a:pt x="359" y="665"/>
                  </a:cubicBezTo>
                  <a:cubicBezTo>
                    <a:pt x="260" y="771"/>
                    <a:pt x="157" y="870"/>
                    <a:pt x="44" y="960"/>
                  </a:cubicBezTo>
                  <a:cubicBezTo>
                    <a:pt x="4" y="990"/>
                    <a:pt x="1" y="1050"/>
                    <a:pt x="31" y="1087"/>
                  </a:cubicBezTo>
                  <a:cubicBezTo>
                    <a:pt x="49" y="1108"/>
                    <a:pt x="74" y="1118"/>
                    <a:pt x="99" y="1118"/>
                  </a:cubicBezTo>
                  <a:cubicBezTo>
                    <a:pt x="119" y="1118"/>
                    <a:pt x="140" y="1111"/>
                    <a:pt x="158" y="1097"/>
                  </a:cubicBezTo>
                  <a:cubicBezTo>
                    <a:pt x="321" y="971"/>
                    <a:pt x="479" y="837"/>
                    <a:pt x="618" y="685"/>
                  </a:cubicBezTo>
                  <a:cubicBezTo>
                    <a:pt x="688" y="608"/>
                    <a:pt x="754" y="527"/>
                    <a:pt x="817" y="443"/>
                  </a:cubicBezTo>
                  <a:cubicBezTo>
                    <a:pt x="883" y="351"/>
                    <a:pt x="947" y="254"/>
                    <a:pt x="989" y="148"/>
                  </a:cubicBezTo>
                  <a:cubicBezTo>
                    <a:pt x="1007" y="103"/>
                    <a:pt x="989" y="49"/>
                    <a:pt x="950" y="20"/>
                  </a:cubicBezTo>
                  <a:cubicBezTo>
                    <a:pt x="931" y="8"/>
                    <a:pt x="910" y="0"/>
                    <a:pt x="88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8898595" y="1232006"/>
              <a:ext cx="35175" cy="23977"/>
            </a:xfrm>
            <a:custGeom>
              <a:avLst/>
              <a:gdLst/>
              <a:ahLst/>
              <a:cxnLst/>
              <a:rect l="l" t="t" r="r" b="b"/>
              <a:pathLst>
                <a:path w="1112" h="758" extrusionOk="0">
                  <a:moveTo>
                    <a:pt x="445" y="441"/>
                  </a:moveTo>
                  <a:cubicBezTo>
                    <a:pt x="444" y="444"/>
                    <a:pt x="442" y="446"/>
                    <a:pt x="438" y="446"/>
                  </a:cubicBezTo>
                  <a:cubicBezTo>
                    <a:pt x="442" y="444"/>
                    <a:pt x="444" y="444"/>
                    <a:pt x="445" y="441"/>
                  </a:cubicBezTo>
                  <a:close/>
                  <a:moveTo>
                    <a:pt x="1015" y="0"/>
                  </a:moveTo>
                  <a:cubicBezTo>
                    <a:pt x="994" y="0"/>
                    <a:pt x="968" y="7"/>
                    <a:pt x="948" y="23"/>
                  </a:cubicBezTo>
                  <a:cubicBezTo>
                    <a:pt x="909" y="53"/>
                    <a:pt x="873" y="88"/>
                    <a:pt x="838" y="119"/>
                  </a:cubicBezTo>
                  <a:cubicBezTo>
                    <a:pt x="793" y="161"/>
                    <a:pt x="747" y="202"/>
                    <a:pt x="703" y="241"/>
                  </a:cubicBezTo>
                  <a:cubicBezTo>
                    <a:pt x="626" y="310"/>
                    <a:pt x="543" y="375"/>
                    <a:pt x="456" y="433"/>
                  </a:cubicBezTo>
                  <a:lnTo>
                    <a:pt x="456" y="433"/>
                  </a:lnTo>
                  <a:cubicBezTo>
                    <a:pt x="454" y="434"/>
                    <a:pt x="453" y="436"/>
                    <a:pt x="451" y="437"/>
                  </a:cubicBezTo>
                  <a:lnTo>
                    <a:pt x="451" y="437"/>
                  </a:lnTo>
                  <a:cubicBezTo>
                    <a:pt x="450" y="438"/>
                    <a:pt x="448" y="439"/>
                    <a:pt x="447" y="440"/>
                  </a:cubicBezTo>
                  <a:cubicBezTo>
                    <a:pt x="359" y="496"/>
                    <a:pt x="268" y="544"/>
                    <a:pt x="172" y="582"/>
                  </a:cubicBezTo>
                  <a:cubicBezTo>
                    <a:pt x="137" y="592"/>
                    <a:pt x="103" y="602"/>
                    <a:pt x="67" y="609"/>
                  </a:cubicBezTo>
                  <a:cubicBezTo>
                    <a:pt x="29" y="617"/>
                    <a:pt x="0" y="655"/>
                    <a:pt x="7" y="696"/>
                  </a:cubicBezTo>
                  <a:cubicBezTo>
                    <a:pt x="14" y="731"/>
                    <a:pt x="45" y="757"/>
                    <a:pt x="81" y="757"/>
                  </a:cubicBezTo>
                  <a:cubicBezTo>
                    <a:pt x="85" y="757"/>
                    <a:pt x="89" y="757"/>
                    <a:pt x="93" y="756"/>
                  </a:cubicBezTo>
                  <a:cubicBezTo>
                    <a:pt x="188" y="738"/>
                    <a:pt x="281" y="709"/>
                    <a:pt x="371" y="673"/>
                  </a:cubicBezTo>
                  <a:cubicBezTo>
                    <a:pt x="461" y="637"/>
                    <a:pt x="547" y="587"/>
                    <a:pt x="629" y="533"/>
                  </a:cubicBezTo>
                  <a:cubicBezTo>
                    <a:pt x="712" y="477"/>
                    <a:pt x="795" y="417"/>
                    <a:pt x="873" y="352"/>
                  </a:cubicBezTo>
                  <a:cubicBezTo>
                    <a:pt x="948" y="289"/>
                    <a:pt x="1024" y="226"/>
                    <a:pt x="1090" y="153"/>
                  </a:cubicBezTo>
                  <a:cubicBezTo>
                    <a:pt x="1101" y="139"/>
                    <a:pt x="1105" y="123"/>
                    <a:pt x="1108" y="105"/>
                  </a:cubicBezTo>
                  <a:cubicBezTo>
                    <a:pt x="1111" y="80"/>
                    <a:pt x="1103" y="53"/>
                    <a:pt x="1087" y="33"/>
                  </a:cubicBezTo>
                  <a:cubicBezTo>
                    <a:pt x="1067" y="10"/>
                    <a:pt x="1041" y="0"/>
                    <a:pt x="101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8901758" y="1253927"/>
              <a:ext cx="38876" cy="17208"/>
            </a:xfrm>
            <a:custGeom>
              <a:avLst/>
              <a:gdLst/>
              <a:ahLst/>
              <a:cxnLst/>
              <a:rect l="l" t="t" r="r" b="b"/>
              <a:pathLst>
                <a:path w="1229" h="544" extrusionOk="0">
                  <a:moveTo>
                    <a:pt x="393" y="271"/>
                  </a:moveTo>
                  <a:cubicBezTo>
                    <a:pt x="389" y="272"/>
                    <a:pt x="387" y="273"/>
                    <a:pt x="384" y="274"/>
                  </a:cubicBezTo>
                  <a:lnTo>
                    <a:pt x="384" y="274"/>
                  </a:lnTo>
                  <a:cubicBezTo>
                    <a:pt x="387" y="273"/>
                    <a:pt x="390" y="272"/>
                    <a:pt x="393" y="271"/>
                  </a:cubicBezTo>
                  <a:close/>
                  <a:moveTo>
                    <a:pt x="1119" y="0"/>
                  </a:moveTo>
                  <a:cubicBezTo>
                    <a:pt x="1109" y="2"/>
                    <a:pt x="1098" y="2"/>
                    <a:pt x="1091" y="5"/>
                  </a:cubicBezTo>
                  <a:cubicBezTo>
                    <a:pt x="972" y="39"/>
                    <a:pt x="859" y="86"/>
                    <a:pt x="746" y="135"/>
                  </a:cubicBezTo>
                  <a:cubicBezTo>
                    <a:pt x="622" y="188"/>
                    <a:pt x="494" y="238"/>
                    <a:pt x="365" y="281"/>
                  </a:cubicBezTo>
                  <a:cubicBezTo>
                    <a:pt x="371" y="278"/>
                    <a:pt x="377" y="276"/>
                    <a:pt x="384" y="274"/>
                  </a:cubicBezTo>
                  <a:lnTo>
                    <a:pt x="384" y="274"/>
                  </a:lnTo>
                  <a:cubicBezTo>
                    <a:pt x="288" y="302"/>
                    <a:pt x="192" y="324"/>
                    <a:pt x="95" y="337"/>
                  </a:cubicBezTo>
                  <a:cubicBezTo>
                    <a:pt x="37" y="345"/>
                    <a:pt x="0" y="405"/>
                    <a:pt x="10" y="460"/>
                  </a:cubicBezTo>
                  <a:cubicBezTo>
                    <a:pt x="21" y="513"/>
                    <a:pt x="65" y="544"/>
                    <a:pt x="116" y="544"/>
                  </a:cubicBezTo>
                  <a:cubicBezTo>
                    <a:pt x="121" y="544"/>
                    <a:pt x="127" y="544"/>
                    <a:pt x="132" y="543"/>
                  </a:cubicBezTo>
                  <a:cubicBezTo>
                    <a:pt x="311" y="521"/>
                    <a:pt x="486" y="477"/>
                    <a:pt x="657" y="421"/>
                  </a:cubicBezTo>
                  <a:cubicBezTo>
                    <a:pt x="743" y="393"/>
                    <a:pt x="829" y="358"/>
                    <a:pt x="912" y="325"/>
                  </a:cubicBezTo>
                  <a:cubicBezTo>
                    <a:pt x="997" y="291"/>
                    <a:pt x="1078" y="255"/>
                    <a:pt x="1160" y="211"/>
                  </a:cubicBezTo>
                  <a:cubicBezTo>
                    <a:pt x="1203" y="185"/>
                    <a:pt x="1229" y="142"/>
                    <a:pt x="1220" y="92"/>
                  </a:cubicBezTo>
                  <a:cubicBezTo>
                    <a:pt x="1212" y="46"/>
                    <a:pt x="1167" y="3"/>
                    <a:pt x="111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8907199" y="1271705"/>
              <a:ext cx="25243" cy="8414"/>
            </a:xfrm>
            <a:custGeom>
              <a:avLst/>
              <a:gdLst/>
              <a:ahLst/>
              <a:cxnLst/>
              <a:rect l="l" t="t" r="r" b="b"/>
              <a:pathLst>
                <a:path w="798" h="266" extrusionOk="0">
                  <a:moveTo>
                    <a:pt x="719" y="1"/>
                  </a:moveTo>
                  <a:cubicBezTo>
                    <a:pt x="709" y="5"/>
                    <a:pt x="697" y="7"/>
                    <a:pt x="687" y="12"/>
                  </a:cubicBezTo>
                  <a:cubicBezTo>
                    <a:pt x="647" y="31"/>
                    <a:pt x="610" y="51"/>
                    <a:pt x="569" y="70"/>
                  </a:cubicBezTo>
                  <a:cubicBezTo>
                    <a:pt x="523" y="90"/>
                    <a:pt x="474" y="108"/>
                    <a:pt x="425" y="124"/>
                  </a:cubicBezTo>
                  <a:cubicBezTo>
                    <a:pt x="385" y="137"/>
                    <a:pt x="344" y="148"/>
                    <a:pt x="302" y="154"/>
                  </a:cubicBezTo>
                  <a:cubicBezTo>
                    <a:pt x="261" y="164"/>
                    <a:pt x="221" y="167"/>
                    <a:pt x="179" y="169"/>
                  </a:cubicBezTo>
                  <a:lnTo>
                    <a:pt x="178" y="169"/>
                  </a:lnTo>
                  <a:cubicBezTo>
                    <a:pt x="136" y="169"/>
                    <a:pt x="95" y="167"/>
                    <a:pt x="53" y="164"/>
                  </a:cubicBezTo>
                  <a:cubicBezTo>
                    <a:pt x="51" y="164"/>
                    <a:pt x="49" y="164"/>
                    <a:pt x="47" y="164"/>
                  </a:cubicBezTo>
                  <a:cubicBezTo>
                    <a:pt x="25" y="164"/>
                    <a:pt x="5" y="184"/>
                    <a:pt x="2" y="207"/>
                  </a:cubicBezTo>
                  <a:cubicBezTo>
                    <a:pt x="0" y="232"/>
                    <a:pt x="20" y="254"/>
                    <a:pt x="44" y="259"/>
                  </a:cubicBezTo>
                  <a:cubicBezTo>
                    <a:pt x="88" y="264"/>
                    <a:pt x="131" y="266"/>
                    <a:pt x="175" y="266"/>
                  </a:cubicBezTo>
                  <a:cubicBezTo>
                    <a:pt x="246" y="266"/>
                    <a:pt x="316" y="260"/>
                    <a:pt x="387" y="250"/>
                  </a:cubicBezTo>
                  <a:cubicBezTo>
                    <a:pt x="453" y="240"/>
                    <a:pt x="517" y="223"/>
                    <a:pt x="580" y="203"/>
                  </a:cubicBezTo>
                  <a:cubicBezTo>
                    <a:pt x="637" y="186"/>
                    <a:pt x="695" y="164"/>
                    <a:pt x="748" y="136"/>
                  </a:cubicBezTo>
                  <a:cubicBezTo>
                    <a:pt x="782" y="118"/>
                    <a:pt x="798" y="78"/>
                    <a:pt x="782" y="43"/>
                  </a:cubicBezTo>
                  <a:cubicBezTo>
                    <a:pt x="772" y="17"/>
                    <a:pt x="745" y="2"/>
                    <a:pt x="71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8463268" y="1470389"/>
              <a:ext cx="22301" cy="28090"/>
            </a:xfrm>
            <a:custGeom>
              <a:avLst/>
              <a:gdLst/>
              <a:ahLst/>
              <a:cxnLst/>
              <a:rect l="l" t="t" r="r" b="b"/>
              <a:pathLst>
                <a:path w="705" h="888" extrusionOk="0">
                  <a:moveTo>
                    <a:pt x="172" y="222"/>
                  </a:moveTo>
                  <a:cubicBezTo>
                    <a:pt x="172" y="225"/>
                    <a:pt x="171" y="227"/>
                    <a:pt x="171" y="229"/>
                  </a:cubicBezTo>
                  <a:lnTo>
                    <a:pt x="171" y="229"/>
                  </a:lnTo>
                  <a:cubicBezTo>
                    <a:pt x="171" y="227"/>
                    <a:pt x="172" y="224"/>
                    <a:pt x="172" y="222"/>
                  </a:cubicBezTo>
                  <a:close/>
                  <a:moveTo>
                    <a:pt x="168" y="0"/>
                  </a:moveTo>
                  <a:cubicBezTo>
                    <a:pt x="143" y="0"/>
                    <a:pt x="119" y="15"/>
                    <a:pt x="112" y="36"/>
                  </a:cubicBezTo>
                  <a:cubicBezTo>
                    <a:pt x="96" y="96"/>
                    <a:pt x="80" y="155"/>
                    <a:pt x="69" y="214"/>
                  </a:cubicBezTo>
                  <a:cubicBezTo>
                    <a:pt x="55" y="282"/>
                    <a:pt x="47" y="350"/>
                    <a:pt x="39" y="418"/>
                  </a:cubicBezTo>
                  <a:cubicBezTo>
                    <a:pt x="23" y="556"/>
                    <a:pt x="17" y="695"/>
                    <a:pt x="3" y="835"/>
                  </a:cubicBezTo>
                  <a:cubicBezTo>
                    <a:pt x="0" y="859"/>
                    <a:pt x="22" y="884"/>
                    <a:pt x="46" y="887"/>
                  </a:cubicBezTo>
                  <a:cubicBezTo>
                    <a:pt x="49" y="887"/>
                    <a:pt x="51" y="887"/>
                    <a:pt x="53" y="887"/>
                  </a:cubicBezTo>
                  <a:cubicBezTo>
                    <a:pt x="77" y="887"/>
                    <a:pt x="95" y="868"/>
                    <a:pt x="98" y="844"/>
                  </a:cubicBezTo>
                  <a:cubicBezTo>
                    <a:pt x="119" y="638"/>
                    <a:pt x="129" y="432"/>
                    <a:pt x="171" y="229"/>
                  </a:cubicBezTo>
                  <a:lnTo>
                    <a:pt x="171" y="229"/>
                  </a:lnTo>
                  <a:cubicBezTo>
                    <a:pt x="170" y="230"/>
                    <a:pt x="170" y="231"/>
                    <a:pt x="170" y="231"/>
                  </a:cubicBezTo>
                  <a:lnTo>
                    <a:pt x="170" y="231"/>
                  </a:lnTo>
                  <a:cubicBezTo>
                    <a:pt x="177" y="198"/>
                    <a:pt x="185" y="164"/>
                    <a:pt x="196" y="133"/>
                  </a:cubicBezTo>
                  <a:cubicBezTo>
                    <a:pt x="219" y="148"/>
                    <a:pt x="244" y="162"/>
                    <a:pt x="264" y="176"/>
                  </a:cubicBezTo>
                  <a:cubicBezTo>
                    <a:pt x="311" y="208"/>
                    <a:pt x="355" y="246"/>
                    <a:pt x="397" y="284"/>
                  </a:cubicBezTo>
                  <a:cubicBezTo>
                    <a:pt x="471" y="357"/>
                    <a:pt x="541" y="435"/>
                    <a:pt x="606" y="519"/>
                  </a:cubicBezTo>
                  <a:cubicBezTo>
                    <a:pt x="616" y="531"/>
                    <a:pt x="632" y="537"/>
                    <a:pt x="648" y="537"/>
                  </a:cubicBezTo>
                  <a:cubicBezTo>
                    <a:pt x="661" y="537"/>
                    <a:pt x="674" y="533"/>
                    <a:pt x="683" y="526"/>
                  </a:cubicBezTo>
                  <a:cubicBezTo>
                    <a:pt x="693" y="516"/>
                    <a:pt x="700" y="501"/>
                    <a:pt x="703" y="487"/>
                  </a:cubicBezTo>
                  <a:cubicBezTo>
                    <a:pt x="705" y="473"/>
                    <a:pt x="699" y="461"/>
                    <a:pt x="690" y="448"/>
                  </a:cubicBezTo>
                  <a:cubicBezTo>
                    <a:pt x="627" y="358"/>
                    <a:pt x="554" y="275"/>
                    <a:pt x="474" y="201"/>
                  </a:cubicBezTo>
                  <a:cubicBezTo>
                    <a:pt x="427" y="161"/>
                    <a:pt x="381" y="120"/>
                    <a:pt x="328" y="86"/>
                  </a:cubicBezTo>
                  <a:cubicBezTo>
                    <a:pt x="284" y="55"/>
                    <a:pt x="234" y="29"/>
                    <a:pt x="184" y="4"/>
                  </a:cubicBezTo>
                  <a:cubicBezTo>
                    <a:pt x="178" y="3"/>
                    <a:pt x="173" y="0"/>
                    <a:pt x="16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8504169" y="1415253"/>
              <a:ext cx="44412" cy="57255"/>
            </a:xfrm>
            <a:custGeom>
              <a:avLst/>
              <a:gdLst/>
              <a:ahLst/>
              <a:cxnLst/>
              <a:rect l="l" t="t" r="r" b="b"/>
              <a:pathLst>
                <a:path w="1404" h="1810" extrusionOk="0">
                  <a:moveTo>
                    <a:pt x="318" y="1033"/>
                  </a:moveTo>
                  <a:cubicBezTo>
                    <a:pt x="320" y="1035"/>
                    <a:pt x="323" y="1038"/>
                    <a:pt x="325" y="1040"/>
                  </a:cubicBezTo>
                  <a:lnTo>
                    <a:pt x="325" y="1040"/>
                  </a:lnTo>
                  <a:cubicBezTo>
                    <a:pt x="323" y="1038"/>
                    <a:pt x="320" y="1036"/>
                    <a:pt x="318" y="1033"/>
                  </a:cubicBezTo>
                  <a:close/>
                  <a:moveTo>
                    <a:pt x="204" y="1447"/>
                  </a:moveTo>
                  <a:cubicBezTo>
                    <a:pt x="204" y="1449"/>
                    <a:pt x="204" y="1450"/>
                    <a:pt x="205" y="1452"/>
                  </a:cubicBezTo>
                  <a:lnTo>
                    <a:pt x="205" y="1452"/>
                  </a:lnTo>
                  <a:cubicBezTo>
                    <a:pt x="205" y="1450"/>
                    <a:pt x="204" y="1448"/>
                    <a:pt x="204" y="1447"/>
                  </a:cubicBezTo>
                  <a:close/>
                  <a:moveTo>
                    <a:pt x="208" y="1460"/>
                  </a:moveTo>
                  <a:cubicBezTo>
                    <a:pt x="208" y="1461"/>
                    <a:pt x="208" y="1461"/>
                    <a:pt x="211" y="1463"/>
                  </a:cubicBezTo>
                  <a:cubicBezTo>
                    <a:pt x="211" y="1463"/>
                    <a:pt x="211" y="1461"/>
                    <a:pt x="208" y="1460"/>
                  </a:cubicBezTo>
                  <a:close/>
                  <a:moveTo>
                    <a:pt x="887" y="1"/>
                  </a:moveTo>
                  <a:cubicBezTo>
                    <a:pt x="862" y="6"/>
                    <a:pt x="835" y="11"/>
                    <a:pt x="814" y="24"/>
                  </a:cubicBezTo>
                  <a:cubicBezTo>
                    <a:pt x="792" y="38"/>
                    <a:pt x="778" y="51"/>
                    <a:pt x="762" y="72"/>
                  </a:cubicBezTo>
                  <a:cubicBezTo>
                    <a:pt x="748" y="88"/>
                    <a:pt x="738" y="109"/>
                    <a:pt x="729" y="127"/>
                  </a:cubicBezTo>
                  <a:cubicBezTo>
                    <a:pt x="708" y="170"/>
                    <a:pt x="698" y="218"/>
                    <a:pt x="686" y="267"/>
                  </a:cubicBezTo>
                  <a:cubicBezTo>
                    <a:pt x="650" y="416"/>
                    <a:pt x="626" y="566"/>
                    <a:pt x="592" y="712"/>
                  </a:cubicBezTo>
                  <a:lnTo>
                    <a:pt x="592" y="711"/>
                  </a:lnTo>
                  <a:cubicBezTo>
                    <a:pt x="577" y="774"/>
                    <a:pt x="562" y="834"/>
                    <a:pt x="543" y="897"/>
                  </a:cubicBezTo>
                  <a:cubicBezTo>
                    <a:pt x="533" y="933"/>
                    <a:pt x="521" y="969"/>
                    <a:pt x="509" y="1004"/>
                  </a:cubicBezTo>
                  <a:cubicBezTo>
                    <a:pt x="466" y="961"/>
                    <a:pt x="421" y="920"/>
                    <a:pt x="373" y="881"/>
                  </a:cubicBezTo>
                  <a:cubicBezTo>
                    <a:pt x="294" y="817"/>
                    <a:pt x="208" y="762"/>
                    <a:pt x="118" y="717"/>
                  </a:cubicBezTo>
                  <a:cubicBezTo>
                    <a:pt x="110" y="713"/>
                    <a:pt x="101" y="712"/>
                    <a:pt x="92" y="712"/>
                  </a:cubicBezTo>
                  <a:cubicBezTo>
                    <a:pt x="81" y="712"/>
                    <a:pt x="70" y="714"/>
                    <a:pt x="62" y="718"/>
                  </a:cubicBezTo>
                  <a:cubicBezTo>
                    <a:pt x="39" y="729"/>
                    <a:pt x="26" y="751"/>
                    <a:pt x="20" y="777"/>
                  </a:cubicBezTo>
                  <a:cubicBezTo>
                    <a:pt x="6" y="861"/>
                    <a:pt x="0" y="944"/>
                    <a:pt x="0" y="1027"/>
                  </a:cubicBezTo>
                  <a:cubicBezTo>
                    <a:pt x="0" y="1109"/>
                    <a:pt x="10" y="1189"/>
                    <a:pt x="22" y="1269"/>
                  </a:cubicBezTo>
                  <a:cubicBezTo>
                    <a:pt x="50" y="1442"/>
                    <a:pt x="113" y="1613"/>
                    <a:pt x="194" y="1770"/>
                  </a:cubicBezTo>
                  <a:cubicBezTo>
                    <a:pt x="207" y="1795"/>
                    <a:pt x="231" y="1809"/>
                    <a:pt x="256" y="1809"/>
                  </a:cubicBezTo>
                  <a:cubicBezTo>
                    <a:pt x="265" y="1809"/>
                    <a:pt x="275" y="1808"/>
                    <a:pt x="284" y="1803"/>
                  </a:cubicBezTo>
                  <a:cubicBezTo>
                    <a:pt x="315" y="1786"/>
                    <a:pt x="334" y="1746"/>
                    <a:pt x="315" y="1713"/>
                  </a:cubicBezTo>
                  <a:cubicBezTo>
                    <a:pt x="272" y="1633"/>
                    <a:pt x="236" y="1548"/>
                    <a:pt x="208" y="1463"/>
                  </a:cubicBezTo>
                  <a:lnTo>
                    <a:pt x="208" y="1461"/>
                  </a:lnTo>
                  <a:cubicBezTo>
                    <a:pt x="207" y="1457"/>
                    <a:pt x="206" y="1455"/>
                    <a:pt x="205" y="1452"/>
                  </a:cubicBezTo>
                  <a:lnTo>
                    <a:pt x="205" y="1452"/>
                  </a:lnTo>
                  <a:cubicBezTo>
                    <a:pt x="205" y="1452"/>
                    <a:pt x="205" y="1452"/>
                    <a:pt x="205" y="1453"/>
                  </a:cubicBezTo>
                  <a:lnTo>
                    <a:pt x="205" y="1453"/>
                  </a:lnTo>
                  <a:cubicBezTo>
                    <a:pt x="169" y="1332"/>
                    <a:pt x="146" y="1211"/>
                    <a:pt x="136" y="1085"/>
                  </a:cubicBezTo>
                  <a:lnTo>
                    <a:pt x="136" y="1103"/>
                  </a:lnTo>
                  <a:cubicBezTo>
                    <a:pt x="133" y="1034"/>
                    <a:pt x="135" y="967"/>
                    <a:pt x="142" y="898"/>
                  </a:cubicBezTo>
                  <a:cubicBezTo>
                    <a:pt x="208" y="944"/>
                    <a:pt x="271" y="991"/>
                    <a:pt x="332" y="1047"/>
                  </a:cubicBezTo>
                  <a:lnTo>
                    <a:pt x="332" y="1047"/>
                  </a:lnTo>
                  <a:cubicBezTo>
                    <a:pt x="382" y="1097"/>
                    <a:pt x="430" y="1147"/>
                    <a:pt x="473" y="1202"/>
                  </a:cubicBezTo>
                  <a:cubicBezTo>
                    <a:pt x="488" y="1219"/>
                    <a:pt x="510" y="1229"/>
                    <a:pt x="533" y="1229"/>
                  </a:cubicBezTo>
                  <a:cubicBezTo>
                    <a:pt x="538" y="1229"/>
                    <a:pt x="543" y="1229"/>
                    <a:pt x="549" y="1228"/>
                  </a:cubicBezTo>
                  <a:cubicBezTo>
                    <a:pt x="577" y="1223"/>
                    <a:pt x="597" y="1205"/>
                    <a:pt x="607" y="1178"/>
                  </a:cubicBezTo>
                  <a:cubicBezTo>
                    <a:pt x="722" y="926"/>
                    <a:pt x="765" y="648"/>
                    <a:pt x="824" y="380"/>
                  </a:cubicBezTo>
                  <a:cubicBezTo>
                    <a:pt x="838" y="316"/>
                    <a:pt x="855" y="247"/>
                    <a:pt x="884" y="188"/>
                  </a:cubicBezTo>
                  <a:cubicBezTo>
                    <a:pt x="884" y="187"/>
                    <a:pt x="885" y="187"/>
                    <a:pt x="885" y="185"/>
                  </a:cubicBezTo>
                  <a:cubicBezTo>
                    <a:pt x="888" y="188"/>
                    <a:pt x="892" y="190"/>
                    <a:pt x="895" y="194"/>
                  </a:cubicBezTo>
                  <a:cubicBezTo>
                    <a:pt x="938" y="238"/>
                    <a:pt x="974" y="290"/>
                    <a:pt x="1008" y="343"/>
                  </a:cubicBezTo>
                  <a:cubicBezTo>
                    <a:pt x="1007" y="340"/>
                    <a:pt x="1005" y="337"/>
                    <a:pt x="1005" y="336"/>
                  </a:cubicBezTo>
                  <a:lnTo>
                    <a:pt x="1005" y="336"/>
                  </a:lnTo>
                  <a:cubicBezTo>
                    <a:pt x="1081" y="454"/>
                    <a:pt x="1149" y="582"/>
                    <a:pt x="1214" y="708"/>
                  </a:cubicBezTo>
                  <a:cubicBezTo>
                    <a:pt x="1231" y="740"/>
                    <a:pt x="1263" y="761"/>
                    <a:pt x="1298" y="761"/>
                  </a:cubicBezTo>
                  <a:cubicBezTo>
                    <a:pt x="1311" y="761"/>
                    <a:pt x="1324" y="758"/>
                    <a:pt x="1336" y="752"/>
                  </a:cubicBezTo>
                  <a:cubicBezTo>
                    <a:pt x="1381" y="732"/>
                    <a:pt x="1403" y="675"/>
                    <a:pt x="1381" y="631"/>
                  </a:cubicBezTo>
                  <a:cubicBezTo>
                    <a:pt x="1322" y="522"/>
                    <a:pt x="1263" y="412"/>
                    <a:pt x="1199" y="304"/>
                  </a:cubicBezTo>
                  <a:cubicBezTo>
                    <a:pt x="1157" y="237"/>
                    <a:pt x="1113" y="171"/>
                    <a:pt x="1063" y="109"/>
                  </a:cubicBezTo>
                  <a:cubicBezTo>
                    <a:pt x="1028" y="71"/>
                    <a:pt x="988" y="36"/>
                    <a:pt x="942" y="13"/>
                  </a:cubicBezTo>
                  <a:cubicBezTo>
                    <a:pt x="927" y="6"/>
                    <a:pt x="907" y="1"/>
                    <a:pt x="88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8579581" y="1360181"/>
              <a:ext cx="98409" cy="62885"/>
            </a:xfrm>
            <a:custGeom>
              <a:avLst/>
              <a:gdLst/>
              <a:ahLst/>
              <a:cxnLst/>
              <a:rect l="l" t="t" r="r" b="b"/>
              <a:pathLst>
                <a:path w="3111" h="1988" extrusionOk="0">
                  <a:moveTo>
                    <a:pt x="2562" y="390"/>
                  </a:moveTo>
                  <a:cubicBezTo>
                    <a:pt x="2560" y="394"/>
                    <a:pt x="2558" y="398"/>
                    <a:pt x="2556" y="402"/>
                  </a:cubicBezTo>
                  <a:lnTo>
                    <a:pt x="2556" y="402"/>
                  </a:lnTo>
                  <a:cubicBezTo>
                    <a:pt x="2558" y="398"/>
                    <a:pt x="2560" y="394"/>
                    <a:pt x="2562" y="390"/>
                  </a:cubicBezTo>
                  <a:close/>
                  <a:moveTo>
                    <a:pt x="1908" y="470"/>
                  </a:moveTo>
                  <a:lnTo>
                    <a:pt x="1908" y="470"/>
                  </a:lnTo>
                  <a:cubicBezTo>
                    <a:pt x="1905" y="473"/>
                    <a:pt x="1903" y="473"/>
                    <a:pt x="1902" y="474"/>
                  </a:cubicBezTo>
                  <a:cubicBezTo>
                    <a:pt x="1903" y="474"/>
                    <a:pt x="1905" y="473"/>
                    <a:pt x="1908" y="470"/>
                  </a:cubicBezTo>
                  <a:close/>
                  <a:moveTo>
                    <a:pt x="1335" y="980"/>
                  </a:moveTo>
                  <a:cubicBezTo>
                    <a:pt x="1335" y="982"/>
                    <a:pt x="1336" y="983"/>
                    <a:pt x="1336" y="984"/>
                  </a:cubicBezTo>
                  <a:cubicBezTo>
                    <a:pt x="1336" y="983"/>
                    <a:pt x="1335" y="982"/>
                    <a:pt x="1335" y="980"/>
                  </a:cubicBezTo>
                  <a:close/>
                  <a:moveTo>
                    <a:pt x="1339" y="986"/>
                  </a:moveTo>
                  <a:lnTo>
                    <a:pt x="1341" y="992"/>
                  </a:lnTo>
                  <a:lnTo>
                    <a:pt x="1341" y="992"/>
                  </a:lnTo>
                  <a:cubicBezTo>
                    <a:pt x="1340" y="990"/>
                    <a:pt x="1339" y="988"/>
                    <a:pt x="1339" y="986"/>
                  </a:cubicBezTo>
                  <a:close/>
                  <a:moveTo>
                    <a:pt x="340" y="1097"/>
                  </a:moveTo>
                  <a:cubicBezTo>
                    <a:pt x="341" y="1099"/>
                    <a:pt x="343" y="1103"/>
                    <a:pt x="344" y="1104"/>
                  </a:cubicBezTo>
                  <a:cubicBezTo>
                    <a:pt x="341" y="1103"/>
                    <a:pt x="340" y="1099"/>
                    <a:pt x="340" y="1097"/>
                  </a:cubicBezTo>
                  <a:close/>
                  <a:moveTo>
                    <a:pt x="2716" y="0"/>
                  </a:moveTo>
                  <a:cubicBezTo>
                    <a:pt x="2628" y="0"/>
                    <a:pt x="2549" y="58"/>
                    <a:pt x="2490" y="125"/>
                  </a:cubicBezTo>
                  <a:cubicBezTo>
                    <a:pt x="2414" y="211"/>
                    <a:pt x="2361" y="318"/>
                    <a:pt x="2316" y="423"/>
                  </a:cubicBezTo>
                  <a:cubicBezTo>
                    <a:pt x="2277" y="504"/>
                    <a:pt x="2245" y="590"/>
                    <a:pt x="2215" y="678"/>
                  </a:cubicBezTo>
                  <a:cubicBezTo>
                    <a:pt x="2195" y="602"/>
                    <a:pt x="2172" y="525"/>
                    <a:pt x="2138" y="451"/>
                  </a:cubicBezTo>
                  <a:cubicBezTo>
                    <a:pt x="2115" y="397"/>
                    <a:pt x="2082" y="346"/>
                    <a:pt x="2036" y="305"/>
                  </a:cubicBezTo>
                  <a:cubicBezTo>
                    <a:pt x="2002" y="277"/>
                    <a:pt x="1960" y="261"/>
                    <a:pt x="1917" y="261"/>
                  </a:cubicBezTo>
                  <a:cubicBezTo>
                    <a:pt x="1909" y="261"/>
                    <a:pt x="1901" y="261"/>
                    <a:pt x="1893" y="262"/>
                  </a:cubicBezTo>
                  <a:cubicBezTo>
                    <a:pt x="1845" y="268"/>
                    <a:pt x="1802" y="295"/>
                    <a:pt x="1766" y="325"/>
                  </a:cubicBezTo>
                  <a:cubicBezTo>
                    <a:pt x="1719" y="367"/>
                    <a:pt x="1683" y="419"/>
                    <a:pt x="1650" y="470"/>
                  </a:cubicBezTo>
                  <a:cubicBezTo>
                    <a:pt x="1603" y="542"/>
                    <a:pt x="1564" y="619"/>
                    <a:pt x="1524" y="696"/>
                  </a:cubicBezTo>
                  <a:cubicBezTo>
                    <a:pt x="1507" y="731"/>
                    <a:pt x="1489" y="764"/>
                    <a:pt x="1474" y="798"/>
                  </a:cubicBezTo>
                  <a:cubicBezTo>
                    <a:pt x="1465" y="777"/>
                    <a:pt x="1457" y="754"/>
                    <a:pt x="1445" y="732"/>
                  </a:cubicBezTo>
                  <a:cubicBezTo>
                    <a:pt x="1414" y="662"/>
                    <a:pt x="1371" y="592"/>
                    <a:pt x="1310" y="542"/>
                  </a:cubicBezTo>
                  <a:cubicBezTo>
                    <a:pt x="1272" y="509"/>
                    <a:pt x="1223" y="487"/>
                    <a:pt x="1170" y="483"/>
                  </a:cubicBezTo>
                  <a:cubicBezTo>
                    <a:pt x="1167" y="483"/>
                    <a:pt x="1163" y="483"/>
                    <a:pt x="1160" y="483"/>
                  </a:cubicBezTo>
                  <a:cubicBezTo>
                    <a:pt x="1104" y="483"/>
                    <a:pt x="1050" y="505"/>
                    <a:pt x="1007" y="537"/>
                  </a:cubicBezTo>
                  <a:cubicBezTo>
                    <a:pt x="960" y="569"/>
                    <a:pt x="921" y="613"/>
                    <a:pt x="884" y="659"/>
                  </a:cubicBezTo>
                  <a:cubicBezTo>
                    <a:pt x="835" y="718"/>
                    <a:pt x="794" y="782"/>
                    <a:pt x="752" y="847"/>
                  </a:cubicBezTo>
                  <a:cubicBezTo>
                    <a:pt x="688" y="950"/>
                    <a:pt x="629" y="1056"/>
                    <a:pt x="566" y="1160"/>
                  </a:cubicBezTo>
                  <a:cubicBezTo>
                    <a:pt x="483" y="1003"/>
                    <a:pt x="385" y="852"/>
                    <a:pt x="237" y="749"/>
                  </a:cubicBezTo>
                  <a:cubicBezTo>
                    <a:pt x="223" y="739"/>
                    <a:pt x="206" y="735"/>
                    <a:pt x="189" y="735"/>
                  </a:cubicBezTo>
                  <a:cubicBezTo>
                    <a:pt x="177" y="735"/>
                    <a:pt x="164" y="737"/>
                    <a:pt x="154" y="742"/>
                  </a:cubicBezTo>
                  <a:cubicBezTo>
                    <a:pt x="125" y="755"/>
                    <a:pt x="111" y="782"/>
                    <a:pt x="105" y="812"/>
                  </a:cubicBezTo>
                  <a:cubicBezTo>
                    <a:pt x="32" y="1176"/>
                    <a:pt x="0" y="1551"/>
                    <a:pt x="60" y="1921"/>
                  </a:cubicBezTo>
                  <a:cubicBezTo>
                    <a:pt x="67" y="1960"/>
                    <a:pt x="103" y="1988"/>
                    <a:pt x="141" y="1988"/>
                  </a:cubicBezTo>
                  <a:cubicBezTo>
                    <a:pt x="146" y="1988"/>
                    <a:pt x="151" y="1987"/>
                    <a:pt x="156" y="1986"/>
                  </a:cubicBezTo>
                  <a:cubicBezTo>
                    <a:pt x="201" y="1979"/>
                    <a:pt x="229" y="1935"/>
                    <a:pt x="222" y="1891"/>
                  </a:cubicBezTo>
                  <a:cubicBezTo>
                    <a:pt x="208" y="1803"/>
                    <a:pt x="201" y="1720"/>
                    <a:pt x="196" y="1631"/>
                  </a:cubicBezTo>
                  <a:cubicBezTo>
                    <a:pt x="189" y="1414"/>
                    <a:pt x="206" y="1195"/>
                    <a:pt x="242" y="980"/>
                  </a:cubicBezTo>
                  <a:cubicBezTo>
                    <a:pt x="275" y="1016"/>
                    <a:pt x="304" y="1054"/>
                    <a:pt x="330" y="1094"/>
                  </a:cubicBezTo>
                  <a:cubicBezTo>
                    <a:pt x="387" y="1186"/>
                    <a:pt x="436" y="1283"/>
                    <a:pt x="480" y="1379"/>
                  </a:cubicBezTo>
                  <a:cubicBezTo>
                    <a:pt x="495" y="1412"/>
                    <a:pt x="528" y="1430"/>
                    <a:pt x="561" y="1430"/>
                  </a:cubicBezTo>
                  <a:cubicBezTo>
                    <a:pt x="588" y="1430"/>
                    <a:pt x="616" y="1418"/>
                    <a:pt x="633" y="1394"/>
                  </a:cubicBezTo>
                  <a:cubicBezTo>
                    <a:pt x="709" y="1282"/>
                    <a:pt x="776" y="1162"/>
                    <a:pt x="845" y="1043"/>
                  </a:cubicBezTo>
                  <a:cubicBezTo>
                    <a:pt x="908" y="938"/>
                    <a:pt x="973" y="832"/>
                    <a:pt x="1053" y="739"/>
                  </a:cubicBezTo>
                  <a:cubicBezTo>
                    <a:pt x="1073" y="719"/>
                    <a:pt x="1093" y="702"/>
                    <a:pt x="1114" y="685"/>
                  </a:cubicBezTo>
                  <a:cubicBezTo>
                    <a:pt x="1123" y="681"/>
                    <a:pt x="1134" y="675"/>
                    <a:pt x="1144" y="671"/>
                  </a:cubicBezTo>
                  <a:cubicBezTo>
                    <a:pt x="1146" y="671"/>
                    <a:pt x="1150" y="669"/>
                    <a:pt x="1152" y="669"/>
                  </a:cubicBezTo>
                  <a:lnTo>
                    <a:pt x="1160" y="669"/>
                  </a:lnTo>
                  <a:cubicBezTo>
                    <a:pt x="1164" y="671"/>
                    <a:pt x="1167" y="671"/>
                    <a:pt x="1172" y="673"/>
                  </a:cubicBezTo>
                  <a:lnTo>
                    <a:pt x="1193" y="689"/>
                  </a:lnTo>
                  <a:cubicBezTo>
                    <a:pt x="1207" y="703"/>
                    <a:pt x="1220" y="719"/>
                    <a:pt x="1230" y="736"/>
                  </a:cubicBezTo>
                  <a:cubicBezTo>
                    <a:pt x="1277" y="813"/>
                    <a:pt x="1308" y="896"/>
                    <a:pt x="1335" y="980"/>
                  </a:cubicBezTo>
                  <a:lnTo>
                    <a:pt x="1335" y="980"/>
                  </a:lnTo>
                  <a:cubicBezTo>
                    <a:pt x="1335" y="979"/>
                    <a:pt x="1335" y="977"/>
                    <a:pt x="1335" y="976"/>
                  </a:cubicBezTo>
                  <a:lnTo>
                    <a:pt x="1335" y="976"/>
                  </a:lnTo>
                  <a:cubicBezTo>
                    <a:pt x="1336" y="978"/>
                    <a:pt x="1336" y="983"/>
                    <a:pt x="1338" y="984"/>
                  </a:cubicBezTo>
                  <a:cubicBezTo>
                    <a:pt x="1339" y="988"/>
                    <a:pt x="1340" y="990"/>
                    <a:pt x="1341" y="993"/>
                  </a:cubicBezTo>
                  <a:lnTo>
                    <a:pt x="1341" y="993"/>
                  </a:lnTo>
                  <a:lnTo>
                    <a:pt x="1366" y="1077"/>
                  </a:lnTo>
                  <a:cubicBezTo>
                    <a:pt x="1368" y="1096"/>
                    <a:pt x="1375" y="1110"/>
                    <a:pt x="1386" y="1122"/>
                  </a:cubicBezTo>
                  <a:cubicBezTo>
                    <a:pt x="1402" y="1142"/>
                    <a:pt x="1428" y="1155"/>
                    <a:pt x="1452" y="1156"/>
                  </a:cubicBezTo>
                  <a:cubicBezTo>
                    <a:pt x="1456" y="1156"/>
                    <a:pt x="1459" y="1156"/>
                    <a:pt x="1462" y="1156"/>
                  </a:cubicBezTo>
                  <a:cubicBezTo>
                    <a:pt x="1504" y="1156"/>
                    <a:pt x="1534" y="1130"/>
                    <a:pt x="1551" y="1093"/>
                  </a:cubicBezTo>
                  <a:cubicBezTo>
                    <a:pt x="1610" y="968"/>
                    <a:pt x="1668" y="842"/>
                    <a:pt x="1733" y="721"/>
                  </a:cubicBezTo>
                  <a:cubicBezTo>
                    <a:pt x="1776" y="642"/>
                    <a:pt x="1822" y="563"/>
                    <a:pt x="1879" y="496"/>
                  </a:cubicBezTo>
                  <a:cubicBezTo>
                    <a:pt x="1888" y="487"/>
                    <a:pt x="1898" y="477"/>
                    <a:pt x="1908" y="469"/>
                  </a:cubicBezTo>
                  <a:cubicBezTo>
                    <a:pt x="1910" y="473"/>
                    <a:pt x="1915" y="477"/>
                    <a:pt x="1916" y="482"/>
                  </a:cubicBezTo>
                  <a:cubicBezTo>
                    <a:pt x="1939" y="523"/>
                    <a:pt x="1958" y="567"/>
                    <a:pt x="1973" y="612"/>
                  </a:cubicBezTo>
                  <a:cubicBezTo>
                    <a:pt x="2022" y="768"/>
                    <a:pt x="2054" y="928"/>
                    <a:pt x="2081" y="1090"/>
                  </a:cubicBezTo>
                  <a:cubicBezTo>
                    <a:pt x="2088" y="1136"/>
                    <a:pt x="2129" y="1172"/>
                    <a:pt x="2175" y="1176"/>
                  </a:cubicBezTo>
                  <a:cubicBezTo>
                    <a:pt x="2178" y="1176"/>
                    <a:pt x="2180" y="1176"/>
                    <a:pt x="2182" y="1176"/>
                  </a:cubicBezTo>
                  <a:cubicBezTo>
                    <a:pt x="2228" y="1176"/>
                    <a:pt x="2266" y="1148"/>
                    <a:pt x="2283" y="1107"/>
                  </a:cubicBezTo>
                  <a:cubicBezTo>
                    <a:pt x="2298" y="1071"/>
                    <a:pt x="2311" y="1034"/>
                    <a:pt x="2324" y="997"/>
                  </a:cubicBezTo>
                  <a:cubicBezTo>
                    <a:pt x="2346" y="935"/>
                    <a:pt x="2366" y="874"/>
                    <a:pt x="2389" y="811"/>
                  </a:cubicBezTo>
                  <a:cubicBezTo>
                    <a:pt x="2437" y="672"/>
                    <a:pt x="2489" y="533"/>
                    <a:pt x="2556" y="402"/>
                  </a:cubicBezTo>
                  <a:lnTo>
                    <a:pt x="2556" y="402"/>
                  </a:lnTo>
                  <a:cubicBezTo>
                    <a:pt x="2554" y="405"/>
                    <a:pt x="2551" y="409"/>
                    <a:pt x="2549" y="413"/>
                  </a:cubicBezTo>
                  <a:cubicBezTo>
                    <a:pt x="2578" y="360"/>
                    <a:pt x="2609" y="310"/>
                    <a:pt x="2648" y="262"/>
                  </a:cubicBezTo>
                  <a:cubicBezTo>
                    <a:pt x="2662" y="248"/>
                    <a:pt x="2678" y="234"/>
                    <a:pt x="2695" y="222"/>
                  </a:cubicBezTo>
                  <a:cubicBezTo>
                    <a:pt x="2699" y="218"/>
                    <a:pt x="2705" y="217"/>
                    <a:pt x="2712" y="212"/>
                  </a:cubicBezTo>
                  <a:cubicBezTo>
                    <a:pt x="2717" y="212"/>
                    <a:pt x="2718" y="211"/>
                    <a:pt x="2721" y="211"/>
                  </a:cubicBezTo>
                  <a:cubicBezTo>
                    <a:pt x="2731" y="211"/>
                    <a:pt x="2739" y="212"/>
                    <a:pt x="2747" y="212"/>
                  </a:cubicBezTo>
                  <a:cubicBezTo>
                    <a:pt x="2757" y="217"/>
                    <a:pt x="2767" y="220"/>
                    <a:pt x="2777" y="224"/>
                  </a:cubicBezTo>
                  <a:cubicBezTo>
                    <a:pt x="2784" y="227"/>
                    <a:pt x="2790" y="232"/>
                    <a:pt x="2797" y="238"/>
                  </a:cubicBezTo>
                  <a:cubicBezTo>
                    <a:pt x="2807" y="248"/>
                    <a:pt x="2817" y="261"/>
                    <a:pt x="2825" y="274"/>
                  </a:cubicBezTo>
                  <a:cubicBezTo>
                    <a:pt x="2840" y="297"/>
                    <a:pt x="2850" y="323"/>
                    <a:pt x="2860" y="347"/>
                  </a:cubicBezTo>
                  <a:cubicBezTo>
                    <a:pt x="2881" y="419"/>
                    <a:pt x="2890" y="494"/>
                    <a:pt x="2896" y="570"/>
                  </a:cubicBezTo>
                  <a:cubicBezTo>
                    <a:pt x="2898" y="668"/>
                    <a:pt x="2896" y="766"/>
                    <a:pt x="2890" y="862"/>
                  </a:cubicBezTo>
                  <a:cubicBezTo>
                    <a:pt x="2884" y="943"/>
                    <a:pt x="2876" y="1021"/>
                    <a:pt x="2870" y="1103"/>
                  </a:cubicBezTo>
                  <a:cubicBezTo>
                    <a:pt x="2867" y="1160"/>
                    <a:pt x="2907" y="1210"/>
                    <a:pt x="2964" y="1218"/>
                  </a:cubicBezTo>
                  <a:cubicBezTo>
                    <a:pt x="2967" y="1218"/>
                    <a:pt x="2969" y="1218"/>
                    <a:pt x="2972" y="1218"/>
                  </a:cubicBezTo>
                  <a:cubicBezTo>
                    <a:pt x="3025" y="1218"/>
                    <a:pt x="3075" y="1176"/>
                    <a:pt x="3077" y="1122"/>
                  </a:cubicBezTo>
                  <a:cubicBezTo>
                    <a:pt x="3085" y="1029"/>
                    <a:pt x="3096" y="938"/>
                    <a:pt x="3100" y="845"/>
                  </a:cubicBezTo>
                  <a:cubicBezTo>
                    <a:pt x="3107" y="724"/>
                    <a:pt x="3110" y="602"/>
                    <a:pt x="3099" y="480"/>
                  </a:cubicBezTo>
                  <a:cubicBezTo>
                    <a:pt x="3093" y="424"/>
                    <a:pt x="3085" y="368"/>
                    <a:pt x="3070" y="315"/>
                  </a:cubicBezTo>
                  <a:cubicBezTo>
                    <a:pt x="3056" y="265"/>
                    <a:pt x="3039" y="215"/>
                    <a:pt x="3012" y="169"/>
                  </a:cubicBezTo>
                  <a:cubicBezTo>
                    <a:pt x="2983" y="125"/>
                    <a:pt x="2950" y="86"/>
                    <a:pt x="2906" y="55"/>
                  </a:cubicBezTo>
                  <a:cubicBezTo>
                    <a:pt x="2857" y="22"/>
                    <a:pt x="2798" y="5"/>
                    <a:pt x="2741" y="0"/>
                  </a:cubicBezTo>
                  <a:lnTo>
                    <a:pt x="2728" y="0"/>
                  </a:lnTo>
                  <a:cubicBezTo>
                    <a:pt x="2724" y="0"/>
                    <a:pt x="2720" y="0"/>
                    <a:pt x="271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8626967" y="1431164"/>
              <a:ext cx="18505" cy="18948"/>
            </a:xfrm>
            <a:custGeom>
              <a:avLst/>
              <a:gdLst/>
              <a:ahLst/>
              <a:cxnLst/>
              <a:rect l="l" t="t" r="r" b="b"/>
              <a:pathLst>
                <a:path w="585" h="599" extrusionOk="0">
                  <a:moveTo>
                    <a:pt x="235" y="153"/>
                  </a:moveTo>
                  <a:cubicBezTo>
                    <a:pt x="235" y="154"/>
                    <a:pt x="234" y="155"/>
                    <a:pt x="233" y="155"/>
                  </a:cubicBezTo>
                  <a:lnTo>
                    <a:pt x="235" y="153"/>
                  </a:lnTo>
                  <a:close/>
                  <a:moveTo>
                    <a:pt x="392" y="165"/>
                  </a:moveTo>
                  <a:lnTo>
                    <a:pt x="392" y="165"/>
                  </a:lnTo>
                  <a:cubicBezTo>
                    <a:pt x="395" y="169"/>
                    <a:pt x="397" y="171"/>
                    <a:pt x="398" y="173"/>
                  </a:cubicBezTo>
                  <a:cubicBezTo>
                    <a:pt x="398" y="171"/>
                    <a:pt x="395" y="166"/>
                    <a:pt x="392" y="165"/>
                  </a:cubicBezTo>
                  <a:close/>
                  <a:moveTo>
                    <a:pt x="117" y="394"/>
                  </a:moveTo>
                  <a:lnTo>
                    <a:pt x="117" y="394"/>
                  </a:lnTo>
                  <a:cubicBezTo>
                    <a:pt x="117" y="395"/>
                    <a:pt x="117" y="396"/>
                    <a:pt x="117" y="398"/>
                  </a:cubicBezTo>
                  <a:lnTo>
                    <a:pt x="117" y="398"/>
                  </a:lnTo>
                  <a:cubicBezTo>
                    <a:pt x="117" y="397"/>
                    <a:pt x="117" y="395"/>
                    <a:pt x="117" y="394"/>
                  </a:cubicBezTo>
                  <a:close/>
                  <a:moveTo>
                    <a:pt x="321" y="0"/>
                  </a:moveTo>
                  <a:cubicBezTo>
                    <a:pt x="288" y="0"/>
                    <a:pt x="258" y="12"/>
                    <a:pt x="232" y="27"/>
                  </a:cubicBezTo>
                  <a:cubicBezTo>
                    <a:pt x="200" y="43"/>
                    <a:pt x="176" y="66"/>
                    <a:pt x="155" y="93"/>
                  </a:cubicBezTo>
                  <a:cubicBezTo>
                    <a:pt x="125" y="129"/>
                    <a:pt x="102" y="171"/>
                    <a:pt x="80" y="212"/>
                  </a:cubicBezTo>
                  <a:cubicBezTo>
                    <a:pt x="53" y="264"/>
                    <a:pt x="37" y="317"/>
                    <a:pt x="24" y="374"/>
                  </a:cubicBezTo>
                  <a:cubicBezTo>
                    <a:pt x="11" y="431"/>
                    <a:pt x="4" y="488"/>
                    <a:pt x="3" y="546"/>
                  </a:cubicBezTo>
                  <a:cubicBezTo>
                    <a:pt x="0" y="571"/>
                    <a:pt x="19" y="594"/>
                    <a:pt x="46" y="599"/>
                  </a:cubicBezTo>
                  <a:cubicBezTo>
                    <a:pt x="47" y="599"/>
                    <a:pt x="49" y="599"/>
                    <a:pt x="51" y="599"/>
                  </a:cubicBezTo>
                  <a:cubicBezTo>
                    <a:pt x="73" y="599"/>
                    <a:pt x="96" y="580"/>
                    <a:pt x="97" y="554"/>
                  </a:cubicBezTo>
                  <a:cubicBezTo>
                    <a:pt x="99" y="503"/>
                    <a:pt x="105" y="452"/>
                    <a:pt x="116" y="402"/>
                  </a:cubicBezTo>
                  <a:lnTo>
                    <a:pt x="116" y="402"/>
                  </a:lnTo>
                  <a:cubicBezTo>
                    <a:pt x="130" y="342"/>
                    <a:pt x="151" y="288"/>
                    <a:pt x="179" y="235"/>
                  </a:cubicBezTo>
                  <a:cubicBezTo>
                    <a:pt x="179" y="232"/>
                    <a:pt x="182" y="231"/>
                    <a:pt x="182" y="229"/>
                  </a:cubicBezTo>
                  <a:lnTo>
                    <a:pt x="182" y="229"/>
                  </a:lnTo>
                  <a:cubicBezTo>
                    <a:pt x="182" y="230"/>
                    <a:pt x="181" y="231"/>
                    <a:pt x="180" y="231"/>
                  </a:cubicBezTo>
                  <a:lnTo>
                    <a:pt x="180" y="231"/>
                  </a:lnTo>
                  <a:cubicBezTo>
                    <a:pt x="197" y="207"/>
                    <a:pt x="212" y="182"/>
                    <a:pt x="232" y="159"/>
                  </a:cubicBezTo>
                  <a:cubicBezTo>
                    <a:pt x="243" y="145"/>
                    <a:pt x="258" y="135"/>
                    <a:pt x="272" y="123"/>
                  </a:cubicBezTo>
                  <a:cubicBezTo>
                    <a:pt x="282" y="118"/>
                    <a:pt x="291" y="115"/>
                    <a:pt x="299" y="110"/>
                  </a:cubicBezTo>
                  <a:cubicBezTo>
                    <a:pt x="306" y="109"/>
                    <a:pt x="312" y="108"/>
                    <a:pt x="319" y="108"/>
                  </a:cubicBezTo>
                  <a:lnTo>
                    <a:pt x="329" y="108"/>
                  </a:lnTo>
                  <a:cubicBezTo>
                    <a:pt x="337" y="109"/>
                    <a:pt x="344" y="113"/>
                    <a:pt x="351" y="116"/>
                  </a:cubicBezTo>
                  <a:cubicBezTo>
                    <a:pt x="355" y="118"/>
                    <a:pt x="358" y="122"/>
                    <a:pt x="362" y="123"/>
                  </a:cubicBezTo>
                  <a:cubicBezTo>
                    <a:pt x="375" y="136"/>
                    <a:pt x="385" y="149"/>
                    <a:pt x="397" y="163"/>
                  </a:cubicBezTo>
                  <a:cubicBezTo>
                    <a:pt x="414" y="193"/>
                    <a:pt x="427" y="224"/>
                    <a:pt x="437" y="256"/>
                  </a:cubicBezTo>
                  <a:cubicBezTo>
                    <a:pt x="447" y="285"/>
                    <a:pt x="454" y="311"/>
                    <a:pt x="458" y="340"/>
                  </a:cubicBezTo>
                  <a:cubicBezTo>
                    <a:pt x="465" y="367"/>
                    <a:pt x="487" y="388"/>
                    <a:pt x="516" y="388"/>
                  </a:cubicBezTo>
                  <a:cubicBezTo>
                    <a:pt x="520" y="388"/>
                    <a:pt x="524" y="388"/>
                    <a:pt x="528" y="387"/>
                  </a:cubicBezTo>
                  <a:cubicBezTo>
                    <a:pt x="558" y="381"/>
                    <a:pt x="584" y="350"/>
                    <a:pt x="576" y="318"/>
                  </a:cubicBezTo>
                  <a:cubicBezTo>
                    <a:pt x="561" y="259"/>
                    <a:pt x="541" y="202"/>
                    <a:pt x="517" y="149"/>
                  </a:cubicBezTo>
                  <a:cubicBezTo>
                    <a:pt x="505" y="125"/>
                    <a:pt x="491" y="106"/>
                    <a:pt x="477" y="85"/>
                  </a:cubicBezTo>
                  <a:cubicBezTo>
                    <a:pt x="464" y="66"/>
                    <a:pt x="448" y="52"/>
                    <a:pt x="432" y="37"/>
                  </a:cubicBezTo>
                  <a:cubicBezTo>
                    <a:pt x="418" y="25"/>
                    <a:pt x="400" y="17"/>
                    <a:pt x="384" y="10"/>
                  </a:cubicBezTo>
                  <a:cubicBezTo>
                    <a:pt x="368" y="3"/>
                    <a:pt x="349" y="2"/>
                    <a:pt x="334" y="0"/>
                  </a:cubicBezTo>
                  <a:lnTo>
                    <a:pt x="327" y="0"/>
                  </a:lnTo>
                  <a:cubicBezTo>
                    <a:pt x="325" y="0"/>
                    <a:pt x="323" y="0"/>
                    <a:pt x="32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8693047" y="1363534"/>
              <a:ext cx="33530" cy="39667"/>
            </a:xfrm>
            <a:custGeom>
              <a:avLst/>
              <a:gdLst/>
              <a:ahLst/>
              <a:cxnLst/>
              <a:rect l="l" t="t" r="r" b="b"/>
              <a:pathLst>
                <a:path w="1060" h="1254" extrusionOk="0">
                  <a:moveTo>
                    <a:pt x="692" y="351"/>
                  </a:moveTo>
                  <a:cubicBezTo>
                    <a:pt x="691" y="352"/>
                    <a:pt x="690" y="353"/>
                    <a:pt x="689" y="354"/>
                  </a:cubicBezTo>
                  <a:cubicBezTo>
                    <a:pt x="690" y="353"/>
                    <a:pt x="691" y="352"/>
                    <a:pt x="692" y="351"/>
                  </a:cubicBezTo>
                  <a:close/>
                  <a:moveTo>
                    <a:pt x="919" y="1"/>
                  </a:moveTo>
                  <a:cubicBezTo>
                    <a:pt x="910" y="1"/>
                    <a:pt x="902" y="4"/>
                    <a:pt x="894" y="9"/>
                  </a:cubicBezTo>
                  <a:cubicBezTo>
                    <a:pt x="845" y="35"/>
                    <a:pt x="801" y="66"/>
                    <a:pt x="756" y="98"/>
                  </a:cubicBezTo>
                  <a:cubicBezTo>
                    <a:pt x="709" y="134"/>
                    <a:pt x="666" y="174"/>
                    <a:pt x="626" y="217"/>
                  </a:cubicBezTo>
                  <a:cubicBezTo>
                    <a:pt x="540" y="304"/>
                    <a:pt x="466" y="400"/>
                    <a:pt x="398" y="503"/>
                  </a:cubicBezTo>
                  <a:cubicBezTo>
                    <a:pt x="258" y="708"/>
                    <a:pt x="149" y="933"/>
                    <a:pt x="20" y="1144"/>
                  </a:cubicBezTo>
                  <a:cubicBezTo>
                    <a:pt x="0" y="1177"/>
                    <a:pt x="4" y="1216"/>
                    <a:pt x="36" y="1240"/>
                  </a:cubicBezTo>
                  <a:cubicBezTo>
                    <a:pt x="47" y="1249"/>
                    <a:pt x="61" y="1253"/>
                    <a:pt x="76" y="1253"/>
                  </a:cubicBezTo>
                  <a:cubicBezTo>
                    <a:pt x="97" y="1253"/>
                    <a:pt x="119" y="1243"/>
                    <a:pt x="130" y="1223"/>
                  </a:cubicBezTo>
                  <a:cubicBezTo>
                    <a:pt x="308" y="930"/>
                    <a:pt x="457" y="613"/>
                    <a:pt x="686" y="356"/>
                  </a:cubicBezTo>
                  <a:cubicBezTo>
                    <a:pt x="686" y="354"/>
                    <a:pt x="687" y="354"/>
                    <a:pt x="687" y="354"/>
                  </a:cubicBezTo>
                  <a:lnTo>
                    <a:pt x="687" y="354"/>
                  </a:lnTo>
                  <a:lnTo>
                    <a:pt x="687" y="354"/>
                  </a:lnTo>
                  <a:lnTo>
                    <a:pt x="693" y="348"/>
                  </a:lnTo>
                  <a:lnTo>
                    <a:pt x="693" y="348"/>
                  </a:lnTo>
                  <a:cubicBezTo>
                    <a:pt x="692" y="349"/>
                    <a:pt x="692" y="350"/>
                    <a:pt x="692" y="351"/>
                  </a:cubicBezTo>
                  <a:lnTo>
                    <a:pt x="692" y="351"/>
                  </a:lnTo>
                  <a:cubicBezTo>
                    <a:pt x="748" y="291"/>
                    <a:pt x="810" y="237"/>
                    <a:pt x="879" y="192"/>
                  </a:cubicBezTo>
                  <a:cubicBezTo>
                    <a:pt x="886" y="231"/>
                    <a:pt x="889" y="268"/>
                    <a:pt x="894" y="305"/>
                  </a:cubicBezTo>
                  <a:cubicBezTo>
                    <a:pt x="895" y="357"/>
                    <a:pt x="892" y="410"/>
                    <a:pt x="888" y="461"/>
                  </a:cubicBezTo>
                  <a:cubicBezTo>
                    <a:pt x="882" y="524"/>
                    <a:pt x="868" y="586"/>
                    <a:pt x="856" y="649"/>
                  </a:cubicBezTo>
                  <a:cubicBezTo>
                    <a:pt x="856" y="646"/>
                    <a:pt x="858" y="642"/>
                    <a:pt x="858" y="639"/>
                  </a:cubicBezTo>
                  <a:lnTo>
                    <a:pt x="858" y="639"/>
                  </a:lnTo>
                  <a:cubicBezTo>
                    <a:pt x="839" y="718"/>
                    <a:pt x="818" y="792"/>
                    <a:pt x="799" y="870"/>
                  </a:cubicBezTo>
                  <a:cubicBezTo>
                    <a:pt x="792" y="892"/>
                    <a:pt x="791" y="914"/>
                    <a:pt x="801" y="937"/>
                  </a:cubicBezTo>
                  <a:cubicBezTo>
                    <a:pt x="812" y="957"/>
                    <a:pt x="828" y="976"/>
                    <a:pt x="849" y="983"/>
                  </a:cubicBezTo>
                  <a:cubicBezTo>
                    <a:pt x="859" y="986"/>
                    <a:pt x="869" y="988"/>
                    <a:pt x="879" y="988"/>
                  </a:cubicBezTo>
                  <a:cubicBezTo>
                    <a:pt x="892" y="988"/>
                    <a:pt x="905" y="985"/>
                    <a:pt x="917" y="978"/>
                  </a:cubicBezTo>
                  <a:cubicBezTo>
                    <a:pt x="935" y="970"/>
                    <a:pt x="957" y="951"/>
                    <a:pt x="962" y="930"/>
                  </a:cubicBezTo>
                  <a:cubicBezTo>
                    <a:pt x="1000" y="779"/>
                    <a:pt x="1037" y="629"/>
                    <a:pt x="1053" y="476"/>
                  </a:cubicBezTo>
                  <a:cubicBezTo>
                    <a:pt x="1060" y="403"/>
                    <a:pt x="1058" y="328"/>
                    <a:pt x="1051" y="257"/>
                  </a:cubicBezTo>
                  <a:cubicBezTo>
                    <a:pt x="1045" y="184"/>
                    <a:pt x="1024" y="114"/>
                    <a:pt x="1000" y="46"/>
                  </a:cubicBezTo>
                  <a:cubicBezTo>
                    <a:pt x="988" y="19"/>
                    <a:pt x="958" y="2"/>
                    <a:pt x="929" y="2"/>
                  </a:cubicBezTo>
                  <a:cubicBezTo>
                    <a:pt x="926" y="1"/>
                    <a:pt x="922" y="1"/>
                    <a:pt x="91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2"/>
            <p:cNvSpPr/>
            <p:nvPr/>
          </p:nvSpPr>
          <p:spPr>
            <a:xfrm>
              <a:off x="8750871" y="1364799"/>
              <a:ext cx="25085" cy="25464"/>
            </a:xfrm>
            <a:custGeom>
              <a:avLst/>
              <a:gdLst/>
              <a:ahLst/>
              <a:cxnLst/>
              <a:rect l="l" t="t" r="r" b="b"/>
              <a:pathLst>
                <a:path w="793" h="805" extrusionOk="0">
                  <a:moveTo>
                    <a:pt x="169" y="582"/>
                  </a:moveTo>
                  <a:lnTo>
                    <a:pt x="169" y="582"/>
                  </a:lnTo>
                  <a:cubicBezTo>
                    <a:pt x="167" y="585"/>
                    <a:pt x="166" y="587"/>
                    <a:pt x="164" y="590"/>
                  </a:cubicBezTo>
                  <a:lnTo>
                    <a:pt x="164" y="590"/>
                  </a:lnTo>
                  <a:cubicBezTo>
                    <a:pt x="166" y="587"/>
                    <a:pt x="168" y="585"/>
                    <a:pt x="169" y="582"/>
                  </a:cubicBezTo>
                  <a:close/>
                  <a:moveTo>
                    <a:pt x="603" y="0"/>
                  </a:moveTo>
                  <a:cubicBezTo>
                    <a:pt x="603" y="2"/>
                    <a:pt x="602" y="2"/>
                    <a:pt x="599" y="2"/>
                  </a:cubicBezTo>
                  <a:cubicBezTo>
                    <a:pt x="549" y="2"/>
                    <a:pt x="505" y="21"/>
                    <a:pt x="462" y="45"/>
                  </a:cubicBezTo>
                  <a:cubicBezTo>
                    <a:pt x="409" y="78"/>
                    <a:pt x="360" y="121"/>
                    <a:pt x="317" y="165"/>
                  </a:cubicBezTo>
                  <a:cubicBezTo>
                    <a:pt x="188" y="300"/>
                    <a:pt x="94" y="464"/>
                    <a:pt x="12" y="632"/>
                  </a:cubicBezTo>
                  <a:cubicBezTo>
                    <a:pt x="1" y="661"/>
                    <a:pt x="19" y="696"/>
                    <a:pt x="46" y="709"/>
                  </a:cubicBezTo>
                  <a:cubicBezTo>
                    <a:pt x="53" y="712"/>
                    <a:pt x="60" y="713"/>
                    <a:pt x="67" y="713"/>
                  </a:cubicBezTo>
                  <a:cubicBezTo>
                    <a:pt x="91" y="713"/>
                    <a:pt x="113" y="697"/>
                    <a:pt x="124" y="675"/>
                  </a:cubicBezTo>
                  <a:cubicBezTo>
                    <a:pt x="136" y="648"/>
                    <a:pt x="149" y="620"/>
                    <a:pt x="163" y="592"/>
                  </a:cubicBezTo>
                  <a:lnTo>
                    <a:pt x="163" y="592"/>
                  </a:lnTo>
                  <a:cubicBezTo>
                    <a:pt x="163" y="592"/>
                    <a:pt x="164" y="591"/>
                    <a:pt x="164" y="590"/>
                  </a:cubicBezTo>
                  <a:lnTo>
                    <a:pt x="164" y="590"/>
                  </a:lnTo>
                  <a:cubicBezTo>
                    <a:pt x="164" y="591"/>
                    <a:pt x="164" y="591"/>
                    <a:pt x="163" y="592"/>
                  </a:cubicBezTo>
                  <a:lnTo>
                    <a:pt x="163" y="592"/>
                  </a:lnTo>
                  <a:cubicBezTo>
                    <a:pt x="165" y="587"/>
                    <a:pt x="168" y="583"/>
                    <a:pt x="170" y="579"/>
                  </a:cubicBezTo>
                  <a:lnTo>
                    <a:pt x="170" y="579"/>
                  </a:lnTo>
                  <a:cubicBezTo>
                    <a:pt x="169" y="580"/>
                    <a:pt x="169" y="581"/>
                    <a:pt x="169" y="582"/>
                  </a:cubicBezTo>
                  <a:lnTo>
                    <a:pt x="169" y="582"/>
                  </a:lnTo>
                  <a:cubicBezTo>
                    <a:pt x="226" y="478"/>
                    <a:pt x="292" y="376"/>
                    <a:pt x="373" y="287"/>
                  </a:cubicBezTo>
                  <a:lnTo>
                    <a:pt x="373" y="287"/>
                  </a:lnTo>
                  <a:cubicBezTo>
                    <a:pt x="372" y="287"/>
                    <a:pt x="371" y="288"/>
                    <a:pt x="370" y="288"/>
                  </a:cubicBezTo>
                  <a:lnTo>
                    <a:pt x="374" y="285"/>
                  </a:lnTo>
                  <a:lnTo>
                    <a:pt x="374" y="285"/>
                  </a:lnTo>
                  <a:cubicBezTo>
                    <a:pt x="374" y="286"/>
                    <a:pt x="373" y="287"/>
                    <a:pt x="373" y="287"/>
                  </a:cubicBezTo>
                  <a:lnTo>
                    <a:pt x="373" y="287"/>
                  </a:lnTo>
                  <a:cubicBezTo>
                    <a:pt x="374" y="287"/>
                    <a:pt x="374" y="286"/>
                    <a:pt x="374" y="285"/>
                  </a:cubicBezTo>
                  <a:lnTo>
                    <a:pt x="374" y="285"/>
                  </a:lnTo>
                  <a:cubicBezTo>
                    <a:pt x="374" y="285"/>
                    <a:pt x="374" y="285"/>
                    <a:pt x="374" y="285"/>
                  </a:cubicBezTo>
                  <a:cubicBezTo>
                    <a:pt x="411" y="246"/>
                    <a:pt x="451" y="210"/>
                    <a:pt x="495" y="179"/>
                  </a:cubicBezTo>
                  <a:lnTo>
                    <a:pt x="495" y="179"/>
                  </a:lnTo>
                  <a:cubicBezTo>
                    <a:pt x="495" y="179"/>
                    <a:pt x="495" y="179"/>
                    <a:pt x="495" y="179"/>
                  </a:cubicBezTo>
                  <a:cubicBezTo>
                    <a:pt x="496" y="179"/>
                    <a:pt x="497" y="178"/>
                    <a:pt x="498" y="178"/>
                  </a:cubicBezTo>
                  <a:lnTo>
                    <a:pt x="498" y="178"/>
                  </a:lnTo>
                  <a:cubicBezTo>
                    <a:pt x="497" y="178"/>
                    <a:pt x="496" y="179"/>
                    <a:pt x="495" y="179"/>
                  </a:cubicBezTo>
                  <a:lnTo>
                    <a:pt x="495" y="179"/>
                  </a:lnTo>
                  <a:cubicBezTo>
                    <a:pt x="498" y="178"/>
                    <a:pt x="501" y="176"/>
                    <a:pt x="505" y="173"/>
                  </a:cubicBezTo>
                  <a:lnTo>
                    <a:pt x="505" y="173"/>
                  </a:lnTo>
                  <a:cubicBezTo>
                    <a:pt x="502" y="174"/>
                    <a:pt x="500" y="176"/>
                    <a:pt x="498" y="178"/>
                  </a:cubicBezTo>
                  <a:lnTo>
                    <a:pt x="498" y="178"/>
                  </a:lnTo>
                  <a:cubicBezTo>
                    <a:pt x="501" y="175"/>
                    <a:pt x="504" y="173"/>
                    <a:pt x="508" y="171"/>
                  </a:cubicBezTo>
                  <a:lnTo>
                    <a:pt x="508" y="171"/>
                  </a:lnTo>
                  <a:cubicBezTo>
                    <a:pt x="507" y="172"/>
                    <a:pt x="506" y="172"/>
                    <a:pt x="505" y="173"/>
                  </a:cubicBezTo>
                  <a:lnTo>
                    <a:pt x="505" y="173"/>
                  </a:lnTo>
                  <a:cubicBezTo>
                    <a:pt x="521" y="163"/>
                    <a:pt x="538" y="155"/>
                    <a:pt x="556" y="148"/>
                  </a:cubicBezTo>
                  <a:lnTo>
                    <a:pt x="583" y="142"/>
                  </a:lnTo>
                  <a:lnTo>
                    <a:pt x="596" y="142"/>
                  </a:lnTo>
                  <a:cubicBezTo>
                    <a:pt x="598" y="142"/>
                    <a:pt x="599" y="144"/>
                    <a:pt x="602" y="144"/>
                  </a:cubicBezTo>
                  <a:cubicBezTo>
                    <a:pt x="603" y="145"/>
                    <a:pt x="605" y="145"/>
                    <a:pt x="606" y="147"/>
                  </a:cubicBezTo>
                  <a:lnTo>
                    <a:pt x="612" y="152"/>
                  </a:lnTo>
                  <a:cubicBezTo>
                    <a:pt x="615" y="158"/>
                    <a:pt x="618" y="165"/>
                    <a:pt x="621" y="171"/>
                  </a:cubicBezTo>
                  <a:cubicBezTo>
                    <a:pt x="626" y="194"/>
                    <a:pt x="629" y="215"/>
                    <a:pt x="632" y="238"/>
                  </a:cubicBezTo>
                  <a:cubicBezTo>
                    <a:pt x="632" y="317"/>
                    <a:pt x="619" y="394"/>
                    <a:pt x="603" y="472"/>
                  </a:cubicBezTo>
                  <a:cubicBezTo>
                    <a:pt x="585" y="546"/>
                    <a:pt x="562" y="620"/>
                    <a:pt x="539" y="694"/>
                  </a:cubicBezTo>
                  <a:cubicBezTo>
                    <a:pt x="525" y="736"/>
                    <a:pt x="543" y="782"/>
                    <a:pt x="586" y="799"/>
                  </a:cubicBezTo>
                  <a:cubicBezTo>
                    <a:pt x="595" y="803"/>
                    <a:pt x="605" y="804"/>
                    <a:pt x="614" y="804"/>
                  </a:cubicBezTo>
                  <a:cubicBezTo>
                    <a:pt x="648" y="804"/>
                    <a:pt x="681" y="784"/>
                    <a:pt x="692" y="751"/>
                  </a:cubicBezTo>
                  <a:cubicBezTo>
                    <a:pt x="728" y="643"/>
                    <a:pt x="757" y="535"/>
                    <a:pt x="777" y="423"/>
                  </a:cubicBezTo>
                  <a:cubicBezTo>
                    <a:pt x="790" y="348"/>
                    <a:pt x="792" y="273"/>
                    <a:pt x="784" y="195"/>
                  </a:cubicBezTo>
                  <a:cubicBezTo>
                    <a:pt x="777" y="145"/>
                    <a:pt x="757" y="94"/>
                    <a:pt x="725" y="56"/>
                  </a:cubicBezTo>
                  <a:cubicBezTo>
                    <a:pt x="694" y="22"/>
                    <a:pt x="649" y="2"/>
                    <a:pt x="60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2"/>
            <p:cNvSpPr/>
            <p:nvPr/>
          </p:nvSpPr>
          <p:spPr>
            <a:xfrm>
              <a:off x="8781808" y="1382767"/>
              <a:ext cx="20877" cy="19897"/>
            </a:xfrm>
            <a:custGeom>
              <a:avLst/>
              <a:gdLst/>
              <a:ahLst/>
              <a:cxnLst/>
              <a:rect l="l" t="t" r="r" b="b"/>
              <a:pathLst>
                <a:path w="660" h="629" extrusionOk="0">
                  <a:moveTo>
                    <a:pt x="430" y="1"/>
                  </a:moveTo>
                  <a:cubicBezTo>
                    <a:pt x="416" y="4"/>
                    <a:pt x="402" y="4"/>
                    <a:pt x="390" y="5"/>
                  </a:cubicBezTo>
                  <a:cubicBezTo>
                    <a:pt x="363" y="8"/>
                    <a:pt x="337" y="14"/>
                    <a:pt x="314" y="22"/>
                  </a:cubicBezTo>
                  <a:cubicBezTo>
                    <a:pt x="194" y="68"/>
                    <a:pt x="105" y="163"/>
                    <a:pt x="32" y="263"/>
                  </a:cubicBezTo>
                  <a:cubicBezTo>
                    <a:pt x="1" y="302"/>
                    <a:pt x="14" y="360"/>
                    <a:pt x="54" y="389"/>
                  </a:cubicBezTo>
                  <a:cubicBezTo>
                    <a:pt x="69" y="399"/>
                    <a:pt x="86" y="404"/>
                    <a:pt x="104" y="404"/>
                  </a:cubicBezTo>
                  <a:cubicBezTo>
                    <a:pt x="132" y="404"/>
                    <a:pt x="159" y="391"/>
                    <a:pt x="177" y="368"/>
                  </a:cubicBezTo>
                  <a:cubicBezTo>
                    <a:pt x="194" y="343"/>
                    <a:pt x="214" y="320"/>
                    <a:pt x="233" y="297"/>
                  </a:cubicBezTo>
                  <a:cubicBezTo>
                    <a:pt x="261" y="269"/>
                    <a:pt x="291" y="241"/>
                    <a:pt x="326" y="219"/>
                  </a:cubicBezTo>
                  <a:cubicBezTo>
                    <a:pt x="343" y="207"/>
                    <a:pt x="361" y="199"/>
                    <a:pt x="380" y="191"/>
                  </a:cubicBezTo>
                  <a:cubicBezTo>
                    <a:pt x="392" y="189"/>
                    <a:pt x="402" y="186"/>
                    <a:pt x="413" y="184"/>
                  </a:cubicBezTo>
                  <a:cubicBezTo>
                    <a:pt x="420" y="184"/>
                    <a:pt x="429" y="186"/>
                    <a:pt x="436" y="186"/>
                  </a:cubicBezTo>
                  <a:cubicBezTo>
                    <a:pt x="437" y="186"/>
                    <a:pt x="440" y="187"/>
                    <a:pt x="442" y="187"/>
                  </a:cubicBezTo>
                  <a:cubicBezTo>
                    <a:pt x="445" y="190"/>
                    <a:pt x="449" y="193"/>
                    <a:pt x="455" y="197"/>
                  </a:cubicBezTo>
                  <a:cubicBezTo>
                    <a:pt x="456" y="199"/>
                    <a:pt x="457" y="200"/>
                    <a:pt x="457" y="201"/>
                  </a:cubicBezTo>
                  <a:cubicBezTo>
                    <a:pt x="462" y="210"/>
                    <a:pt x="465" y="214"/>
                    <a:pt x="466" y="221"/>
                  </a:cubicBezTo>
                  <a:cubicBezTo>
                    <a:pt x="469" y="230"/>
                    <a:pt x="470" y="240"/>
                    <a:pt x="470" y="249"/>
                  </a:cubicBezTo>
                  <a:cubicBezTo>
                    <a:pt x="470" y="266"/>
                    <a:pt x="466" y="284"/>
                    <a:pt x="465" y="302"/>
                  </a:cubicBezTo>
                  <a:cubicBezTo>
                    <a:pt x="456" y="330"/>
                    <a:pt x="445" y="359"/>
                    <a:pt x="430" y="386"/>
                  </a:cubicBezTo>
                  <a:cubicBezTo>
                    <a:pt x="412" y="419"/>
                    <a:pt x="390" y="451"/>
                    <a:pt x="369" y="479"/>
                  </a:cubicBezTo>
                  <a:cubicBezTo>
                    <a:pt x="336" y="521"/>
                    <a:pt x="350" y="584"/>
                    <a:pt x="390" y="612"/>
                  </a:cubicBezTo>
                  <a:cubicBezTo>
                    <a:pt x="406" y="624"/>
                    <a:pt x="425" y="629"/>
                    <a:pt x="443" y="629"/>
                  </a:cubicBezTo>
                  <a:cubicBezTo>
                    <a:pt x="473" y="629"/>
                    <a:pt x="502" y="615"/>
                    <a:pt x="522" y="591"/>
                  </a:cubicBezTo>
                  <a:cubicBezTo>
                    <a:pt x="595" y="499"/>
                    <a:pt x="651" y="392"/>
                    <a:pt x="658" y="273"/>
                  </a:cubicBezTo>
                  <a:cubicBezTo>
                    <a:pt x="659" y="227"/>
                    <a:pt x="651" y="184"/>
                    <a:pt x="635" y="141"/>
                  </a:cubicBezTo>
                  <a:cubicBezTo>
                    <a:pt x="621" y="104"/>
                    <a:pt x="591" y="73"/>
                    <a:pt x="559" y="47"/>
                  </a:cubicBezTo>
                  <a:cubicBezTo>
                    <a:pt x="529" y="21"/>
                    <a:pt x="486" y="11"/>
                    <a:pt x="447" y="4"/>
                  </a:cubicBezTo>
                  <a:cubicBezTo>
                    <a:pt x="442" y="4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8785667" y="1418828"/>
              <a:ext cx="28975" cy="17303"/>
            </a:xfrm>
            <a:custGeom>
              <a:avLst/>
              <a:gdLst/>
              <a:ahLst/>
              <a:cxnLst/>
              <a:rect l="l" t="t" r="r" b="b"/>
              <a:pathLst>
                <a:path w="916" h="547" extrusionOk="0">
                  <a:moveTo>
                    <a:pt x="486" y="197"/>
                  </a:moveTo>
                  <a:cubicBezTo>
                    <a:pt x="484" y="197"/>
                    <a:pt x="481" y="198"/>
                    <a:pt x="480" y="198"/>
                  </a:cubicBezTo>
                  <a:cubicBezTo>
                    <a:pt x="483" y="198"/>
                    <a:pt x="484" y="198"/>
                    <a:pt x="486" y="197"/>
                  </a:cubicBezTo>
                  <a:close/>
                  <a:moveTo>
                    <a:pt x="708" y="1"/>
                  </a:moveTo>
                  <a:cubicBezTo>
                    <a:pt x="692" y="2"/>
                    <a:pt x="678" y="4"/>
                    <a:pt x="663" y="4"/>
                  </a:cubicBezTo>
                  <a:cubicBezTo>
                    <a:pt x="635" y="4"/>
                    <a:pt x="607" y="9"/>
                    <a:pt x="579" y="12"/>
                  </a:cubicBezTo>
                  <a:cubicBezTo>
                    <a:pt x="513" y="24"/>
                    <a:pt x="447" y="47"/>
                    <a:pt x="384" y="69"/>
                  </a:cubicBezTo>
                  <a:cubicBezTo>
                    <a:pt x="321" y="94"/>
                    <a:pt x="262" y="124"/>
                    <a:pt x="205" y="158"/>
                  </a:cubicBezTo>
                  <a:cubicBezTo>
                    <a:pt x="146" y="194"/>
                    <a:pt x="89" y="233"/>
                    <a:pt x="39" y="281"/>
                  </a:cubicBezTo>
                  <a:cubicBezTo>
                    <a:pt x="7" y="310"/>
                    <a:pt x="0" y="354"/>
                    <a:pt x="29" y="389"/>
                  </a:cubicBezTo>
                  <a:cubicBezTo>
                    <a:pt x="44" y="406"/>
                    <a:pt x="68" y="416"/>
                    <a:pt x="91" y="416"/>
                  </a:cubicBezTo>
                  <a:cubicBezTo>
                    <a:pt x="108" y="416"/>
                    <a:pt x="126" y="410"/>
                    <a:pt x="139" y="397"/>
                  </a:cubicBezTo>
                  <a:cubicBezTo>
                    <a:pt x="172" y="366"/>
                    <a:pt x="211" y="334"/>
                    <a:pt x="249" y="309"/>
                  </a:cubicBezTo>
                  <a:cubicBezTo>
                    <a:pt x="325" y="260"/>
                    <a:pt x="407" y="223"/>
                    <a:pt x="491" y="194"/>
                  </a:cubicBezTo>
                  <a:cubicBezTo>
                    <a:pt x="550" y="175"/>
                    <a:pt x="609" y="163"/>
                    <a:pt x="670" y="158"/>
                  </a:cubicBezTo>
                  <a:cubicBezTo>
                    <a:pt x="691" y="158"/>
                    <a:pt x="709" y="158"/>
                    <a:pt x="729" y="161"/>
                  </a:cubicBezTo>
                  <a:cubicBezTo>
                    <a:pt x="735" y="163"/>
                    <a:pt x="742" y="164"/>
                    <a:pt x="748" y="168"/>
                  </a:cubicBezTo>
                  <a:lnTo>
                    <a:pt x="748" y="175"/>
                  </a:lnTo>
                  <a:cubicBezTo>
                    <a:pt x="743" y="190"/>
                    <a:pt x="738" y="203"/>
                    <a:pt x="731" y="217"/>
                  </a:cubicBezTo>
                  <a:cubicBezTo>
                    <a:pt x="702" y="267"/>
                    <a:pt x="666" y="310"/>
                    <a:pt x="629" y="353"/>
                  </a:cubicBezTo>
                  <a:cubicBezTo>
                    <a:pt x="613" y="369"/>
                    <a:pt x="597" y="387"/>
                    <a:pt x="580" y="403"/>
                  </a:cubicBezTo>
                  <a:cubicBezTo>
                    <a:pt x="564" y="419"/>
                    <a:pt x="554" y="435"/>
                    <a:pt x="552" y="459"/>
                  </a:cubicBezTo>
                  <a:cubicBezTo>
                    <a:pt x="550" y="480"/>
                    <a:pt x="557" y="502"/>
                    <a:pt x="570" y="518"/>
                  </a:cubicBezTo>
                  <a:cubicBezTo>
                    <a:pt x="586" y="536"/>
                    <a:pt x="612" y="547"/>
                    <a:pt x="636" y="547"/>
                  </a:cubicBezTo>
                  <a:cubicBezTo>
                    <a:pt x="655" y="547"/>
                    <a:pt x="672" y="541"/>
                    <a:pt x="685" y="528"/>
                  </a:cubicBezTo>
                  <a:cubicBezTo>
                    <a:pt x="745" y="468"/>
                    <a:pt x="805" y="405"/>
                    <a:pt x="852" y="331"/>
                  </a:cubicBezTo>
                  <a:cubicBezTo>
                    <a:pt x="884" y="287"/>
                    <a:pt x="907" y="234"/>
                    <a:pt x="910" y="181"/>
                  </a:cubicBezTo>
                  <a:cubicBezTo>
                    <a:pt x="915" y="138"/>
                    <a:pt x="900" y="91"/>
                    <a:pt x="869" y="61"/>
                  </a:cubicBezTo>
                  <a:cubicBezTo>
                    <a:pt x="834" y="24"/>
                    <a:pt x="785" y="9"/>
                    <a:pt x="736" y="2"/>
                  </a:cubicBezTo>
                  <a:cubicBezTo>
                    <a:pt x="728" y="1"/>
                    <a:pt x="719" y="1"/>
                    <a:pt x="7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8718733" y="1432335"/>
              <a:ext cx="44539" cy="32645"/>
            </a:xfrm>
            <a:custGeom>
              <a:avLst/>
              <a:gdLst/>
              <a:ahLst/>
              <a:cxnLst/>
              <a:rect l="l" t="t" r="r" b="b"/>
              <a:pathLst>
                <a:path w="1408" h="1032" extrusionOk="0">
                  <a:moveTo>
                    <a:pt x="1217" y="519"/>
                  </a:moveTo>
                  <a:lnTo>
                    <a:pt x="1221" y="523"/>
                  </a:lnTo>
                  <a:cubicBezTo>
                    <a:pt x="1219" y="522"/>
                    <a:pt x="1217" y="520"/>
                    <a:pt x="1217" y="519"/>
                  </a:cubicBezTo>
                  <a:close/>
                  <a:moveTo>
                    <a:pt x="1227" y="529"/>
                  </a:moveTo>
                  <a:lnTo>
                    <a:pt x="1229" y="530"/>
                  </a:lnTo>
                  <a:cubicBezTo>
                    <a:pt x="1229" y="530"/>
                    <a:pt x="1227" y="530"/>
                    <a:pt x="1227" y="529"/>
                  </a:cubicBezTo>
                  <a:close/>
                  <a:moveTo>
                    <a:pt x="629" y="0"/>
                  </a:moveTo>
                  <a:cubicBezTo>
                    <a:pt x="580" y="5"/>
                    <a:pt x="530" y="15"/>
                    <a:pt x="481" y="32"/>
                  </a:cubicBezTo>
                  <a:cubicBezTo>
                    <a:pt x="422" y="51"/>
                    <a:pt x="367" y="78"/>
                    <a:pt x="315" y="111"/>
                  </a:cubicBezTo>
                  <a:cubicBezTo>
                    <a:pt x="193" y="185"/>
                    <a:pt x="89" y="293"/>
                    <a:pt x="16" y="419"/>
                  </a:cubicBezTo>
                  <a:cubicBezTo>
                    <a:pt x="0" y="443"/>
                    <a:pt x="3" y="474"/>
                    <a:pt x="29" y="493"/>
                  </a:cubicBezTo>
                  <a:cubicBezTo>
                    <a:pt x="38" y="499"/>
                    <a:pt x="50" y="503"/>
                    <a:pt x="61" y="503"/>
                  </a:cubicBezTo>
                  <a:cubicBezTo>
                    <a:pt x="78" y="503"/>
                    <a:pt x="95" y="495"/>
                    <a:pt x="105" y="480"/>
                  </a:cubicBezTo>
                  <a:cubicBezTo>
                    <a:pt x="133" y="430"/>
                    <a:pt x="168" y="384"/>
                    <a:pt x="208" y="341"/>
                  </a:cubicBezTo>
                  <a:lnTo>
                    <a:pt x="208" y="341"/>
                  </a:lnTo>
                  <a:lnTo>
                    <a:pt x="200" y="348"/>
                  </a:lnTo>
                  <a:lnTo>
                    <a:pt x="208" y="340"/>
                  </a:lnTo>
                  <a:lnTo>
                    <a:pt x="208" y="340"/>
                  </a:lnTo>
                  <a:cubicBezTo>
                    <a:pt x="209" y="340"/>
                    <a:pt x="209" y="340"/>
                    <a:pt x="209" y="338"/>
                  </a:cubicBezTo>
                  <a:lnTo>
                    <a:pt x="209" y="338"/>
                  </a:lnTo>
                  <a:lnTo>
                    <a:pt x="209" y="338"/>
                  </a:lnTo>
                  <a:lnTo>
                    <a:pt x="209" y="337"/>
                  </a:lnTo>
                  <a:cubicBezTo>
                    <a:pt x="253" y="293"/>
                    <a:pt x="301" y="251"/>
                    <a:pt x="354" y="215"/>
                  </a:cubicBezTo>
                  <a:cubicBezTo>
                    <a:pt x="401" y="185"/>
                    <a:pt x="451" y="159"/>
                    <a:pt x="504" y="142"/>
                  </a:cubicBezTo>
                  <a:cubicBezTo>
                    <a:pt x="538" y="132"/>
                    <a:pt x="573" y="124"/>
                    <a:pt x="609" y="122"/>
                  </a:cubicBezTo>
                  <a:cubicBezTo>
                    <a:pt x="624" y="122"/>
                    <a:pt x="642" y="124"/>
                    <a:pt x="659" y="126"/>
                  </a:cubicBezTo>
                  <a:cubicBezTo>
                    <a:pt x="660" y="127"/>
                    <a:pt x="662" y="127"/>
                    <a:pt x="663" y="128"/>
                  </a:cubicBezTo>
                  <a:lnTo>
                    <a:pt x="663" y="128"/>
                  </a:lnTo>
                  <a:cubicBezTo>
                    <a:pt x="663" y="128"/>
                    <a:pt x="663" y="128"/>
                    <a:pt x="663" y="128"/>
                  </a:cubicBezTo>
                  <a:cubicBezTo>
                    <a:pt x="663" y="128"/>
                    <a:pt x="663" y="128"/>
                    <a:pt x="664" y="128"/>
                  </a:cubicBezTo>
                  <a:lnTo>
                    <a:pt x="664" y="128"/>
                  </a:lnTo>
                  <a:cubicBezTo>
                    <a:pt x="672" y="131"/>
                    <a:pt x="682" y="134"/>
                    <a:pt x="689" y="136"/>
                  </a:cubicBezTo>
                  <a:lnTo>
                    <a:pt x="705" y="148"/>
                  </a:lnTo>
                  <a:cubicBezTo>
                    <a:pt x="710" y="152"/>
                    <a:pt x="713" y="158"/>
                    <a:pt x="719" y="165"/>
                  </a:cubicBezTo>
                  <a:cubicBezTo>
                    <a:pt x="723" y="172"/>
                    <a:pt x="726" y="178"/>
                    <a:pt x="727" y="185"/>
                  </a:cubicBezTo>
                  <a:cubicBezTo>
                    <a:pt x="732" y="198"/>
                    <a:pt x="733" y="208"/>
                    <a:pt x="733" y="221"/>
                  </a:cubicBezTo>
                  <a:cubicBezTo>
                    <a:pt x="733" y="250"/>
                    <a:pt x="729" y="278"/>
                    <a:pt x="725" y="307"/>
                  </a:cubicBezTo>
                  <a:cubicBezTo>
                    <a:pt x="706" y="373"/>
                    <a:pt x="679" y="436"/>
                    <a:pt x="647" y="496"/>
                  </a:cubicBezTo>
                  <a:cubicBezTo>
                    <a:pt x="636" y="517"/>
                    <a:pt x="646" y="550"/>
                    <a:pt x="660" y="567"/>
                  </a:cubicBezTo>
                  <a:cubicBezTo>
                    <a:pt x="675" y="585"/>
                    <a:pt x="695" y="594"/>
                    <a:pt x="716" y="594"/>
                  </a:cubicBezTo>
                  <a:cubicBezTo>
                    <a:pt x="726" y="594"/>
                    <a:pt x="736" y="592"/>
                    <a:pt x="746" y="587"/>
                  </a:cubicBezTo>
                  <a:cubicBezTo>
                    <a:pt x="794" y="568"/>
                    <a:pt x="840" y="549"/>
                    <a:pt x="890" y="532"/>
                  </a:cubicBezTo>
                  <a:lnTo>
                    <a:pt x="890" y="532"/>
                  </a:lnTo>
                  <a:cubicBezTo>
                    <a:pt x="889" y="533"/>
                    <a:pt x="889" y="534"/>
                    <a:pt x="889" y="534"/>
                  </a:cubicBezTo>
                  <a:cubicBezTo>
                    <a:pt x="954" y="514"/>
                    <a:pt x="1020" y="499"/>
                    <a:pt x="1090" y="494"/>
                  </a:cubicBezTo>
                  <a:lnTo>
                    <a:pt x="1068" y="494"/>
                  </a:lnTo>
                  <a:cubicBezTo>
                    <a:pt x="1076" y="494"/>
                    <a:pt x="1083" y="494"/>
                    <a:pt x="1090" y="494"/>
                  </a:cubicBezTo>
                  <a:cubicBezTo>
                    <a:pt x="1114" y="494"/>
                    <a:pt x="1138" y="496"/>
                    <a:pt x="1163" y="500"/>
                  </a:cubicBezTo>
                  <a:cubicBezTo>
                    <a:pt x="1177" y="503"/>
                    <a:pt x="1191" y="509"/>
                    <a:pt x="1206" y="514"/>
                  </a:cubicBezTo>
                  <a:cubicBezTo>
                    <a:pt x="1211" y="517"/>
                    <a:pt x="1216" y="522"/>
                    <a:pt x="1221" y="527"/>
                  </a:cubicBezTo>
                  <a:cubicBezTo>
                    <a:pt x="1223" y="530"/>
                    <a:pt x="1227" y="533"/>
                    <a:pt x="1229" y="536"/>
                  </a:cubicBezTo>
                  <a:cubicBezTo>
                    <a:pt x="1230" y="539"/>
                    <a:pt x="1233" y="545"/>
                    <a:pt x="1234" y="549"/>
                  </a:cubicBezTo>
                  <a:lnTo>
                    <a:pt x="1240" y="575"/>
                  </a:lnTo>
                  <a:cubicBezTo>
                    <a:pt x="1240" y="592"/>
                    <a:pt x="1237" y="609"/>
                    <a:pt x="1234" y="625"/>
                  </a:cubicBezTo>
                  <a:cubicBezTo>
                    <a:pt x="1223" y="661"/>
                    <a:pt x="1209" y="696"/>
                    <a:pt x="1193" y="731"/>
                  </a:cubicBezTo>
                  <a:cubicBezTo>
                    <a:pt x="1161" y="788"/>
                    <a:pt x="1125" y="844"/>
                    <a:pt x="1085" y="895"/>
                  </a:cubicBezTo>
                  <a:cubicBezTo>
                    <a:pt x="1057" y="933"/>
                    <a:pt x="1070" y="988"/>
                    <a:pt x="1105" y="1016"/>
                  </a:cubicBezTo>
                  <a:cubicBezTo>
                    <a:pt x="1120" y="1026"/>
                    <a:pt x="1138" y="1031"/>
                    <a:pt x="1155" y="1031"/>
                  </a:cubicBezTo>
                  <a:cubicBezTo>
                    <a:pt x="1182" y="1031"/>
                    <a:pt x="1209" y="1018"/>
                    <a:pt x="1226" y="996"/>
                  </a:cubicBezTo>
                  <a:cubicBezTo>
                    <a:pt x="1250" y="961"/>
                    <a:pt x="1273" y="925"/>
                    <a:pt x="1297" y="892"/>
                  </a:cubicBezTo>
                  <a:cubicBezTo>
                    <a:pt x="1314" y="864"/>
                    <a:pt x="1330" y="832"/>
                    <a:pt x="1347" y="801"/>
                  </a:cubicBezTo>
                  <a:cubicBezTo>
                    <a:pt x="1373" y="749"/>
                    <a:pt x="1390" y="695"/>
                    <a:pt x="1402" y="639"/>
                  </a:cubicBezTo>
                  <a:cubicBezTo>
                    <a:pt x="1406" y="618"/>
                    <a:pt x="1408" y="596"/>
                    <a:pt x="1406" y="575"/>
                  </a:cubicBezTo>
                  <a:cubicBezTo>
                    <a:pt x="1405" y="553"/>
                    <a:pt x="1402" y="534"/>
                    <a:pt x="1398" y="513"/>
                  </a:cubicBezTo>
                  <a:cubicBezTo>
                    <a:pt x="1385" y="467"/>
                    <a:pt x="1359" y="429"/>
                    <a:pt x="1322" y="400"/>
                  </a:cubicBezTo>
                  <a:cubicBezTo>
                    <a:pt x="1292" y="374"/>
                    <a:pt x="1256" y="360"/>
                    <a:pt x="1219" y="350"/>
                  </a:cubicBezTo>
                  <a:cubicBezTo>
                    <a:pt x="1178" y="340"/>
                    <a:pt x="1139" y="338"/>
                    <a:pt x="1099" y="338"/>
                  </a:cubicBezTo>
                  <a:cubicBezTo>
                    <a:pt x="1085" y="338"/>
                    <a:pt x="1072" y="338"/>
                    <a:pt x="1058" y="338"/>
                  </a:cubicBezTo>
                  <a:cubicBezTo>
                    <a:pt x="1001" y="343"/>
                    <a:pt x="946" y="357"/>
                    <a:pt x="892" y="371"/>
                  </a:cubicBezTo>
                  <a:cubicBezTo>
                    <a:pt x="875" y="377"/>
                    <a:pt x="859" y="381"/>
                    <a:pt x="841" y="387"/>
                  </a:cubicBezTo>
                  <a:cubicBezTo>
                    <a:pt x="848" y="363"/>
                    <a:pt x="855" y="337"/>
                    <a:pt x="859" y="310"/>
                  </a:cubicBezTo>
                  <a:cubicBezTo>
                    <a:pt x="869" y="257"/>
                    <a:pt x="868" y="195"/>
                    <a:pt x="848" y="144"/>
                  </a:cubicBezTo>
                  <a:cubicBezTo>
                    <a:pt x="833" y="101"/>
                    <a:pt x="806" y="66"/>
                    <a:pt x="770" y="41"/>
                  </a:cubicBezTo>
                  <a:cubicBezTo>
                    <a:pt x="732" y="12"/>
                    <a:pt x="680" y="2"/>
                    <a:pt x="6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8764505" y="1498763"/>
              <a:ext cx="31601" cy="19391"/>
            </a:xfrm>
            <a:custGeom>
              <a:avLst/>
              <a:gdLst/>
              <a:ahLst/>
              <a:cxnLst/>
              <a:rect l="l" t="t" r="r" b="b"/>
              <a:pathLst>
                <a:path w="999" h="613" extrusionOk="0">
                  <a:moveTo>
                    <a:pt x="825" y="166"/>
                  </a:moveTo>
                  <a:cubicBezTo>
                    <a:pt x="827" y="166"/>
                    <a:pt x="827" y="167"/>
                    <a:pt x="830" y="167"/>
                  </a:cubicBezTo>
                  <a:cubicBezTo>
                    <a:pt x="830" y="166"/>
                    <a:pt x="827" y="166"/>
                    <a:pt x="825" y="166"/>
                  </a:cubicBezTo>
                  <a:close/>
                  <a:moveTo>
                    <a:pt x="861" y="189"/>
                  </a:moveTo>
                  <a:lnTo>
                    <a:pt x="863" y="190"/>
                  </a:lnTo>
                  <a:cubicBezTo>
                    <a:pt x="863" y="189"/>
                    <a:pt x="861" y="189"/>
                    <a:pt x="861" y="189"/>
                  </a:cubicBezTo>
                  <a:close/>
                  <a:moveTo>
                    <a:pt x="887" y="270"/>
                  </a:moveTo>
                  <a:cubicBezTo>
                    <a:pt x="884" y="273"/>
                    <a:pt x="884" y="274"/>
                    <a:pt x="883" y="276"/>
                  </a:cubicBezTo>
                  <a:cubicBezTo>
                    <a:pt x="884" y="274"/>
                    <a:pt x="887" y="273"/>
                    <a:pt x="887" y="270"/>
                  </a:cubicBezTo>
                  <a:close/>
                  <a:moveTo>
                    <a:pt x="854" y="323"/>
                  </a:moveTo>
                  <a:cubicBezTo>
                    <a:pt x="853" y="323"/>
                    <a:pt x="851" y="325"/>
                    <a:pt x="851" y="326"/>
                  </a:cubicBezTo>
                  <a:lnTo>
                    <a:pt x="854" y="323"/>
                  </a:lnTo>
                  <a:close/>
                  <a:moveTo>
                    <a:pt x="489" y="1"/>
                  </a:moveTo>
                  <a:cubicBezTo>
                    <a:pt x="407" y="1"/>
                    <a:pt x="330" y="5"/>
                    <a:pt x="254" y="15"/>
                  </a:cubicBezTo>
                  <a:cubicBezTo>
                    <a:pt x="178" y="25"/>
                    <a:pt x="104" y="44"/>
                    <a:pt x="32" y="68"/>
                  </a:cubicBezTo>
                  <a:cubicBezTo>
                    <a:pt x="8" y="77"/>
                    <a:pt x="1" y="110"/>
                    <a:pt x="9" y="131"/>
                  </a:cubicBezTo>
                  <a:cubicBezTo>
                    <a:pt x="15" y="141"/>
                    <a:pt x="24" y="151"/>
                    <a:pt x="36" y="154"/>
                  </a:cubicBezTo>
                  <a:cubicBezTo>
                    <a:pt x="42" y="157"/>
                    <a:pt x="47" y="158"/>
                    <a:pt x="53" y="158"/>
                  </a:cubicBezTo>
                  <a:cubicBezTo>
                    <a:pt x="60" y="158"/>
                    <a:pt x="66" y="156"/>
                    <a:pt x="74" y="153"/>
                  </a:cubicBezTo>
                  <a:cubicBezTo>
                    <a:pt x="79" y="151"/>
                    <a:pt x="87" y="148"/>
                    <a:pt x="92" y="147"/>
                  </a:cubicBezTo>
                  <a:lnTo>
                    <a:pt x="89" y="147"/>
                  </a:lnTo>
                  <a:cubicBezTo>
                    <a:pt x="190" y="117"/>
                    <a:pt x="293" y="101"/>
                    <a:pt x="396" y="95"/>
                  </a:cubicBezTo>
                  <a:cubicBezTo>
                    <a:pt x="417" y="95"/>
                    <a:pt x="438" y="94"/>
                    <a:pt x="459" y="94"/>
                  </a:cubicBezTo>
                  <a:cubicBezTo>
                    <a:pt x="544" y="94"/>
                    <a:pt x="629" y="101"/>
                    <a:pt x="712" y="120"/>
                  </a:cubicBezTo>
                  <a:cubicBezTo>
                    <a:pt x="709" y="120"/>
                    <a:pt x="704" y="118"/>
                    <a:pt x="701" y="118"/>
                  </a:cubicBezTo>
                  <a:lnTo>
                    <a:pt x="701" y="118"/>
                  </a:lnTo>
                  <a:cubicBezTo>
                    <a:pt x="741" y="130"/>
                    <a:pt x="782" y="141"/>
                    <a:pt x="823" y="160"/>
                  </a:cubicBezTo>
                  <a:lnTo>
                    <a:pt x="820" y="160"/>
                  </a:lnTo>
                  <a:cubicBezTo>
                    <a:pt x="838" y="168"/>
                    <a:pt x="854" y="180"/>
                    <a:pt x="870" y="191"/>
                  </a:cubicBezTo>
                  <a:cubicBezTo>
                    <a:pt x="876" y="197"/>
                    <a:pt x="881" y="203"/>
                    <a:pt x="887" y="210"/>
                  </a:cubicBezTo>
                  <a:cubicBezTo>
                    <a:pt x="890" y="216"/>
                    <a:pt x="891" y="223"/>
                    <a:pt x="896" y="227"/>
                  </a:cubicBezTo>
                  <a:cubicBezTo>
                    <a:pt x="896" y="230"/>
                    <a:pt x="896" y="231"/>
                    <a:pt x="897" y="233"/>
                  </a:cubicBezTo>
                  <a:cubicBezTo>
                    <a:pt x="897" y="240"/>
                    <a:pt x="897" y="247"/>
                    <a:pt x="896" y="254"/>
                  </a:cubicBezTo>
                  <a:cubicBezTo>
                    <a:pt x="894" y="262"/>
                    <a:pt x="890" y="269"/>
                    <a:pt x="888" y="276"/>
                  </a:cubicBezTo>
                  <a:cubicBezTo>
                    <a:pt x="877" y="295"/>
                    <a:pt x="866" y="312"/>
                    <a:pt x="851" y="327"/>
                  </a:cubicBezTo>
                  <a:cubicBezTo>
                    <a:pt x="813" y="366"/>
                    <a:pt x="770" y="396"/>
                    <a:pt x="727" y="426"/>
                  </a:cubicBezTo>
                  <a:cubicBezTo>
                    <a:pt x="679" y="456"/>
                    <a:pt x="629" y="485"/>
                    <a:pt x="576" y="511"/>
                  </a:cubicBezTo>
                  <a:cubicBezTo>
                    <a:pt x="550" y="525"/>
                    <a:pt x="538" y="555"/>
                    <a:pt x="552" y="582"/>
                  </a:cubicBezTo>
                  <a:cubicBezTo>
                    <a:pt x="561" y="600"/>
                    <a:pt x="581" y="612"/>
                    <a:pt x="601" y="612"/>
                  </a:cubicBezTo>
                  <a:cubicBezTo>
                    <a:pt x="609" y="612"/>
                    <a:pt x="616" y="611"/>
                    <a:pt x="624" y="607"/>
                  </a:cubicBezTo>
                  <a:cubicBezTo>
                    <a:pt x="709" y="561"/>
                    <a:pt x="794" y="511"/>
                    <a:pt x="870" y="449"/>
                  </a:cubicBezTo>
                  <a:cubicBezTo>
                    <a:pt x="918" y="409"/>
                    <a:pt x="961" y="362"/>
                    <a:pt x="987" y="303"/>
                  </a:cubicBezTo>
                  <a:cubicBezTo>
                    <a:pt x="996" y="283"/>
                    <a:pt x="999" y="259"/>
                    <a:pt x="999" y="237"/>
                  </a:cubicBezTo>
                  <a:cubicBezTo>
                    <a:pt x="997" y="216"/>
                    <a:pt x="992" y="194"/>
                    <a:pt x="983" y="174"/>
                  </a:cubicBezTo>
                  <a:cubicBezTo>
                    <a:pt x="974" y="154"/>
                    <a:pt x="959" y="137"/>
                    <a:pt x="941" y="123"/>
                  </a:cubicBezTo>
                  <a:cubicBezTo>
                    <a:pt x="924" y="104"/>
                    <a:pt x="903" y="91"/>
                    <a:pt x="881" y="80"/>
                  </a:cubicBezTo>
                  <a:cubicBezTo>
                    <a:pt x="833" y="53"/>
                    <a:pt x="780" y="37"/>
                    <a:pt x="725" y="25"/>
                  </a:cubicBezTo>
                  <a:cubicBezTo>
                    <a:pt x="651" y="10"/>
                    <a:pt x="575" y="2"/>
                    <a:pt x="5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8667520" y="1443564"/>
              <a:ext cx="18062" cy="37263"/>
            </a:xfrm>
            <a:custGeom>
              <a:avLst/>
              <a:gdLst/>
              <a:ahLst/>
              <a:cxnLst/>
              <a:rect l="l" t="t" r="r" b="b"/>
              <a:pathLst>
                <a:path w="571" h="1178" extrusionOk="0">
                  <a:moveTo>
                    <a:pt x="289" y="317"/>
                  </a:moveTo>
                  <a:cubicBezTo>
                    <a:pt x="289" y="318"/>
                    <a:pt x="287" y="321"/>
                    <a:pt x="287" y="321"/>
                  </a:cubicBezTo>
                  <a:cubicBezTo>
                    <a:pt x="287" y="321"/>
                    <a:pt x="287" y="318"/>
                    <a:pt x="289" y="317"/>
                  </a:cubicBezTo>
                  <a:close/>
                  <a:moveTo>
                    <a:pt x="410" y="0"/>
                  </a:moveTo>
                  <a:cubicBezTo>
                    <a:pt x="394" y="0"/>
                    <a:pt x="381" y="9"/>
                    <a:pt x="370" y="22"/>
                  </a:cubicBezTo>
                  <a:cubicBezTo>
                    <a:pt x="340" y="56"/>
                    <a:pt x="313" y="92"/>
                    <a:pt x="289" y="128"/>
                  </a:cubicBezTo>
                  <a:cubicBezTo>
                    <a:pt x="262" y="165"/>
                    <a:pt x="239" y="207"/>
                    <a:pt x="216" y="245"/>
                  </a:cubicBezTo>
                  <a:cubicBezTo>
                    <a:pt x="166" y="333"/>
                    <a:pt x="127" y="426"/>
                    <a:pt x="96" y="523"/>
                  </a:cubicBezTo>
                  <a:cubicBezTo>
                    <a:pt x="63" y="619"/>
                    <a:pt x="40" y="719"/>
                    <a:pt x="24" y="820"/>
                  </a:cubicBezTo>
                  <a:cubicBezTo>
                    <a:pt x="8" y="920"/>
                    <a:pt x="1" y="1024"/>
                    <a:pt x="2" y="1126"/>
                  </a:cubicBezTo>
                  <a:cubicBezTo>
                    <a:pt x="2" y="1139"/>
                    <a:pt x="4" y="1152"/>
                    <a:pt x="12" y="1162"/>
                  </a:cubicBezTo>
                  <a:cubicBezTo>
                    <a:pt x="22" y="1170"/>
                    <a:pt x="33" y="1176"/>
                    <a:pt x="45" y="1178"/>
                  </a:cubicBezTo>
                  <a:cubicBezTo>
                    <a:pt x="47" y="1178"/>
                    <a:pt x="48" y="1178"/>
                    <a:pt x="50" y="1178"/>
                  </a:cubicBezTo>
                  <a:cubicBezTo>
                    <a:pt x="72" y="1178"/>
                    <a:pt x="97" y="1159"/>
                    <a:pt x="97" y="1135"/>
                  </a:cubicBezTo>
                  <a:cubicBezTo>
                    <a:pt x="97" y="1070"/>
                    <a:pt x="98" y="1006"/>
                    <a:pt x="104" y="941"/>
                  </a:cubicBezTo>
                  <a:cubicBezTo>
                    <a:pt x="111" y="864"/>
                    <a:pt x="126" y="789"/>
                    <a:pt x="141" y="715"/>
                  </a:cubicBezTo>
                  <a:lnTo>
                    <a:pt x="141" y="716"/>
                  </a:lnTo>
                  <a:cubicBezTo>
                    <a:pt x="157" y="653"/>
                    <a:pt x="176" y="590"/>
                    <a:pt x="197" y="530"/>
                  </a:cubicBezTo>
                  <a:cubicBezTo>
                    <a:pt x="222" y="459"/>
                    <a:pt x="253" y="390"/>
                    <a:pt x="286" y="324"/>
                  </a:cubicBezTo>
                  <a:lnTo>
                    <a:pt x="286" y="324"/>
                  </a:lnTo>
                  <a:cubicBezTo>
                    <a:pt x="285" y="326"/>
                    <a:pt x="285" y="327"/>
                    <a:pt x="283" y="330"/>
                  </a:cubicBezTo>
                  <a:cubicBezTo>
                    <a:pt x="285" y="326"/>
                    <a:pt x="286" y="323"/>
                    <a:pt x="289" y="321"/>
                  </a:cubicBezTo>
                  <a:lnTo>
                    <a:pt x="289" y="318"/>
                  </a:lnTo>
                  <a:cubicBezTo>
                    <a:pt x="310" y="281"/>
                    <a:pt x="332" y="245"/>
                    <a:pt x="355" y="210"/>
                  </a:cubicBezTo>
                  <a:cubicBezTo>
                    <a:pt x="368" y="190"/>
                    <a:pt x="382" y="171"/>
                    <a:pt x="398" y="152"/>
                  </a:cubicBezTo>
                  <a:cubicBezTo>
                    <a:pt x="400" y="164"/>
                    <a:pt x="405" y="174"/>
                    <a:pt x="408" y="182"/>
                  </a:cubicBezTo>
                  <a:cubicBezTo>
                    <a:pt x="422" y="232"/>
                    <a:pt x="435" y="281"/>
                    <a:pt x="443" y="333"/>
                  </a:cubicBezTo>
                  <a:cubicBezTo>
                    <a:pt x="453" y="386"/>
                    <a:pt x="456" y="439"/>
                    <a:pt x="461" y="493"/>
                  </a:cubicBezTo>
                  <a:lnTo>
                    <a:pt x="461" y="490"/>
                  </a:lnTo>
                  <a:lnTo>
                    <a:pt x="461" y="490"/>
                  </a:lnTo>
                  <a:cubicBezTo>
                    <a:pt x="465" y="659"/>
                    <a:pt x="455" y="825"/>
                    <a:pt x="443" y="994"/>
                  </a:cubicBezTo>
                  <a:cubicBezTo>
                    <a:pt x="442" y="1020"/>
                    <a:pt x="462" y="1046"/>
                    <a:pt x="489" y="1047"/>
                  </a:cubicBezTo>
                  <a:cubicBezTo>
                    <a:pt x="491" y="1048"/>
                    <a:pt x="494" y="1048"/>
                    <a:pt x="496" y="1048"/>
                  </a:cubicBezTo>
                  <a:cubicBezTo>
                    <a:pt x="520" y="1048"/>
                    <a:pt x="542" y="1028"/>
                    <a:pt x="544" y="1003"/>
                  </a:cubicBezTo>
                  <a:cubicBezTo>
                    <a:pt x="557" y="831"/>
                    <a:pt x="571" y="659"/>
                    <a:pt x="564" y="487"/>
                  </a:cubicBezTo>
                  <a:cubicBezTo>
                    <a:pt x="561" y="409"/>
                    <a:pt x="551" y="330"/>
                    <a:pt x="535" y="253"/>
                  </a:cubicBezTo>
                  <a:cubicBezTo>
                    <a:pt x="519" y="175"/>
                    <a:pt x="494" y="102"/>
                    <a:pt x="461" y="31"/>
                  </a:cubicBezTo>
                  <a:cubicBezTo>
                    <a:pt x="453" y="15"/>
                    <a:pt x="436" y="2"/>
                    <a:pt x="418" y="1"/>
                  </a:cubicBezTo>
                  <a:lnTo>
                    <a:pt x="413" y="1"/>
                  </a:lnTo>
                  <a:cubicBezTo>
                    <a:pt x="412" y="0"/>
                    <a:pt x="411" y="0"/>
                    <a:pt x="41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8695071" y="1483453"/>
              <a:ext cx="25749" cy="16544"/>
            </a:xfrm>
            <a:custGeom>
              <a:avLst/>
              <a:gdLst/>
              <a:ahLst/>
              <a:cxnLst/>
              <a:rect l="l" t="t" r="r" b="b"/>
              <a:pathLst>
                <a:path w="814" h="523" extrusionOk="0">
                  <a:moveTo>
                    <a:pt x="681" y="137"/>
                  </a:moveTo>
                  <a:cubicBezTo>
                    <a:pt x="681" y="138"/>
                    <a:pt x="684" y="141"/>
                    <a:pt x="684" y="141"/>
                  </a:cubicBezTo>
                  <a:cubicBezTo>
                    <a:pt x="681" y="141"/>
                    <a:pt x="681" y="138"/>
                    <a:pt x="681" y="137"/>
                  </a:cubicBezTo>
                  <a:close/>
                  <a:moveTo>
                    <a:pt x="617" y="325"/>
                  </a:moveTo>
                  <a:cubicBezTo>
                    <a:pt x="616" y="326"/>
                    <a:pt x="615" y="327"/>
                    <a:pt x="615" y="329"/>
                  </a:cubicBezTo>
                  <a:cubicBezTo>
                    <a:pt x="616" y="328"/>
                    <a:pt x="616" y="326"/>
                    <a:pt x="617" y="325"/>
                  </a:cubicBezTo>
                  <a:close/>
                  <a:moveTo>
                    <a:pt x="166" y="411"/>
                  </a:moveTo>
                  <a:cubicBezTo>
                    <a:pt x="164" y="413"/>
                    <a:pt x="163" y="415"/>
                    <a:pt x="161" y="416"/>
                  </a:cubicBezTo>
                  <a:cubicBezTo>
                    <a:pt x="163" y="415"/>
                    <a:pt x="164" y="413"/>
                    <a:pt x="166" y="411"/>
                  </a:cubicBezTo>
                  <a:close/>
                  <a:moveTo>
                    <a:pt x="664" y="1"/>
                  </a:moveTo>
                  <a:cubicBezTo>
                    <a:pt x="643" y="2"/>
                    <a:pt x="626" y="7"/>
                    <a:pt x="608" y="10"/>
                  </a:cubicBezTo>
                  <a:cubicBezTo>
                    <a:pt x="586" y="14"/>
                    <a:pt x="566" y="22"/>
                    <a:pt x="545" y="28"/>
                  </a:cubicBezTo>
                  <a:cubicBezTo>
                    <a:pt x="516" y="37"/>
                    <a:pt x="492" y="51"/>
                    <a:pt x="465" y="64"/>
                  </a:cubicBezTo>
                  <a:cubicBezTo>
                    <a:pt x="409" y="91"/>
                    <a:pt x="357" y="124"/>
                    <a:pt x="307" y="160"/>
                  </a:cubicBezTo>
                  <a:cubicBezTo>
                    <a:pt x="197" y="239"/>
                    <a:pt x="92" y="336"/>
                    <a:pt x="15" y="446"/>
                  </a:cubicBezTo>
                  <a:cubicBezTo>
                    <a:pt x="1" y="468"/>
                    <a:pt x="5" y="499"/>
                    <a:pt x="26" y="514"/>
                  </a:cubicBezTo>
                  <a:cubicBezTo>
                    <a:pt x="35" y="520"/>
                    <a:pt x="44" y="523"/>
                    <a:pt x="53" y="523"/>
                  </a:cubicBezTo>
                  <a:cubicBezTo>
                    <a:pt x="68" y="523"/>
                    <a:pt x="83" y="515"/>
                    <a:pt x="92" y="502"/>
                  </a:cubicBezTo>
                  <a:cubicBezTo>
                    <a:pt x="115" y="471"/>
                    <a:pt x="141" y="438"/>
                    <a:pt x="170" y="408"/>
                  </a:cubicBezTo>
                  <a:lnTo>
                    <a:pt x="170" y="408"/>
                  </a:lnTo>
                  <a:cubicBezTo>
                    <a:pt x="169" y="408"/>
                    <a:pt x="168" y="408"/>
                    <a:pt x="168" y="409"/>
                  </a:cubicBezTo>
                  <a:lnTo>
                    <a:pt x="168" y="409"/>
                  </a:lnTo>
                  <a:cubicBezTo>
                    <a:pt x="235" y="339"/>
                    <a:pt x="311" y="275"/>
                    <a:pt x="394" y="222"/>
                  </a:cubicBezTo>
                  <a:cubicBezTo>
                    <a:pt x="452" y="186"/>
                    <a:pt x="513" y="153"/>
                    <a:pt x="578" y="134"/>
                  </a:cubicBezTo>
                  <a:cubicBezTo>
                    <a:pt x="599" y="128"/>
                    <a:pt x="622" y="123"/>
                    <a:pt x="645" y="121"/>
                  </a:cubicBezTo>
                  <a:cubicBezTo>
                    <a:pt x="652" y="121"/>
                    <a:pt x="658" y="121"/>
                    <a:pt x="665" y="123"/>
                  </a:cubicBezTo>
                  <a:cubicBezTo>
                    <a:pt x="669" y="124"/>
                    <a:pt x="672" y="124"/>
                    <a:pt x="676" y="127"/>
                  </a:cubicBezTo>
                  <a:cubicBezTo>
                    <a:pt x="676" y="128"/>
                    <a:pt x="678" y="128"/>
                    <a:pt x="678" y="130"/>
                  </a:cubicBezTo>
                  <a:cubicBezTo>
                    <a:pt x="679" y="133"/>
                    <a:pt x="679" y="137"/>
                    <a:pt x="679" y="143"/>
                  </a:cubicBezTo>
                  <a:cubicBezTo>
                    <a:pt x="679" y="154"/>
                    <a:pt x="678" y="167"/>
                    <a:pt x="676" y="179"/>
                  </a:cubicBezTo>
                  <a:cubicBezTo>
                    <a:pt x="662" y="229"/>
                    <a:pt x="642" y="278"/>
                    <a:pt x="617" y="325"/>
                  </a:cubicBezTo>
                  <a:lnTo>
                    <a:pt x="617" y="325"/>
                  </a:lnTo>
                  <a:cubicBezTo>
                    <a:pt x="617" y="324"/>
                    <a:pt x="618" y="324"/>
                    <a:pt x="618" y="323"/>
                  </a:cubicBezTo>
                  <a:lnTo>
                    <a:pt x="618" y="323"/>
                  </a:lnTo>
                  <a:cubicBezTo>
                    <a:pt x="606" y="346"/>
                    <a:pt x="593" y="369"/>
                    <a:pt x="580" y="390"/>
                  </a:cubicBezTo>
                  <a:cubicBezTo>
                    <a:pt x="572" y="408"/>
                    <a:pt x="566" y="423"/>
                    <a:pt x="570" y="441"/>
                  </a:cubicBezTo>
                  <a:cubicBezTo>
                    <a:pt x="573" y="459"/>
                    <a:pt x="583" y="474"/>
                    <a:pt x="598" y="485"/>
                  </a:cubicBezTo>
                  <a:cubicBezTo>
                    <a:pt x="609" y="492"/>
                    <a:pt x="622" y="497"/>
                    <a:pt x="635" y="497"/>
                  </a:cubicBezTo>
                  <a:cubicBezTo>
                    <a:pt x="640" y="497"/>
                    <a:pt x="644" y="496"/>
                    <a:pt x="649" y="495"/>
                  </a:cubicBezTo>
                  <a:cubicBezTo>
                    <a:pt x="665" y="492"/>
                    <a:pt x="685" y="482"/>
                    <a:pt x="692" y="466"/>
                  </a:cubicBezTo>
                  <a:cubicBezTo>
                    <a:pt x="731" y="395"/>
                    <a:pt x="770" y="323"/>
                    <a:pt x="792" y="244"/>
                  </a:cubicBezTo>
                  <a:cubicBezTo>
                    <a:pt x="807" y="200"/>
                    <a:pt x="814" y="147"/>
                    <a:pt x="801" y="101"/>
                  </a:cubicBezTo>
                  <a:cubicBezTo>
                    <a:pt x="795" y="81"/>
                    <a:pt x="787" y="67"/>
                    <a:pt x="777" y="51"/>
                  </a:cubicBezTo>
                  <a:cubicBezTo>
                    <a:pt x="764" y="32"/>
                    <a:pt x="744" y="24"/>
                    <a:pt x="727" y="14"/>
                  </a:cubicBezTo>
                  <a:cubicBezTo>
                    <a:pt x="712" y="7"/>
                    <a:pt x="694" y="4"/>
                    <a:pt x="678" y="2"/>
                  </a:cubicBezTo>
                  <a:cubicBezTo>
                    <a:pt x="672" y="2"/>
                    <a:pt x="669" y="2"/>
                    <a:pt x="66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8541432" y="1483295"/>
              <a:ext cx="14203" cy="21447"/>
            </a:xfrm>
            <a:custGeom>
              <a:avLst/>
              <a:gdLst/>
              <a:ahLst/>
              <a:cxnLst/>
              <a:rect l="l" t="t" r="r" b="b"/>
              <a:pathLst>
                <a:path w="449" h="678" extrusionOk="0">
                  <a:moveTo>
                    <a:pt x="339" y="304"/>
                  </a:moveTo>
                  <a:cubicBezTo>
                    <a:pt x="339" y="305"/>
                    <a:pt x="340" y="307"/>
                    <a:pt x="340" y="307"/>
                  </a:cubicBezTo>
                  <a:cubicBezTo>
                    <a:pt x="340" y="305"/>
                    <a:pt x="340" y="304"/>
                    <a:pt x="339" y="304"/>
                  </a:cubicBezTo>
                  <a:close/>
                  <a:moveTo>
                    <a:pt x="69" y="0"/>
                  </a:moveTo>
                  <a:cubicBezTo>
                    <a:pt x="56" y="6"/>
                    <a:pt x="45" y="10"/>
                    <a:pt x="36" y="19"/>
                  </a:cubicBezTo>
                  <a:cubicBezTo>
                    <a:pt x="25" y="27"/>
                    <a:pt x="22" y="39"/>
                    <a:pt x="21" y="50"/>
                  </a:cubicBezTo>
                  <a:cubicBezTo>
                    <a:pt x="15" y="72"/>
                    <a:pt x="11" y="92"/>
                    <a:pt x="8" y="113"/>
                  </a:cubicBezTo>
                  <a:cubicBezTo>
                    <a:pt x="2" y="143"/>
                    <a:pt x="2" y="176"/>
                    <a:pt x="2" y="206"/>
                  </a:cubicBezTo>
                  <a:cubicBezTo>
                    <a:pt x="1" y="264"/>
                    <a:pt x="9" y="320"/>
                    <a:pt x="22" y="375"/>
                  </a:cubicBezTo>
                  <a:cubicBezTo>
                    <a:pt x="31" y="420"/>
                    <a:pt x="49" y="464"/>
                    <a:pt x="65" y="507"/>
                  </a:cubicBezTo>
                  <a:cubicBezTo>
                    <a:pt x="87" y="562"/>
                    <a:pt x="118" y="612"/>
                    <a:pt x="150" y="662"/>
                  </a:cubicBezTo>
                  <a:cubicBezTo>
                    <a:pt x="157" y="670"/>
                    <a:pt x="171" y="678"/>
                    <a:pt x="181" y="678"/>
                  </a:cubicBezTo>
                  <a:cubicBezTo>
                    <a:pt x="183" y="678"/>
                    <a:pt x="185" y="678"/>
                    <a:pt x="187" y="678"/>
                  </a:cubicBezTo>
                  <a:cubicBezTo>
                    <a:pt x="198" y="678"/>
                    <a:pt x="208" y="675"/>
                    <a:pt x="217" y="666"/>
                  </a:cubicBezTo>
                  <a:cubicBezTo>
                    <a:pt x="225" y="657"/>
                    <a:pt x="233" y="647"/>
                    <a:pt x="233" y="635"/>
                  </a:cubicBezTo>
                  <a:cubicBezTo>
                    <a:pt x="235" y="620"/>
                    <a:pt x="230" y="612"/>
                    <a:pt x="223" y="599"/>
                  </a:cubicBezTo>
                  <a:cubicBezTo>
                    <a:pt x="217" y="592"/>
                    <a:pt x="211" y="584"/>
                    <a:pt x="208" y="576"/>
                  </a:cubicBezTo>
                  <a:cubicBezTo>
                    <a:pt x="193" y="549"/>
                    <a:pt x="178" y="521"/>
                    <a:pt x="164" y="493"/>
                  </a:cubicBezTo>
                  <a:cubicBezTo>
                    <a:pt x="151" y="468"/>
                    <a:pt x="140" y="441"/>
                    <a:pt x="131" y="413"/>
                  </a:cubicBezTo>
                  <a:cubicBezTo>
                    <a:pt x="122" y="383"/>
                    <a:pt x="114" y="354"/>
                    <a:pt x="108" y="322"/>
                  </a:cubicBezTo>
                  <a:cubicBezTo>
                    <a:pt x="101" y="292"/>
                    <a:pt x="99" y="261"/>
                    <a:pt x="97" y="228"/>
                  </a:cubicBezTo>
                  <a:cubicBezTo>
                    <a:pt x="97" y="201"/>
                    <a:pt x="97" y="175"/>
                    <a:pt x="99" y="146"/>
                  </a:cubicBezTo>
                  <a:cubicBezTo>
                    <a:pt x="101" y="132"/>
                    <a:pt x="102" y="115"/>
                    <a:pt x="104" y="100"/>
                  </a:cubicBezTo>
                  <a:cubicBezTo>
                    <a:pt x="130" y="108"/>
                    <a:pt x="151" y="115"/>
                    <a:pt x="174" y="126"/>
                  </a:cubicBezTo>
                  <a:lnTo>
                    <a:pt x="164" y="121"/>
                  </a:lnTo>
                  <a:lnTo>
                    <a:pt x="164" y="121"/>
                  </a:lnTo>
                  <a:cubicBezTo>
                    <a:pt x="178" y="128"/>
                    <a:pt x="193" y="136"/>
                    <a:pt x="204" y="146"/>
                  </a:cubicBezTo>
                  <a:cubicBezTo>
                    <a:pt x="217" y="155"/>
                    <a:pt x="227" y="164"/>
                    <a:pt x="240" y="175"/>
                  </a:cubicBezTo>
                  <a:cubicBezTo>
                    <a:pt x="256" y="191"/>
                    <a:pt x="271" y="205"/>
                    <a:pt x="286" y="221"/>
                  </a:cubicBezTo>
                  <a:cubicBezTo>
                    <a:pt x="309" y="248"/>
                    <a:pt x="327" y="278"/>
                    <a:pt x="347" y="307"/>
                  </a:cubicBezTo>
                  <a:cubicBezTo>
                    <a:pt x="351" y="312"/>
                    <a:pt x="353" y="315"/>
                    <a:pt x="357" y="321"/>
                  </a:cubicBezTo>
                  <a:cubicBezTo>
                    <a:pt x="363" y="332"/>
                    <a:pt x="370" y="341"/>
                    <a:pt x="383" y="347"/>
                  </a:cubicBezTo>
                  <a:cubicBezTo>
                    <a:pt x="388" y="348"/>
                    <a:pt x="393" y="349"/>
                    <a:pt x="398" y="349"/>
                  </a:cubicBezTo>
                  <a:cubicBezTo>
                    <a:pt x="406" y="349"/>
                    <a:pt x="413" y="347"/>
                    <a:pt x="419" y="344"/>
                  </a:cubicBezTo>
                  <a:cubicBezTo>
                    <a:pt x="430" y="340"/>
                    <a:pt x="439" y="330"/>
                    <a:pt x="445" y="318"/>
                  </a:cubicBezTo>
                  <a:cubicBezTo>
                    <a:pt x="447" y="307"/>
                    <a:pt x="449" y="291"/>
                    <a:pt x="442" y="279"/>
                  </a:cubicBezTo>
                  <a:cubicBezTo>
                    <a:pt x="402" y="215"/>
                    <a:pt x="359" y="148"/>
                    <a:pt x="298" y="98"/>
                  </a:cubicBezTo>
                  <a:cubicBezTo>
                    <a:pt x="273" y="75"/>
                    <a:pt x="244" y="53"/>
                    <a:pt x="210" y="39"/>
                  </a:cubicBezTo>
                  <a:cubicBezTo>
                    <a:pt x="187" y="27"/>
                    <a:pt x="165" y="20"/>
                    <a:pt x="140" y="13"/>
                  </a:cubicBezTo>
                  <a:cubicBezTo>
                    <a:pt x="118" y="6"/>
                    <a:pt x="95" y="5"/>
                    <a:pt x="7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8497147" y="1512175"/>
              <a:ext cx="14298" cy="21858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04" y="476"/>
                  </a:moveTo>
                  <a:cubicBezTo>
                    <a:pt x="204" y="479"/>
                    <a:pt x="205" y="481"/>
                    <a:pt x="205" y="482"/>
                  </a:cubicBezTo>
                  <a:cubicBezTo>
                    <a:pt x="205" y="479"/>
                    <a:pt x="204" y="479"/>
                    <a:pt x="204" y="476"/>
                  </a:cubicBezTo>
                  <a:close/>
                  <a:moveTo>
                    <a:pt x="138" y="0"/>
                  </a:moveTo>
                  <a:cubicBezTo>
                    <a:pt x="136" y="0"/>
                    <a:pt x="133" y="1"/>
                    <a:pt x="129" y="1"/>
                  </a:cubicBezTo>
                  <a:cubicBezTo>
                    <a:pt x="108" y="4"/>
                    <a:pt x="89" y="21"/>
                    <a:pt x="80" y="42"/>
                  </a:cubicBezTo>
                  <a:cubicBezTo>
                    <a:pt x="0" y="238"/>
                    <a:pt x="35" y="465"/>
                    <a:pt x="128" y="652"/>
                  </a:cubicBezTo>
                  <a:cubicBezTo>
                    <a:pt x="141" y="675"/>
                    <a:pt x="165" y="691"/>
                    <a:pt x="191" y="691"/>
                  </a:cubicBezTo>
                  <a:cubicBezTo>
                    <a:pt x="200" y="691"/>
                    <a:pt x="210" y="688"/>
                    <a:pt x="219" y="684"/>
                  </a:cubicBezTo>
                  <a:cubicBezTo>
                    <a:pt x="251" y="668"/>
                    <a:pt x="269" y="627"/>
                    <a:pt x="251" y="594"/>
                  </a:cubicBezTo>
                  <a:cubicBezTo>
                    <a:pt x="234" y="558"/>
                    <a:pt x="219" y="523"/>
                    <a:pt x="205" y="486"/>
                  </a:cubicBezTo>
                  <a:cubicBezTo>
                    <a:pt x="195" y="459"/>
                    <a:pt x="188" y="430"/>
                    <a:pt x="182" y="402"/>
                  </a:cubicBezTo>
                  <a:cubicBezTo>
                    <a:pt x="172" y="364"/>
                    <a:pt x="171" y="324"/>
                    <a:pt x="169" y="287"/>
                  </a:cubicBezTo>
                  <a:cubicBezTo>
                    <a:pt x="169" y="253"/>
                    <a:pt x="171" y="218"/>
                    <a:pt x="176" y="186"/>
                  </a:cubicBezTo>
                  <a:cubicBezTo>
                    <a:pt x="202" y="214"/>
                    <a:pt x="227" y="246"/>
                    <a:pt x="249" y="279"/>
                  </a:cubicBezTo>
                  <a:cubicBezTo>
                    <a:pt x="284" y="333"/>
                    <a:pt x="310" y="393"/>
                    <a:pt x="335" y="453"/>
                  </a:cubicBezTo>
                  <a:cubicBezTo>
                    <a:pt x="345" y="475"/>
                    <a:pt x="367" y="487"/>
                    <a:pt x="389" y="487"/>
                  </a:cubicBezTo>
                  <a:cubicBezTo>
                    <a:pt x="397" y="487"/>
                    <a:pt x="405" y="485"/>
                    <a:pt x="413" y="482"/>
                  </a:cubicBezTo>
                  <a:cubicBezTo>
                    <a:pt x="443" y="468"/>
                    <a:pt x="451" y="433"/>
                    <a:pt x="438" y="405"/>
                  </a:cubicBezTo>
                  <a:cubicBezTo>
                    <a:pt x="410" y="330"/>
                    <a:pt x="378" y="259"/>
                    <a:pt x="334" y="190"/>
                  </a:cubicBezTo>
                  <a:cubicBezTo>
                    <a:pt x="315" y="161"/>
                    <a:pt x="294" y="135"/>
                    <a:pt x="272" y="107"/>
                  </a:cubicBezTo>
                  <a:cubicBezTo>
                    <a:pt x="244" y="72"/>
                    <a:pt x="208" y="42"/>
                    <a:pt x="176" y="11"/>
                  </a:cubicBezTo>
                  <a:cubicBezTo>
                    <a:pt x="166" y="4"/>
                    <a:pt x="152" y="1"/>
                    <a:pt x="141" y="1"/>
                  </a:cubicBezTo>
                  <a:cubicBezTo>
                    <a:pt x="140" y="0"/>
                    <a:pt x="139" y="0"/>
                    <a:pt x="13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8708832" y="1553677"/>
              <a:ext cx="39889" cy="39477"/>
            </a:xfrm>
            <a:custGeom>
              <a:avLst/>
              <a:gdLst/>
              <a:ahLst/>
              <a:cxnLst/>
              <a:rect l="l" t="t" r="r" b="b"/>
              <a:pathLst>
                <a:path w="1261" h="1248" extrusionOk="0">
                  <a:moveTo>
                    <a:pt x="884" y="154"/>
                  </a:moveTo>
                  <a:cubicBezTo>
                    <a:pt x="886" y="154"/>
                    <a:pt x="887" y="155"/>
                    <a:pt x="889" y="155"/>
                  </a:cubicBezTo>
                  <a:cubicBezTo>
                    <a:pt x="888" y="155"/>
                    <a:pt x="886" y="155"/>
                    <a:pt x="884" y="154"/>
                  </a:cubicBezTo>
                  <a:close/>
                  <a:moveTo>
                    <a:pt x="1054" y="214"/>
                  </a:moveTo>
                  <a:lnTo>
                    <a:pt x="1054" y="214"/>
                  </a:lnTo>
                  <a:cubicBezTo>
                    <a:pt x="1057" y="216"/>
                    <a:pt x="1061" y="218"/>
                    <a:pt x="1065" y="219"/>
                  </a:cubicBezTo>
                  <a:lnTo>
                    <a:pt x="1054" y="214"/>
                  </a:lnTo>
                  <a:close/>
                  <a:moveTo>
                    <a:pt x="43" y="0"/>
                  </a:moveTo>
                  <a:cubicBezTo>
                    <a:pt x="21" y="0"/>
                    <a:pt x="5" y="18"/>
                    <a:pt x="2" y="40"/>
                  </a:cubicBezTo>
                  <a:cubicBezTo>
                    <a:pt x="1" y="65"/>
                    <a:pt x="21" y="88"/>
                    <a:pt x="45" y="92"/>
                  </a:cubicBezTo>
                  <a:cubicBezTo>
                    <a:pt x="324" y="120"/>
                    <a:pt x="603" y="94"/>
                    <a:pt x="877" y="153"/>
                  </a:cubicBezTo>
                  <a:lnTo>
                    <a:pt x="877" y="153"/>
                  </a:lnTo>
                  <a:cubicBezTo>
                    <a:pt x="940" y="169"/>
                    <a:pt x="996" y="186"/>
                    <a:pt x="1053" y="214"/>
                  </a:cubicBezTo>
                  <a:lnTo>
                    <a:pt x="1053" y="214"/>
                  </a:lnTo>
                  <a:cubicBezTo>
                    <a:pt x="1081" y="228"/>
                    <a:pt x="1105" y="244"/>
                    <a:pt x="1131" y="261"/>
                  </a:cubicBezTo>
                  <a:cubicBezTo>
                    <a:pt x="1118" y="278"/>
                    <a:pt x="1108" y="292"/>
                    <a:pt x="1092" y="308"/>
                  </a:cubicBezTo>
                  <a:lnTo>
                    <a:pt x="1099" y="301"/>
                  </a:lnTo>
                  <a:lnTo>
                    <a:pt x="1099" y="301"/>
                  </a:lnTo>
                  <a:cubicBezTo>
                    <a:pt x="1096" y="304"/>
                    <a:pt x="1092" y="308"/>
                    <a:pt x="1091" y="311"/>
                  </a:cubicBezTo>
                  <a:cubicBezTo>
                    <a:pt x="1068" y="335"/>
                    <a:pt x="1045" y="357"/>
                    <a:pt x="1019" y="378"/>
                  </a:cubicBezTo>
                  <a:cubicBezTo>
                    <a:pt x="992" y="401"/>
                    <a:pt x="960" y="423"/>
                    <a:pt x="930" y="443"/>
                  </a:cubicBezTo>
                  <a:cubicBezTo>
                    <a:pt x="851" y="489"/>
                    <a:pt x="768" y="524"/>
                    <a:pt x="682" y="553"/>
                  </a:cubicBezTo>
                  <a:cubicBezTo>
                    <a:pt x="687" y="552"/>
                    <a:pt x="691" y="550"/>
                    <a:pt x="697" y="550"/>
                  </a:cubicBezTo>
                  <a:cubicBezTo>
                    <a:pt x="661" y="560"/>
                    <a:pt x="625" y="572"/>
                    <a:pt x="588" y="580"/>
                  </a:cubicBezTo>
                  <a:cubicBezTo>
                    <a:pt x="561" y="586"/>
                    <a:pt x="539" y="608"/>
                    <a:pt x="538" y="636"/>
                  </a:cubicBezTo>
                  <a:cubicBezTo>
                    <a:pt x="534" y="665"/>
                    <a:pt x="552" y="688"/>
                    <a:pt x="578" y="701"/>
                  </a:cubicBezTo>
                  <a:cubicBezTo>
                    <a:pt x="631" y="725"/>
                    <a:pt x="685" y="748"/>
                    <a:pt x="737" y="775"/>
                  </a:cubicBezTo>
                  <a:cubicBezTo>
                    <a:pt x="799" y="810"/>
                    <a:pt x="859" y="852"/>
                    <a:pt x="914" y="899"/>
                  </a:cubicBezTo>
                  <a:lnTo>
                    <a:pt x="914" y="899"/>
                  </a:lnTo>
                  <a:cubicBezTo>
                    <a:pt x="913" y="899"/>
                    <a:pt x="913" y="898"/>
                    <a:pt x="913" y="898"/>
                  </a:cubicBezTo>
                  <a:lnTo>
                    <a:pt x="913" y="898"/>
                  </a:lnTo>
                  <a:cubicBezTo>
                    <a:pt x="913" y="898"/>
                    <a:pt x="913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4" y="899"/>
                    <a:pt x="914" y="899"/>
                  </a:cubicBezTo>
                  <a:lnTo>
                    <a:pt x="914" y="899"/>
                  </a:lnTo>
                  <a:cubicBezTo>
                    <a:pt x="914" y="899"/>
                    <a:pt x="915" y="900"/>
                    <a:pt x="916" y="901"/>
                  </a:cubicBezTo>
                  <a:lnTo>
                    <a:pt x="916" y="901"/>
                  </a:lnTo>
                  <a:cubicBezTo>
                    <a:pt x="915" y="900"/>
                    <a:pt x="915" y="900"/>
                    <a:pt x="914" y="899"/>
                  </a:cubicBezTo>
                  <a:lnTo>
                    <a:pt x="914" y="899"/>
                  </a:lnTo>
                  <a:cubicBezTo>
                    <a:pt x="941" y="925"/>
                    <a:pt x="963" y="952"/>
                    <a:pt x="987" y="981"/>
                  </a:cubicBezTo>
                  <a:cubicBezTo>
                    <a:pt x="996" y="996"/>
                    <a:pt x="1003" y="1011"/>
                    <a:pt x="1010" y="1027"/>
                  </a:cubicBezTo>
                  <a:cubicBezTo>
                    <a:pt x="1012" y="1033"/>
                    <a:pt x="1013" y="1040"/>
                    <a:pt x="1013" y="1046"/>
                  </a:cubicBezTo>
                  <a:cubicBezTo>
                    <a:pt x="1013" y="1049"/>
                    <a:pt x="1013" y="1053"/>
                    <a:pt x="1012" y="1056"/>
                  </a:cubicBezTo>
                  <a:cubicBezTo>
                    <a:pt x="1010" y="1059"/>
                    <a:pt x="1009" y="1060"/>
                    <a:pt x="1007" y="1063"/>
                  </a:cubicBezTo>
                  <a:cubicBezTo>
                    <a:pt x="1003" y="1066"/>
                    <a:pt x="1002" y="1067"/>
                    <a:pt x="997" y="1070"/>
                  </a:cubicBezTo>
                  <a:cubicBezTo>
                    <a:pt x="990" y="1074"/>
                    <a:pt x="982" y="1077"/>
                    <a:pt x="973" y="1081"/>
                  </a:cubicBezTo>
                  <a:cubicBezTo>
                    <a:pt x="946" y="1089"/>
                    <a:pt x="922" y="1091"/>
                    <a:pt x="893" y="1094"/>
                  </a:cubicBezTo>
                  <a:cubicBezTo>
                    <a:pt x="888" y="1094"/>
                    <a:pt x="884" y="1094"/>
                    <a:pt x="879" y="1094"/>
                  </a:cubicBezTo>
                  <a:cubicBezTo>
                    <a:pt x="785" y="1094"/>
                    <a:pt x="691" y="1081"/>
                    <a:pt x="601" y="1061"/>
                  </a:cubicBezTo>
                  <a:cubicBezTo>
                    <a:pt x="598" y="1061"/>
                    <a:pt x="596" y="1061"/>
                    <a:pt x="593" y="1061"/>
                  </a:cubicBezTo>
                  <a:cubicBezTo>
                    <a:pt x="575" y="1061"/>
                    <a:pt x="556" y="1069"/>
                    <a:pt x="544" y="1080"/>
                  </a:cubicBezTo>
                  <a:cubicBezTo>
                    <a:pt x="528" y="1094"/>
                    <a:pt x="518" y="1112"/>
                    <a:pt x="516" y="1133"/>
                  </a:cubicBezTo>
                  <a:cubicBezTo>
                    <a:pt x="515" y="1154"/>
                    <a:pt x="521" y="1175"/>
                    <a:pt x="535" y="1190"/>
                  </a:cubicBezTo>
                  <a:cubicBezTo>
                    <a:pt x="548" y="1206"/>
                    <a:pt x="566" y="1213"/>
                    <a:pt x="588" y="1217"/>
                  </a:cubicBezTo>
                  <a:cubicBezTo>
                    <a:pt x="675" y="1233"/>
                    <a:pt x="763" y="1246"/>
                    <a:pt x="853" y="1248"/>
                  </a:cubicBezTo>
                  <a:cubicBezTo>
                    <a:pt x="912" y="1248"/>
                    <a:pt x="972" y="1242"/>
                    <a:pt x="1026" y="1223"/>
                  </a:cubicBezTo>
                  <a:cubicBezTo>
                    <a:pt x="1048" y="1216"/>
                    <a:pt x="1068" y="1205"/>
                    <a:pt x="1085" y="1192"/>
                  </a:cubicBezTo>
                  <a:cubicBezTo>
                    <a:pt x="1102" y="1182"/>
                    <a:pt x="1115" y="1167"/>
                    <a:pt x="1126" y="1152"/>
                  </a:cubicBezTo>
                  <a:cubicBezTo>
                    <a:pt x="1138" y="1137"/>
                    <a:pt x="1146" y="1119"/>
                    <a:pt x="1149" y="1102"/>
                  </a:cubicBezTo>
                  <a:cubicBezTo>
                    <a:pt x="1156" y="1076"/>
                    <a:pt x="1156" y="1053"/>
                    <a:pt x="1155" y="1026"/>
                  </a:cubicBezTo>
                  <a:cubicBezTo>
                    <a:pt x="1154" y="1006"/>
                    <a:pt x="1146" y="987"/>
                    <a:pt x="1139" y="968"/>
                  </a:cubicBezTo>
                  <a:cubicBezTo>
                    <a:pt x="1132" y="947"/>
                    <a:pt x="1119" y="930"/>
                    <a:pt x="1106" y="911"/>
                  </a:cubicBezTo>
                  <a:cubicBezTo>
                    <a:pt x="1075" y="865"/>
                    <a:pt x="1035" y="825"/>
                    <a:pt x="992" y="788"/>
                  </a:cubicBezTo>
                  <a:cubicBezTo>
                    <a:pt x="944" y="745"/>
                    <a:pt x="890" y="711"/>
                    <a:pt x="837" y="679"/>
                  </a:cubicBezTo>
                  <a:cubicBezTo>
                    <a:pt x="817" y="668"/>
                    <a:pt x="796" y="655"/>
                    <a:pt x="774" y="645"/>
                  </a:cubicBezTo>
                  <a:cubicBezTo>
                    <a:pt x="787" y="639"/>
                    <a:pt x="801" y="633"/>
                    <a:pt x="813" y="629"/>
                  </a:cubicBezTo>
                  <a:cubicBezTo>
                    <a:pt x="874" y="602"/>
                    <a:pt x="933" y="572"/>
                    <a:pt x="989" y="536"/>
                  </a:cubicBezTo>
                  <a:cubicBezTo>
                    <a:pt x="1092" y="471"/>
                    <a:pt x="1181" y="387"/>
                    <a:pt x="1245" y="282"/>
                  </a:cubicBezTo>
                  <a:cubicBezTo>
                    <a:pt x="1261" y="258"/>
                    <a:pt x="1255" y="229"/>
                    <a:pt x="1232" y="209"/>
                  </a:cubicBezTo>
                  <a:cubicBezTo>
                    <a:pt x="1078" y="86"/>
                    <a:pt x="881" y="46"/>
                    <a:pt x="690" y="30"/>
                  </a:cubicBezTo>
                  <a:cubicBezTo>
                    <a:pt x="588" y="22"/>
                    <a:pt x="486" y="20"/>
                    <a:pt x="383" y="18"/>
                  </a:cubicBezTo>
                  <a:cubicBezTo>
                    <a:pt x="274" y="16"/>
                    <a:pt x="166" y="13"/>
                    <a:pt x="57" y="2"/>
                  </a:cubicBezTo>
                  <a:lnTo>
                    <a:pt x="54" y="2"/>
                  </a:lnTo>
                  <a:cubicBezTo>
                    <a:pt x="50" y="1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8561772" y="1712789"/>
              <a:ext cx="51529" cy="24072"/>
            </a:xfrm>
            <a:custGeom>
              <a:avLst/>
              <a:gdLst/>
              <a:ahLst/>
              <a:cxnLst/>
              <a:rect l="l" t="t" r="r" b="b"/>
              <a:pathLst>
                <a:path w="1629" h="761" extrusionOk="0">
                  <a:moveTo>
                    <a:pt x="941" y="359"/>
                  </a:moveTo>
                  <a:cubicBezTo>
                    <a:pt x="942" y="359"/>
                    <a:pt x="942" y="359"/>
                    <a:pt x="943" y="359"/>
                  </a:cubicBezTo>
                  <a:lnTo>
                    <a:pt x="943" y="359"/>
                  </a:lnTo>
                  <a:cubicBezTo>
                    <a:pt x="941" y="359"/>
                    <a:pt x="939" y="359"/>
                    <a:pt x="937" y="359"/>
                  </a:cubicBezTo>
                  <a:close/>
                  <a:moveTo>
                    <a:pt x="850" y="666"/>
                  </a:moveTo>
                  <a:cubicBezTo>
                    <a:pt x="852" y="667"/>
                    <a:pt x="853" y="667"/>
                    <a:pt x="854" y="667"/>
                  </a:cubicBezTo>
                  <a:cubicBezTo>
                    <a:pt x="855" y="667"/>
                    <a:pt x="856" y="667"/>
                    <a:pt x="857" y="666"/>
                  </a:cubicBezTo>
                  <a:close/>
                  <a:moveTo>
                    <a:pt x="1389" y="1"/>
                  </a:moveTo>
                  <a:cubicBezTo>
                    <a:pt x="1378" y="1"/>
                    <a:pt x="1365" y="7"/>
                    <a:pt x="1355" y="16"/>
                  </a:cubicBezTo>
                  <a:cubicBezTo>
                    <a:pt x="1341" y="26"/>
                    <a:pt x="1332" y="45"/>
                    <a:pt x="1332" y="62"/>
                  </a:cubicBezTo>
                  <a:cubicBezTo>
                    <a:pt x="1329" y="75"/>
                    <a:pt x="1334" y="88"/>
                    <a:pt x="1337" y="98"/>
                  </a:cubicBezTo>
                  <a:cubicBezTo>
                    <a:pt x="1342" y="109"/>
                    <a:pt x="1349" y="118"/>
                    <a:pt x="1358" y="125"/>
                  </a:cubicBezTo>
                  <a:cubicBezTo>
                    <a:pt x="1362" y="128"/>
                    <a:pt x="1365" y="132"/>
                    <a:pt x="1371" y="135"/>
                  </a:cubicBezTo>
                  <a:lnTo>
                    <a:pt x="1365" y="131"/>
                  </a:lnTo>
                  <a:lnTo>
                    <a:pt x="1365" y="131"/>
                  </a:lnTo>
                  <a:cubicBezTo>
                    <a:pt x="1368" y="132"/>
                    <a:pt x="1369" y="134"/>
                    <a:pt x="1372" y="135"/>
                  </a:cubicBezTo>
                  <a:cubicBezTo>
                    <a:pt x="1375" y="138"/>
                    <a:pt x="1378" y="139"/>
                    <a:pt x="1379" y="141"/>
                  </a:cubicBezTo>
                  <a:lnTo>
                    <a:pt x="1375" y="135"/>
                  </a:lnTo>
                  <a:lnTo>
                    <a:pt x="1375" y="135"/>
                  </a:lnTo>
                  <a:cubicBezTo>
                    <a:pt x="1411" y="170"/>
                    <a:pt x="1442" y="204"/>
                    <a:pt x="1470" y="243"/>
                  </a:cubicBezTo>
                  <a:cubicBezTo>
                    <a:pt x="1480" y="261"/>
                    <a:pt x="1490" y="277"/>
                    <a:pt x="1498" y="297"/>
                  </a:cubicBezTo>
                  <a:cubicBezTo>
                    <a:pt x="1500" y="304"/>
                    <a:pt x="1501" y="310"/>
                    <a:pt x="1501" y="317"/>
                  </a:cubicBezTo>
                  <a:cubicBezTo>
                    <a:pt x="1501" y="323"/>
                    <a:pt x="1501" y="326"/>
                    <a:pt x="1500" y="331"/>
                  </a:cubicBezTo>
                  <a:lnTo>
                    <a:pt x="1500" y="333"/>
                  </a:lnTo>
                  <a:cubicBezTo>
                    <a:pt x="1498" y="336"/>
                    <a:pt x="1494" y="340"/>
                    <a:pt x="1493" y="343"/>
                  </a:cubicBezTo>
                  <a:cubicBezTo>
                    <a:pt x="1487" y="349"/>
                    <a:pt x="1483" y="353"/>
                    <a:pt x="1477" y="356"/>
                  </a:cubicBezTo>
                  <a:cubicBezTo>
                    <a:pt x="1464" y="363"/>
                    <a:pt x="1451" y="369"/>
                    <a:pt x="1440" y="374"/>
                  </a:cubicBezTo>
                  <a:cubicBezTo>
                    <a:pt x="1392" y="389"/>
                    <a:pt x="1344" y="393"/>
                    <a:pt x="1294" y="396"/>
                  </a:cubicBezTo>
                  <a:cubicBezTo>
                    <a:pt x="1288" y="396"/>
                    <a:pt x="1282" y="396"/>
                    <a:pt x="1276" y="396"/>
                  </a:cubicBezTo>
                  <a:cubicBezTo>
                    <a:pt x="1166" y="396"/>
                    <a:pt x="1057" y="383"/>
                    <a:pt x="948" y="360"/>
                  </a:cubicBezTo>
                  <a:lnTo>
                    <a:pt x="950" y="360"/>
                  </a:lnTo>
                  <a:cubicBezTo>
                    <a:pt x="947" y="360"/>
                    <a:pt x="943" y="357"/>
                    <a:pt x="940" y="357"/>
                  </a:cubicBezTo>
                  <a:lnTo>
                    <a:pt x="938" y="357"/>
                  </a:lnTo>
                  <a:cubicBezTo>
                    <a:pt x="877" y="343"/>
                    <a:pt x="817" y="326"/>
                    <a:pt x="757" y="300"/>
                  </a:cubicBezTo>
                  <a:cubicBezTo>
                    <a:pt x="752" y="298"/>
                    <a:pt x="746" y="296"/>
                    <a:pt x="740" y="296"/>
                  </a:cubicBezTo>
                  <a:cubicBezTo>
                    <a:pt x="725" y="296"/>
                    <a:pt x="707" y="305"/>
                    <a:pt x="698" y="318"/>
                  </a:cubicBezTo>
                  <a:cubicBezTo>
                    <a:pt x="685" y="336"/>
                    <a:pt x="684" y="364"/>
                    <a:pt x="699" y="381"/>
                  </a:cubicBezTo>
                  <a:cubicBezTo>
                    <a:pt x="725" y="404"/>
                    <a:pt x="745" y="429"/>
                    <a:pt x="764" y="457"/>
                  </a:cubicBezTo>
                  <a:cubicBezTo>
                    <a:pt x="805" y="526"/>
                    <a:pt x="840" y="598"/>
                    <a:pt x="878" y="665"/>
                  </a:cubicBezTo>
                  <a:cubicBezTo>
                    <a:pt x="873" y="665"/>
                    <a:pt x="867" y="666"/>
                    <a:pt x="862" y="667"/>
                  </a:cubicBezTo>
                  <a:lnTo>
                    <a:pt x="862" y="667"/>
                  </a:lnTo>
                  <a:cubicBezTo>
                    <a:pt x="862" y="667"/>
                    <a:pt x="862" y="667"/>
                    <a:pt x="862" y="667"/>
                  </a:cubicBezTo>
                  <a:cubicBezTo>
                    <a:pt x="861" y="667"/>
                    <a:pt x="861" y="667"/>
                    <a:pt x="861" y="667"/>
                  </a:cubicBezTo>
                  <a:lnTo>
                    <a:pt x="861" y="667"/>
                  </a:lnTo>
                  <a:cubicBezTo>
                    <a:pt x="861" y="667"/>
                    <a:pt x="862" y="667"/>
                    <a:pt x="862" y="667"/>
                  </a:cubicBezTo>
                  <a:lnTo>
                    <a:pt x="862" y="667"/>
                  </a:lnTo>
                  <a:cubicBezTo>
                    <a:pt x="862" y="667"/>
                    <a:pt x="863" y="668"/>
                    <a:pt x="864" y="668"/>
                  </a:cubicBezTo>
                  <a:lnTo>
                    <a:pt x="861" y="668"/>
                  </a:lnTo>
                  <a:cubicBezTo>
                    <a:pt x="861" y="668"/>
                    <a:pt x="861" y="667"/>
                    <a:pt x="861" y="667"/>
                  </a:cubicBezTo>
                  <a:lnTo>
                    <a:pt x="861" y="667"/>
                  </a:lnTo>
                  <a:cubicBezTo>
                    <a:pt x="859" y="668"/>
                    <a:pt x="857" y="668"/>
                    <a:pt x="855" y="668"/>
                  </a:cubicBezTo>
                  <a:cubicBezTo>
                    <a:pt x="817" y="668"/>
                    <a:pt x="778" y="664"/>
                    <a:pt x="739" y="655"/>
                  </a:cubicBezTo>
                  <a:cubicBezTo>
                    <a:pt x="704" y="646"/>
                    <a:pt x="668" y="635"/>
                    <a:pt x="633" y="622"/>
                  </a:cubicBezTo>
                  <a:cubicBezTo>
                    <a:pt x="589" y="606"/>
                    <a:pt x="545" y="583"/>
                    <a:pt x="502" y="562"/>
                  </a:cubicBezTo>
                  <a:lnTo>
                    <a:pt x="502" y="562"/>
                  </a:lnTo>
                  <a:lnTo>
                    <a:pt x="512" y="568"/>
                  </a:lnTo>
                  <a:cubicBezTo>
                    <a:pt x="359" y="482"/>
                    <a:pt x="220" y="374"/>
                    <a:pt x="82" y="263"/>
                  </a:cubicBezTo>
                  <a:cubicBezTo>
                    <a:pt x="75" y="257"/>
                    <a:pt x="66" y="254"/>
                    <a:pt x="56" y="254"/>
                  </a:cubicBezTo>
                  <a:cubicBezTo>
                    <a:pt x="41" y="254"/>
                    <a:pt x="25" y="262"/>
                    <a:pt x="16" y="274"/>
                  </a:cubicBezTo>
                  <a:cubicBezTo>
                    <a:pt x="1" y="296"/>
                    <a:pt x="8" y="324"/>
                    <a:pt x="26" y="340"/>
                  </a:cubicBezTo>
                  <a:cubicBezTo>
                    <a:pt x="167" y="450"/>
                    <a:pt x="308" y="565"/>
                    <a:pt x="467" y="649"/>
                  </a:cubicBezTo>
                  <a:cubicBezTo>
                    <a:pt x="548" y="691"/>
                    <a:pt x="631" y="728"/>
                    <a:pt x="719" y="747"/>
                  </a:cubicBezTo>
                  <a:cubicBezTo>
                    <a:pt x="764" y="755"/>
                    <a:pt x="807" y="761"/>
                    <a:pt x="854" y="761"/>
                  </a:cubicBezTo>
                  <a:cubicBezTo>
                    <a:pt x="893" y="761"/>
                    <a:pt x="933" y="754"/>
                    <a:pt x="970" y="744"/>
                  </a:cubicBezTo>
                  <a:cubicBezTo>
                    <a:pt x="1006" y="735"/>
                    <a:pt x="1020" y="696"/>
                    <a:pt x="999" y="665"/>
                  </a:cubicBezTo>
                  <a:cubicBezTo>
                    <a:pt x="990" y="653"/>
                    <a:pt x="981" y="641"/>
                    <a:pt x="974" y="629"/>
                  </a:cubicBezTo>
                  <a:cubicBezTo>
                    <a:pt x="943" y="579"/>
                    <a:pt x="918" y="526"/>
                    <a:pt x="891" y="475"/>
                  </a:cubicBezTo>
                  <a:cubicBezTo>
                    <a:pt x="888" y="467"/>
                    <a:pt x="884" y="460"/>
                    <a:pt x="878" y="453"/>
                  </a:cubicBezTo>
                  <a:lnTo>
                    <a:pt x="878" y="453"/>
                  </a:lnTo>
                  <a:cubicBezTo>
                    <a:pt x="938" y="469"/>
                    <a:pt x="1000" y="482"/>
                    <a:pt x="1060" y="490"/>
                  </a:cubicBezTo>
                  <a:cubicBezTo>
                    <a:pt x="1129" y="502"/>
                    <a:pt x="1200" y="509"/>
                    <a:pt x="1271" y="509"/>
                  </a:cubicBezTo>
                  <a:cubicBezTo>
                    <a:pt x="1323" y="509"/>
                    <a:pt x="1376" y="505"/>
                    <a:pt x="1427" y="496"/>
                  </a:cubicBezTo>
                  <a:cubicBezTo>
                    <a:pt x="1513" y="482"/>
                    <a:pt x="1607" y="434"/>
                    <a:pt x="1621" y="341"/>
                  </a:cubicBezTo>
                  <a:cubicBezTo>
                    <a:pt x="1629" y="296"/>
                    <a:pt x="1616" y="253"/>
                    <a:pt x="1597" y="211"/>
                  </a:cubicBezTo>
                  <a:cubicBezTo>
                    <a:pt x="1583" y="181"/>
                    <a:pt x="1561" y="152"/>
                    <a:pt x="1541" y="127"/>
                  </a:cubicBezTo>
                  <a:cubicBezTo>
                    <a:pt x="1514" y="89"/>
                    <a:pt x="1483" y="58"/>
                    <a:pt x="1450" y="25"/>
                  </a:cubicBezTo>
                  <a:cubicBezTo>
                    <a:pt x="1435" y="12"/>
                    <a:pt x="1422" y="3"/>
                    <a:pt x="1404" y="2"/>
                  </a:cubicBezTo>
                  <a:lnTo>
                    <a:pt x="1398" y="2"/>
                  </a:lnTo>
                  <a:cubicBezTo>
                    <a:pt x="1395" y="1"/>
                    <a:pt x="1392" y="1"/>
                    <a:pt x="138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8600269" y="1654363"/>
              <a:ext cx="34226" cy="18663"/>
            </a:xfrm>
            <a:custGeom>
              <a:avLst/>
              <a:gdLst/>
              <a:ahLst/>
              <a:cxnLst/>
              <a:rect l="l" t="t" r="r" b="b"/>
              <a:pathLst>
                <a:path w="1082" h="590" extrusionOk="0">
                  <a:moveTo>
                    <a:pt x="709" y="0"/>
                  </a:moveTo>
                  <a:cubicBezTo>
                    <a:pt x="674" y="0"/>
                    <a:pt x="640" y="27"/>
                    <a:pt x="626" y="61"/>
                  </a:cubicBezTo>
                  <a:cubicBezTo>
                    <a:pt x="618" y="83"/>
                    <a:pt x="619" y="111"/>
                    <a:pt x="631" y="134"/>
                  </a:cubicBezTo>
                  <a:cubicBezTo>
                    <a:pt x="641" y="158"/>
                    <a:pt x="659" y="172"/>
                    <a:pt x="682" y="182"/>
                  </a:cubicBezTo>
                  <a:cubicBezTo>
                    <a:pt x="705" y="192"/>
                    <a:pt x="728" y="204"/>
                    <a:pt x="752" y="217"/>
                  </a:cubicBezTo>
                  <a:cubicBezTo>
                    <a:pt x="791" y="238"/>
                    <a:pt x="828" y="262"/>
                    <a:pt x="864" y="291"/>
                  </a:cubicBezTo>
                  <a:cubicBezTo>
                    <a:pt x="874" y="300"/>
                    <a:pt x="883" y="311"/>
                    <a:pt x="890" y="320"/>
                  </a:cubicBezTo>
                  <a:cubicBezTo>
                    <a:pt x="891" y="324"/>
                    <a:pt x="893" y="327"/>
                    <a:pt x="896" y="328"/>
                  </a:cubicBezTo>
                  <a:lnTo>
                    <a:pt x="896" y="333"/>
                  </a:lnTo>
                  <a:cubicBezTo>
                    <a:pt x="893" y="334"/>
                    <a:pt x="891" y="338"/>
                    <a:pt x="890" y="340"/>
                  </a:cubicBezTo>
                  <a:cubicBezTo>
                    <a:pt x="883" y="347"/>
                    <a:pt x="876" y="353"/>
                    <a:pt x="867" y="357"/>
                  </a:cubicBezTo>
                  <a:cubicBezTo>
                    <a:pt x="843" y="370"/>
                    <a:pt x="820" y="381"/>
                    <a:pt x="795" y="390"/>
                  </a:cubicBezTo>
                  <a:cubicBezTo>
                    <a:pt x="745" y="404"/>
                    <a:pt x="692" y="411"/>
                    <a:pt x="641" y="416"/>
                  </a:cubicBezTo>
                  <a:lnTo>
                    <a:pt x="635" y="416"/>
                  </a:lnTo>
                  <a:cubicBezTo>
                    <a:pt x="635" y="416"/>
                    <a:pt x="635" y="416"/>
                    <a:pt x="635" y="416"/>
                  </a:cubicBezTo>
                  <a:lnTo>
                    <a:pt x="635" y="416"/>
                  </a:lnTo>
                  <a:cubicBezTo>
                    <a:pt x="630" y="416"/>
                    <a:pt x="626" y="416"/>
                    <a:pt x="621" y="416"/>
                  </a:cubicBezTo>
                  <a:cubicBezTo>
                    <a:pt x="547" y="416"/>
                    <a:pt x="475" y="409"/>
                    <a:pt x="403" y="394"/>
                  </a:cubicBezTo>
                  <a:cubicBezTo>
                    <a:pt x="340" y="377"/>
                    <a:pt x="280" y="356"/>
                    <a:pt x="220" y="327"/>
                  </a:cubicBezTo>
                  <a:cubicBezTo>
                    <a:pt x="194" y="313"/>
                    <a:pt x="167" y="297"/>
                    <a:pt x="141" y="280"/>
                  </a:cubicBezTo>
                  <a:cubicBezTo>
                    <a:pt x="126" y="269"/>
                    <a:pt x="109" y="264"/>
                    <a:pt x="92" y="264"/>
                  </a:cubicBezTo>
                  <a:cubicBezTo>
                    <a:pt x="67" y="264"/>
                    <a:pt x="41" y="276"/>
                    <a:pt x="25" y="298"/>
                  </a:cubicBezTo>
                  <a:cubicBezTo>
                    <a:pt x="1" y="334"/>
                    <a:pt x="8" y="390"/>
                    <a:pt x="45" y="416"/>
                  </a:cubicBezTo>
                  <a:cubicBezTo>
                    <a:pt x="184" y="512"/>
                    <a:pt x="344" y="563"/>
                    <a:pt x="509" y="583"/>
                  </a:cubicBezTo>
                  <a:cubicBezTo>
                    <a:pt x="543" y="587"/>
                    <a:pt x="578" y="589"/>
                    <a:pt x="612" y="589"/>
                  </a:cubicBezTo>
                  <a:cubicBezTo>
                    <a:pt x="650" y="589"/>
                    <a:pt x="688" y="587"/>
                    <a:pt x="725" y="583"/>
                  </a:cubicBezTo>
                  <a:cubicBezTo>
                    <a:pt x="791" y="577"/>
                    <a:pt x="857" y="560"/>
                    <a:pt x="918" y="535"/>
                  </a:cubicBezTo>
                  <a:cubicBezTo>
                    <a:pt x="967" y="516"/>
                    <a:pt x="1006" y="483"/>
                    <a:pt x="1039" y="446"/>
                  </a:cubicBezTo>
                  <a:cubicBezTo>
                    <a:pt x="1072" y="404"/>
                    <a:pt x="1082" y="348"/>
                    <a:pt x="1075" y="297"/>
                  </a:cubicBezTo>
                  <a:cubicBezTo>
                    <a:pt x="1070" y="274"/>
                    <a:pt x="1060" y="248"/>
                    <a:pt x="1049" y="230"/>
                  </a:cubicBezTo>
                  <a:cubicBezTo>
                    <a:pt x="1032" y="197"/>
                    <a:pt x="1006" y="169"/>
                    <a:pt x="979" y="145"/>
                  </a:cubicBezTo>
                  <a:cubicBezTo>
                    <a:pt x="911" y="86"/>
                    <a:pt x="828" y="45"/>
                    <a:pt x="745" y="8"/>
                  </a:cubicBezTo>
                  <a:cubicBezTo>
                    <a:pt x="735" y="3"/>
                    <a:pt x="725" y="0"/>
                    <a:pt x="714" y="0"/>
                  </a:cubicBezTo>
                  <a:cubicBezTo>
                    <a:pt x="712" y="0"/>
                    <a:pt x="710" y="0"/>
                    <a:pt x="70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8637911" y="1619156"/>
              <a:ext cx="19770" cy="21194"/>
            </a:xfrm>
            <a:custGeom>
              <a:avLst/>
              <a:gdLst/>
              <a:ahLst/>
              <a:cxnLst/>
              <a:rect l="l" t="t" r="r" b="b"/>
              <a:pathLst>
                <a:path w="625" h="670" extrusionOk="0">
                  <a:moveTo>
                    <a:pt x="437" y="0"/>
                  </a:moveTo>
                  <a:cubicBezTo>
                    <a:pt x="422" y="0"/>
                    <a:pt x="407" y="7"/>
                    <a:pt x="394" y="18"/>
                  </a:cubicBezTo>
                  <a:cubicBezTo>
                    <a:pt x="357" y="48"/>
                    <a:pt x="353" y="105"/>
                    <a:pt x="383" y="141"/>
                  </a:cubicBezTo>
                  <a:cubicBezTo>
                    <a:pt x="401" y="163"/>
                    <a:pt x="417" y="184"/>
                    <a:pt x="433" y="207"/>
                  </a:cubicBezTo>
                  <a:cubicBezTo>
                    <a:pt x="444" y="226"/>
                    <a:pt x="453" y="243"/>
                    <a:pt x="460" y="261"/>
                  </a:cubicBezTo>
                  <a:cubicBezTo>
                    <a:pt x="464" y="277"/>
                    <a:pt x="467" y="292"/>
                    <a:pt x="469" y="309"/>
                  </a:cubicBezTo>
                  <a:cubicBezTo>
                    <a:pt x="469" y="326"/>
                    <a:pt x="467" y="339"/>
                    <a:pt x="466" y="356"/>
                  </a:cubicBezTo>
                  <a:cubicBezTo>
                    <a:pt x="460" y="375"/>
                    <a:pt x="453" y="393"/>
                    <a:pt x="444" y="410"/>
                  </a:cubicBezTo>
                  <a:cubicBezTo>
                    <a:pt x="433" y="428"/>
                    <a:pt x="424" y="442"/>
                    <a:pt x="411" y="456"/>
                  </a:cubicBezTo>
                  <a:cubicBezTo>
                    <a:pt x="391" y="475"/>
                    <a:pt x="373" y="493"/>
                    <a:pt x="350" y="509"/>
                  </a:cubicBezTo>
                  <a:cubicBezTo>
                    <a:pt x="317" y="529"/>
                    <a:pt x="283" y="544"/>
                    <a:pt x="247" y="556"/>
                  </a:cubicBezTo>
                  <a:cubicBezTo>
                    <a:pt x="234" y="559"/>
                    <a:pt x="220" y="564"/>
                    <a:pt x="207" y="565"/>
                  </a:cubicBezTo>
                  <a:cubicBezTo>
                    <a:pt x="182" y="571"/>
                    <a:pt x="158" y="572"/>
                    <a:pt x="135" y="574"/>
                  </a:cubicBezTo>
                  <a:cubicBezTo>
                    <a:pt x="108" y="574"/>
                    <a:pt x="81" y="572"/>
                    <a:pt x="54" y="568"/>
                  </a:cubicBezTo>
                  <a:cubicBezTo>
                    <a:pt x="52" y="568"/>
                    <a:pt x="51" y="568"/>
                    <a:pt x="49" y="568"/>
                  </a:cubicBezTo>
                  <a:cubicBezTo>
                    <a:pt x="26" y="568"/>
                    <a:pt x="5" y="588"/>
                    <a:pt x="2" y="611"/>
                  </a:cubicBezTo>
                  <a:cubicBezTo>
                    <a:pt x="1" y="638"/>
                    <a:pt x="21" y="660"/>
                    <a:pt x="45" y="664"/>
                  </a:cubicBezTo>
                  <a:cubicBezTo>
                    <a:pt x="75" y="668"/>
                    <a:pt x="105" y="670"/>
                    <a:pt x="136" y="670"/>
                  </a:cubicBezTo>
                  <a:cubicBezTo>
                    <a:pt x="282" y="670"/>
                    <a:pt x="430" y="623"/>
                    <a:pt x="532" y="515"/>
                  </a:cubicBezTo>
                  <a:cubicBezTo>
                    <a:pt x="555" y="489"/>
                    <a:pt x="575" y="463"/>
                    <a:pt x="589" y="432"/>
                  </a:cubicBezTo>
                  <a:cubicBezTo>
                    <a:pt x="608" y="393"/>
                    <a:pt x="618" y="352"/>
                    <a:pt x="622" y="309"/>
                  </a:cubicBezTo>
                  <a:cubicBezTo>
                    <a:pt x="625" y="264"/>
                    <a:pt x="616" y="216"/>
                    <a:pt x="601" y="174"/>
                  </a:cubicBezTo>
                  <a:cubicBezTo>
                    <a:pt x="590" y="148"/>
                    <a:pt x="578" y="124"/>
                    <a:pt x="566" y="101"/>
                  </a:cubicBezTo>
                  <a:cubicBezTo>
                    <a:pt x="552" y="77"/>
                    <a:pt x="533" y="55"/>
                    <a:pt x="516" y="34"/>
                  </a:cubicBezTo>
                  <a:cubicBezTo>
                    <a:pt x="497" y="14"/>
                    <a:pt x="475" y="2"/>
                    <a:pt x="450" y="2"/>
                  </a:cubicBezTo>
                  <a:cubicBezTo>
                    <a:pt x="446" y="1"/>
                    <a:pt x="441" y="0"/>
                    <a:pt x="43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8668532" y="1665973"/>
              <a:ext cx="51846" cy="46183"/>
            </a:xfrm>
            <a:custGeom>
              <a:avLst/>
              <a:gdLst/>
              <a:ahLst/>
              <a:cxnLst/>
              <a:rect l="l" t="t" r="r" b="b"/>
              <a:pathLst>
                <a:path w="1639" h="1460" extrusionOk="0">
                  <a:moveTo>
                    <a:pt x="714" y="736"/>
                  </a:moveTo>
                  <a:lnTo>
                    <a:pt x="714" y="736"/>
                  </a:lnTo>
                  <a:cubicBezTo>
                    <a:pt x="711" y="737"/>
                    <a:pt x="709" y="739"/>
                    <a:pt x="708" y="739"/>
                  </a:cubicBezTo>
                  <a:cubicBezTo>
                    <a:pt x="709" y="737"/>
                    <a:pt x="711" y="736"/>
                    <a:pt x="714" y="736"/>
                  </a:cubicBezTo>
                  <a:close/>
                  <a:moveTo>
                    <a:pt x="658" y="757"/>
                  </a:moveTo>
                  <a:lnTo>
                    <a:pt x="658" y="757"/>
                  </a:lnTo>
                  <a:cubicBezTo>
                    <a:pt x="652" y="759"/>
                    <a:pt x="645" y="760"/>
                    <a:pt x="639" y="762"/>
                  </a:cubicBezTo>
                  <a:cubicBezTo>
                    <a:pt x="645" y="762"/>
                    <a:pt x="652" y="759"/>
                    <a:pt x="658" y="757"/>
                  </a:cubicBezTo>
                  <a:close/>
                  <a:moveTo>
                    <a:pt x="1129" y="0"/>
                  </a:moveTo>
                  <a:cubicBezTo>
                    <a:pt x="1059" y="3"/>
                    <a:pt x="997" y="52"/>
                    <a:pt x="990" y="122"/>
                  </a:cubicBezTo>
                  <a:cubicBezTo>
                    <a:pt x="986" y="189"/>
                    <a:pt x="1037" y="256"/>
                    <a:pt x="1107" y="261"/>
                  </a:cubicBezTo>
                  <a:cubicBezTo>
                    <a:pt x="1167" y="266"/>
                    <a:pt x="1226" y="272"/>
                    <a:pt x="1286" y="285"/>
                  </a:cubicBezTo>
                  <a:cubicBezTo>
                    <a:pt x="1309" y="289"/>
                    <a:pt x="1332" y="299"/>
                    <a:pt x="1354" y="308"/>
                  </a:cubicBezTo>
                  <a:cubicBezTo>
                    <a:pt x="1344" y="324"/>
                    <a:pt x="1332" y="338"/>
                    <a:pt x="1319" y="352"/>
                  </a:cubicBezTo>
                  <a:cubicBezTo>
                    <a:pt x="1253" y="420"/>
                    <a:pt x="1174" y="477"/>
                    <a:pt x="1095" y="530"/>
                  </a:cubicBezTo>
                  <a:lnTo>
                    <a:pt x="1095" y="530"/>
                  </a:lnTo>
                  <a:cubicBezTo>
                    <a:pt x="1101" y="526"/>
                    <a:pt x="1108" y="522"/>
                    <a:pt x="1115" y="517"/>
                  </a:cubicBezTo>
                  <a:lnTo>
                    <a:pt x="1115" y="517"/>
                  </a:lnTo>
                  <a:cubicBezTo>
                    <a:pt x="1047" y="560"/>
                    <a:pt x="978" y="597"/>
                    <a:pt x="908" y="636"/>
                  </a:cubicBezTo>
                  <a:cubicBezTo>
                    <a:pt x="878" y="652"/>
                    <a:pt x="845" y="666"/>
                    <a:pt x="815" y="680"/>
                  </a:cubicBezTo>
                  <a:cubicBezTo>
                    <a:pt x="801" y="687"/>
                    <a:pt x="784" y="694"/>
                    <a:pt x="771" y="702"/>
                  </a:cubicBezTo>
                  <a:cubicBezTo>
                    <a:pt x="752" y="709"/>
                    <a:pt x="736" y="719"/>
                    <a:pt x="721" y="730"/>
                  </a:cubicBezTo>
                  <a:cubicBezTo>
                    <a:pt x="694" y="745"/>
                    <a:pt x="663" y="757"/>
                    <a:pt x="635" y="766"/>
                  </a:cubicBezTo>
                  <a:cubicBezTo>
                    <a:pt x="628" y="767"/>
                    <a:pt x="621" y="769"/>
                    <a:pt x="615" y="772"/>
                  </a:cubicBezTo>
                  <a:cubicBezTo>
                    <a:pt x="570" y="782"/>
                    <a:pt x="536" y="816"/>
                    <a:pt x="530" y="862"/>
                  </a:cubicBezTo>
                  <a:cubicBezTo>
                    <a:pt x="527" y="916"/>
                    <a:pt x="568" y="969"/>
                    <a:pt x="623" y="972"/>
                  </a:cubicBezTo>
                  <a:cubicBezTo>
                    <a:pt x="675" y="974"/>
                    <a:pt x="725" y="981"/>
                    <a:pt x="778" y="989"/>
                  </a:cubicBezTo>
                  <a:cubicBezTo>
                    <a:pt x="817" y="1001"/>
                    <a:pt x="854" y="1011"/>
                    <a:pt x="890" y="1030"/>
                  </a:cubicBezTo>
                  <a:cubicBezTo>
                    <a:pt x="904" y="1038"/>
                    <a:pt x="917" y="1047"/>
                    <a:pt x="930" y="1058"/>
                  </a:cubicBezTo>
                  <a:cubicBezTo>
                    <a:pt x="937" y="1065"/>
                    <a:pt x="944" y="1074"/>
                    <a:pt x="950" y="1081"/>
                  </a:cubicBezTo>
                  <a:cubicBezTo>
                    <a:pt x="953" y="1088"/>
                    <a:pt x="957" y="1094"/>
                    <a:pt x="958" y="1101"/>
                  </a:cubicBezTo>
                  <a:cubicBezTo>
                    <a:pt x="960" y="1108"/>
                    <a:pt x="961" y="1113"/>
                    <a:pt x="961" y="1120"/>
                  </a:cubicBezTo>
                  <a:cubicBezTo>
                    <a:pt x="961" y="1127"/>
                    <a:pt x="961" y="1137"/>
                    <a:pt x="960" y="1144"/>
                  </a:cubicBezTo>
                  <a:cubicBezTo>
                    <a:pt x="957" y="1156"/>
                    <a:pt x="953" y="1168"/>
                    <a:pt x="947" y="1180"/>
                  </a:cubicBezTo>
                  <a:cubicBezTo>
                    <a:pt x="936" y="1198"/>
                    <a:pt x="923" y="1219"/>
                    <a:pt x="907" y="1234"/>
                  </a:cubicBezTo>
                  <a:cubicBezTo>
                    <a:pt x="888" y="1253"/>
                    <a:pt x="868" y="1267"/>
                    <a:pt x="850" y="1282"/>
                  </a:cubicBezTo>
                  <a:cubicBezTo>
                    <a:pt x="815" y="1302"/>
                    <a:pt x="778" y="1319"/>
                    <a:pt x="738" y="1332"/>
                  </a:cubicBezTo>
                  <a:cubicBezTo>
                    <a:pt x="739" y="1332"/>
                    <a:pt x="744" y="1330"/>
                    <a:pt x="745" y="1330"/>
                  </a:cubicBezTo>
                  <a:lnTo>
                    <a:pt x="745" y="1330"/>
                  </a:lnTo>
                  <a:cubicBezTo>
                    <a:pt x="699" y="1344"/>
                    <a:pt x="653" y="1352"/>
                    <a:pt x="606" y="1355"/>
                  </a:cubicBezTo>
                  <a:lnTo>
                    <a:pt x="606" y="1355"/>
                  </a:lnTo>
                  <a:cubicBezTo>
                    <a:pt x="607" y="1355"/>
                    <a:pt x="608" y="1355"/>
                    <a:pt x="609" y="1355"/>
                  </a:cubicBezTo>
                  <a:lnTo>
                    <a:pt x="609" y="1355"/>
                  </a:lnTo>
                  <a:cubicBezTo>
                    <a:pt x="602" y="1355"/>
                    <a:pt x="595" y="1355"/>
                    <a:pt x="588" y="1355"/>
                  </a:cubicBezTo>
                  <a:cubicBezTo>
                    <a:pt x="536" y="1355"/>
                    <a:pt x="486" y="1350"/>
                    <a:pt x="434" y="1339"/>
                  </a:cubicBezTo>
                  <a:lnTo>
                    <a:pt x="434" y="1339"/>
                  </a:lnTo>
                  <a:cubicBezTo>
                    <a:pt x="437" y="1339"/>
                    <a:pt x="439" y="1340"/>
                    <a:pt x="443" y="1340"/>
                  </a:cubicBezTo>
                  <a:cubicBezTo>
                    <a:pt x="439" y="1339"/>
                    <a:pt x="436" y="1339"/>
                    <a:pt x="431" y="1337"/>
                  </a:cubicBezTo>
                  <a:cubicBezTo>
                    <a:pt x="360" y="1319"/>
                    <a:pt x="293" y="1292"/>
                    <a:pt x="228" y="1259"/>
                  </a:cubicBezTo>
                  <a:lnTo>
                    <a:pt x="228" y="1259"/>
                  </a:lnTo>
                  <a:lnTo>
                    <a:pt x="238" y="1263"/>
                  </a:lnTo>
                  <a:cubicBezTo>
                    <a:pt x="184" y="1233"/>
                    <a:pt x="131" y="1197"/>
                    <a:pt x="84" y="1160"/>
                  </a:cubicBezTo>
                  <a:cubicBezTo>
                    <a:pt x="76" y="1154"/>
                    <a:pt x="66" y="1151"/>
                    <a:pt x="57" y="1151"/>
                  </a:cubicBezTo>
                  <a:cubicBezTo>
                    <a:pt x="41" y="1151"/>
                    <a:pt x="25" y="1158"/>
                    <a:pt x="16" y="1170"/>
                  </a:cubicBezTo>
                  <a:cubicBezTo>
                    <a:pt x="1" y="1191"/>
                    <a:pt x="8" y="1220"/>
                    <a:pt x="29" y="1237"/>
                  </a:cubicBezTo>
                  <a:cubicBezTo>
                    <a:pt x="119" y="1309"/>
                    <a:pt x="217" y="1367"/>
                    <a:pt x="327" y="1409"/>
                  </a:cubicBezTo>
                  <a:cubicBezTo>
                    <a:pt x="414" y="1442"/>
                    <a:pt x="509" y="1459"/>
                    <a:pt x="603" y="1459"/>
                  </a:cubicBezTo>
                  <a:cubicBezTo>
                    <a:pt x="606" y="1459"/>
                    <a:pt x="608" y="1459"/>
                    <a:pt x="610" y="1459"/>
                  </a:cubicBezTo>
                  <a:cubicBezTo>
                    <a:pt x="756" y="1459"/>
                    <a:pt x="904" y="1416"/>
                    <a:pt x="1016" y="1317"/>
                  </a:cubicBezTo>
                  <a:cubicBezTo>
                    <a:pt x="1059" y="1277"/>
                    <a:pt x="1094" y="1226"/>
                    <a:pt x="1109" y="1170"/>
                  </a:cubicBezTo>
                  <a:cubicBezTo>
                    <a:pt x="1125" y="1111"/>
                    <a:pt x="1119" y="1052"/>
                    <a:pt x="1093" y="997"/>
                  </a:cubicBezTo>
                  <a:cubicBezTo>
                    <a:pt x="1069" y="945"/>
                    <a:pt x="1026" y="905"/>
                    <a:pt x="978" y="873"/>
                  </a:cubicBezTo>
                  <a:cubicBezTo>
                    <a:pt x="1009" y="859"/>
                    <a:pt x="1039" y="845"/>
                    <a:pt x="1067" y="830"/>
                  </a:cubicBezTo>
                  <a:cubicBezTo>
                    <a:pt x="1147" y="790"/>
                    <a:pt x="1225" y="745"/>
                    <a:pt x="1301" y="696"/>
                  </a:cubicBezTo>
                  <a:cubicBezTo>
                    <a:pt x="1365" y="654"/>
                    <a:pt x="1425" y="610"/>
                    <a:pt x="1482" y="558"/>
                  </a:cubicBezTo>
                  <a:cubicBezTo>
                    <a:pt x="1511" y="531"/>
                    <a:pt x="1537" y="504"/>
                    <a:pt x="1560" y="474"/>
                  </a:cubicBezTo>
                  <a:cubicBezTo>
                    <a:pt x="1580" y="447"/>
                    <a:pt x="1597" y="417"/>
                    <a:pt x="1610" y="387"/>
                  </a:cubicBezTo>
                  <a:cubicBezTo>
                    <a:pt x="1639" y="325"/>
                    <a:pt x="1634" y="251"/>
                    <a:pt x="1609" y="189"/>
                  </a:cubicBezTo>
                  <a:cubicBezTo>
                    <a:pt x="1576" y="120"/>
                    <a:pt x="1505" y="77"/>
                    <a:pt x="1438" y="50"/>
                  </a:cubicBezTo>
                  <a:cubicBezTo>
                    <a:pt x="1395" y="34"/>
                    <a:pt x="1346" y="24"/>
                    <a:pt x="1302" y="16"/>
                  </a:cubicBezTo>
                  <a:cubicBezTo>
                    <a:pt x="1246" y="6"/>
                    <a:pt x="1189" y="1"/>
                    <a:pt x="11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8693047" y="1607168"/>
              <a:ext cx="24357" cy="23503"/>
            </a:xfrm>
            <a:custGeom>
              <a:avLst/>
              <a:gdLst/>
              <a:ahLst/>
              <a:cxnLst/>
              <a:rect l="l" t="t" r="r" b="b"/>
              <a:pathLst>
                <a:path w="770" h="743" extrusionOk="0">
                  <a:moveTo>
                    <a:pt x="305" y="184"/>
                  </a:moveTo>
                  <a:lnTo>
                    <a:pt x="305" y="184"/>
                  </a:lnTo>
                  <a:cubicBezTo>
                    <a:pt x="308" y="185"/>
                    <a:pt x="311" y="187"/>
                    <a:pt x="314" y="189"/>
                  </a:cubicBezTo>
                  <a:cubicBezTo>
                    <a:pt x="312" y="187"/>
                    <a:pt x="308" y="185"/>
                    <a:pt x="305" y="184"/>
                  </a:cubicBezTo>
                  <a:close/>
                  <a:moveTo>
                    <a:pt x="331" y="0"/>
                  </a:moveTo>
                  <a:cubicBezTo>
                    <a:pt x="322" y="5"/>
                    <a:pt x="315" y="5"/>
                    <a:pt x="311" y="6"/>
                  </a:cubicBezTo>
                  <a:cubicBezTo>
                    <a:pt x="287" y="10"/>
                    <a:pt x="268" y="25"/>
                    <a:pt x="254" y="42"/>
                  </a:cubicBezTo>
                  <a:cubicBezTo>
                    <a:pt x="239" y="62"/>
                    <a:pt x="234" y="86"/>
                    <a:pt x="239" y="111"/>
                  </a:cubicBezTo>
                  <a:cubicBezTo>
                    <a:pt x="241" y="126"/>
                    <a:pt x="248" y="139"/>
                    <a:pt x="258" y="151"/>
                  </a:cubicBezTo>
                  <a:cubicBezTo>
                    <a:pt x="269" y="164"/>
                    <a:pt x="282" y="172"/>
                    <a:pt x="297" y="178"/>
                  </a:cubicBezTo>
                  <a:lnTo>
                    <a:pt x="318" y="189"/>
                  </a:lnTo>
                  <a:cubicBezTo>
                    <a:pt x="387" y="227"/>
                    <a:pt x="451" y="268"/>
                    <a:pt x="513" y="320"/>
                  </a:cubicBezTo>
                  <a:cubicBezTo>
                    <a:pt x="537" y="343"/>
                    <a:pt x="561" y="370"/>
                    <a:pt x="583" y="397"/>
                  </a:cubicBezTo>
                  <a:cubicBezTo>
                    <a:pt x="593" y="414"/>
                    <a:pt x="602" y="433"/>
                    <a:pt x="612" y="451"/>
                  </a:cubicBezTo>
                  <a:cubicBezTo>
                    <a:pt x="614" y="463"/>
                    <a:pt x="616" y="473"/>
                    <a:pt x="619" y="486"/>
                  </a:cubicBezTo>
                  <a:cubicBezTo>
                    <a:pt x="619" y="494"/>
                    <a:pt x="616" y="504"/>
                    <a:pt x="616" y="513"/>
                  </a:cubicBezTo>
                  <a:cubicBezTo>
                    <a:pt x="614" y="520"/>
                    <a:pt x="612" y="529"/>
                    <a:pt x="609" y="536"/>
                  </a:cubicBezTo>
                  <a:cubicBezTo>
                    <a:pt x="604" y="545"/>
                    <a:pt x="597" y="555"/>
                    <a:pt x="590" y="563"/>
                  </a:cubicBezTo>
                  <a:cubicBezTo>
                    <a:pt x="579" y="573"/>
                    <a:pt x="566" y="585"/>
                    <a:pt x="551" y="592"/>
                  </a:cubicBezTo>
                  <a:cubicBezTo>
                    <a:pt x="533" y="602"/>
                    <a:pt x="513" y="612"/>
                    <a:pt x="493" y="619"/>
                  </a:cubicBezTo>
                  <a:cubicBezTo>
                    <a:pt x="491" y="620"/>
                    <a:pt x="489" y="620"/>
                    <a:pt x="487" y="621"/>
                  </a:cubicBezTo>
                  <a:lnTo>
                    <a:pt x="487" y="621"/>
                  </a:lnTo>
                  <a:cubicBezTo>
                    <a:pt x="487" y="621"/>
                    <a:pt x="487" y="620"/>
                    <a:pt x="487" y="620"/>
                  </a:cubicBezTo>
                  <a:lnTo>
                    <a:pt x="487" y="620"/>
                  </a:lnTo>
                  <a:cubicBezTo>
                    <a:pt x="485" y="620"/>
                    <a:pt x="484" y="621"/>
                    <a:pt x="483" y="621"/>
                  </a:cubicBezTo>
                  <a:lnTo>
                    <a:pt x="483" y="621"/>
                  </a:lnTo>
                  <a:cubicBezTo>
                    <a:pt x="484" y="621"/>
                    <a:pt x="486" y="621"/>
                    <a:pt x="487" y="621"/>
                  </a:cubicBezTo>
                  <a:lnTo>
                    <a:pt x="487" y="621"/>
                  </a:lnTo>
                  <a:cubicBezTo>
                    <a:pt x="485" y="622"/>
                    <a:pt x="483" y="622"/>
                    <a:pt x="480" y="623"/>
                  </a:cubicBezTo>
                  <a:cubicBezTo>
                    <a:pt x="481" y="623"/>
                    <a:pt x="482" y="622"/>
                    <a:pt x="483" y="621"/>
                  </a:cubicBezTo>
                  <a:lnTo>
                    <a:pt x="483" y="621"/>
                  </a:lnTo>
                  <a:cubicBezTo>
                    <a:pt x="443" y="632"/>
                    <a:pt x="402" y="638"/>
                    <a:pt x="361" y="640"/>
                  </a:cubicBezTo>
                  <a:lnTo>
                    <a:pt x="358" y="640"/>
                  </a:lnTo>
                  <a:cubicBezTo>
                    <a:pt x="298" y="640"/>
                    <a:pt x="239" y="635"/>
                    <a:pt x="179" y="623"/>
                  </a:cubicBezTo>
                  <a:cubicBezTo>
                    <a:pt x="142" y="615"/>
                    <a:pt x="106" y="606"/>
                    <a:pt x="70" y="593"/>
                  </a:cubicBezTo>
                  <a:cubicBezTo>
                    <a:pt x="65" y="592"/>
                    <a:pt x="59" y="591"/>
                    <a:pt x="54" y="591"/>
                  </a:cubicBezTo>
                  <a:cubicBezTo>
                    <a:pt x="35" y="591"/>
                    <a:pt x="17" y="600"/>
                    <a:pt x="10" y="620"/>
                  </a:cubicBezTo>
                  <a:cubicBezTo>
                    <a:pt x="0" y="643"/>
                    <a:pt x="13" y="673"/>
                    <a:pt x="36" y="681"/>
                  </a:cubicBezTo>
                  <a:cubicBezTo>
                    <a:pt x="112" y="706"/>
                    <a:pt x="189" y="724"/>
                    <a:pt x="265" y="735"/>
                  </a:cubicBezTo>
                  <a:cubicBezTo>
                    <a:pt x="302" y="740"/>
                    <a:pt x="339" y="742"/>
                    <a:pt x="377" y="742"/>
                  </a:cubicBezTo>
                  <a:cubicBezTo>
                    <a:pt x="405" y="742"/>
                    <a:pt x="433" y="741"/>
                    <a:pt x="461" y="738"/>
                  </a:cubicBezTo>
                  <a:cubicBezTo>
                    <a:pt x="513" y="734"/>
                    <a:pt x="566" y="716"/>
                    <a:pt x="613" y="693"/>
                  </a:cubicBezTo>
                  <a:cubicBezTo>
                    <a:pt x="657" y="672"/>
                    <a:pt x="697" y="638"/>
                    <a:pt x="723" y="599"/>
                  </a:cubicBezTo>
                  <a:cubicBezTo>
                    <a:pt x="749" y="563"/>
                    <a:pt x="762" y="519"/>
                    <a:pt x="765" y="476"/>
                  </a:cubicBezTo>
                  <a:cubicBezTo>
                    <a:pt x="769" y="426"/>
                    <a:pt x="755" y="376"/>
                    <a:pt x="733" y="330"/>
                  </a:cubicBezTo>
                  <a:cubicBezTo>
                    <a:pt x="722" y="307"/>
                    <a:pt x="707" y="285"/>
                    <a:pt x="693" y="264"/>
                  </a:cubicBezTo>
                  <a:cubicBezTo>
                    <a:pt x="672" y="234"/>
                    <a:pt x="644" y="207"/>
                    <a:pt x="617" y="182"/>
                  </a:cubicBezTo>
                  <a:cubicBezTo>
                    <a:pt x="549" y="115"/>
                    <a:pt x="466" y="63"/>
                    <a:pt x="381" y="18"/>
                  </a:cubicBezTo>
                  <a:lnTo>
                    <a:pt x="360" y="6"/>
                  </a:lnTo>
                  <a:cubicBezTo>
                    <a:pt x="351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8751599" y="1613874"/>
              <a:ext cx="28343" cy="23946"/>
            </a:xfrm>
            <a:custGeom>
              <a:avLst/>
              <a:gdLst/>
              <a:ahLst/>
              <a:cxnLst/>
              <a:rect l="l" t="t" r="r" b="b"/>
              <a:pathLst>
                <a:path w="896" h="757" extrusionOk="0">
                  <a:moveTo>
                    <a:pt x="651" y="333"/>
                  </a:moveTo>
                  <a:lnTo>
                    <a:pt x="653" y="335"/>
                  </a:lnTo>
                  <a:lnTo>
                    <a:pt x="653" y="335"/>
                  </a:lnTo>
                  <a:cubicBezTo>
                    <a:pt x="652" y="335"/>
                    <a:pt x="651" y="334"/>
                    <a:pt x="651" y="333"/>
                  </a:cubicBezTo>
                  <a:close/>
                  <a:moveTo>
                    <a:pt x="364" y="0"/>
                  </a:moveTo>
                  <a:cubicBezTo>
                    <a:pt x="331" y="3"/>
                    <a:pt x="297" y="23"/>
                    <a:pt x="286" y="58"/>
                  </a:cubicBezTo>
                  <a:cubicBezTo>
                    <a:pt x="268" y="101"/>
                    <a:pt x="293" y="145"/>
                    <a:pt x="333" y="161"/>
                  </a:cubicBezTo>
                  <a:cubicBezTo>
                    <a:pt x="390" y="185"/>
                    <a:pt x="446" y="209"/>
                    <a:pt x="502" y="237"/>
                  </a:cubicBezTo>
                  <a:cubicBezTo>
                    <a:pt x="559" y="267"/>
                    <a:pt x="612" y="302"/>
                    <a:pt x="661" y="344"/>
                  </a:cubicBezTo>
                  <a:cubicBezTo>
                    <a:pt x="679" y="361"/>
                    <a:pt x="696" y="381"/>
                    <a:pt x="712" y="403"/>
                  </a:cubicBezTo>
                  <a:cubicBezTo>
                    <a:pt x="719" y="416"/>
                    <a:pt x="727" y="428"/>
                    <a:pt x="732" y="443"/>
                  </a:cubicBezTo>
                  <a:cubicBezTo>
                    <a:pt x="734" y="450"/>
                    <a:pt x="737" y="457"/>
                    <a:pt x="737" y="464"/>
                  </a:cubicBezTo>
                  <a:cubicBezTo>
                    <a:pt x="737" y="471"/>
                    <a:pt x="737" y="479"/>
                    <a:pt x="734" y="486"/>
                  </a:cubicBezTo>
                  <a:lnTo>
                    <a:pt x="729" y="502"/>
                  </a:lnTo>
                  <a:cubicBezTo>
                    <a:pt x="724" y="510"/>
                    <a:pt x="717" y="519"/>
                    <a:pt x="709" y="529"/>
                  </a:cubicBezTo>
                  <a:cubicBezTo>
                    <a:pt x="701" y="537"/>
                    <a:pt x="689" y="546"/>
                    <a:pt x="679" y="554"/>
                  </a:cubicBezTo>
                  <a:cubicBezTo>
                    <a:pt x="654" y="569"/>
                    <a:pt x="629" y="582"/>
                    <a:pt x="602" y="593"/>
                  </a:cubicBezTo>
                  <a:cubicBezTo>
                    <a:pt x="550" y="609"/>
                    <a:pt x="496" y="617"/>
                    <a:pt x="443" y="623"/>
                  </a:cubicBezTo>
                  <a:cubicBezTo>
                    <a:pt x="432" y="624"/>
                    <a:pt x="421" y="624"/>
                    <a:pt x="410" y="624"/>
                  </a:cubicBezTo>
                  <a:cubicBezTo>
                    <a:pt x="333" y="624"/>
                    <a:pt x="260" y="615"/>
                    <a:pt x="185" y="599"/>
                  </a:cubicBezTo>
                  <a:cubicBezTo>
                    <a:pt x="154" y="592"/>
                    <a:pt x="125" y="583"/>
                    <a:pt x="95" y="575"/>
                  </a:cubicBezTo>
                  <a:cubicBezTo>
                    <a:pt x="87" y="572"/>
                    <a:pt x="79" y="571"/>
                    <a:pt x="72" y="571"/>
                  </a:cubicBezTo>
                  <a:cubicBezTo>
                    <a:pt x="46" y="571"/>
                    <a:pt x="22" y="585"/>
                    <a:pt x="13" y="612"/>
                  </a:cubicBezTo>
                  <a:cubicBezTo>
                    <a:pt x="1" y="645"/>
                    <a:pt x="16" y="685"/>
                    <a:pt x="51" y="695"/>
                  </a:cubicBezTo>
                  <a:cubicBezTo>
                    <a:pt x="139" y="721"/>
                    <a:pt x="230" y="741"/>
                    <a:pt x="323" y="752"/>
                  </a:cubicBezTo>
                  <a:cubicBezTo>
                    <a:pt x="351" y="755"/>
                    <a:pt x="380" y="757"/>
                    <a:pt x="409" y="757"/>
                  </a:cubicBezTo>
                  <a:cubicBezTo>
                    <a:pt x="458" y="757"/>
                    <a:pt x="507" y="753"/>
                    <a:pt x="555" y="746"/>
                  </a:cubicBezTo>
                  <a:cubicBezTo>
                    <a:pt x="618" y="739"/>
                    <a:pt x="681" y="719"/>
                    <a:pt x="737" y="691"/>
                  </a:cubicBezTo>
                  <a:cubicBezTo>
                    <a:pt x="784" y="668"/>
                    <a:pt x="825" y="632"/>
                    <a:pt x="855" y="589"/>
                  </a:cubicBezTo>
                  <a:cubicBezTo>
                    <a:pt x="868" y="570"/>
                    <a:pt x="877" y="549"/>
                    <a:pt x="884" y="527"/>
                  </a:cubicBezTo>
                  <a:cubicBezTo>
                    <a:pt x="895" y="499"/>
                    <a:pt x="895" y="469"/>
                    <a:pt x="895" y="440"/>
                  </a:cubicBezTo>
                  <a:cubicBezTo>
                    <a:pt x="894" y="416"/>
                    <a:pt x="888" y="394"/>
                    <a:pt x="881" y="370"/>
                  </a:cubicBezTo>
                  <a:cubicBezTo>
                    <a:pt x="870" y="340"/>
                    <a:pt x="854" y="315"/>
                    <a:pt x="837" y="288"/>
                  </a:cubicBezTo>
                  <a:cubicBezTo>
                    <a:pt x="820" y="262"/>
                    <a:pt x="798" y="241"/>
                    <a:pt x="777" y="222"/>
                  </a:cubicBezTo>
                  <a:cubicBezTo>
                    <a:pt x="745" y="191"/>
                    <a:pt x="711" y="166"/>
                    <a:pt x="675" y="141"/>
                  </a:cubicBezTo>
                  <a:cubicBezTo>
                    <a:pt x="639" y="118"/>
                    <a:pt x="602" y="98"/>
                    <a:pt x="565" y="79"/>
                  </a:cubicBezTo>
                  <a:cubicBezTo>
                    <a:pt x="509" y="50"/>
                    <a:pt x="450" y="26"/>
                    <a:pt x="390" y="5"/>
                  </a:cubicBezTo>
                  <a:cubicBezTo>
                    <a:pt x="381" y="2"/>
                    <a:pt x="373" y="0"/>
                    <a:pt x="36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8773836" y="1542542"/>
              <a:ext cx="40173" cy="42830"/>
            </a:xfrm>
            <a:custGeom>
              <a:avLst/>
              <a:gdLst/>
              <a:ahLst/>
              <a:cxnLst/>
              <a:rect l="l" t="t" r="r" b="b"/>
              <a:pathLst>
                <a:path w="1270" h="1354" extrusionOk="0">
                  <a:moveTo>
                    <a:pt x="529" y="819"/>
                  </a:moveTo>
                  <a:cubicBezTo>
                    <a:pt x="529" y="819"/>
                    <a:pt x="530" y="819"/>
                    <a:pt x="530" y="819"/>
                  </a:cubicBezTo>
                  <a:lnTo>
                    <a:pt x="530" y="819"/>
                  </a:lnTo>
                  <a:cubicBezTo>
                    <a:pt x="530" y="819"/>
                    <a:pt x="529" y="819"/>
                    <a:pt x="529" y="819"/>
                  </a:cubicBezTo>
                  <a:close/>
                  <a:moveTo>
                    <a:pt x="747" y="962"/>
                  </a:moveTo>
                  <a:cubicBezTo>
                    <a:pt x="750" y="965"/>
                    <a:pt x="752" y="967"/>
                    <a:pt x="754" y="968"/>
                  </a:cubicBezTo>
                  <a:cubicBezTo>
                    <a:pt x="751" y="968"/>
                    <a:pt x="749" y="965"/>
                    <a:pt x="747" y="962"/>
                  </a:cubicBezTo>
                  <a:close/>
                  <a:moveTo>
                    <a:pt x="818" y="1"/>
                  </a:moveTo>
                  <a:cubicBezTo>
                    <a:pt x="782" y="1"/>
                    <a:pt x="745" y="26"/>
                    <a:pt x="729" y="66"/>
                  </a:cubicBezTo>
                  <a:cubicBezTo>
                    <a:pt x="709" y="120"/>
                    <a:pt x="737" y="185"/>
                    <a:pt x="792" y="203"/>
                  </a:cubicBezTo>
                  <a:cubicBezTo>
                    <a:pt x="838" y="221"/>
                    <a:pt x="886" y="238"/>
                    <a:pt x="928" y="261"/>
                  </a:cubicBezTo>
                  <a:cubicBezTo>
                    <a:pt x="959" y="279"/>
                    <a:pt x="987" y="297"/>
                    <a:pt x="1012" y="321"/>
                  </a:cubicBezTo>
                  <a:cubicBezTo>
                    <a:pt x="1022" y="331"/>
                    <a:pt x="1030" y="340"/>
                    <a:pt x="1037" y="351"/>
                  </a:cubicBezTo>
                  <a:cubicBezTo>
                    <a:pt x="1040" y="358"/>
                    <a:pt x="1044" y="365"/>
                    <a:pt x="1046" y="372"/>
                  </a:cubicBezTo>
                  <a:cubicBezTo>
                    <a:pt x="1047" y="378"/>
                    <a:pt x="1047" y="382"/>
                    <a:pt x="1050" y="388"/>
                  </a:cubicBezTo>
                  <a:cubicBezTo>
                    <a:pt x="1050" y="394"/>
                    <a:pt x="1050" y="398"/>
                    <a:pt x="1047" y="404"/>
                  </a:cubicBezTo>
                  <a:cubicBezTo>
                    <a:pt x="1044" y="414"/>
                    <a:pt x="1043" y="421"/>
                    <a:pt x="1039" y="430"/>
                  </a:cubicBezTo>
                  <a:cubicBezTo>
                    <a:pt x="1032" y="443"/>
                    <a:pt x="1023" y="453"/>
                    <a:pt x="1014" y="466"/>
                  </a:cubicBezTo>
                  <a:cubicBezTo>
                    <a:pt x="993" y="486"/>
                    <a:pt x="971" y="503"/>
                    <a:pt x="947" y="521"/>
                  </a:cubicBezTo>
                  <a:cubicBezTo>
                    <a:pt x="907" y="544"/>
                    <a:pt x="865" y="564"/>
                    <a:pt x="821" y="580"/>
                  </a:cubicBezTo>
                  <a:cubicBezTo>
                    <a:pt x="761" y="597"/>
                    <a:pt x="702" y="607"/>
                    <a:pt x="639" y="610"/>
                  </a:cubicBezTo>
                  <a:cubicBezTo>
                    <a:pt x="602" y="610"/>
                    <a:pt x="565" y="610"/>
                    <a:pt x="528" y="604"/>
                  </a:cubicBezTo>
                  <a:cubicBezTo>
                    <a:pt x="524" y="604"/>
                    <a:pt x="520" y="604"/>
                    <a:pt x="517" y="604"/>
                  </a:cubicBezTo>
                  <a:cubicBezTo>
                    <a:pt x="478" y="604"/>
                    <a:pt x="440" y="632"/>
                    <a:pt x="424" y="669"/>
                  </a:cubicBezTo>
                  <a:cubicBezTo>
                    <a:pt x="416" y="695"/>
                    <a:pt x="417" y="720"/>
                    <a:pt x="429" y="746"/>
                  </a:cubicBezTo>
                  <a:cubicBezTo>
                    <a:pt x="442" y="772"/>
                    <a:pt x="459" y="785"/>
                    <a:pt x="485" y="796"/>
                  </a:cubicBezTo>
                  <a:cubicBezTo>
                    <a:pt x="499" y="803"/>
                    <a:pt x="514" y="812"/>
                    <a:pt x="529" y="819"/>
                  </a:cubicBezTo>
                  <a:lnTo>
                    <a:pt x="529" y="819"/>
                  </a:lnTo>
                  <a:cubicBezTo>
                    <a:pt x="529" y="819"/>
                    <a:pt x="529" y="819"/>
                    <a:pt x="529" y="819"/>
                  </a:cubicBezTo>
                  <a:lnTo>
                    <a:pt x="529" y="819"/>
                  </a:lnTo>
                  <a:cubicBezTo>
                    <a:pt x="529" y="819"/>
                    <a:pt x="529" y="819"/>
                    <a:pt x="529" y="819"/>
                  </a:cubicBezTo>
                  <a:lnTo>
                    <a:pt x="529" y="819"/>
                  </a:lnTo>
                  <a:cubicBezTo>
                    <a:pt x="530" y="819"/>
                    <a:pt x="530" y="819"/>
                    <a:pt x="530" y="819"/>
                  </a:cubicBezTo>
                  <a:cubicBezTo>
                    <a:pt x="530" y="819"/>
                    <a:pt x="530" y="819"/>
                    <a:pt x="530" y="819"/>
                  </a:cubicBezTo>
                  <a:lnTo>
                    <a:pt x="530" y="819"/>
                  </a:lnTo>
                  <a:cubicBezTo>
                    <a:pt x="533" y="821"/>
                    <a:pt x="535" y="822"/>
                    <a:pt x="536" y="823"/>
                  </a:cubicBezTo>
                  <a:cubicBezTo>
                    <a:pt x="539" y="825"/>
                    <a:pt x="545" y="829"/>
                    <a:pt x="549" y="831"/>
                  </a:cubicBezTo>
                  <a:cubicBezTo>
                    <a:pt x="546" y="831"/>
                    <a:pt x="545" y="829"/>
                    <a:pt x="543" y="829"/>
                  </a:cubicBezTo>
                  <a:lnTo>
                    <a:pt x="543" y="829"/>
                  </a:lnTo>
                  <a:cubicBezTo>
                    <a:pt x="613" y="868"/>
                    <a:pt x="679" y="909"/>
                    <a:pt x="739" y="962"/>
                  </a:cubicBezTo>
                  <a:cubicBezTo>
                    <a:pt x="757" y="980"/>
                    <a:pt x="772" y="997"/>
                    <a:pt x="787" y="1017"/>
                  </a:cubicBezTo>
                  <a:cubicBezTo>
                    <a:pt x="790" y="1024"/>
                    <a:pt x="794" y="1031"/>
                    <a:pt x="797" y="1040"/>
                  </a:cubicBezTo>
                  <a:cubicBezTo>
                    <a:pt x="800" y="1044"/>
                    <a:pt x="800" y="1048"/>
                    <a:pt x="800" y="1053"/>
                  </a:cubicBezTo>
                  <a:lnTo>
                    <a:pt x="800" y="1058"/>
                  </a:lnTo>
                  <a:cubicBezTo>
                    <a:pt x="800" y="1060"/>
                    <a:pt x="800" y="1060"/>
                    <a:pt x="797" y="1061"/>
                  </a:cubicBezTo>
                  <a:cubicBezTo>
                    <a:pt x="794" y="1067"/>
                    <a:pt x="790" y="1070"/>
                    <a:pt x="788" y="1075"/>
                  </a:cubicBezTo>
                  <a:cubicBezTo>
                    <a:pt x="780" y="1084"/>
                    <a:pt x="768" y="1091"/>
                    <a:pt x="758" y="1101"/>
                  </a:cubicBezTo>
                  <a:cubicBezTo>
                    <a:pt x="729" y="1117"/>
                    <a:pt x="699" y="1131"/>
                    <a:pt x="666" y="1141"/>
                  </a:cubicBezTo>
                  <a:cubicBezTo>
                    <a:pt x="586" y="1166"/>
                    <a:pt x="502" y="1176"/>
                    <a:pt x="417" y="1181"/>
                  </a:cubicBezTo>
                  <a:lnTo>
                    <a:pt x="413" y="1181"/>
                  </a:lnTo>
                  <a:cubicBezTo>
                    <a:pt x="404" y="1182"/>
                    <a:pt x="395" y="1182"/>
                    <a:pt x="387" y="1182"/>
                  </a:cubicBezTo>
                  <a:cubicBezTo>
                    <a:pt x="290" y="1182"/>
                    <a:pt x="193" y="1174"/>
                    <a:pt x="98" y="1159"/>
                  </a:cubicBezTo>
                  <a:cubicBezTo>
                    <a:pt x="94" y="1158"/>
                    <a:pt x="89" y="1157"/>
                    <a:pt x="85" y="1157"/>
                  </a:cubicBezTo>
                  <a:cubicBezTo>
                    <a:pt x="43" y="1157"/>
                    <a:pt x="7" y="1198"/>
                    <a:pt x="2" y="1237"/>
                  </a:cubicBezTo>
                  <a:cubicBezTo>
                    <a:pt x="1" y="1260"/>
                    <a:pt x="8" y="1283"/>
                    <a:pt x="22" y="1299"/>
                  </a:cubicBezTo>
                  <a:cubicBezTo>
                    <a:pt x="38" y="1319"/>
                    <a:pt x="58" y="1326"/>
                    <a:pt x="81" y="1330"/>
                  </a:cubicBezTo>
                  <a:cubicBezTo>
                    <a:pt x="175" y="1346"/>
                    <a:pt x="268" y="1354"/>
                    <a:pt x="362" y="1354"/>
                  </a:cubicBezTo>
                  <a:cubicBezTo>
                    <a:pt x="421" y="1354"/>
                    <a:pt x="480" y="1351"/>
                    <a:pt x="539" y="1345"/>
                  </a:cubicBezTo>
                  <a:cubicBezTo>
                    <a:pt x="661" y="1330"/>
                    <a:pt x="788" y="1299"/>
                    <a:pt x="890" y="1226"/>
                  </a:cubicBezTo>
                  <a:cubicBezTo>
                    <a:pt x="928" y="1199"/>
                    <a:pt x="957" y="1159"/>
                    <a:pt x="973" y="1116"/>
                  </a:cubicBezTo>
                  <a:cubicBezTo>
                    <a:pt x="993" y="1060"/>
                    <a:pt x="981" y="1002"/>
                    <a:pt x="961" y="951"/>
                  </a:cubicBezTo>
                  <a:cubicBezTo>
                    <a:pt x="951" y="924"/>
                    <a:pt x="933" y="901"/>
                    <a:pt x="916" y="876"/>
                  </a:cubicBezTo>
                  <a:cubicBezTo>
                    <a:pt x="896" y="851"/>
                    <a:pt x="868" y="825"/>
                    <a:pt x="844" y="803"/>
                  </a:cubicBezTo>
                  <a:lnTo>
                    <a:pt x="833" y="793"/>
                  </a:lnTo>
                  <a:cubicBezTo>
                    <a:pt x="861" y="786"/>
                    <a:pt x="893" y="776"/>
                    <a:pt x="921" y="768"/>
                  </a:cubicBezTo>
                  <a:cubicBezTo>
                    <a:pt x="1032" y="732"/>
                    <a:pt x="1136" y="662"/>
                    <a:pt x="1208" y="569"/>
                  </a:cubicBezTo>
                  <a:cubicBezTo>
                    <a:pt x="1238" y="526"/>
                    <a:pt x="1254" y="478"/>
                    <a:pt x="1265" y="428"/>
                  </a:cubicBezTo>
                  <a:cubicBezTo>
                    <a:pt x="1269" y="403"/>
                    <a:pt x="1266" y="372"/>
                    <a:pt x="1262" y="347"/>
                  </a:cubicBezTo>
                  <a:cubicBezTo>
                    <a:pt x="1259" y="321"/>
                    <a:pt x="1248" y="292"/>
                    <a:pt x="1236" y="266"/>
                  </a:cubicBezTo>
                  <a:cubicBezTo>
                    <a:pt x="1209" y="208"/>
                    <a:pt x="1158" y="159"/>
                    <a:pt x="1105" y="122"/>
                  </a:cubicBezTo>
                  <a:cubicBezTo>
                    <a:pt x="1073" y="96"/>
                    <a:pt x="1036" y="79"/>
                    <a:pt x="1000" y="60"/>
                  </a:cubicBezTo>
                  <a:cubicBezTo>
                    <a:pt x="957" y="39"/>
                    <a:pt x="910" y="23"/>
                    <a:pt x="864" y="7"/>
                  </a:cubicBezTo>
                  <a:cubicBezTo>
                    <a:pt x="853" y="3"/>
                    <a:pt x="840" y="2"/>
                    <a:pt x="830" y="2"/>
                  </a:cubicBezTo>
                  <a:cubicBezTo>
                    <a:pt x="826" y="1"/>
                    <a:pt x="822" y="1"/>
                    <a:pt x="81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8811384" y="1470294"/>
              <a:ext cx="21289" cy="23250"/>
            </a:xfrm>
            <a:custGeom>
              <a:avLst/>
              <a:gdLst/>
              <a:ahLst/>
              <a:cxnLst/>
              <a:rect l="l" t="t" r="r" b="b"/>
              <a:pathLst>
                <a:path w="673" h="735" extrusionOk="0">
                  <a:moveTo>
                    <a:pt x="480" y="174"/>
                  </a:moveTo>
                  <a:lnTo>
                    <a:pt x="480" y="174"/>
                  </a:lnTo>
                  <a:cubicBezTo>
                    <a:pt x="483" y="175"/>
                    <a:pt x="487" y="176"/>
                    <a:pt x="489" y="179"/>
                  </a:cubicBezTo>
                  <a:cubicBezTo>
                    <a:pt x="486" y="178"/>
                    <a:pt x="483" y="175"/>
                    <a:pt x="480" y="174"/>
                  </a:cubicBezTo>
                  <a:close/>
                  <a:moveTo>
                    <a:pt x="475" y="235"/>
                  </a:moveTo>
                  <a:lnTo>
                    <a:pt x="475" y="235"/>
                  </a:lnTo>
                  <a:cubicBezTo>
                    <a:pt x="472" y="239"/>
                    <a:pt x="469" y="244"/>
                    <a:pt x="466" y="249"/>
                  </a:cubicBezTo>
                  <a:cubicBezTo>
                    <a:pt x="467" y="244"/>
                    <a:pt x="472" y="239"/>
                    <a:pt x="475" y="235"/>
                  </a:cubicBezTo>
                  <a:close/>
                  <a:moveTo>
                    <a:pt x="171" y="553"/>
                  </a:moveTo>
                  <a:cubicBezTo>
                    <a:pt x="168" y="555"/>
                    <a:pt x="165" y="557"/>
                    <a:pt x="161" y="560"/>
                  </a:cubicBezTo>
                  <a:cubicBezTo>
                    <a:pt x="165" y="558"/>
                    <a:pt x="168" y="556"/>
                    <a:pt x="171" y="553"/>
                  </a:cubicBezTo>
                  <a:close/>
                  <a:moveTo>
                    <a:pt x="433" y="0"/>
                  </a:moveTo>
                  <a:cubicBezTo>
                    <a:pt x="410" y="0"/>
                    <a:pt x="387" y="2"/>
                    <a:pt x="364" y="3"/>
                  </a:cubicBezTo>
                  <a:cubicBezTo>
                    <a:pt x="343" y="6"/>
                    <a:pt x="319" y="23"/>
                    <a:pt x="307" y="39"/>
                  </a:cubicBezTo>
                  <a:cubicBezTo>
                    <a:pt x="293" y="59"/>
                    <a:pt x="287" y="85"/>
                    <a:pt x="290" y="109"/>
                  </a:cubicBezTo>
                  <a:cubicBezTo>
                    <a:pt x="299" y="155"/>
                    <a:pt x="339" y="183"/>
                    <a:pt x="384" y="183"/>
                  </a:cubicBezTo>
                  <a:cubicBezTo>
                    <a:pt x="388" y="183"/>
                    <a:pt x="392" y="183"/>
                    <a:pt x="396" y="182"/>
                  </a:cubicBezTo>
                  <a:cubicBezTo>
                    <a:pt x="414" y="181"/>
                    <a:pt x="430" y="179"/>
                    <a:pt x="447" y="176"/>
                  </a:cubicBezTo>
                  <a:cubicBezTo>
                    <a:pt x="462" y="176"/>
                    <a:pt x="475" y="176"/>
                    <a:pt x="487" y="181"/>
                  </a:cubicBezTo>
                  <a:lnTo>
                    <a:pt x="489" y="181"/>
                  </a:lnTo>
                  <a:cubicBezTo>
                    <a:pt x="489" y="184"/>
                    <a:pt x="489" y="189"/>
                    <a:pt x="487" y="194"/>
                  </a:cubicBezTo>
                  <a:cubicBezTo>
                    <a:pt x="482" y="212"/>
                    <a:pt x="473" y="232"/>
                    <a:pt x="465" y="251"/>
                  </a:cubicBezTo>
                  <a:cubicBezTo>
                    <a:pt x="433" y="301"/>
                    <a:pt x="397" y="347"/>
                    <a:pt x="359" y="390"/>
                  </a:cubicBezTo>
                  <a:cubicBezTo>
                    <a:pt x="303" y="450"/>
                    <a:pt x="242" y="506"/>
                    <a:pt x="171" y="553"/>
                  </a:cubicBezTo>
                  <a:lnTo>
                    <a:pt x="171" y="553"/>
                  </a:lnTo>
                  <a:cubicBezTo>
                    <a:pt x="173" y="553"/>
                    <a:pt x="174" y="552"/>
                    <a:pt x="175" y="552"/>
                  </a:cubicBezTo>
                  <a:lnTo>
                    <a:pt x="175" y="552"/>
                  </a:lnTo>
                  <a:cubicBezTo>
                    <a:pt x="138" y="575"/>
                    <a:pt x="101" y="595"/>
                    <a:pt x="61" y="609"/>
                  </a:cubicBezTo>
                  <a:cubicBezTo>
                    <a:pt x="59" y="609"/>
                    <a:pt x="59" y="609"/>
                    <a:pt x="58" y="610"/>
                  </a:cubicBezTo>
                  <a:cubicBezTo>
                    <a:pt x="25" y="619"/>
                    <a:pt x="1" y="646"/>
                    <a:pt x="8" y="683"/>
                  </a:cubicBezTo>
                  <a:cubicBezTo>
                    <a:pt x="13" y="710"/>
                    <a:pt x="39" y="735"/>
                    <a:pt x="68" y="735"/>
                  </a:cubicBezTo>
                  <a:cubicBezTo>
                    <a:pt x="72" y="735"/>
                    <a:pt x="77" y="734"/>
                    <a:pt x="81" y="733"/>
                  </a:cubicBezTo>
                  <a:cubicBezTo>
                    <a:pt x="185" y="706"/>
                    <a:pt x="274" y="649"/>
                    <a:pt x="360" y="587"/>
                  </a:cubicBezTo>
                  <a:cubicBezTo>
                    <a:pt x="409" y="552"/>
                    <a:pt x="452" y="511"/>
                    <a:pt x="493" y="467"/>
                  </a:cubicBezTo>
                  <a:cubicBezTo>
                    <a:pt x="530" y="427"/>
                    <a:pt x="565" y="387"/>
                    <a:pt x="593" y="340"/>
                  </a:cubicBezTo>
                  <a:cubicBezTo>
                    <a:pt x="636" y="270"/>
                    <a:pt x="672" y="179"/>
                    <a:pt x="632" y="101"/>
                  </a:cubicBezTo>
                  <a:cubicBezTo>
                    <a:pt x="612" y="60"/>
                    <a:pt x="575" y="36"/>
                    <a:pt x="533" y="19"/>
                  </a:cubicBezTo>
                  <a:cubicBezTo>
                    <a:pt x="515" y="10"/>
                    <a:pt x="489" y="9"/>
                    <a:pt x="467" y="3"/>
                  </a:cubicBezTo>
                  <a:cubicBezTo>
                    <a:pt x="457" y="2"/>
                    <a:pt x="446" y="2"/>
                    <a:pt x="43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8734928" y="1674165"/>
              <a:ext cx="22333" cy="14962"/>
            </a:xfrm>
            <a:custGeom>
              <a:avLst/>
              <a:gdLst/>
              <a:ahLst/>
              <a:cxnLst/>
              <a:rect l="l" t="t" r="r" b="b"/>
              <a:pathLst>
                <a:path w="706" h="473" extrusionOk="0">
                  <a:moveTo>
                    <a:pt x="595" y="0"/>
                  </a:moveTo>
                  <a:cubicBezTo>
                    <a:pt x="588" y="2"/>
                    <a:pt x="578" y="4"/>
                    <a:pt x="566" y="9"/>
                  </a:cubicBezTo>
                  <a:cubicBezTo>
                    <a:pt x="533" y="26"/>
                    <a:pt x="516" y="69"/>
                    <a:pt x="533" y="102"/>
                  </a:cubicBezTo>
                  <a:cubicBezTo>
                    <a:pt x="538" y="113"/>
                    <a:pt x="543" y="122"/>
                    <a:pt x="548" y="132"/>
                  </a:cubicBezTo>
                  <a:cubicBezTo>
                    <a:pt x="550" y="145"/>
                    <a:pt x="552" y="158"/>
                    <a:pt x="555" y="171"/>
                  </a:cubicBezTo>
                  <a:cubicBezTo>
                    <a:pt x="555" y="175"/>
                    <a:pt x="555" y="181"/>
                    <a:pt x="552" y="186"/>
                  </a:cubicBezTo>
                  <a:cubicBezTo>
                    <a:pt x="550" y="193"/>
                    <a:pt x="548" y="202"/>
                    <a:pt x="543" y="209"/>
                  </a:cubicBezTo>
                  <a:cubicBezTo>
                    <a:pt x="538" y="219"/>
                    <a:pt x="533" y="226"/>
                    <a:pt x="526" y="234"/>
                  </a:cubicBezTo>
                  <a:cubicBezTo>
                    <a:pt x="516" y="242"/>
                    <a:pt x="506" y="249"/>
                    <a:pt x="495" y="256"/>
                  </a:cubicBezTo>
                  <a:cubicBezTo>
                    <a:pt x="475" y="267"/>
                    <a:pt x="456" y="277"/>
                    <a:pt x="436" y="284"/>
                  </a:cubicBezTo>
                  <a:cubicBezTo>
                    <a:pt x="400" y="294"/>
                    <a:pt x="364" y="299"/>
                    <a:pt x="327" y="302"/>
                  </a:cubicBezTo>
                  <a:cubicBezTo>
                    <a:pt x="287" y="302"/>
                    <a:pt x="251" y="299"/>
                    <a:pt x="213" y="294"/>
                  </a:cubicBezTo>
                  <a:cubicBezTo>
                    <a:pt x="180" y="285"/>
                    <a:pt x="148" y="274"/>
                    <a:pt x="118" y="259"/>
                  </a:cubicBezTo>
                  <a:cubicBezTo>
                    <a:pt x="109" y="255"/>
                    <a:pt x="100" y="254"/>
                    <a:pt x="90" y="254"/>
                  </a:cubicBezTo>
                  <a:cubicBezTo>
                    <a:pt x="55" y="254"/>
                    <a:pt x="19" y="278"/>
                    <a:pt x="8" y="309"/>
                  </a:cubicBezTo>
                  <a:cubicBezTo>
                    <a:pt x="1" y="331"/>
                    <a:pt x="1" y="355"/>
                    <a:pt x="11" y="377"/>
                  </a:cubicBezTo>
                  <a:cubicBezTo>
                    <a:pt x="21" y="398"/>
                    <a:pt x="36" y="410"/>
                    <a:pt x="56" y="420"/>
                  </a:cubicBezTo>
                  <a:cubicBezTo>
                    <a:pt x="131" y="455"/>
                    <a:pt x="214" y="473"/>
                    <a:pt x="297" y="473"/>
                  </a:cubicBezTo>
                  <a:cubicBezTo>
                    <a:pt x="383" y="473"/>
                    <a:pt x="468" y="454"/>
                    <a:pt x="545" y="415"/>
                  </a:cubicBezTo>
                  <a:cubicBezTo>
                    <a:pt x="578" y="398"/>
                    <a:pt x="609" y="377"/>
                    <a:pt x="635" y="350"/>
                  </a:cubicBezTo>
                  <a:cubicBezTo>
                    <a:pt x="659" y="322"/>
                    <a:pt x="678" y="294"/>
                    <a:pt x="692" y="259"/>
                  </a:cubicBezTo>
                  <a:cubicBezTo>
                    <a:pt x="705" y="226"/>
                    <a:pt x="705" y="188"/>
                    <a:pt x="701" y="152"/>
                  </a:cubicBezTo>
                  <a:cubicBezTo>
                    <a:pt x="699" y="135"/>
                    <a:pt x="694" y="113"/>
                    <a:pt x="687" y="98"/>
                  </a:cubicBezTo>
                  <a:cubicBezTo>
                    <a:pt x="678" y="77"/>
                    <a:pt x="669" y="59"/>
                    <a:pt x="658" y="40"/>
                  </a:cubicBezTo>
                  <a:cubicBezTo>
                    <a:pt x="648" y="23"/>
                    <a:pt x="636" y="12"/>
                    <a:pt x="619" y="4"/>
                  </a:cubicBezTo>
                  <a:cubicBezTo>
                    <a:pt x="612" y="2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8780859" y="1323392"/>
              <a:ext cx="65859" cy="59311"/>
            </a:xfrm>
            <a:custGeom>
              <a:avLst/>
              <a:gdLst/>
              <a:ahLst/>
              <a:cxnLst/>
              <a:rect l="l" t="t" r="r" b="b"/>
              <a:pathLst>
                <a:path w="2082" h="1875" extrusionOk="0">
                  <a:moveTo>
                    <a:pt x="1616" y="1279"/>
                  </a:moveTo>
                  <a:cubicBezTo>
                    <a:pt x="1613" y="1282"/>
                    <a:pt x="1613" y="1288"/>
                    <a:pt x="1611" y="1291"/>
                  </a:cubicBezTo>
                  <a:cubicBezTo>
                    <a:pt x="1611" y="1288"/>
                    <a:pt x="1613" y="1282"/>
                    <a:pt x="1616" y="1279"/>
                  </a:cubicBezTo>
                  <a:close/>
                  <a:moveTo>
                    <a:pt x="1818" y="1680"/>
                  </a:moveTo>
                  <a:cubicBezTo>
                    <a:pt x="1813" y="1686"/>
                    <a:pt x="1810" y="1693"/>
                    <a:pt x="1806" y="1698"/>
                  </a:cubicBezTo>
                  <a:cubicBezTo>
                    <a:pt x="1810" y="1693"/>
                    <a:pt x="1813" y="1685"/>
                    <a:pt x="1818" y="1680"/>
                  </a:cubicBezTo>
                  <a:close/>
                  <a:moveTo>
                    <a:pt x="301" y="1"/>
                  </a:moveTo>
                  <a:cubicBezTo>
                    <a:pt x="205" y="2"/>
                    <a:pt x="107" y="68"/>
                    <a:pt x="29" y="127"/>
                  </a:cubicBezTo>
                  <a:cubicBezTo>
                    <a:pt x="2" y="148"/>
                    <a:pt x="1" y="190"/>
                    <a:pt x="22" y="214"/>
                  </a:cubicBezTo>
                  <a:cubicBezTo>
                    <a:pt x="35" y="229"/>
                    <a:pt x="52" y="236"/>
                    <a:pt x="69" y="236"/>
                  </a:cubicBezTo>
                  <a:cubicBezTo>
                    <a:pt x="83" y="236"/>
                    <a:pt x="98" y="231"/>
                    <a:pt x="109" y="221"/>
                  </a:cubicBezTo>
                  <a:cubicBezTo>
                    <a:pt x="129" y="206"/>
                    <a:pt x="149" y="191"/>
                    <a:pt x="171" y="178"/>
                  </a:cubicBezTo>
                  <a:cubicBezTo>
                    <a:pt x="198" y="163"/>
                    <a:pt x="227" y="150"/>
                    <a:pt x="255" y="140"/>
                  </a:cubicBezTo>
                  <a:cubicBezTo>
                    <a:pt x="270" y="135"/>
                    <a:pt x="284" y="134"/>
                    <a:pt x="298" y="132"/>
                  </a:cubicBezTo>
                  <a:cubicBezTo>
                    <a:pt x="303" y="132"/>
                    <a:pt x="308" y="132"/>
                    <a:pt x="311" y="134"/>
                  </a:cubicBezTo>
                  <a:cubicBezTo>
                    <a:pt x="318" y="135"/>
                    <a:pt x="326" y="140"/>
                    <a:pt x="334" y="141"/>
                  </a:cubicBezTo>
                  <a:cubicBezTo>
                    <a:pt x="337" y="143"/>
                    <a:pt x="341" y="147"/>
                    <a:pt x="344" y="148"/>
                  </a:cubicBezTo>
                  <a:cubicBezTo>
                    <a:pt x="351" y="155"/>
                    <a:pt x="357" y="164"/>
                    <a:pt x="364" y="171"/>
                  </a:cubicBezTo>
                  <a:cubicBezTo>
                    <a:pt x="370" y="184"/>
                    <a:pt x="377" y="197"/>
                    <a:pt x="380" y="211"/>
                  </a:cubicBezTo>
                  <a:cubicBezTo>
                    <a:pt x="387" y="243"/>
                    <a:pt x="393" y="273"/>
                    <a:pt x="396" y="306"/>
                  </a:cubicBezTo>
                  <a:lnTo>
                    <a:pt x="396" y="354"/>
                  </a:lnTo>
                  <a:cubicBezTo>
                    <a:pt x="396" y="372"/>
                    <a:pt x="400" y="387"/>
                    <a:pt x="413" y="402"/>
                  </a:cubicBezTo>
                  <a:cubicBezTo>
                    <a:pt x="423" y="415"/>
                    <a:pt x="442" y="425"/>
                    <a:pt x="461" y="425"/>
                  </a:cubicBezTo>
                  <a:cubicBezTo>
                    <a:pt x="465" y="425"/>
                    <a:pt x="470" y="425"/>
                    <a:pt x="475" y="423"/>
                  </a:cubicBezTo>
                  <a:cubicBezTo>
                    <a:pt x="516" y="412"/>
                    <a:pt x="558" y="405"/>
                    <a:pt x="598" y="400"/>
                  </a:cubicBezTo>
                  <a:cubicBezTo>
                    <a:pt x="621" y="400"/>
                    <a:pt x="639" y="402"/>
                    <a:pt x="659" y="406"/>
                  </a:cubicBezTo>
                  <a:cubicBezTo>
                    <a:pt x="674" y="409"/>
                    <a:pt x="686" y="415"/>
                    <a:pt x="699" y="420"/>
                  </a:cubicBezTo>
                  <a:cubicBezTo>
                    <a:pt x="708" y="426"/>
                    <a:pt x="716" y="432"/>
                    <a:pt x="725" y="440"/>
                  </a:cubicBezTo>
                  <a:cubicBezTo>
                    <a:pt x="732" y="449"/>
                    <a:pt x="739" y="456"/>
                    <a:pt x="747" y="465"/>
                  </a:cubicBezTo>
                  <a:cubicBezTo>
                    <a:pt x="754" y="479"/>
                    <a:pt x="761" y="493"/>
                    <a:pt x="767" y="508"/>
                  </a:cubicBezTo>
                  <a:cubicBezTo>
                    <a:pt x="772" y="531"/>
                    <a:pt x="775" y="555"/>
                    <a:pt x="780" y="578"/>
                  </a:cubicBezTo>
                  <a:cubicBezTo>
                    <a:pt x="780" y="616"/>
                    <a:pt x="775" y="652"/>
                    <a:pt x="771" y="692"/>
                  </a:cubicBezTo>
                  <a:cubicBezTo>
                    <a:pt x="767" y="717"/>
                    <a:pt x="781" y="745"/>
                    <a:pt x="801" y="760"/>
                  </a:cubicBezTo>
                  <a:cubicBezTo>
                    <a:pt x="814" y="769"/>
                    <a:pt x="828" y="774"/>
                    <a:pt x="843" y="774"/>
                  </a:cubicBezTo>
                  <a:cubicBezTo>
                    <a:pt x="854" y="774"/>
                    <a:pt x="865" y="771"/>
                    <a:pt x="875" y="767"/>
                  </a:cubicBezTo>
                  <a:cubicBezTo>
                    <a:pt x="880" y="765"/>
                    <a:pt x="881" y="765"/>
                    <a:pt x="885" y="764"/>
                  </a:cubicBezTo>
                  <a:cubicBezTo>
                    <a:pt x="933" y="750"/>
                    <a:pt x="983" y="741"/>
                    <a:pt x="1033" y="735"/>
                  </a:cubicBezTo>
                  <a:cubicBezTo>
                    <a:pt x="1062" y="735"/>
                    <a:pt x="1090" y="737"/>
                    <a:pt x="1119" y="742"/>
                  </a:cubicBezTo>
                  <a:lnTo>
                    <a:pt x="1162" y="758"/>
                  </a:lnTo>
                  <a:cubicBezTo>
                    <a:pt x="1176" y="767"/>
                    <a:pt x="1189" y="777"/>
                    <a:pt x="1202" y="785"/>
                  </a:cubicBezTo>
                  <a:cubicBezTo>
                    <a:pt x="1210" y="794"/>
                    <a:pt x="1218" y="805"/>
                    <a:pt x="1225" y="814"/>
                  </a:cubicBezTo>
                  <a:cubicBezTo>
                    <a:pt x="1232" y="828"/>
                    <a:pt x="1239" y="841"/>
                    <a:pt x="1245" y="856"/>
                  </a:cubicBezTo>
                  <a:cubicBezTo>
                    <a:pt x="1253" y="884"/>
                    <a:pt x="1258" y="914"/>
                    <a:pt x="1261" y="944"/>
                  </a:cubicBezTo>
                  <a:lnTo>
                    <a:pt x="1261" y="963"/>
                  </a:lnTo>
                  <a:cubicBezTo>
                    <a:pt x="1261" y="987"/>
                    <a:pt x="1265" y="1009"/>
                    <a:pt x="1281" y="1027"/>
                  </a:cubicBezTo>
                  <a:cubicBezTo>
                    <a:pt x="1298" y="1047"/>
                    <a:pt x="1322" y="1059"/>
                    <a:pt x="1350" y="1059"/>
                  </a:cubicBezTo>
                  <a:cubicBezTo>
                    <a:pt x="1355" y="1059"/>
                    <a:pt x="1360" y="1058"/>
                    <a:pt x="1365" y="1057"/>
                  </a:cubicBezTo>
                  <a:cubicBezTo>
                    <a:pt x="1387" y="1052"/>
                    <a:pt x="1408" y="1050"/>
                    <a:pt x="1430" y="1049"/>
                  </a:cubicBezTo>
                  <a:cubicBezTo>
                    <a:pt x="1458" y="1049"/>
                    <a:pt x="1484" y="1050"/>
                    <a:pt x="1511" y="1056"/>
                  </a:cubicBezTo>
                  <a:cubicBezTo>
                    <a:pt x="1526" y="1059"/>
                    <a:pt x="1538" y="1065"/>
                    <a:pt x="1551" y="1070"/>
                  </a:cubicBezTo>
                  <a:cubicBezTo>
                    <a:pt x="1556" y="1073"/>
                    <a:pt x="1560" y="1075"/>
                    <a:pt x="1564" y="1079"/>
                  </a:cubicBezTo>
                  <a:lnTo>
                    <a:pt x="1564" y="1079"/>
                  </a:lnTo>
                  <a:cubicBezTo>
                    <a:pt x="1562" y="1077"/>
                    <a:pt x="1559" y="1075"/>
                    <a:pt x="1556" y="1075"/>
                  </a:cubicBezTo>
                  <a:lnTo>
                    <a:pt x="1556" y="1075"/>
                  </a:lnTo>
                  <a:cubicBezTo>
                    <a:pt x="1560" y="1078"/>
                    <a:pt x="1564" y="1079"/>
                    <a:pt x="1567" y="1081"/>
                  </a:cubicBezTo>
                  <a:lnTo>
                    <a:pt x="1567" y="1081"/>
                  </a:lnTo>
                  <a:cubicBezTo>
                    <a:pt x="1566" y="1080"/>
                    <a:pt x="1565" y="1079"/>
                    <a:pt x="1564" y="1079"/>
                  </a:cubicBezTo>
                  <a:lnTo>
                    <a:pt x="1564" y="1079"/>
                  </a:lnTo>
                  <a:cubicBezTo>
                    <a:pt x="1567" y="1080"/>
                    <a:pt x="1569" y="1081"/>
                    <a:pt x="1570" y="1082"/>
                  </a:cubicBezTo>
                  <a:cubicBezTo>
                    <a:pt x="1569" y="1081"/>
                    <a:pt x="1568" y="1081"/>
                    <a:pt x="1567" y="1081"/>
                  </a:cubicBezTo>
                  <a:lnTo>
                    <a:pt x="1567" y="1081"/>
                  </a:lnTo>
                  <a:cubicBezTo>
                    <a:pt x="1570" y="1083"/>
                    <a:pt x="1573" y="1085"/>
                    <a:pt x="1576" y="1088"/>
                  </a:cubicBezTo>
                  <a:cubicBezTo>
                    <a:pt x="1583" y="1095"/>
                    <a:pt x="1590" y="1103"/>
                    <a:pt x="1596" y="1110"/>
                  </a:cubicBezTo>
                  <a:cubicBezTo>
                    <a:pt x="1601" y="1122"/>
                    <a:pt x="1604" y="1131"/>
                    <a:pt x="1610" y="1142"/>
                  </a:cubicBezTo>
                  <a:cubicBezTo>
                    <a:pt x="1613" y="1159"/>
                    <a:pt x="1617" y="1178"/>
                    <a:pt x="1619" y="1195"/>
                  </a:cubicBezTo>
                  <a:cubicBezTo>
                    <a:pt x="1619" y="1228"/>
                    <a:pt x="1616" y="1258"/>
                    <a:pt x="1609" y="1289"/>
                  </a:cubicBezTo>
                  <a:cubicBezTo>
                    <a:pt x="1606" y="1299"/>
                    <a:pt x="1603" y="1309"/>
                    <a:pt x="1601" y="1318"/>
                  </a:cubicBezTo>
                  <a:cubicBezTo>
                    <a:pt x="1594" y="1344"/>
                    <a:pt x="1591" y="1368"/>
                    <a:pt x="1604" y="1394"/>
                  </a:cubicBezTo>
                  <a:cubicBezTo>
                    <a:pt x="1619" y="1421"/>
                    <a:pt x="1652" y="1450"/>
                    <a:pt x="1683" y="1450"/>
                  </a:cubicBezTo>
                  <a:cubicBezTo>
                    <a:pt x="1693" y="1449"/>
                    <a:pt x="1703" y="1449"/>
                    <a:pt x="1712" y="1449"/>
                  </a:cubicBezTo>
                  <a:cubicBezTo>
                    <a:pt x="1735" y="1449"/>
                    <a:pt x="1757" y="1451"/>
                    <a:pt x="1780" y="1453"/>
                  </a:cubicBezTo>
                  <a:cubicBezTo>
                    <a:pt x="1795" y="1457"/>
                    <a:pt x="1809" y="1461"/>
                    <a:pt x="1820" y="1467"/>
                  </a:cubicBezTo>
                  <a:cubicBezTo>
                    <a:pt x="1825" y="1468"/>
                    <a:pt x="1828" y="1471"/>
                    <a:pt x="1831" y="1474"/>
                  </a:cubicBezTo>
                  <a:cubicBezTo>
                    <a:pt x="1835" y="1480"/>
                    <a:pt x="1839" y="1486"/>
                    <a:pt x="1842" y="1490"/>
                  </a:cubicBezTo>
                  <a:cubicBezTo>
                    <a:pt x="1845" y="1494"/>
                    <a:pt x="1846" y="1497"/>
                    <a:pt x="1848" y="1500"/>
                  </a:cubicBezTo>
                  <a:cubicBezTo>
                    <a:pt x="1849" y="1510"/>
                    <a:pt x="1852" y="1519"/>
                    <a:pt x="1853" y="1530"/>
                  </a:cubicBezTo>
                  <a:cubicBezTo>
                    <a:pt x="1853" y="1547"/>
                    <a:pt x="1852" y="1564"/>
                    <a:pt x="1848" y="1582"/>
                  </a:cubicBezTo>
                  <a:cubicBezTo>
                    <a:pt x="1838" y="1622"/>
                    <a:pt x="1820" y="1659"/>
                    <a:pt x="1803" y="1696"/>
                  </a:cubicBezTo>
                  <a:lnTo>
                    <a:pt x="1788" y="1723"/>
                  </a:lnTo>
                  <a:cubicBezTo>
                    <a:pt x="1773" y="1746"/>
                    <a:pt x="1766" y="1769"/>
                    <a:pt x="1770" y="1796"/>
                  </a:cubicBezTo>
                  <a:cubicBezTo>
                    <a:pt x="1776" y="1822"/>
                    <a:pt x="1790" y="1844"/>
                    <a:pt x="1810" y="1858"/>
                  </a:cubicBezTo>
                  <a:cubicBezTo>
                    <a:pt x="1827" y="1869"/>
                    <a:pt x="1847" y="1875"/>
                    <a:pt x="1867" y="1875"/>
                  </a:cubicBezTo>
                  <a:cubicBezTo>
                    <a:pt x="1898" y="1875"/>
                    <a:pt x="1929" y="1861"/>
                    <a:pt x="1945" y="1834"/>
                  </a:cubicBezTo>
                  <a:cubicBezTo>
                    <a:pt x="2017" y="1716"/>
                    <a:pt x="2081" y="1566"/>
                    <a:pt x="2028" y="1430"/>
                  </a:cubicBezTo>
                  <a:cubicBezTo>
                    <a:pt x="2005" y="1367"/>
                    <a:pt x="1961" y="1321"/>
                    <a:pt x="1902" y="1289"/>
                  </a:cubicBezTo>
                  <a:cubicBezTo>
                    <a:pt x="1871" y="1274"/>
                    <a:pt x="1839" y="1267"/>
                    <a:pt x="1806" y="1259"/>
                  </a:cubicBezTo>
                  <a:cubicBezTo>
                    <a:pt x="1812" y="1224"/>
                    <a:pt x="1809" y="1186"/>
                    <a:pt x="1805" y="1151"/>
                  </a:cubicBezTo>
                  <a:cubicBezTo>
                    <a:pt x="1802" y="1116"/>
                    <a:pt x="1790" y="1085"/>
                    <a:pt x="1778" y="1053"/>
                  </a:cubicBezTo>
                  <a:cubicBezTo>
                    <a:pt x="1767" y="1025"/>
                    <a:pt x="1747" y="999"/>
                    <a:pt x="1727" y="974"/>
                  </a:cubicBezTo>
                  <a:cubicBezTo>
                    <a:pt x="1687" y="924"/>
                    <a:pt x="1626" y="893"/>
                    <a:pt x="1566" y="878"/>
                  </a:cubicBezTo>
                  <a:cubicBezTo>
                    <a:pt x="1534" y="871"/>
                    <a:pt x="1503" y="868"/>
                    <a:pt x="1473" y="868"/>
                  </a:cubicBezTo>
                  <a:cubicBezTo>
                    <a:pt x="1457" y="868"/>
                    <a:pt x="1442" y="868"/>
                    <a:pt x="1427" y="870"/>
                  </a:cubicBezTo>
                  <a:cubicBezTo>
                    <a:pt x="1425" y="864"/>
                    <a:pt x="1425" y="858"/>
                    <a:pt x="1424" y="853"/>
                  </a:cubicBezTo>
                  <a:cubicBezTo>
                    <a:pt x="1417" y="817"/>
                    <a:pt x="1402" y="784"/>
                    <a:pt x="1384" y="751"/>
                  </a:cubicBezTo>
                  <a:cubicBezTo>
                    <a:pt x="1354" y="692"/>
                    <a:pt x="1302" y="644"/>
                    <a:pt x="1241" y="614"/>
                  </a:cubicBezTo>
                  <a:cubicBezTo>
                    <a:pt x="1183" y="583"/>
                    <a:pt x="1119" y="572"/>
                    <a:pt x="1053" y="572"/>
                  </a:cubicBezTo>
                  <a:cubicBezTo>
                    <a:pt x="1049" y="572"/>
                    <a:pt x="1044" y="572"/>
                    <a:pt x="1040" y="572"/>
                  </a:cubicBezTo>
                  <a:cubicBezTo>
                    <a:pt x="1001" y="574"/>
                    <a:pt x="961" y="579"/>
                    <a:pt x="924" y="588"/>
                  </a:cubicBezTo>
                  <a:cubicBezTo>
                    <a:pt x="923" y="551"/>
                    <a:pt x="917" y="512"/>
                    <a:pt x="907" y="473"/>
                  </a:cubicBezTo>
                  <a:cubicBezTo>
                    <a:pt x="890" y="416"/>
                    <a:pt x="858" y="362"/>
                    <a:pt x="810" y="323"/>
                  </a:cubicBezTo>
                  <a:cubicBezTo>
                    <a:pt x="787" y="306"/>
                    <a:pt x="761" y="291"/>
                    <a:pt x="735" y="280"/>
                  </a:cubicBezTo>
                  <a:cubicBezTo>
                    <a:pt x="706" y="269"/>
                    <a:pt x="674" y="264"/>
                    <a:pt x="645" y="261"/>
                  </a:cubicBezTo>
                  <a:cubicBezTo>
                    <a:pt x="635" y="260"/>
                    <a:pt x="625" y="260"/>
                    <a:pt x="614" y="260"/>
                  </a:cubicBezTo>
                  <a:cubicBezTo>
                    <a:pt x="590" y="260"/>
                    <a:pt x="566" y="263"/>
                    <a:pt x="543" y="266"/>
                  </a:cubicBezTo>
                  <a:cubicBezTo>
                    <a:pt x="536" y="269"/>
                    <a:pt x="529" y="269"/>
                    <a:pt x="522" y="270"/>
                  </a:cubicBezTo>
                  <a:cubicBezTo>
                    <a:pt x="520" y="258"/>
                    <a:pt x="520" y="248"/>
                    <a:pt x="517" y="240"/>
                  </a:cubicBezTo>
                  <a:cubicBezTo>
                    <a:pt x="515" y="206"/>
                    <a:pt x="503" y="173"/>
                    <a:pt x="490" y="141"/>
                  </a:cubicBezTo>
                  <a:cubicBezTo>
                    <a:pt x="473" y="91"/>
                    <a:pt x="433" y="44"/>
                    <a:pt x="386" y="21"/>
                  </a:cubicBezTo>
                  <a:cubicBezTo>
                    <a:pt x="357" y="8"/>
                    <a:pt x="330" y="1"/>
                    <a:pt x="30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8797181" y="1307545"/>
              <a:ext cx="45361" cy="33657"/>
            </a:xfrm>
            <a:custGeom>
              <a:avLst/>
              <a:gdLst/>
              <a:ahLst/>
              <a:cxnLst/>
              <a:rect l="l" t="t" r="r" b="b"/>
              <a:pathLst>
                <a:path w="1434" h="1064" extrusionOk="0">
                  <a:moveTo>
                    <a:pt x="289" y="1"/>
                  </a:moveTo>
                  <a:cubicBezTo>
                    <a:pt x="275" y="1"/>
                    <a:pt x="263" y="3"/>
                    <a:pt x="251" y="6"/>
                  </a:cubicBezTo>
                  <a:cubicBezTo>
                    <a:pt x="216" y="12"/>
                    <a:pt x="185" y="28"/>
                    <a:pt x="155" y="44"/>
                  </a:cubicBezTo>
                  <a:cubicBezTo>
                    <a:pt x="107" y="68"/>
                    <a:pt x="66" y="104"/>
                    <a:pt x="27" y="139"/>
                  </a:cubicBezTo>
                  <a:cubicBezTo>
                    <a:pt x="6" y="158"/>
                    <a:pt x="0" y="191"/>
                    <a:pt x="20" y="214"/>
                  </a:cubicBezTo>
                  <a:cubicBezTo>
                    <a:pt x="30" y="226"/>
                    <a:pt x="46" y="233"/>
                    <a:pt x="62" y="233"/>
                  </a:cubicBezTo>
                  <a:cubicBezTo>
                    <a:pt x="74" y="233"/>
                    <a:pt x="85" y="230"/>
                    <a:pt x="95" y="221"/>
                  </a:cubicBezTo>
                  <a:cubicBezTo>
                    <a:pt x="122" y="197"/>
                    <a:pt x="150" y="172"/>
                    <a:pt x="180" y="154"/>
                  </a:cubicBezTo>
                  <a:cubicBezTo>
                    <a:pt x="206" y="138"/>
                    <a:pt x="229" y="127"/>
                    <a:pt x="256" y="118"/>
                  </a:cubicBezTo>
                  <a:cubicBezTo>
                    <a:pt x="269" y="114"/>
                    <a:pt x="284" y="112"/>
                    <a:pt x="295" y="109"/>
                  </a:cubicBezTo>
                  <a:cubicBezTo>
                    <a:pt x="309" y="109"/>
                    <a:pt x="322" y="112"/>
                    <a:pt x="335" y="114"/>
                  </a:cubicBezTo>
                  <a:cubicBezTo>
                    <a:pt x="342" y="115"/>
                    <a:pt x="348" y="117"/>
                    <a:pt x="352" y="121"/>
                  </a:cubicBezTo>
                  <a:cubicBezTo>
                    <a:pt x="359" y="124"/>
                    <a:pt x="367" y="129"/>
                    <a:pt x="374" y="135"/>
                  </a:cubicBezTo>
                  <a:cubicBezTo>
                    <a:pt x="381" y="142"/>
                    <a:pt x="387" y="150"/>
                    <a:pt x="392" y="158"/>
                  </a:cubicBezTo>
                  <a:cubicBezTo>
                    <a:pt x="400" y="172"/>
                    <a:pt x="407" y="187"/>
                    <a:pt x="412" y="201"/>
                  </a:cubicBezTo>
                  <a:cubicBezTo>
                    <a:pt x="420" y="227"/>
                    <a:pt x="422" y="250"/>
                    <a:pt x="424" y="276"/>
                  </a:cubicBezTo>
                  <a:cubicBezTo>
                    <a:pt x="424" y="316"/>
                    <a:pt x="421" y="356"/>
                    <a:pt x="414" y="397"/>
                  </a:cubicBezTo>
                  <a:cubicBezTo>
                    <a:pt x="410" y="416"/>
                    <a:pt x="422" y="440"/>
                    <a:pt x="438" y="450"/>
                  </a:cubicBezTo>
                  <a:cubicBezTo>
                    <a:pt x="449" y="457"/>
                    <a:pt x="461" y="461"/>
                    <a:pt x="472" y="461"/>
                  </a:cubicBezTo>
                  <a:cubicBezTo>
                    <a:pt x="486" y="461"/>
                    <a:pt x="499" y="456"/>
                    <a:pt x="513" y="447"/>
                  </a:cubicBezTo>
                  <a:cubicBezTo>
                    <a:pt x="516" y="443"/>
                    <a:pt x="521" y="442"/>
                    <a:pt x="527" y="437"/>
                  </a:cubicBezTo>
                  <a:cubicBezTo>
                    <a:pt x="566" y="414"/>
                    <a:pt x="603" y="394"/>
                    <a:pt x="646" y="380"/>
                  </a:cubicBezTo>
                  <a:cubicBezTo>
                    <a:pt x="667" y="376"/>
                    <a:pt x="689" y="371"/>
                    <a:pt x="710" y="370"/>
                  </a:cubicBezTo>
                  <a:cubicBezTo>
                    <a:pt x="723" y="370"/>
                    <a:pt x="736" y="371"/>
                    <a:pt x="749" y="373"/>
                  </a:cubicBezTo>
                  <a:cubicBezTo>
                    <a:pt x="759" y="377"/>
                    <a:pt x="768" y="380"/>
                    <a:pt x="779" y="384"/>
                  </a:cubicBezTo>
                  <a:cubicBezTo>
                    <a:pt x="788" y="390"/>
                    <a:pt x="795" y="394"/>
                    <a:pt x="803" y="402"/>
                  </a:cubicBezTo>
                  <a:cubicBezTo>
                    <a:pt x="809" y="407"/>
                    <a:pt x="813" y="413"/>
                    <a:pt x="818" y="420"/>
                  </a:cubicBezTo>
                  <a:cubicBezTo>
                    <a:pt x="828" y="434"/>
                    <a:pt x="835" y="450"/>
                    <a:pt x="839" y="466"/>
                  </a:cubicBezTo>
                  <a:cubicBezTo>
                    <a:pt x="845" y="490"/>
                    <a:pt x="849" y="512"/>
                    <a:pt x="851" y="535"/>
                  </a:cubicBezTo>
                  <a:cubicBezTo>
                    <a:pt x="851" y="569"/>
                    <a:pt x="846" y="601"/>
                    <a:pt x="843" y="633"/>
                  </a:cubicBezTo>
                  <a:cubicBezTo>
                    <a:pt x="839" y="658"/>
                    <a:pt x="853" y="686"/>
                    <a:pt x="875" y="701"/>
                  </a:cubicBezTo>
                  <a:cubicBezTo>
                    <a:pt x="889" y="710"/>
                    <a:pt x="905" y="715"/>
                    <a:pt x="921" y="715"/>
                  </a:cubicBezTo>
                  <a:cubicBezTo>
                    <a:pt x="932" y="715"/>
                    <a:pt x="942" y="713"/>
                    <a:pt x="952" y="708"/>
                  </a:cubicBezTo>
                  <a:cubicBezTo>
                    <a:pt x="965" y="702"/>
                    <a:pt x="975" y="698"/>
                    <a:pt x="988" y="694"/>
                  </a:cubicBezTo>
                  <a:cubicBezTo>
                    <a:pt x="1022" y="685"/>
                    <a:pt x="1057" y="678"/>
                    <a:pt x="1090" y="674"/>
                  </a:cubicBezTo>
                  <a:cubicBezTo>
                    <a:pt x="1108" y="674"/>
                    <a:pt x="1125" y="676"/>
                    <a:pt x="1144" y="679"/>
                  </a:cubicBezTo>
                  <a:cubicBezTo>
                    <a:pt x="1154" y="684"/>
                    <a:pt x="1164" y="686"/>
                    <a:pt x="1174" y="691"/>
                  </a:cubicBezTo>
                  <a:lnTo>
                    <a:pt x="1196" y="707"/>
                  </a:lnTo>
                  <a:cubicBezTo>
                    <a:pt x="1203" y="715"/>
                    <a:pt x="1210" y="722"/>
                    <a:pt x="1217" y="731"/>
                  </a:cubicBezTo>
                  <a:cubicBezTo>
                    <a:pt x="1226" y="748"/>
                    <a:pt x="1233" y="762"/>
                    <a:pt x="1239" y="780"/>
                  </a:cubicBezTo>
                  <a:cubicBezTo>
                    <a:pt x="1244" y="802"/>
                    <a:pt x="1247" y="827"/>
                    <a:pt x="1250" y="850"/>
                  </a:cubicBezTo>
                  <a:cubicBezTo>
                    <a:pt x="1250" y="887"/>
                    <a:pt x="1246" y="924"/>
                    <a:pt x="1240" y="963"/>
                  </a:cubicBezTo>
                  <a:cubicBezTo>
                    <a:pt x="1233" y="1013"/>
                    <a:pt x="1276" y="1057"/>
                    <a:pt x="1323" y="1063"/>
                  </a:cubicBezTo>
                  <a:cubicBezTo>
                    <a:pt x="1326" y="1063"/>
                    <a:pt x="1328" y="1063"/>
                    <a:pt x="1331" y="1063"/>
                  </a:cubicBezTo>
                  <a:cubicBezTo>
                    <a:pt x="1379" y="1063"/>
                    <a:pt x="1417" y="1026"/>
                    <a:pt x="1423" y="980"/>
                  </a:cubicBezTo>
                  <a:cubicBezTo>
                    <a:pt x="1433" y="900"/>
                    <a:pt x="1433" y="820"/>
                    <a:pt x="1410" y="741"/>
                  </a:cubicBezTo>
                  <a:cubicBezTo>
                    <a:pt x="1393" y="678"/>
                    <a:pt x="1359" y="616"/>
                    <a:pt x="1304" y="576"/>
                  </a:cubicBezTo>
                  <a:cubicBezTo>
                    <a:pt x="1282" y="556"/>
                    <a:pt x="1253" y="542"/>
                    <a:pt x="1226" y="529"/>
                  </a:cubicBezTo>
                  <a:cubicBezTo>
                    <a:pt x="1216" y="526"/>
                    <a:pt x="1203" y="522"/>
                    <a:pt x="1193" y="519"/>
                  </a:cubicBezTo>
                  <a:cubicBezTo>
                    <a:pt x="1171" y="513"/>
                    <a:pt x="1153" y="512"/>
                    <a:pt x="1131" y="509"/>
                  </a:cubicBezTo>
                  <a:cubicBezTo>
                    <a:pt x="1125" y="508"/>
                    <a:pt x="1119" y="508"/>
                    <a:pt x="1112" y="508"/>
                  </a:cubicBezTo>
                  <a:cubicBezTo>
                    <a:pt x="1083" y="508"/>
                    <a:pt x="1053" y="513"/>
                    <a:pt x="1024" y="519"/>
                  </a:cubicBezTo>
                  <a:cubicBezTo>
                    <a:pt x="1015" y="520"/>
                    <a:pt x="1007" y="522"/>
                    <a:pt x="997" y="526"/>
                  </a:cubicBezTo>
                  <a:cubicBezTo>
                    <a:pt x="994" y="487"/>
                    <a:pt x="987" y="450"/>
                    <a:pt x="974" y="414"/>
                  </a:cubicBezTo>
                  <a:cubicBezTo>
                    <a:pt x="951" y="351"/>
                    <a:pt x="909" y="300"/>
                    <a:pt x="851" y="268"/>
                  </a:cubicBezTo>
                  <a:cubicBezTo>
                    <a:pt x="812" y="247"/>
                    <a:pt x="769" y="238"/>
                    <a:pt x="725" y="238"/>
                  </a:cubicBezTo>
                  <a:cubicBezTo>
                    <a:pt x="703" y="238"/>
                    <a:pt x="680" y="240"/>
                    <a:pt x="657" y="244"/>
                  </a:cubicBezTo>
                  <a:cubicBezTo>
                    <a:pt x="623" y="250"/>
                    <a:pt x="591" y="264"/>
                    <a:pt x="558" y="278"/>
                  </a:cubicBezTo>
                  <a:cubicBezTo>
                    <a:pt x="551" y="283"/>
                    <a:pt x="546" y="284"/>
                    <a:pt x="541" y="287"/>
                  </a:cubicBezTo>
                  <a:cubicBezTo>
                    <a:pt x="537" y="185"/>
                    <a:pt x="507" y="84"/>
                    <a:pt x="414" y="29"/>
                  </a:cubicBezTo>
                  <a:cubicBezTo>
                    <a:pt x="384" y="12"/>
                    <a:pt x="349" y="5"/>
                    <a:pt x="315" y="3"/>
                  </a:cubicBezTo>
                  <a:cubicBezTo>
                    <a:pt x="306" y="2"/>
                    <a:pt x="297" y="1"/>
                    <a:pt x="28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8831819" y="1298846"/>
              <a:ext cx="33309" cy="23155"/>
            </a:xfrm>
            <a:custGeom>
              <a:avLst/>
              <a:gdLst/>
              <a:ahLst/>
              <a:cxnLst/>
              <a:rect l="l" t="t" r="r" b="b"/>
              <a:pathLst>
                <a:path w="1053" h="732" extrusionOk="0">
                  <a:moveTo>
                    <a:pt x="438" y="165"/>
                  </a:moveTo>
                  <a:lnTo>
                    <a:pt x="438" y="165"/>
                  </a:lnTo>
                  <a:cubicBezTo>
                    <a:pt x="439" y="166"/>
                    <a:pt x="439" y="167"/>
                    <a:pt x="441" y="167"/>
                  </a:cubicBezTo>
                  <a:lnTo>
                    <a:pt x="441" y="167"/>
                  </a:lnTo>
                  <a:cubicBezTo>
                    <a:pt x="440" y="166"/>
                    <a:pt x="439" y="165"/>
                    <a:pt x="438" y="165"/>
                  </a:cubicBezTo>
                  <a:close/>
                  <a:moveTo>
                    <a:pt x="353" y="1"/>
                  </a:moveTo>
                  <a:cubicBezTo>
                    <a:pt x="323" y="4"/>
                    <a:pt x="294" y="8"/>
                    <a:pt x="265" y="14"/>
                  </a:cubicBezTo>
                  <a:cubicBezTo>
                    <a:pt x="224" y="21"/>
                    <a:pt x="185" y="38"/>
                    <a:pt x="148" y="58"/>
                  </a:cubicBezTo>
                  <a:cubicBezTo>
                    <a:pt x="105" y="79"/>
                    <a:pt x="65" y="110"/>
                    <a:pt x="29" y="140"/>
                  </a:cubicBezTo>
                  <a:cubicBezTo>
                    <a:pt x="5" y="164"/>
                    <a:pt x="0" y="201"/>
                    <a:pt x="22" y="225"/>
                  </a:cubicBezTo>
                  <a:cubicBezTo>
                    <a:pt x="34" y="240"/>
                    <a:pt x="51" y="247"/>
                    <a:pt x="69" y="247"/>
                  </a:cubicBezTo>
                  <a:cubicBezTo>
                    <a:pt x="83" y="247"/>
                    <a:pt x="97" y="242"/>
                    <a:pt x="108" y="233"/>
                  </a:cubicBezTo>
                  <a:cubicBezTo>
                    <a:pt x="128" y="217"/>
                    <a:pt x="148" y="201"/>
                    <a:pt x="168" y="187"/>
                  </a:cubicBezTo>
                  <a:cubicBezTo>
                    <a:pt x="198" y="168"/>
                    <a:pt x="227" y="157"/>
                    <a:pt x="258" y="144"/>
                  </a:cubicBezTo>
                  <a:cubicBezTo>
                    <a:pt x="280" y="138"/>
                    <a:pt x="303" y="132"/>
                    <a:pt x="325" y="131"/>
                  </a:cubicBezTo>
                  <a:cubicBezTo>
                    <a:pt x="344" y="131"/>
                    <a:pt x="360" y="132"/>
                    <a:pt x="378" y="137"/>
                  </a:cubicBezTo>
                  <a:cubicBezTo>
                    <a:pt x="393" y="140"/>
                    <a:pt x="404" y="145"/>
                    <a:pt x="417" y="151"/>
                  </a:cubicBezTo>
                  <a:cubicBezTo>
                    <a:pt x="425" y="156"/>
                    <a:pt x="431" y="160"/>
                    <a:pt x="438" y="165"/>
                  </a:cubicBezTo>
                  <a:lnTo>
                    <a:pt x="438" y="165"/>
                  </a:lnTo>
                  <a:cubicBezTo>
                    <a:pt x="438" y="164"/>
                    <a:pt x="437" y="164"/>
                    <a:pt x="437" y="164"/>
                  </a:cubicBezTo>
                  <a:lnTo>
                    <a:pt x="437" y="164"/>
                  </a:lnTo>
                  <a:cubicBezTo>
                    <a:pt x="439" y="165"/>
                    <a:pt x="441" y="165"/>
                    <a:pt x="441" y="167"/>
                  </a:cubicBezTo>
                  <a:cubicBezTo>
                    <a:pt x="441" y="167"/>
                    <a:pt x="441" y="167"/>
                    <a:pt x="441" y="167"/>
                  </a:cubicBezTo>
                  <a:lnTo>
                    <a:pt x="441" y="167"/>
                  </a:lnTo>
                  <a:cubicBezTo>
                    <a:pt x="443" y="169"/>
                    <a:pt x="446" y="170"/>
                    <a:pt x="449" y="173"/>
                  </a:cubicBezTo>
                  <a:cubicBezTo>
                    <a:pt x="460" y="185"/>
                    <a:pt x="470" y="197"/>
                    <a:pt x="480" y="211"/>
                  </a:cubicBezTo>
                  <a:cubicBezTo>
                    <a:pt x="487" y="225"/>
                    <a:pt x="493" y="238"/>
                    <a:pt x="497" y="253"/>
                  </a:cubicBezTo>
                  <a:cubicBezTo>
                    <a:pt x="503" y="276"/>
                    <a:pt x="507" y="297"/>
                    <a:pt x="510" y="321"/>
                  </a:cubicBezTo>
                  <a:cubicBezTo>
                    <a:pt x="510" y="353"/>
                    <a:pt x="507" y="386"/>
                    <a:pt x="502" y="417"/>
                  </a:cubicBezTo>
                  <a:cubicBezTo>
                    <a:pt x="497" y="437"/>
                    <a:pt x="507" y="460"/>
                    <a:pt x="520" y="475"/>
                  </a:cubicBezTo>
                  <a:cubicBezTo>
                    <a:pt x="533" y="491"/>
                    <a:pt x="557" y="504"/>
                    <a:pt x="580" y="504"/>
                  </a:cubicBezTo>
                  <a:cubicBezTo>
                    <a:pt x="585" y="504"/>
                    <a:pt x="590" y="503"/>
                    <a:pt x="595" y="502"/>
                  </a:cubicBezTo>
                  <a:cubicBezTo>
                    <a:pt x="645" y="486"/>
                    <a:pt x="695" y="472"/>
                    <a:pt x="746" y="465"/>
                  </a:cubicBezTo>
                  <a:cubicBezTo>
                    <a:pt x="761" y="465"/>
                    <a:pt x="775" y="466"/>
                    <a:pt x="788" y="467"/>
                  </a:cubicBezTo>
                  <a:cubicBezTo>
                    <a:pt x="792" y="469"/>
                    <a:pt x="795" y="469"/>
                    <a:pt x="799" y="472"/>
                  </a:cubicBezTo>
                  <a:lnTo>
                    <a:pt x="815" y="482"/>
                  </a:lnTo>
                  <a:cubicBezTo>
                    <a:pt x="817" y="483"/>
                    <a:pt x="818" y="486"/>
                    <a:pt x="819" y="489"/>
                  </a:cubicBezTo>
                  <a:cubicBezTo>
                    <a:pt x="825" y="500"/>
                    <a:pt x="831" y="510"/>
                    <a:pt x="834" y="522"/>
                  </a:cubicBezTo>
                  <a:cubicBezTo>
                    <a:pt x="840" y="543"/>
                    <a:pt x="844" y="565"/>
                    <a:pt x="845" y="588"/>
                  </a:cubicBezTo>
                  <a:lnTo>
                    <a:pt x="845" y="618"/>
                  </a:lnTo>
                  <a:cubicBezTo>
                    <a:pt x="845" y="646"/>
                    <a:pt x="851" y="672"/>
                    <a:pt x="868" y="694"/>
                  </a:cubicBezTo>
                  <a:cubicBezTo>
                    <a:pt x="887" y="715"/>
                    <a:pt x="911" y="727"/>
                    <a:pt x="938" y="731"/>
                  </a:cubicBezTo>
                  <a:cubicBezTo>
                    <a:pt x="941" y="731"/>
                    <a:pt x="943" y="731"/>
                    <a:pt x="945" y="731"/>
                  </a:cubicBezTo>
                  <a:cubicBezTo>
                    <a:pt x="970" y="731"/>
                    <a:pt x="996" y="724"/>
                    <a:pt x="1013" y="705"/>
                  </a:cubicBezTo>
                  <a:cubicBezTo>
                    <a:pt x="1027" y="695"/>
                    <a:pt x="1037" y="679"/>
                    <a:pt x="1044" y="662"/>
                  </a:cubicBezTo>
                  <a:cubicBezTo>
                    <a:pt x="1051" y="645"/>
                    <a:pt x="1053" y="626"/>
                    <a:pt x="1049" y="608"/>
                  </a:cubicBezTo>
                  <a:cubicBezTo>
                    <a:pt x="1044" y="546"/>
                    <a:pt x="1033" y="488"/>
                    <a:pt x="1006" y="430"/>
                  </a:cubicBezTo>
                  <a:cubicBezTo>
                    <a:pt x="983" y="377"/>
                    <a:pt x="938" y="333"/>
                    <a:pt x="888" y="309"/>
                  </a:cubicBezTo>
                  <a:cubicBezTo>
                    <a:pt x="849" y="288"/>
                    <a:pt x="808" y="282"/>
                    <a:pt x="767" y="282"/>
                  </a:cubicBezTo>
                  <a:cubicBezTo>
                    <a:pt x="758" y="282"/>
                    <a:pt x="749" y="282"/>
                    <a:pt x="741" y="283"/>
                  </a:cubicBezTo>
                  <a:cubicBezTo>
                    <a:pt x="711" y="287"/>
                    <a:pt x="682" y="291"/>
                    <a:pt x="653" y="301"/>
                  </a:cubicBezTo>
                  <a:cubicBezTo>
                    <a:pt x="650" y="260"/>
                    <a:pt x="636" y="217"/>
                    <a:pt x="619" y="180"/>
                  </a:cubicBezTo>
                  <a:cubicBezTo>
                    <a:pt x="605" y="144"/>
                    <a:pt x="580" y="112"/>
                    <a:pt x="555" y="87"/>
                  </a:cubicBezTo>
                  <a:cubicBezTo>
                    <a:pt x="530" y="59"/>
                    <a:pt x="500" y="44"/>
                    <a:pt x="469" y="25"/>
                  </a:cubicBezTo>
                  <a:cubicBezTo>
                    <a:pt x="443" y="12"/>
                    <a:pt x="411" y="8"/>
                    <a:pt x="383" y="2"/>
                  </a:cubicBezTo>
                  <a:cubicBezTo>
                    <a:pt x="373" y="1"/>
                    <a:pt x="364" y="1"/>
                    <a:pt x="3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2"/>
            <p:cNvSpPr/>
            <p:nvPr/>
          </p:nvSpPr>
          <p:spPr>
            <a:xfrm>
              <a:off x="8847888" y="1340189"/>
              <a:ext cx="11166" cy="10217"/>
            </a:xfrm>
            <a:custGeom>
              <a:avLst/>
              <a:gdLst/>
              <a:ahLst/>
              <a:cxnLst/>
              <a:rect l="l" t="t" r="r" b="b"/>
              <a:pathLst>
                <a:path w="353" h="323" extrusionOk="0">
                  <a:moveTo>
                    <a:pt x="145" y="143"/>
                  </a:moveTo>
                  <a:cubicBezTo>
                    <a:pt x="150" y="143"/>
                    <a:pt x="151" y="144"/>
                    <a:pt x="155" y="144"/>
                  </a:cubicBezTo>
                  <a:cubicBezTo>
                    <a:pt x="154" y="145"/>
                    <a:pt x="152" y="145"/>
                    <a:pt x="151" y="145"/>
                  </a:cubicBezTo>
                  <a:cubicBezTo>
                    <a:pt x="149" y="145"/>
                    <a:pt x="147" y="144"/>
                    <a:pt x="145" y="143"/>
                  </a:cubicBezTo>
                  <a:close/>
                  <a:moveTo>
                    <a:pt x="164" y="143"/>
                  </a:moveTo>
                  <a:lnTo>
                    <a:pt x="164" y="143"/>
                  </a:lnTo>
                  <a:cubicBezTo>
                    <a:pt x="166" y="144"/>
                    <a:pt x="168" y="146"/>
                    <a:pt x="169" y="147"/>
                  </a:cubicBezTo>
                  <a:lnTo>
                    <a:pt x="169" y="147"/>
                  </a:lnTo>
                  <a:cubicBezTo>
                    <a:pt x="167" y="146"/>
                    <a:pt x="165" y="145"/>
                    <a:pt x="164" y="143"/>
                  </a:cubicBezTo>
                  <a:close/>
                  <a:moveTo>
                    <a:pt x="146" y="1"/>
                  </a:moveTo>
                  <a:cubicBezTo>
                    <a:pt x="119" y="1"/>
                    <a:pt x="91" y="5"/>
                    <a:pt x="65" y="11"/>
                  </a:cubicBezTo>
                  <a:cubicBezTo>
                    <a:pt x="27" y="18"/>
                    <a:pt x="1" y="55"/>
                    <a:pt x="8" y="95"/>
                  </a:cubicBezTo>
                  <a:cubicBezTo>
                    <a:pt x="14" y="129"/>
                    <a:pt x="43" y="153"/>
                    <a:pt x="77" y="153"/>
                  </a:cubicBezTo>
                  <a:cubicBezTo>
                    <a:pt x="82" y="153"/>
                    <a:pt x="87" y="152"/>
                    <a:pt x="92" y="151"/>
                  </a:cubicBezTo>
                  <a:cubicBezTo>
                    <a:pt x="107" y="148"/>
                    <a:pt x="121" y="147"/>
                    <a:pt x="137" y="147"/>
                  </a:cubicBezTo>
                  <a:cubicBezTo>
                    <a:pt x="144" y="147"/>
                    <a:pt x="151" y="147"/>
                    <a:pt x="158" y="148"/>
                  </a:cubicBezTo>
                  <a:cubicBezTo>
                    <a:pt x="163" y="150"/>
                    <a:pt x="167" y="151"/>
                    <a:pt x="171" y="154"/>
                  </a:cubicBezTo>
                  <a:cubicBezTo>
                    <a:pt x="173" y="156"/>
                    <a:pt x="174" y="156"/>
                    <a:pt x="177" y="157"/>
                  </a:cubicBezTo>
                  <a:lnTo>
                    <a:pt x="180" y="161"/>
                  </a:lnTo>
                  <a:cubicBezTo>
                    <a:pt x="181" y="164"/>
                    <a:pt x="184" y="169"/>
                    <a:pt x="184" y="170"/>
                  </a:cubicBezTo>
                  <a:cubicBezTo>
                    <a:pt x="185" y="177"/>
                    <a:pt x="187" y="184"/>
                    <a:pt x="187" y="193"/>
                  </a:cubicBezTo>
                  <a:cubicBezTo>
                    <a:pt x="187" y="206"/>
                    <a:pt x="187" y="220"/>
                    <a:pt x="185" y="233"/>
                  </a:cubicBezTo>
                  <a:cubicBezTo>
                    <a:pt x="181" y="277"/>
                    <a:pt x="216" y="319"/>
                    <a:pt x="260" y="322"/>
                  </a:cubicBezTo>
                  <a:cubicBezTo>
                    <a:pt x="262" y="322"/>
                    <a:pt x="265" y="322"/>
                    <a:pt x="267" y="322"/>
                  </a:cubicBezTo>
                  <a:cubicBezTo>
                    <a:pt x="308" y="322"/>
                    <a:pt x="350" y="289"/>
                    <a:pt x="352" y="247"/>
                  </a:cubicBezTo>
                  <a:cubicBezTo>
                    <a:pt x="353" y="209"/>
                    <a:pt x="352" y="171"/>
                    <a:pt x="342" y="134"/>
                  </a:cubicBezTo>
                  <a:cubicBezTo>
                    <a:pt x="330" y="98"/>
                    <a:pt x="310" y="63"/>
                    <a:pt x="280" y="41"/>
                  </a:cubicBezTo>
                  <a:cubicBezTo>
                    <a:pt x="256" y="22"/>
                    <a:pt x="228" y="11"/>
                    <a:pt x="198" y="5"/>
                  </a:cubicBezTo>
                  <a:cubicBezTo>
                    <a:pt x="185" y="4"/>
                    <a:pt x="171" y="1"/>
                    <a:pt x="158" y="1"/>
                  </a:cubicBezTo>
                  <a:cubicBezTo>
                    <a:pt x="154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2"/>
            <p:cNvSpPr/>
            <p:nvPr/>
          </p:nvSpPr>
          <p:spPr>
            <a:xfrm>
              <a:off x="8825018" y="1276070"/>
              <a:ext cx="33246" cy="21858"/>
            </a:xfrm>
            <a:custGeom>
              <a:avLst/>
              <a:gdLst/>
              <a:ahLst/>
              <a:cxnLst/>
              <a:rect l="l" t="t" r="r" b="b"/>
              <a:pathLst>
                <a:path w="1051" h="691" extrusionOk="0">
                  <a:moveTo>
                    <a:pt x="446" y="183"/>
                  </a:moveTo>
                  <a:cubicBezTo>
                    <a:pt x="446" y="183"/>
                    <a:pt x="446" y="184"/>
                    <a:pt x="447" y="184"/>
                  </a:cubicBezTo>
                  <a:lnTo>
                    <a:pt x="447" y="184"/>
                  </a:lnTo>
                  <a:cubicBezTo>
                    <a:pt x="446" y="184"/>
                    <a:pt x="446" y="183"/>
                    <a:pt x="446" y="183"/>
                  </a:cubicBezTo>
                  <a:close/>
                  <a:moveTo>
                    <a:pt x="294" y="0"/>
                  </a:moveTo>
                  <a:cubicBezTo>
                    <a:pt x="267" y="0"/>
                    <a:pt x="242" y="7"/>
                    <a:pt x="215" y="13"/>
                  </a:cubicBezTo>
                  <a:cubicBezTo>
                    <a:pt x="137" y="36"/>
                    <a:pt x="72" y="88"/>
                    <a:pt x="19" y="148"/>
                  </a:cubicBezTo>
                  <a:cubicBezTo>
                    <a:pt x="9" y="158"/>
                    <a:pt x="5" y="165"/>
                    <a:pt x="2" y="179"/>
                  </a:cubicBezTo>
                  <a:cubicBezTo>
                    <a:pt x="1" y="192"/>
                    <a:pt x="6" y="205"/>
                    <a:pt x="14" y="215"/>
                  </a:cubicBezTo>
                  <a:cubicBezTo>
                    <a:pt x="22" y="226"/>
                    <a:pt x="37" y="233"/>
                    <a:pt x="51" y="233"/>
                  </a:cubicBezTo>
                  <a:cubicBezTo>
                    <a:pt x="62" y="233"/>
                    <a:pt x="72" y="229"/>
                    <a:pt x="79" y="221"/>
                  </a:cubicBezTo>
                  <a:cubicBezTo>
                    <a:pt x="108" y="189"/>
                    <a:pt x="138" y="162"/>
                    <a:pt x="174" y="139"/>
                  </a:cubicBezTo>
                  <a:cubicBezTo>
                    <a:pt x="194" y="128"/>
                    <a:pt x="215" y="118"/>
                    <a:pt x="237" y="108"/>
                  </a:cubicBezTo>
                  <a:cubicBezTo>
                    <a:pt x="256" y="104"/>
                    <a:pt x="271" y="101"/>
                    <a:pt x="288" y="98"/>
                  </a:cubicBezTo>
                  <a:cubicBezTo>
                    <a:pt x="307" y="98"/>
                    <a:pt x="323" y="99"/>
                    <a:pt x="339" y="101"/>
                  </a:cubicBezTo>
                  <a:cubicBezTo>
                    <a:pt x="353" y="105"/>
                    <a:pt x="367" y="111"/>
                    <a:pt x="380" y="118"/>
                  </a:cubicBezTo>
                  <a:cubicBezTo>
                    <a:pt x="393" y="125"/>
                    <a:pt x="403" y="134"/>
                    <a:pt x="414" y="144"/>
                  </a:cubicBezTo>
                  <a:cubicBezTo>
                    <a:pt x="424" y="155"/>
                    <a:pt x="435" y="168"/>
                    <a:pt x="443" y="178"/>
                  </a:cubicBezTo>
                  <a:cubicBezTo>
                    <a:pt x="444" y="180"/>
                    <a:pt x="445" y="181"/>
                    <a:pt x="446" y="183"/>
                  </a:cubicBezTo>
                  <a:lnTo>
                    <a:pt x="446" y="183"/>
                  </a:lnTo>
                  <a:cubicBezTo>
                    <a:pt x="446" y="183"/>
                    <a:pt x="446" y="183"/>
                    <a:pt x="446" y="182"/>
                  </a:cubicBezTo>
                  <a:lnTo>
                    <a:pt x="446" y="182"/>
                  </a:lnTo>
                  <a:cubicBezTo>
                    <a:pt x="446" y="184"/>
                    <a:pt x="449" y="184"/>
                    <a:pt x="449" y="185"/>
                  </a:cubicBezTo>
                  <a:cubicBezTo>
                    <a:pt x="448" y="185"/>
                    <a:pt x="447" y="184"/>
                    <a:pt x="447" y="184"/>
                  </a:cubicBezTo>
                  <a:lnTo>
                    <a:pt x="447" y="184"/>
                  </a:lnTo>
                  <a:cubicBezTo>
                    <a:pt x="458" y="203"/>
                    <a:pt x="465" y="222"/>
                    <a:pt x="472" y="242"/>
                  </a:cubicBezTo>
                  <a:cubicBezTo>
                    <a:pt x="479" y="271"/>
                    <a:pt x="485" y="300"/>
                    <a:pt x="486" y="330"/>
                  </a:cubicBezTo>
                  <a:lnTo>
                    <a:pt x="486" y="348"/>
                  </a:lnTo>
                  <a:cubicBezTo>
                    <a:pt x="486" y="370"/>
                    <a:pt x="490" y="387"/>
                    <a:pt x="509" y="399"/>
                  </a:cubicBezTo>
                  <a:cubicBezTo>
                    <a:pt x="518" y="406"/>
                    <a:pt x="529" y="409"/>
                    <a:pt x="540" y="409"/>
                  </a:cubicBezTo>
                  <a:cubicBezTo>
                    <a:pt x="549" y="409"/>
                    <a:pt x="558" y="407"/>
                    <a:pt x="566" y="404"/>
                  </a:cubicBezTo>
                  <a:cubicBezTo>
                    <a:pt x="588" y="394"/>
                    <a:pt x="609" y="386"/>
                    <a:pt x="632" y="378"/>
                  </a:cubicBezTo>
                  <a:cubicBezTo>
                    <a:pt x="658" y="371"/>
                    <a:pt x="682" y="366"/>
                    <a:pt x="708" y="364"/>
                  </a:cubicBezTo>
                  <a:cubicBezTo>
                    <a:pt x="728" y="364"/>
                    <a:pt x="745" y="364"/>
                    <a:pt x="765" y="368"/>
                  </a:cubicBezTo>
                  <a:cubicBezTo>
                    <a:pt x="780" y="371"/>
                    <a:pt x="792" y="377"/>
                    <a:pt x="804" y="383"/>
                  </a:cubicBezTo>
                  <a:cubicBezTo>
                    <a:pt x="814" y="387"/>
                    <a:pt x="823" y="394"/>
                    <a:pt x="830" y="400"/>
                  </a:cubicBezTo>
                  <a:cubicBezTo>
                    <a:pt x="838" y="409"/>
                    <a:pt x="845" y="419"/>
                    <a:pt x="854" y="429"/>
                  </a:cubicBezTo>
                  <a:cubicBezTo>
                    <a:pt x="861" y="443"/>
                    <a:pt x="868" y="457"/>
                    <a:pt x="876" y="473"/>
                  </a:cubicBezTo>
                  <a:cubicBezTo>
                    <a:pt x="883" y="502"/>
                    <a:pt x="888" y="530"/>
                    <a:pt x="890" y="559"/>
                  </a:cubicBezTo>
                  <a:cubicBezTo>
                    <a:pt x="890" y="573"/>
                    <a:pt x="890" y="588"/>
                    <a:pt x="888" y="602"/>
                  </a:cubicBezTo>
                  <a:cubicBezTo>
                    <a:pt x="887" y="645"/>
                    <a:pt x="917" y="686"/>
                    <a:pt x="961" y="691"/>
                  </a:cubicBezTo>
                  <a:cubicBezTo>
                    <a:pt x="963" y="691"/>
                    <a:pt x="965" y="691"/>
                    <a:pt x="967" y="691"/>
                  </a:cubicBezTo>
                  <a:cubicBezTo>
                    <a:pt x="986" y="691"/>
                    <a:pt x="1006" y="684"/>
                    <a:pt x="1019" y="672"/>
                  </a:cubicBezTo>
                  <a:cubicBezTo>
                    <a:pt x="1033" y="659"/>
                    <a:pt x="1050" y="638"/>
                    <a:pt x="1047" y="619"/>
                  </a:cubicBezTo>
                  <a:cubicBezTo>
                    <a:pt x="1046" y="585"/>
                    <a:pt x="1044" y="552"/>
                    <a:pt x="1040" y="520"/>
                  </a:cubicBezTo>
                  <a:cubicBezTo>
                    <a:pt x="1036" y="484"/>
                    <a:pt x="1023" y="449"/>
                    <a:pt x="1010" y="414"/>
                  </a:cubicBezTo>
                  <a:cubicBezTo>
                    <a:pt x="1000" y="384"/>
                    <a:pt x="980" y="357"/>
                    <a:pt x="959" y="333"/>
                  </a:cubicBezTo>
                  <a:cubicBezTo>
                    <a:pt x="940" y="308"/>
                    <a:pt x="916" y="290"/>
                    <a:pt x="890" y="275"/>
                  </a:cubicBezTo>
                  <a:cubicBezTo>
                    <a:pt x="845" y="246"/>
                    <a:pt x="792" y="235"/>
                    <a:pt x="740" y="235"/>
                  </a:cubicBezTo>
                  <a:cubicBezTo>
                    <a:pt x="736" y="235"/>
                    <a:pt x="733" y="235"/>
                    <a:pt x="729" y="235"/>
                  </a:cubicBezTo>
                  <a:cubicBezTo>
                    <a:pt x="694" y="237"/>
                    <a:pt x="659" y="244"/>
                    <a:pt x="625" y="255"/>
                  </a:cubicBezTo>
                  <a:cubicBezTo>
                    <a:pt x="611" y="258"/>
                    <a:pt x="599" y="264"/>
                    <a:pt x="586" y="270"/>
                  </a:cubicBezTo>
                  <a:cubicBezTo>
                    <a:pt x="575" y="221"/>
                    <a:pt x="559" y="175"/>
                    <a:pt x="532" y="132"/>
                  </a:cubicBezTo>
                  <a:cubicBezTo>
                    <a:pt x="499" y="76"/>
                    <a:pt x="449" y="39"/>
                    <a:pt x="389" y="15"/>
                  </a:cubicBezTo>
                  <a:cubicBezTo>
                    <a:pt x="363" y="5"/>
                    <a:pt x="331" y="3"/>
                    <a:pt x="306" y="0"/>
                  </a:cubicBezTo>
                  <a:lnTo>
                    <a:pt x="301" y="0"/>
                  </a:lnTo>
                  <a:cubicBezTo>
                    <a:pt x="299" y="0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2"/>
            <p:cNvSpPr/>
            <p:nvPr/>
          </p:nvSpPr>
          <p:spPr>
            <a:xfrm>
              <a:off x="8847856" y="1254876"/>
              <a:ext cx="27141" cy="20245"/>
            </a:xfrm>
            <a:custGeom>
              <a:avLst/>
              <a:gdLst/>
              <a:ahLst/>
              <a:cxnLst/>
              <a:rect l="l" t="t" r="r" b="b"/>
              <a:pathLst>
                <a:path w="858" h="640" extrusionOk="0">
                  <a:moveTo>
                    <a:pt x="287" y="105"/>
                  </a:moveTo>
                  <a:cubicBezTo>
                    <a:pt x="288" y="105"/>
                    <a:pt x="288" y="108"/>
                    <a:pt x="290" y="108"/>
                  </a:cubicBezTo>
                  <a:cubicBezTo>
                    <a:pt x="288" y="108"/>
                    <a:pt x="287" y="108"/>
                    <a:pt x="287" y="105"/>
                  </a:cubicBezTo>
                  <a:close/>
                  <a:moveTo>
                    <a:pt x="242" y="0"/>
                  </a:moveTo>
                  <a:cubicBezTo>
                    <a:pt x="168" y="0"/>
                    <a:pt x="96" y="32"/>
                    <a:pt x="35" y="62"/>
                  </a:cubicBezTo>
                  <a:cubicBezTo>
                    <a:pt x="10" y="73"/>
                    <a:pt x="0" y="102"/>
                    <a:pt x="10" y="125"/>
                  </a:cubicBezTo>
                  <a:cubicBezTo>
                    <a:pt x="19" y="142"/>
                    <a:pt x="36" y="152"/>
                    <a:pt x="54" y="152"/>
                  </a:cubicBezTo>
                  <a:cubicBezTo>
                    <a:pt x="61" y="152"/>
                    <a:pt x="67" y="151"/>
                    <a:pt x="73" y="148"/>
                  </a:cubicBezTo>
                  <a:cubicBezTo>
                    <a:pt x="102" y="133"/>
                    <a:pt x="131" y="122"/>
                    <a:pt x="161" y="111"/>
                  </a:cubicBezTo>
                  <a:cubicBezTo>
                    <a:pt x="185" y="104"/>
                    <a:pt x="209" y="99"/>
                    <a:pt x="234" y="97"/>
                  </a:cubicBezTo>
                  <a:lnTo>
                    <a:pt x="234" y="97"/>
                  </a:lnTo>
                  <a:cubicBezTo>
                    <a:pt x="233" y="97"/>
                    <a:pt x="232" y="97"/>
                    <a:pt x="231" y="98"/>
                  </a:cubicBezTo>
                  <a:cubicBezTo>
                    <a:pt x="239" y="98"/>
                    <a:pt x="251" y="98"/>
                    <a:pt x="261" y="101"/>
                  </a:cubicBezTo>
                  <a:cubicBezTo>
                    <a:pt x="272" y="103"/>
                    <a:pt x="282" y="108"/>
                    <a:pt x="294" y="112"/>
                  </a:cubicBezTo>
                  <a:cubicBezTo>
                    <a:pt x="297" y="113"/>
                    <a:pt x="300" y="116"/>
                    <a:pt x="302" y="118"/>
                  </a:cubicBezTo>
                  <a:cubicBezTo>
                    <a:pt x="308" y="123"/>
                    <a:pt x="314" y="128"/>
                    <a:pt x="318" y="136"/>
                  </a:cubicBezTo>
                  <a:cubicBezTo>
                    <a:pt x="324" y="146"/>
                    <a:pt x="330" y="156"/>
                    <a:pt x="335" y="169"/>
                  </a:cubicBezTo>
                  <a:cubicBezTo>
                    <a:pt x="340" y="188"/>
                    <a:pt x="341" y="208"/>
                    <a:pt x="344" y="225"/>
                  </a:cubicBezTo>
                  <a:cubicBezTo>
                    <a:pt x="344" y="270"/>
                    <a:pt x="338" y="311"/>
                    <a:pt x="330" y="354"/>
                  </a:cubicBezTo>
                  <a:cubicBezTo>
                    <a:pt x="330" y="351"/>
                    <a:pt x="331" y="345"/>
                    <a:pt x="331" y="340"/>
                  </a:cubicBezTo>
                  <a:lnTo>
                    <a:pt x="331" y="340"/>
                  </a:lnTo>
                  <a:cubicBezTo>
                    <a:pt x="330" y="348"/>
                    <a:pt x="328" y="357"/>
                    <a:pt x="325" y="364"/>
                  </a:cubicBezTo>
                  <a:cubicBezTo>
                    <a:pt x="321" y="384"/>
                    <a:pt x="321" y="403"/>
                    <a:pt x="335" y="420"/>
                  </a:cubicBezTo>
                  <a:cubicBezTo>
                    <a:pt x="345" y="432"/>
                    <a:pt x="362" y="440"/>
                    <a:pt x="378" y="440"/>
                  </a:cubicBezTo>
                  <a:cubicBezTo>
                    <a:pt x="386" y="440"/>
                    <a:pt x="394" y="438"/>
                    <a:pt x="401" y="434"/>
                  </a:cubicBezTo>
                  <a:cubicBezTo>
                    <a:pt x="444" y="410"/>
                    <a:pt x="487" y="388"/>
                    <a:pt x="533" y="371"/>
                  </a:cubicBezTo>
                  <a:cubicBezTo>
                    <a:pt x="553" y="367"/>
                    <a:pt x="573" y="363"/>
                    <a:pt x="595" y="361"/>
                  </a:cubicBezTo>
                  <a:cubicBezTo>
                    <a:pt x="607" y="361"/>
                    <a:pt x="619" y="363"/>
                    <a:pt x="632" y="364"/>
                  </a:cubicBezTo>
                  <a:lnTo>
                    <a:pt x="648" y="370"/>
                  </a:lnTo>
                  <a:cubicBezTo>
                    <a:pt x="655" y="375"/>
                    <a:pt x="662" y="378"/>
                    <a:pt x="669" y="387"/>
                  </a:cubicBezTo>
                  <a:cubicBezTo>
                    <a:pt x="673" y="391"/>
                    <a:pt x="679" y="397"/>
                    <a:pt x="682" y="403"/>
                  </a:cubicBezTo>
                  <a:cubicBezTo>
                    <a:pt x="688" y="413"/>
                    <a:pt x="693" y="426"/>
                    <a:pt x="698" y="437"/>
                  </a:cubicBezTo>
                  <a:cubicBezTo>
                    <a:pt x="699" y="440"/>
                    <a:pt x="699" y="444"/>
                    <a:pt x="700" y="447"/>
                  </a:cubicBezTo>
                  <a:lnTo>
                    <a:pt x="700" y="447"/>
                  </a:lnTo>
                  <a:cubicBezTo>
                    <a:pt x="698" y="444"/>
                    <a:pt x="698" y="441"/>
                    <a:pt x="696" y="439"/>
                  </a:cubicBezTo>
                  <a:lnTo>
                    <a:pt x="696" y="439"/>
                  </a:lnTo>
                  <a:cubicBezTo>
                    <a:pt x="698" y="441"/>
                    <a:pt x="698" y="446"/>
                    <a:pt x="700" y="447"/>
                  </a:cubicBezTo>
                  <a:lnTo>
                    <a:pt x="700" y="447"/>
                  </a:lnTo>
                  <a:cubicBezTo>
                    <a:pt x="706" y="469"/>
                    <a:pt x="709" y="492"/>
                    <a:pt x="711" y="516"/>
                  </a:cubicBezTo>
                  <a:lnTo>
                    <a:pt x="711" y="559"/>
                  </a:lnTo>
                  <a:cubicBezTo>
                    <a:pt x="709" y="597"/>
                    <a:pt x="736" y="633"/>
                    <a:pt x="776" y="639"/>
                  </a:cubicBezTo>
                  <a:cubicBezTo>
                    <a:pt x="778" y="639"/>
                    <a:pt x="780" y="639"/>
                    <a:pt x="782" y="639"/>
                  </a:cubicBezTo>
                  <a:cubicBezTo>
                    <a:pt x="800" y="639"/>
                    <a:pt x="818" y="633"/>
                    <a:pt x="831" y="623"/>
                  </a:cubicBezTo>
                  <a:cubicBezTo>
                    <a:pt x="845" y="612"/>
                    <a:pt x="858" y="590"/>
                    <a:pt x="858" y="573"/>
                  </a:cubicBezTo>
                  <a:cubicBezTo>
                    <a:pt x="858" y="539"/>
                    <a:pt x="854" y="506"/>
                    <a:pt x="851" y="473"/>
                  </a:cubicBezTo>
                  <a:cubicBezTo>
                    <a:pt x="845" y="438"/>
                    <a:pt x="834" y="403"/>
                    <a:pt x="819" y="370"/>
                  </a:cubicBezTo>
                  <a:cubicBezTo>
                    <a:pt x="809" y="344"/>
                    <a:pt x="789" y="318"/>
                    <a:pt x="769" y="297"/>
                  </a:cubicBezTo>
                  <a:cubicBezTo>
                    <a:pt x="751" y="277"/>
                    <a:pt x="726" y="265"/>
                    <a:pt x="702" y="251"/>
                  </a:cubicBezTo>
                  <a:cubicBezTo>
                    <a:pt x="682" y="241"/>
                    <a:pt x="659" y="238"/>
                    <a:pt x="637" y="234"/>
                  </a:cubicBezTo>
                  <a:cubicBezTo>
                    <a:pt x="631" y="233"/>
                    <a:pt x="625" y="233"/>
                    <a:pt x="620" y="233"/>
                  </a:cubicBezTo>
                  <a:cubicBezTo>
                    <a:pt x="614" y="233"/>
                    <a:pt x="608" y="233"/>
                    <a:pt x="602" y="234"/>
                  </a:cubicBezTo>
                  <a:cubicBezTo>
                    <a:pt x="582" y="234"/>
                    <a:pt x="564" y="238"/>
                    <a:pt x="546" y="241"/>
                  </a:cubicBezTo>
                  <a:cubicBezTo>
                    <a:pt x="511" y="248"/>
                    <a:pt x="480" y="261"/>
                    <a:pt x="447" y="277"/>
                  </a:cubicBezTo>
                  <a:cubicBezTo>
                    <a:pt x="451" y="195"/>
                    <a:pt x="438" y="111"/>
                    <a:pt x="378" y="52"/>
                  </a:cubicBezTo>
                  <a:cubicBezTo>
                    <a:pt x="340" y="16"/>
                    <a:pt x="292" y="2"/>
                    <a:pt x="24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2"/>
            <p:cNvSpPr/>
            <p:nvPr/>
          </p:nvSpPr>
          <p:spPr>
            <a:xfrm>
              <a:off x="8870221" y="1288945"/>
              <a:ext cx="10723" cy="10502"/>
            </a:xfrm>
            <a:custGeom>
              <a:avLst/>
              <a:gdLst/>
              <a:ahLst/>
              <a:cxnLst/>
              <a:rect l="l" t="t" r="r" b="b"/>
              <a:pathLst>
                <a:path w="339" h="332" extrusionOk="0">
                  <a:moveTo>
                    <a:pt x="211" y="0"/>
                  </a:moveTo>
                  <a:cubicBezTo>
                    <a:pt x="203" y="4"/>
                    <a:pt x="191" y="6"/>
                    <a:pt x="181" y="7"/>
                  </a:cubicBezTo>
                  <a:cubicBezTo>
                    <a:pt x="162" y="9"/>
                    <a:pt x="145" y="17"/>
                    <a:pt x="131" y="23"/>
                  </a:cubicBezTo>
                  <a:cubicBezTo>
                    <a:pt x="98" y="36"/>
                    <a:pt x="72" y="53"/>
                    <a:pt x="44" y="72"/>
                  </a:cubicBezTo>
                  <a:cubicBezTo>
                    <a:pt x="26" y="82"/>
                    <a:pt x="15" y="92"/>
                    <a:pt x="8" y="109"/>
                  </a:cubicBezTo>
                  <a:cubicBezTo>
                    <a:pt x="1" y="128"/>
                    <a:pt x="2" y="146"/>
                    <a:pt x="9" y="163"/>
                  </a:cubicBezTo>
                  <a:cubicBezTo>
                    <a:pt x="20" y="186"/>
                    <a:pt x="46" y="203"/>
                    <a:pt x="72" y="203"/>
                  </a:cubicBezTo>
                  <a:cubicBezTo>
                    <a:pt x="82" y="203"/>
                    <a:pt x="92" y="200"/>
                    <a:pt x="101" y="195"/>
                  </a:cubicBezTo>
                  <a:cubicBezTo>
                    <a:pt x="124" y="181"/>
                    <a:pt x="147" y="169"/>
                    <a:pt x="172" y="158"/>
                  </a:cubicBezTo>
                  <a:lnTo>
                    <a:pt x="172" y="158"/>
                  </a:lnTo>
                  <a:cubicBezTo>
                    <a:pt x="167" y="176"/>
                    <a:pt x="161" y="193"/>
                    <a:pt x="154" y="212"/>
                  </a:cubicBezTo>
                  <a:cubicBezTo>
                    <a:pt x="137" y="256"/>
                    <a:pt x="161" y="309"/>
                    <a:pt x="205" y="327"/>
                  </a:cubicBezTo>
                  <a:cubicBezTo>
                    <a:pt x="216" y="330"/>
                    <a:pt x="227" y="331"/>
                    <a:pt x="237" y="331"/>
                  </a:cubicBezTo>
                  <a:cubicBezTo>
                    <a:pt x="251" y="331"/>
                    <a:pt x="264" y="329"/>
                    <a:pt x="276" y="322"/>
                  </a:cubicBezTo>
                  <a:cubicBezTo>
                    <a:pt x="290" y="315"/>
                    <a:pt x="301" y="307"/>
                    <a:pt x="310" y="292"/>
                  </a:cubicBezTo>
                  <a:cubicBezTo>
                    <a:pt x="319" y="279"/>
                    <a:pt x="324" y="264"/>
                    <a:pt x="326" y="248"/>
                  </a:cubicBezTo>
                  <a:cubicBezTo>
                    <a:pt x="331" y="222"/>
                    <a:pt x="334" y="199"/>
                    <a:pt x="337" y="173"/>
                  </a:cubicBezTo>
                  <a:cubicBezTo>
                    <a:pt x="339" y="155"/>
                    <a:pt x="337" y="135"/>
                    <a:pt x="334" y="115"/>
                  </a:cubicBezTo>
                  <a:cubicBezTo>
                    <a:pt x="333" y="99"/>
                    <a:pt x="326" y="83"/>
                    <a:pt x="320" y="69"/>
                  </a:cubicBezTo>
                  <a:cubicBezTo>
                    <a:pt x="316" y="59"/>
                    <a:pt x="310" y="50"/>
                    <a:pt x="303" y="42"/>
                  </a:cubicBezTo>
                  <a:cubicBezTo>
                    <a:pt x="296" y="34"/>
                    <a:pt x="288" y="27"/>
                    <a:pt x="281" y="22"/>
                  </a:cubicBezTo>
                  <a:cubicBezTo>
                    <a:pt x="268" y="14"/>
                    <a:pt x="258" y="7"/>
                    <a:pt x="244" y="4"/>
                  </a:cubicBezTo>
                  <a:cubicBezTo>
                    <a:pt x="233" y="2"/>
                    <a:pt x="223" y="0"/>
                    <a:pt x="211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2"/>
            <p:cNvSpPr/>
            <p:nvPr/>
          </p:nvSpPr>
          <p:spPr>
            <a:xfrm>
              <a:off x="8497273" y="1601853"/>
              <a:ext cx="53111" cy="54882"/>
            </a:xfrm>
            <a:custGeom>
              <a:avLst/>
              <a:gdLst/>
              <a:ahLst/>
              <a:cxnLst/>
              <a:rect l="l" t="t" r="r" b="b"/>
              <a:pathLst>
                <a:path w="1679" h="1735" extrusionOk="0">
                  <a:moveTo>
                    <a:pt x="865" y="1"/>
                  </a:moveTo>
                  <a:cubicBezTo>
                    <a:pt x="838" y="1"/>
                    <a:pt x="810" y="1"/>
                    <a:pt x="781" y="2"/>
                  </a:cubicBezTo>
                  <a:cubicBezTo>
                    <a:pt x="715" y="7"/>
                    <a:pt x="646" y="21"/>
                    <a:pt x="562" y="51"/>
                  </a:cubicBezTo>
                  <a:cubicBezTo>
                    <a:pt x="500" y="73"/>
                    <a:pt x="433" y="111"/>
                    <a:pt x="366" y="166"/>
                  </a:cubicBezTo>
                  <a:cubicBezTo>
                    <a:pt x="337" y="188"/>
                    <a:pt x="310" y="217"/>
                    <a:pt x="286" y="246"/>
                  </a:cubicBezTo>
                  <a:cubicBezTo>
                    <a:pt x="250" y="287"/>
                    <a:pt x="225" y="319"/>
                    <a:pt x="207" y="352"/>
                  </a:cubicBezTo>
                  <a:cubicBezTo>
                    <a:pt x="184" y="388"/>
                    <a:pt x="178" y="419"/>
                    <a:pt x="182" y="453"/>
                  </a:cubicBezTo>
                  <a:cubicBezTo>
                    <a:pt x="165" y="495"/>
                    <a:pt x="145" y="522"/>
                    <a:pt x="125" y="551"/>
                  </a:cubicBezTo>
                  <a:cubicBezTo>
                    <a:pt x="49" y="667"/>
                    <a:pt x="5" y="808"/>
                    <a:pt x="3" y="955"/>
                  </a:cubicBezTo>
                  <a:cubicBezTo>
                    <a:pt x="1" y="1225"/>
                    <a:pt x="149" y="1491"/>
                    <a:pt x="380" y="1636"/>
                  </a:cubicBezTo>
                  <a:cubicBezTo>
                    <a:pt x="482" y="1699"/>
                    <a:pt x="598" y="1733"/>
                    <a:pt x="719" y="1735"/>
                  </a:cubicBezTo>
                  <a:cubicBezTo>
                    <a:pt x="741" y="1735"/>
                    <a:pt x="761" y="1735"/>
                    <a:pt x="782" y="1733"/>
                  </a:cubicBezTo>
                  <a:cubicBezTo>
                    <a:pt x="848" y="1728"/>
                    <a:pt x="917" y="1713"/>
                    <a:pt x="996" y="1686"/>
                  </a:cubicBezTo>
                  <a:cubicBezTo>
                    <a:pt x="1087" y="1655"/>
                    <a:pt x="1169" y="1597"/>
                    <a:pt x="1231" y="1553"/>
                  </a:cubicBezTo>
                  <a:cubicBezTo>
                    <a:pt x="1312" y="1490"/>
                    <a:pt x="1384" y="1411"/>
                    <a:pt x="1442" y="1341"/>
                  </a:cubicBezTo>
                  <a:cubicBezTo>
                    <a:pt x="1510" y="1262"/>
                    <a:pt x="1564" y="1171"/>
                    <a:pt x="1610" y="1071"/>
                  </a:cubicBezTo>
                  <a:cubicBezTo>
                    <a:pt x="1642" y="1002"/>
                    <a:pt x="1662" y="920"/>
                    <a:pt x="1670" y="830"/>
                  </a:cubicBezTo>
                  <a:cubicBezTo>
                    <a:pt x="1679" y="753"/>
                    <a:pt x="1670" y="668"/>
                    <a:pt x="1649" y="588"/>
                  </a:cubicBezTo>
                  <a:cubicBezTo>
                    <a:pt x="1629" y="515"/>
                    <a:pt x="1597" y="445"/>
                    <a:pt x="1550" y="373"/>
                  </a:cubicBezTo>
                  <a:cubicBezTo>
                    <a:pt x="1505" y="304"/>
                    <a:pt x="1451" y="253"/>
                    <a:pt x="1405" y="209"/>
                  </a:cubicBezTo>
                  <a:cubicBezTo>
                    <a:pt x="1348" y="157"/>
                    <a:pt x="1282" y="118"/>
                    <a:pt x="1219" y="87"/>
                  </a:cubicBezTo>
                  <a:cubicBezTo>
                    <a:pt x="1160" y="57"/>
                    <a:pt x="1093" y="32"/>
                    <a:pt x="1004" y="15"/>
                  </a:cubicBezTo>
                  <a:cubicBezTo>
                    <a:pt x="960" y="8"/>
                    <a:pt x="913" y="2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7" name="Google Shape;6577;p42"/>
          <p:cNvGrpSpPr/>
          <p:nvPr/>
        </p:nvGrpSpPr>
        <p:grpSpPr>
          <a:xfrm>
            <a:off x="7993409" y="584460"/>
            <a:ext cx="255401" cy="462657"/>
            <a:chOff x="4718359" y="1577085"/>
            <a:chExt cx="255401" cy="462657"/>
          </a:xfrm>
        </p:grpSpPr>
        <p:sp>
          <p:nvSpPr>
            <p:cNvPr id="6578" name="Google Shape;6578;p42"/>
            <p:cNvSpPr/>
            <p:nvPr/>
          </p:nvSpPr>
          <p:spPr>
            <a:xfrm>
              <a:off x="4734270" y="1577085"/>
              <a:ext cx="57634" cy="67409"/>
            </a:xfrm>
            <a:custGeom>
              <a:avLst/>
              <a:gdLst/>
              <a:ahLst/>
              <a:cxnLst/>
              <a:rect l="l" t="t" r="r" b="b"/>
              <a:pathLst>
                <a:path w="1822" h="2131" extrusionOk="0">
                  <a:moveTo>
                    <a:pt x="1093" y="1"/>
                  </a:moveTo>
                  <a:cubicBezTo>
                    <a:pt x="824" y="1"/>
                    <a:pt x="507" y="77"/>
                    <a:pt x="292" y="284"/>
                  </a:cubicBezTo>
                  <a:cubicBezTo>
                    <a:pt x="206" y="293"/>
                    <a:pt x="136" y="422"/>
                    <a:pt x="100" y="499"/>
                  </a:cubicBezTo>
                  <a:cubicBezTo>
                    <a:pt x="0" y="721"/>
                    <a:pt x="16" y="976"/>
                    <a:pt x="44" y="1206"/>
                  </a:cubicBezTo>
                  <a:cubicBezTo>
                    <a:pt x="73" y="1421"/>
                    <a:pt x="123" y="1637"/>
                    <a:pt x="209" y="1921"/>
                  </a:cubicBezTo>
                  <a:cubicBezTo>
                    <a:pt x="193" y="1951"/>
                    <a:pt x="203" y="2008"/>
                    <a:pt x="246" y="2043"/>
                  </a:cubicBezTo>
                  <a:lnTo>
                    <a:pt x="256" y="2068"/>
                  </a:lnTo>
                  <a:lnTo>
                    <a:pt x="261" y="2087"/>
                  </a:lnTo>
                  <a:cubicBezTo>
                    <a:pt x="266" y="2103"/>
                    <a:pt x="279" y="2116"/>
                    <a:pt x="295" y="2124"/>
                  </a:cubicBezTo>
                  <a:cubicBezTo>
                    <a:pt x="305" y="2129"/>
                    <a:pt x="315" y="2131"/>
                    <a:pt x="326" y="2131"/>
                  </a:cubicBezTo>
                  <a:cubicBezTo>
                    <a:pt x="335" y="2131"/>
                    <a:pt x="344" y="2129"/>
                    <a:pt x="352" y="2126"/>
                  </a:cubicBezTo>
                  <a:cubicBezTo>
                    <a:pt x="355" y="2124"/>
                    <a:pt x="359" y="2121"/>
                    <a:pt x="364" y="2118"/>
                  </a:cubicBezTo>
                  <a:cubicBezTo>
                    <a:pt x="382" y="2104"/>
                    <a:pt x="390" y="2093"/>
                    <a:pt x="394" y="2078"/>
                  </a:cubicBezTo>
                  <a:cubicBezTo>
                    <a:pt x="490" y="2093"/>
                    <a:pt x="596" y="2103"/>
                    <a:pt x="703" y="2103"/>
                  </a:cubicBezTo>
                  <a:cubicBezTo>
                    <a:pt x="931" y="2103"/>
                    <a:pt x="1164" y="2058"/>
                    <a:pt x="1320" y="1918"/>
                  </a:cubicBezTo>
                  <a:cubicBezTo>
                    <a:pt x="1329" y="1934"/>
                    <a:pt x="1348" y="1944"/>
                    <a:pt x="1367" y="1944"/>
                  </a:cubicBezTo>
                  <a:cubicBezTo>
                    <a:pt x="1379" y="1944"/>
                    <a:pt x="1391" y="1940"/>
                    <a:pt x="1402" y="1932"/>
                  </a:cubicBezTo>
                  <a:cubicBezTo>
                    <a:pt x="1419" y="1921"/>
                    <a:pt x="1428" y="1899"/>
                    <a:pt x="1426" y="1878"/>
                  </a:cubicBezTo>
                  <a:lnTo>
                    <a:pt x="1415" y="1796"/>
                  </a:lnTo>
                  <a:cubicBezTo>
                    <a:pt x="1456" y="1720"/>
                    <a:pt x="1471" y="1610"/>
                    <a:pt x="1403" y="1550"/>
                  </a:cubicBezTo>
                  <a:cubicBezTo>
                    <a:pt x="1429" y="611"/>
                    <a:pt x="1821" y="320"/>
                    <a:pt x="1602" y="190"/>
                  </a:cubicBezTo>
                  <a:cubicBezTo>
                    <a:pt x="1601" y="84"/>
                    <a:pt x="1373" y="1"/>
                    <a:pt x="1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2"/>
            <p:cNvSpPr/>
            <p:nvPr/>
          </p:nvSpPr>
          <p:spPr>
            <a:xfrm>
              <a:off x="4718359" y="1625989"/>
              <a:ext cx="255401" cy="413753"/>
            </a:xfrm>
            <a:custGeom>
              <a:avLst/>
              <a:gdLst/>
              <a:ahLst/>
              <a:cxnLst/>
              <a:rect l="l" t="t" r="r" b="b"/>
              <a:pathLst>
                <a:path w="8074" h="13080" extrusionOk="0">
                  <a:moveTo>
                    <a:pt x="4795" y="5250"/>
                  </a:moveTo>
                  <a:cubicBezTo>
                    <a:pt x="4879" y="5250"/>
                    <a:pt x="4957" y="5253"/>
                    <a:pt x="5034" y="5259"/>
                  </a:cubicBezTo>
                  <a:cubicBezTo>
                    <a:pt x="5117" y="5266"/>
                    <a:pt x="5215" y="5275"/>
                    <a:pt x="5308" y="5298"/>
                  </a:cubicBezTo>
                  <a:cubicBezTo>
                    <a:pt x="5432" y="5331"/>
                    <a:pt x="5586" y="5382"/>
                    <a:pt x="5685" y="5505"/>
                  </a:cubicBezTo>
                  <a:cubicBezTo>
                    <a:pt x="5691" y="5515"/>
                    <a:pt x="5698" y="5524"/>
                    <a:pt x="5704" y="5534"/>
                  </a:cubicBezTo>
                  <a:cubicBezTo>
                    <a:pt x="5707" y="5537"/>
                    <a:pt x="5707" y="5538"/>
                    <a:pt x="5708" y="5540"/>
                  </a:cubicBezTo>
                  <a:cubicBezTo>
                    <a:pt x="5878" y="5802"/>
                    <a:pt x="5979" y="6097"/>
                    <a:pt x="6083" y="6426"/>
                  </a:cubicBezTo>
                  <a:cubicBezTo>
                    <a:pt x="6179" y="6727"/>
                    <a:pt x="6259" y="6956"/>
                    <a:pt x="6344" y="7169"/>
                  </a:cubicBezTo>
                  <a:cubicBezTo>
                    <a:pt x="6411" y="7341"/>
                    <a:pt x="6483" y="7513"/>
                    <a:pt x="6553" y="7685"/>
                  </a:cubicBezTo>
                  <a:lnTo>
                    <a:pt x="6637" y="7886"/>
                  </a:lnTo>
                  <a:cubicBezTo>
                    <a:pt x="6821" y="8332"/>
                    <a:pt x="7028" y="8837"/>
                    <a:pt x="7153" y="9360"/>
                  </a:cubicBezTo>
                  <a:cubicBezTo>
                    <a:pt x="7177" y="9463"/>
                    <a:pt x="7210" y="9603"/>
                    <a:pt x="7229" y="9744"/>
                  </a:cubicBezTo>
                  <a:cubicBezTo>
                    <a:pt x="7247" y="9864"/>
                    <a:pt x="7263" y="9980"/>
                    <a:pt x="7260" y="10099"/>
                  </a:cubicBezTo>
                  <a:cubicBezTo>
                    <a:pt x="7254" y="10315"/>
                    <a:pt x="7177" y="10512"/>
                    <a:pt x="7045" y="10637"/>
                  </a:cubicBezTo>
                  <a:cubicBezTo>
                    <a:pt x="7011" y="10670"/>
                    <a:pt x="6977" y="10700"/>
                    <a:pt x="6926" y="10737"/>
                  </a:cubicBezTo>
                  <a:cubicBezTo>
                    <a:pt x="6926" y="10737"/>
                    <a:pt x="6925" y="10739"/>
                    <a:pt x="6924" y="10739"/>
                  </a:cubicBezTo>
                  <a:cubicBezTo>
                    <a:pt x="6885" y="10764"/>
                    <a:pt x="6848" y="10787"/>
                    <a:pt x="6811" y="10809"/>
                  </a:cubicBezTo>
                  <a:cubicBezTo>
                    <a:pt x="6725" y="10853"/>
                    <a:pt x="6637" y="10895"/>
                    <a:pt x="6540" y="10931"/>
                  </a:cubicBezTo>
                  <a:cubicBezTo>
                    <a:pt x="6481" y="10953"/>
                    <a:pt x="6422" y="10975"/>
                    <a:pt x="6362" y="10999"/>
                  </a:cubicBezTo>
                  <a:cubicBezTo>
                    <a:pt x="6226" y="11049"/>
                    <a:pt x="6086" y="11101"/>
                    <a:pt x="5954" y="11168"/>
                  </a:cubicBezTo>
                  <a:cubicBezTo>
                    <a:pt x="5797" y="11254"/>
                    <a:pt x="5629" y="11343"/>
                    <a:pt x="5456" y="11417"/>
                  </a:cubicBezTo>
                  <a:cubicBezTo>
                    <a:pt x="5287" y="11490"/>
                    <a:pt x="5108" y="11561"/>
                    <a:pt x="4908" y="11632"/>
                  </a:cubicBezTo>
                  <a:cubicBezTo>
                    <a:pt x="4585" y="11747"/>
                    <a:pt x="4255" y="11851"/>
                    <a:pt x="3934" y="11949"/>
                  </a:cubicBezTo>
                  <a:lnTo>
                    <a:pt x="3789" y="11994"/>
                  </a:lnTo>
                  <a:cubicBezTo>
                    <a:pt x="3710" y="12017"/>
                    <a:pt x="3632" y="12042"/>
                    <a:pt x="3553" y="12069"/>
                  </a:cubicBezTo>
                  <a:lnTo>
                    <a:pt x="3527" y="12078"/>
                  </a:lnTo>
                  <a:cubicBezTo>
                    <a:pt x="3483" y="12092"/>
                    <a:pt x="3438" y="12106"/>
                    <a:pt x="3391" y="12119"/>
                  </a:cubicBezTo>
                  <a:cubicBezTo>
                    <a:pt x="3308" y="12141"/>
                    <a:pt x="3212" y="12166"/>
                    <a:pt x="3119" y="12171"/>
                  </a:cubicBezTo>
                  <a:cubicBezTo>
                    <a:pt x="3102" y="12172"/>
                    <a:pt x="3086" y="12172"/>
                    <a:pt x="3070" y="12172"/>
                  </a:cubicBezTo>
                  <a:cubicBezTo>
                    <a:pt x="2997" y="12172"/>
                    <a:pt x="2933" y="12162"/>
                    <a:pt x="2873" y="12141"/>
                  </a:cubicBezTo>
                  <a:cubicBezTo>
                    <a:pt x="2810" y="12119"/>
                    <a:pt x="2751" y="12083"/>
                    <a:pt x="2707" y="12039"/>
                  </a:cubicBezTo>
                  <a:cubicBezTo>
                    <a:pt x="2578" y="11913"/>
                    <a:pt x="2501" y="11744"/>
                    <a:pt x="2439" y="11595"/>
                  </a:cubicBezTo>
                  <a:cubicBezTo>
                    <a:pt x="2314" y="11293"/>
                    <a:pt x="2206" y="11015"/>
                    <a:pt x="2105" y="10746"/>
                  </a:cubicBezTo>
                  <a:cubicBezTo>
                    <a:pt x="1723" y="9732"/>
                    <a:pt x="1399" y="8675"/>
                    <a:pt x="1089" y="7653"/>
                  </a:cubicBezTo>
                  <a:lnTo>
                    <a:pt x="964" y="7249"/>
                  </a:lnTo>
                  <a:cubicBezTo>
                    <a:pt x="960" y="7231"/>
                    <a:pt x="963" y="7213"/>
                    <a:pt x="977" y="7195"/>
                  </a:cubicBezTo>
                  <a:cubicBezTo>
                    <a:pt x="978" y="7173"/>
                    <a:pt x="981" y="7155"/>
                    <a:pt x="986" y="7135"/>
                  </a:cubicBezTo>
                  <a:cubicBezTo>
                    <a:pt x="1006" y="7056"/>
                    <a:pt x="1043" y="6980"/>
                    <a:pt x="1113" y="6886"/>
                  </a:cubicBezTo>
                  <a:cubicBezTo>
                    <a:pt x="1119" y="6881"/>
                    <a:pt x="1128" y="6878"/>
                    <a:pt x="1136" y="6878"/>
                  </a:cubicBezTo>
                  <a:cubicBezTo>
                    <a:pt x="1138" y="6878"/>
                    <a:pt x="1140" y="6878"/>
                    <a:pt x="1142" y="6878"/>
                  </a:cubicBezTo>
                  <a:cubicBezTo>
                    <a:pt x="1179" y="6820"/>
                    <a:pt x="1226" y="6765"/>
                    <a:pt x="1282" y="6718"/>
                  </a:cubicBezTo>
                  <a:lnTo>
                    <a:pt x="1319" y="6685"/>
                  </a:lnTo>
                  <a:cubicBezTo>
                    <a:pt x="1404" y="6603"/>
                    <a:pt x="1491" y="6526"/>
                    <a:pt x="1587" y="6455"/>
                  </a:cubicBezTo>
                  <a:cubicBezTo>
                    <a:pt x="1630" y="6424"/>
                    <a:pt x="1673" y="6393"/>
                    <a:pt x="1716" y="6364"/>
                  </a:cubicBezTo>
                  <a:cubicBezTo>
                    <a:pt x="1766" y="6333"/>
                    <a:pt x="1819" y="6300"/>
                    <a:pt x="1872" y="6270"/>
                  </a:cubicBezTo>
                  <a:cubicBezTo>
                    <a:pt x="1952" y="6214"/>
                    <a:pt x="2029" y="6164"/>
                    <a:pt x="2108" y="6117"/>
                  </a:cubicBezTo>
                  <a:cubicBezTo>
                    <a:pt x="2501" y="5878"/>
                    <a:pt x="2904" y="5684"/>
                    <a:pt x="3310" y="5540"/>
                  </a:cubicBezTo>
                  <a:cubicBezTo>
                    <a:pt x="3542" y="5455"/>
                    <a:pt x="3775" y="5389"/>
                    <a:pt x="4003" y="5341"/>
                  </a:cubicBezTo>
                  <a:cubicBezTo>
                    <a:pt x="4255" y="5288"/>
                    <a:pt x="4477" y="5258"/>
                    <a:pt x="4680" y="5252"/>
                  </a:cubicBezTo>
                  <a:cubicBezTo>
                    <a:pt x="4719" y="5250"/>
                    <a:pt x="4758" y="5250"/>
                    <a:pt x="4795" y="5250"/>
                  </a:cubicBezTo>
                  <a:close/>
                  <a:moveTo>
                    <a:pt x="2507" y="1"/>
                  </a:moveTo>
                  <a:cubicBezTo>
                    <a:pt x="2505" y="1"/>
                    <a:pt x="2503" y="1"/>
                    <a:pt x="2501" y="1"/>
                  </a:cubicBezTo>
                  <a:cubicBezTo>
                    <a:pt x="2410" y="11"/>
                    <a:pt x="2322" y="28"/>
                    <a:pt x="2236" y="47"/>
                  </a:cubicBezTo>
                  <a:lnTo>
                    <a:pt x="2214" y="51"/>
                  </a:lnTo>
                  <a:lnTo>
                    <a:pt x="2190" y="57"/>
                  </a:lnTo>
                  <a:cubicBezTo>
                    <a:pt x="2088" y="78"/>
                    <a:pt x="1985" y="101"/>
                    <a:pt x="1882" y="127"/>
                  </a:cubicBezTo>
                  <a:cubicBezTo>
                    <a:pt x="1674" y="173"/>
                    <a:pt x="1467" y="226"/>
                    <a:pt x="1262" y="279"/>
                  </a:cubicBezTo>
                  <a:cubicBezTo>
                    <a:pt x="804" y="398"/>
                    <a:pt x="407" y="521"/>
                    <a:pt x="53" y="658"/>
                  </a:cubicBezTo>
                  <a:cubicBezTo>
                    <a:pt x="46" y="660"/>
                    <a:pt x="39" y="664"/>
                    <a:pt x="33" y="667"/>
                  </a:cubicBezTo>
                  <a:cubicBezTo>
                    <a:pt x="12" y="683"/>
                    <a:pt x="0" y="718"/>
                    <a:pt x="12" y="751"/>
                  </a:cubicBezTo>
                  <a:cubicBezTo>
                    <a:pt x="5" y="850"/>
                    <a:pt x="8" y="933"/>
                    <a:pt x="18" y="1012"/>
                  </a:cubicBezTo>
                  <a:cubicBezTo>
                    <a:pt x="23" y="1058"/>
                    <a:pt x="36" y="1105"/>
                    <a:pt x="51" y="1149"/>
                  </a:cubicBezTo>
                  <a:cubicBezTo>
                    <a:pt x="79" y="1356"/>
                    <a:pt x="275" y="1460"/>
                    <a:pt x="627" y="1460"/>
                  </a:cubicBezTo>
                  <a:cubicBezTo>
                    <a:pt x="680" y="1460"/>
                    <a:pt x="737" y="1458"/>
                    <a:pt x="797" y="1453"/>
                  </a:cubicBezTo>
                  <a:cubicBezTo>
                    <a:pt x="834" y="1817"/>
                    <a:pt x="875" y="2123"/>
                    <a:pt x="925" y="2414"/>
                  </a:cubicBezTo>
                  <a:cubicBezTo>
                    <a:pt x="991" y="2800"/>
                    <a:pt x="1079" y="3174"/>
                    <a:pt x="1163" y="3516"/>
                  </a:cubicBezTo>
                  <a:cubicBezTo>
                    <a:pt x="1210" y="3702"/>
                    <a:pt x="1262" y="3886"/>
                    <a:pt x="1314" y="4070"/>
                  </a:cubicBezTo>
                  <a:cubicBezTo>
                    <a:pt x="1368" y="4258"/>
                    <a:pt x="1427" y="4440"/>
                    <a:pt x="1485" y="4613"/>
                  </a:cubicBezTo>
                  <a:cubicBezTo>
                    <a:pt x="1550" y="4799"/>
                    <a:pt x="1616" y="4975"/>
                    <a:pt x="1683" y="5134"/>
                  </a:cubicBezTo>
                  <a:cubicBezTo>
                    <a:pt x="1734" y="5262"/>
                    <a:pt x="1785" y="5373"/>
                    <a:pt x="1836" y="5475"/>
                  </a:cubicBezTo>
                  <a:cubicBezTo>
                    <a:pt x="1623" y="5508"/>
                    <a:pt x="1442" y="5550"/>
                    <a:pt x="1282" y="5605"/>
                  </a:cubicBezTo>
                  <a:cubicBezTo>
                    <a:pt x="1113" y="5661"/>
                    <a:pt x="964" y="5734"/>
                    <a:pt x="842" y="5825"/>
                  </a:cubicBezTo>
                  <a:cubicBezTo>
                    <a:pt x="807" y="5850"/>
                    <a:pt x="771" y="5879"/>
                    <a:pt x="739" y="5912"/>
                  </a:cubicBezTo>
                  <a:cubicBezTo>
                    <a:pt x="668" y="5981"/>
                    <a:pt x="606" y="6055"/>
                    <a:pt x="559" y="6135"/>
                  </a:cubicBezTo>
                  <a:cubicBezTo>
                    <a:pt x="505" y="6227"/>
                    <a:pt x="463" y="6329"/>
                    <a:pt x="437" y="6447"/>
                  </a:cubicBezTo>
                  <a:cubicBezTo>
                    <a:pt x="409" y="6565"/>
                    <a:pt x="406" y="6687"/>
                    <a:pt x="409" y="6790"/>
                  </a:cubicBezTo>
                  <a:cubicBezTo>
                    <a:pt x="410" y="6887"/>
                    <a:pt x="420" y="6999"/>
                    <a:pt x="444" y="7136"/>
                  </a:cubicBezTo>
                  <a:cubicBezTo>
                    <a:pt x="486" y="7395"/>
                    <a:pt x="566" y="7646"/>
                    <a:pt x="626" y="7835"/>
                  </a:cubicBezTo>
                  <a:cubicBezTo>
                    <a:pt x="682" y="8001"/>
                    <a:pt x="741" y="8166"/>
                    <a:pt x="799" y="8329"/>
                  </a:cubicBezTo>
                  <a:lnTo>
                    <a:pt x="871" y="8525"/>
                  </a:lnTo>
                  <a:cubicBezTo>
                    <a:pt x="910" y="8630"/>
                    <a:pt x="946" y="8731"/>
                    <a:pt x="978" y="8834"/>
                  </a:cubicBezTo>
                  <a:cubicBezTo>
                    <a:pt x="1007" y="8923"/>
                    <a:pt x="1034" y="9010"/>
                    <a:pt x="1062" y="9098"/>
                  </a:cubicBezTo>
                  <a:lnTo>
                    <a:pt x="1106" y="9244"/>
                  </a:lnTo>
                  <a:cubicBezTo>
                    <a:pt x="1198" y="9533"/>
                    <a:pt x="1292" y="9821"/>
                    <a:pt x="1391" y="10109"/>
                  </a:cubicBezTo>
                  <a:cubicBezTo>
                    <a:pt x="1573" y="10637"/>
                    <a:pt x="1753" y="11115"/>
                    <a:pt x="1945" y="11569"/>
                  </a:cubicBezTo>
                  <a:cubicBezTo>
                    <a:pt x="2028" y="11767"/>
                    <a:pt x="2123" y="11964"/>
                    <a:pt x="2204" y="12142"/>
                  </a:cubicBezTo>
                  <a:lnTo>
                    <a:pt x="2253" y="12244"/>
                  </a:lnTo>
                  <a:cubicBezTo>
                    <a:pt x="2312" y="12371"/>
                    <a:pt x="2365" y="12484"/>
                    <a:pt x="2412" y="12594"/>
                  </a:cubicBezTo>
                  <a:cubicBezTo>
                    <a:pt x="2440" y="12662"/>
                    <a:pt x="2468" y="12728"/>
                    <a:pt x="2495" y="12793"/>
                  </a:cubicBezTo>
                  <a:lnTo>
                    <a:pt x="2515" y="12841"/>
                  </a:lnTo>
                  <a:lnTo>
                    <a:pt x="2559" y="12951"/>
                  </a:lnTo>
                  <a:cubicBezTo>
                    <a:pt x="2583" y="13010"/>
                    <a:pt x="2638" y="13046"/>
                    <a:pt x="2696" y="13046"/>
                  </a:cubicBezTo>
                  <a:cubicBezTo>
                    <a:pt x="2712" y="13046"/>
                    <a:pt x="2729" y="13043"/>
                    <a:pt x="2745" y="13037"/>
                  </a:cubicBezTo>
                  <a:cubicBezTo>
                    <a:pt x="2852" y="13067"/>
                    <a:pt x="2961" y="13080"/>
                    <a:pt x="3069" y="13080"/>
                  </a:cubicBezTo>
                  <a:cubicBezTo>
                    <a:pt x="3260" y="13080"/>
                    <a:pt x="3447" y="13042"/>
                    <a:pt x="3615" y="13000"/>
                  </a:cubicBezTo>
                  <a:cubicBezTo>
                    <a:pt x="3957" y="12915"/>
                    <a:pt x="4286" y="12779"/>
                    <a:pt x="4607" y="12647"/>
                  </a:cubicBezTo>
                  <a:lnTo>
                    <a:pt x="4714" y="12602"/>
                  </a:lnTo>
                  <a:lnTo>
                    <a:pt x="4746" y="12590"/>
                  </a:lnTo>
                  <a:cubicBezTo>
                    <a:pt x="4900" y="12527"/>
                    <a:pt x="5046" y="12466"/>
                    <a:pt x="5195" y="12413"/>
                  </a:cubicBezTo>
                  <a:cubicBezTo>
                    <a:pt x="5357" y="12355"/>
                    <a:pt x="5530" y="12312"/>
                    <a:pt x="5669" y="12278"/>
                  </a:cubicBezTo>
                  <a:lnTo>
                    <a:pt x="5810" y="12242"/>
                  </a:lnTo>
                  <a:cubicBezTo>
                    <a:pt x="6325" y="12110"/>
                    <a:pt x="6871" y="11956"/>
                    <a:pt x="7388" y="11732"/>
                  </a:cubicBezTo>
                  <a:cubicBezTo>
                    <a:pt x="7486" y="11691"/>
                    <a:pt x="7594" y="11639"/>
                    <a:pt x="7738" y="11563"/>
                  </a:cubicBezTo>
                  <a:lnTo>
                    <a:pt x="7758" y="11552"/>
                  </a:lnTo>
                  <a:cubicBezTo>
                    <a:pt x="7773" y="11546"/>
                    <a:pt x="7793" y="11538"/>
                    <a:pt x="7814" y="11528"/>
                  </a:cubicBezTo>
                  <a:lnTo>
                    <a:pt x="7836" y="11519"/>
                  </a:lnTo>
                  <a:cubicBezTo>
                    <a:pt x="7884" y="11498"/>
                    <a:pt x="7936" y="11475"/>
                    <a:pt x="7979" y="11442"/>
                  </a:cubicBezTo>
                  <a:cubicBezTo>
                    <a:pt x="8033" y="11403"/>
                    <a:pt x="8056" y="11337"/>
                    <a:pt x="8040" y="11276"/>
                  </a:cubicBezTo>
                  <a:cubicBezTo>
                    <a:pt x="8063" y="11247"/>
                    <a:pt x="8073" y="11211"/>
                    <a:pt x="8072" y="11168"/>
                  </a:cubicBezTo>
                  <a:cubicBezTo>
                    <a:pt x="8068" y="11027"/>
                    <a:pt x="8045" y="10886"/>
                    <a:pt x="8025" y="10779"/>
                  </a:cubicBezTo>
                  <a:cubicBezTo>
                    <a:pt x="8002" y="10653"/>
                    <a:pt x="7973" y="10518"/>
                    <a:pt x="7927" y="10344"/>
                  </a:cubicBezTo>
                  <a:cubicBezTo>
                    <a:pt x="7893" y="10213"/>
                    <a:pt x="7857" y="10084"/>
                    <a:pt x="7821" y="9955"/>
                  </a:cubicBezTo>
                  <a:lnTo>
                    <a:pt x="7803" y="9892"/>
                  </a:lnTo>
                  <a:cubicBezTo>
                    <a:pt x="7770" y="9774"/>
                    <a:pt x="7737" y="9655"/>
                    <a:pt x="7707" y="9535"/>
                  </a:cubicBezTo>
                  <a:cubicBezTo>
                    <a:pt x="7672" y="9407"/>
                    <a:pt x="7644" y="9278"/>
                    <a:pt x="7614" y="9148"/>
                  </a:cubicBezTo>
                  <a:lnTo>
                    <a:pt x="7595" y="9071"/>
                  </a:lnTo>
                  <a:lnTo>
                    <a:pt x="7558" y="8907"/>
                  </a:lnTo>
                  <a:lnTo>
                    <a:pt x="7536" y="8814"/>
                  </a:lnTo>
                  <a:cubicBezTo>
                    <a:pt x="7376" y="8137"/>
                    <a:pt x="7226" y="7589"/>
                    <a:pt x="7063" y="7095"/>
                  </a:cubicBezTo>
                  <a:cubicBezTo>
                    <a:pt x="6951" y="6757"/>
                    <a:pt x="6841" y="6462"/>
                    <a:pt x="6725" y="6193"/>
                  </a:cubicBezTo>
                  <a:cubicBezTo>
                    <a:pt x="6590" y="5882"/>
                    <a:pt x="6450" y="5611"/>
                    <a:pt x="6296" y="5369"/>
                  </a:cubicBezTo>
                  <a:cubicBezTo>
                    <a:pt x="6138" y="5119"/>
                    <a:pt x="5963" y="4908"/>
                    <a:pt x="5777" y="4743"/>
                  </a:cubicBezTo>
                  <a:cubicBezTo>
                    <a:pt x="5688" y="4665"/>
                    <a:pt x="5591" y="4595"/>
                    <a:pt x="5479" y="4529"/>
                  </a:cubicBezTo>
                  <a:cubicBezTo>
                    <a:pt x="5381" y="4474"/>
                    <a:pt x="5278" y="4431"/>
                    <a:pt x="5158" y="4397"/>
                  </a:cubicBezTo>
                  <a:cubicBezTo>
                    <a:pt x="5064" y="4370"/>
                    <a:pt x="4965" y="4357"/>
                    <a:pt x="4863" y="4357"/>
                  </a:cubicBezTo>
                  <a:cubicBezTo>
                    <a:pt x="4744" y="4357"/>
                    <a:pt x="4620" y="4375"/>
                    <a:pt x="4492" y="4410"/>
                  </a:cubicBezTo>
                  <a:cubicBezTo>
                    <a:pt x="4381" y="4440"/>
                    <a:pt x="4266" y="4487"/>
                    <a:pt x="4133" y="4557"/>
                  </a:cubicBezTo>
                  <a:cubicBezTo>
                    <a:pt x="4036" y="4609"/>
                    <a:pt x="3935" y="4673"/>
                    <a:pt x="3828" y="4752"/>
                  </a:cubicBezTo>
                  <a:cubicBezTo>
                    <a:pt x="3811" y="4765"/>
                    <a:pt x="3794" y="4776"/>
                    <a:pt x="3776" y="4791"/>
                  </a:cubicBezTo>
                  <a:lnTo>
                    <a:pt x="3756" y="4695"/>
                  </a:lnTo>
                  <a:lnTo>
                    <a:pt x="3749" y="4668"/>
                  </a:lnTo>
                  <a:cubicBezTo>
                    <a:pt x="3726" y="4580"/>
                    <a:pt x="3698" y="4494"/>
                    <a:pt x="3668" y="4408"/>
                  </a:cubicBezTo>
                  <a:cubicBezTo>
                    <a:pt x="3603" y="4228"/>
                    <a:pt x="3527" y="4052"/>
                    <a:pt x="3477" y="3936"/>
                  </a:cubicBezTo>
                  <a:cubicBezTo>
                    <a:pt x="3381" y="3710"/>
                    <a:pt x="3277" y="3486"/>
                    <a:pt x="3175" y="3264"/>
                  </a:cubicBezTo>
                  <a:lnTo>
                    <a:pt x="3042" y="2975"/>
                  </a:lnTo>
                  <a:cubicBezTo>
                    <a:pt x="2906" y="2677"/>
                    <a:pt x="2765" y="2361"/>
                    <a:pt x="2639" y="2037"/>
                  </a:cubicBezTo>
                  <a:cubicBezTo>
                    <a:pt x="2516" y="1716"/>
                    <a:pt x="2416" y="1396"/>
                    <a:pt x="2343" y="1086"/>
                  </a:cubicBezTo>
                  <a:lnTo>
                    <a:pt x="2407" y="1068"/>
                  </a:lnTo>
                  <a:cubicBezTo>
                    <a:pt x="2473" y="1046"/>
                    <a:pt x="2523" y="1029"/>
                    <a:pt x="2574" y="1011"/>
                  </a:cubicBezTo>
                  <a:lnTo>
                    <a:pt x="2684" y="972"/>
                  </a:lnTo>
                  <a:cubicBezTo>
                    <a:pt x="2698" y="968"/>
                    <a:pt x="2711" y="960"/>
                    <a:pt x="2722" y="953"/>
                  </a:cubicBezTo>
                  <a:cubicBezTo>
                    <a:pt x="2760" y="928"/>
                    <a:pt x="2781" y="882"/>
                    <a:pt x="2783" y="836"/>
                  </a:cubicBezTo>
                  <a:cubicBezTo>
                    <a:pt x="2897" y="550"/>
                    <a:pt x="2731" y="266"/>
                    <a:pt x="2622" y="121"/>
                  </a:cubicBezTo>
                  <a:cubicBezTo>
                    <a:pt x="2619" y="80"/>
                    <a:pt x="2608" y="51"/>
                    <a:pt x="2582" y="28"/>
                  </a:cubicBezTo>
                  <a:cubicBezTo>
                    <a:pt x="2560" y="10"/>
                    <a:pt x="2533" y="1"/>
                    <a:pt x="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2"/>
            <p:cNvSpPr/>
            <p:nvPr/>
          </p:nvSpPr>
          <p:spPr>
            <a:xfrm>
              <a:off x="4748789" y="1801518"/>
              <a:ext cx="199285" cy="209470"/>
            </a:xfrm>
            <a:custGeom>
              <a:avLst/>
              <a:gdLst/>
              <a:ahLst/>
              <a:cxnLst/>
              <a:rect l="l" t="t" r="r" b="b"/>
              <a:pathLst>
                <a:path w="6300" h="6622" extrusionOk="0">
                  <a:moveTo>
                    <a:pt x="4753" y="1"/>
                  </a:moveTo>
                  <a:lnTo>
                    <a:pt x="4753" y="1"/>
                  </a:lnTo>
                  <a:cubicBezTo>
                    <a:pt x="4800" y="87"/>
                    <a:pt x="4819" y="191"/>
                    <a:pt x="4799" y="293"/>
                  </a:cubicBezTo>
                  <a:cubicBezTo>
                    <a:pt x="4777" y="404"/>
                    <a:pt x="4726" y="515"/>
                    <a:pt x="4639" y="642"/>
                  </a:cubicBezTo>
                  <a:cubicBezTo>
                    <a:pt x="4564" y="748"/>
                    <a:pt x="4475" y="853"/>
                    <a:pt x="4361" y="963"/>
                  </a:cubicBezTo>
                  <a:cubicBezTo>
                    <a:pt x="4248" y="1070"/>
                    <a:pt x="4133" y="1170"/>
                    <a:pt x="4017" y="1261"/>
                  </a:cubicBezTo>
                  <a:cubicBezTo>
                    <a:pt x="3990" y="1281"/>
                    <a:pt x="3961" y="1302"/>
                    <a:pt x="3934" y="1322"/>
                  </a:cubicBezTo>
                  <a:cubicBezTo>
                    <a:pt x="3865" y="1374"/>
                    <a:pt x="3794" y="1422"/>
                    <a:pt x="3719" y="1468"/>
                  </a:cubicBezTo>
                  <a:cubicBezTo>
                    <a:pt x="3547" y="1573"/>
                    <a:pt x="3361" y="1666"/>
                    <a:pt x="3151" y="1753"/>
                  </a:cubicBezTo>
                  <a:cubicBezTo>
                    <a:pt x="2688" y="1947"/>
                    <a:pt x="2187" y="2081"/>
                    <a:pt x="1662" y="2151"/>
                  </a:cubicBezTo>
                  <a:cubicBezTo>
                    <a:pt x="1435" y="2181"/>
                    <a:pt x="1229" y="2196"/>
                    <a:pt x="1033" y="2196"/>
                  </a:cubicBezTo>
                  <a:cubicBezTo>
                    <a:pt x="993" y="2196"/>
                    <a:pt x="954" y="2195"/>
                    <a:pt x="916" y="2194"/>
                  </a:cubicBezTo>
                  <a:cubicBezTo>
                    <a:pt x="823" y="2190"/>
                    <a:pt x="725" y="2187"/>
                    <a:pt x="632" y="2167"/>
                  </a:cubicBezTo>
                  <a:cubicBezTo>
                    <a:pt x="539" y="2147"/>
                    <a:pt x="459" y="2124"/>
                    <a:pt x="389" y="2095"/>
                  </a:cubicBezTo>
                  <a:cubicBezTo>
                    <a:pt x="204" y="2020"/>
                    <a:pt x="92" y="1924"/>
                    <a:pt x="45" y="1803"/>
                  </a:cubicBezTo>
                  <a:cubicBezTo>
                    <a:pt x="24" y="1752"/>
                    <a:pt x="16" y="1696"/>
                    <a:pt x="21" y="1644"/>
                  </a:cubicBezTo>
                  <a:lnTo>
                    <a:pt x="21" y="1644"/>
                  </a:lnTo>
                  <a:cubicBezTo>
                    <a:pt x="5" y="1663"/>
                    <a:pt x="1" y="1680"/>
                    <a:pt x="6" y="1699"/>
                  </a:cubicBezTo>
                  <a:lnTo>
                    <a:pt x="130" y="2103"/>
                  </a:lnTo>
                  <a:cubicBezTo>
                    <a:pt x="440" y="3125"/>
                    <a:pt x="762" y="4179"/>
                    <a:pt x="1145" y="5195"/>
                  </a:cubicBezTo>
                  <a:cubicBezTo>
                    <a:pt x="1245" y="5465"/>
                    <a:pt x="1355" y="5741"/>
                    <a:pt x="1478" y="6045"/>
                  </a:cubicBezTo>
                  <a:cubicBezTo>
                    <a:pt x="1540" y="6192"/>
                    <a:pt x="1617" y="6361"/>
                    <a:pt x="1746" y="6488"/>
                  </a:cubicBezTo>
                  <a:cubicBezTo>
                    <a:pt x="1791" y="6531"/>
                    <a:pt x="1849" y="6567"/>
                    <a:pt x="1912" y="6590"/>
                  </a:cubicBezTo>
                  <a:cubicBezTo>
                    <a:pt x="1973" y="6610"/>
                    <a:pt x="2038" y="6622"/>
                    <a:pt x="2112" y="6622"/>
                  </a:cubicBezTo>
                  <a:cubicBezTo>
                    <a:pt x="2127" y="6622"/>
                    <a:pt x="2143" y="6621"/>
                    <a:pt x="2159" y="6620"/>
                  </a:cubicBezTo>
                  <a:cubicBezTo>
                    <a:pt x="2252" y="6614"/>
                    <a:pt x="2349" y="6592"/>
                    <a:pt x="2433" y="6569"/>
                  </a:cubicBezTo>
                  <a:cubicBezTo>
                    <a:pt x="2479" y="6556"/>
                    <a:pt x="2525" y="6541"/>
                    <a:pt x="2570" y="6527"/>
                  </a:cubicBezTo>
                  <a:lnTo>
                    <a:pt x="2594" y="6518"/>
                  </a:lnTo>
                  <a:lnTo>
                    <a:pt x="2830" y="6443"/>
                  </a:lnTo>
                  <a:lnTo>
                    <a:pt x="2973" y="6398"/>
                  </a:lnTo>
                  <a:cubicBezTo>
                    <a:pt x="3294" y="6298"/>
                    <a:pt x="3625" y="6195"/>
                    <a:pt x="3947" y="6080"/>
                  </a:cubicBezTo>
                  <a:cubicBezTo>
                    <a:pt x="4147" y="6010"/>
                    <a:pt x="4326" y="5939"/>
                    <a:pt x="4495" y="5866"/>
                  </a:cubicBezTo>
                  <a:cubicBezTo>
                    <a:pt x="4667" y="5791"/>
                    <a:pt x="4835" y="5702"/>
                    <a:pt x="4992" y="5618"/>
                  </a:cubicBezTo>
                  <a:cubicBezTo>
                    <a:pt x="5123" y="5548"/>
                    <a:pt x="5264" y="5498"/>
                    <a:pt x="5400" y="5447"/>
                  </a:cubicBezTo>
                  <a:cubicBezTo>
                    <a:pt x="5459" y="5426"/>
                    <a:pt x="5521" y="5404"/>
                    <a:pt x="5578" y="5380"/>
                  </a:cubicBezTo>
                  <a:cubicBezTo>
                    <a:pt x="5674" y="5341"/>
                    <a:pt x="5763" y="5303"/>
                    <a:pt x="5846" y="5258"/>
                  </a:cubicBezTo>
                  <a:cubicBezTo>
                    <a:pt x="5886" y="5237"/>
                    <a:pt x="5923" y="5213"/>
                    <a:pt x="5960" y="5188"/>
                  </a:cubicBezTo>
                  <a:cubicBezTo>
                    <a:pt x="5963" y="5188"/>
                    <a:pt x="5963" y="5187"/>
                    <a:pt x="5964" y="5187"/>
                  </a:cubicBezTo>
                  <a:cubicBezTo>
                    <a:pt x="6015" y="5148"/>
                    <a:pt x="6049" y="5118"/>
                    <a:pt x="6082" y="5087"/>
                  </a:cubicBezTo>
                  <a:cubicBezTo>
                    <a:pt x="6215" y="4961"/>
                    <a:pt x="6292" y="4764"/>
                    <a:pt x="6297" y="4547"/>
                  </a:cubicBezTo>
                  <a:cubicBezTo>
                    <a:pt x="6300" y="4431"/>
                    <a:pt x="6285" y="4313"/>
                    <a:pt x="6267" y="4193"/>
                  </a:cubicBezTo>
                  <a:cubicBezTo>
                    <a:pt x="6245" y="4051"/>
                    <a:pt x="6215" y="3912"/>
                    <a:pt x="6189" y="3808"/>
                  </a:cubicBezTo>
                  <a:cubicBezTo>
                    <a:pt x="6066" y="3285"/>
                    <a:pt x="5859" y="2781"/>
                    <a:pt x="5674" y="2335"/>
                  </a:cubicBezTo>
                  <a:lnTo>
                    <a:pt x="5591" y="2133"/>
                  </a:lnTo>
                  <a:cubicBezTo>
                    <a:pt x="5519" y="1961"/>
                    <a:pt x="5449" y="1789"/>
                    <a:pt x="5380" y="1617"/>
                  </a:cubicBezTo>
                  <a:cubicBezTo>
                    <a:pt x="5297" y="1404"/>
                    <a:pt x="5216" y="1175"/>
                    <a:pt x="5121" y="874"/>
                  </a:cubicBezTo>
                  <a:cubicBezTo>
                    <a:pt x="5018" y="550"/>
                    <a:pt x="4918" y="26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2"/>
            <p:cNvSpPr/>
            <p:nvPr/>
          </p:nvSpPr>
          <p:spPr>
            <a:xfrm>
              <a:off x="4749074" y="1791996"/>
              <a:ext cx="152247" cy="78986"/>
            </a:xfrm>
            <a:custGeom>
              <a:avLst/>
              <a:gdLst/>
              <a:ahLst/>
              <a:cxnLst/>
              <a:rect l="l" t="t" r="r" b="b"/>
              <a:pathLst>
                <a:path w="4813" h="2497" extrusionOk="0">
                  <a:moveTo>
                    <a:pt x="3838" y="0"/>
                  </a:moveTo>
                  <a:cubicBezTo>
                    <a:pt x="3796" y="0"/>
                    <a:pt x="3753" y="1"/>
                    <a:pt x="3709" y="2"/>
                  </a:cubicBezTo>
                  <a:cubicBezTo>
                    <a:pt x="3506" y="7"/>
                    <a:pt x="3282" y="38"/>
                    <a:pt x="3029" y="91"/>
                  </a:cubicBezTo>
                  <a:cubicBezTo>
                    <a:pt x="2802" y="140"/>
                    <a:pt x="2569" y="207"/>
                    <a:pt x="2337" y="290"/>
                  </a:cubicBezTo>
                  <a:cubicBezTo>
                    <a:pt x="1932" y="435"/>
                    <a:pt x="1528" y="628"/>
                    <a:pt x="1137" y="866"/>
                  </a:cubicBezTo>
                  <a:cubicBezTo>
                    <a:pt x="1007" y="949"/>
                    <a:pt x="877" y="1036"/>
                    <a:pt x="741" y="1138"/>
                  </a:cubicBezTo>
                  <a:cubicBezTo>
                    <a:pt x="700" y="1166"/>
                    <a:pt x="662" y="1198"/>
                    <a:pt x="622" y="1227"/>
                  </a:cubicBezTo>
                  <a:cubicBezTo>
                    <a:pt x="587" y="1252"/>
                    <a:pt x="553" y="1278"/>
                    <a:pt x="522" y="1302"/>
                  </a:cubicBezTo>
                  <a:cubicBezTo>
                    <a:pt x="451" y="1355"/>
                    <a:pt x="380" y="1408"/>
                    <a:pt x="314" y="1467"/>
                  </a:cubicBezTo>
                  <a:cubicBezTo>
                    <a:pt x="258" y="1517"/>
                    <a:pt x="214" y="1570"/>
                    <a:pt x="174" y="1629"/>
                  </a:cubicBezTo>
                  <a:cubicBezTo>
                    <a:pt x="172" y="1629"/>
                    <a:pt x="171" y="1629"/>
                    <a:pt x="169" y="1629"/>
                  </a:cubicBezTo>
                  <a:cubicBezTo>
                    <a:pt x="162" y="1629"/>
                    <a:pt x="153" y="1631"/>
                    <a:pt x="145" y="1636"/>
                  </a:cubicBezTo>
                  <a:cubicBezTo>
                    <a:pt x="76" y="1731"/>
                    <a:pt x="38" y="1806"/>
                    <a:pt x="19" y="1885"/>
                  </a:cubicBezTo>
                  <a:cubicBezTo>
                    <a:pt x="0" y="1954"/>
                    <a:pt x="6" y="2033"/>
                    <a:pt x="35" y="2104"/>
                  </a:cubicBezTo>
                  <a:cubicBezTo>
                    <a:pt x="80" y="2223"/>
                    <a:pt x="194" y="2319"/>
                    <a:pt x="378" y="2395"/>
                  </a:cubicBezTo>
                  <a:cubicBezTo>
                    <a:pt x="450" y="2424"/>
                    <a:pt x="529" y="2447"/>
                    <a:pt x="622" y="2467"/>
                  </a:cubicBezTo>
                  <a:cubicBezTo>
                    <a:pt x="715" y="2487"/>
                    <a:pt x="811" y="2490"/>
                    <a:pt x="904" y="2494"/>
                  </a:cubicBezTo>
                  <a:cubicBezTo>
                    <a:pt x="948" y="2495"/>
                    <a:pt x="992" y="2496"/>
                    <a:pt x="1036" y="2496"/>
                  </a:cubicBezTo>
                  <a:cubicBezTo>
                    <a:pt x="1228" y="2496"/>
                    <a:pt x="1428" y="2481"/>
                    <a:pt x="1651" y="2452"/>
                  </a:cubicBezTo>
                  <a:cubicBezTo>
                    <a:pt x="2177" y="2382"/>
                    <a:pt x="2678" y="2248"/>
                    <a:pt x="3142" y="2054"/>
                  </a:cubicBezTo>
                  <a:cubicBezTo>
                    <a:pt x="3352" y="1967"/>
                    <a:pt x="3538" y="1874"/>
                    <a:pt x="3710" y="1771"/>
                  </a:cubicBezTo>
                  <a:cubicBezTo>
                    <a:pt x="3785" y="1725"/>
                    <a:pt x="3856" y="1675"/>
                    <a:pt x="3925" y="1623"/>
                  </a:cubicBezTo>
                  <a:cubicBezTo>
                    <a:pt x="3952" y="1603"/>
                    <a:pt x="3981" y="1582"/>
                    <a:pt x="4008" y="1560"/>
                  </a:cubicBezTo>
                  <a:cubicBezTo>
                    <a:pt x="4124" y="1471"/>
                    <a:pt x="4239" y="1371"/>
                    <a:pt x="4352" y="1262"/>
                  </a:cubicBezTo>
                  <a:cubicBezTo>
                    <a:pt x="4466" y="1152"/>
                    <a:pt x="4555" y="1048"/>
                    <a:pt x="4630" y="943"/>
                  </a:cubicBezTo>
                  <a:cubicBezTo>
                    <a:pt x="4718" y="816"/>
                    <a:pt x="4768" y="705"/>
                    <a:pt x="4790" y="592"/>
                  </a:cubicBezTo>
                  <a:cubicBezTo>
                    <a:pt x="4813" y="471"/>
                    <a:pt x="4786" y="347"/>
                    <a:pt x="4714" y="256"/>
                  </a:cubicBezTo>
                  <a:cubicBezTo>
                    <a:pt x="4615" y="131"/>
                    <a:pt x="4461" y="78"/>
                    <a:pt x="4337" y="48"/>
                  </a:cubicBezTo>
                  <a:cubicBezTo>
                    <a:pt x="4244" y="25"/>
                    <a:pt x="4147" y="17"/>
                    <a:pt x="4063" y="10"/>
                  </a:cubicBezTo>
                  <a:cubicBezTo>
                    <a:pt x="3990" y="3"/>
                    <a:pt x="3916" y="0"/>
                    <a:pt x="383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2"/>
            <p:cNvSpPr/>
            <p:nvPr/>
          </p:nvSpPr>
          <p:spPr>
            <a:xfrm>
              <a:off x="4745341" y="1658444"/>
              <a:ext cx="41344" cy="13444"/>
            </a:xfrm>
            <a:custGeom>
              <a:avLst/>
              <a:gdLst/>
              <a:ahLst/>
              <a:cxnLst/>
              <a:rect l="l" t="t" r="r" b="b"/>
              <a:pathLst>
                <a:path w="1307" h="425" extrusionOk="0">
                  <a:moveTo>
                    <a:pt x="1204" y="0"/>
                  </a:moveTo>
                  <a:cubicBezTo>
                    <a:pt x="1202" y="0"/>
                    <a:pt x="1200" y="0"/>
                    <a:pt x="1198" y="0"/>
                  </a:cubicBezTo>
                  <a:cubicBezTo>
                    <a:pt x="1042" y="5"/>
                    <a:pt x="892" y="40"/>
                    <a:pt x="744" y="81"/>
                  </a:cubicBezTo>
                  <a:cubicBezTo>
                    <a:pt x="594" y="118"/>
                    <a:pt x="445" y="164"/>
                    <a:pt x="296" y="204"/>
                  </a:cubicBezTo>
                  <a:cubicBezTo>
                    <a:pt x="226" y="219"/>
                    <a:pt x="157" y="234"/>
                    <a:pt x="85" y="247"/>
                  </a:cubicBezTo>
                  <a:cubicBezTo>
                    <a:pt x="68" y="248"/>
                    <a:pt x="54" y="255"/>
                    <a:pt x="42" y="265"/>
                  </a:cubicBezTo>
                  <a:cubicBezTo>
                    <a:pt x="17" y="282"/>
                    <a:pt x="1" y="312"/>
                    <a:pt x="4" y="345"/>
                  </a:cubicBezTo>
                  <a:cubicBezTo>
                    <a:pt x="9" y="388"/>
                    <a:pt x="47" y="425"/>
                    <a:pt x="91" y="425"/>
                  </a:cubicBezTo>
                  <a:cubicBezTo>
                    <a:pt x="95" y="425"/>
                    <a:pt x="99" y="425"/>
                    <a:pt x="103" y="424"/>
                  </a:cubicBezTo>
                  <a:cubicBezTo>
                    <a:pt x="290" y="396"/>
                    <a:pt x="476" y="354"/>
                    <a:pt x="661" y="310"/>
                  </a:cubicBezTo>
                  <a:cubicBezTo>
                    <a:pt x="747" y="288"/>
                    <a:pt x="834" y="267"/>
                    <a:pt x="923" y="247"/>
                  </a:cubicBezTo>
                  <a:cubicBezTo>
                    <a:pt x="1020" y="225"/>
                    <a:pt x="1119" y="208"/>
                    <a:pt x="1218" y="188"/>
                  </a:cubicBezTo>
                  <a:cubicBezTo>
                    <a:pt x="1268" y="179"/>
                    <a:pt x="1307" y="138"/>
                    <a:pt x="1302" y="82"/>
                  </a:cubicBezTo>
                  <a:cubicBezTo>
                    <a:pt x="1296" y="30"/>
                    <a:pt x="1252" y="0"/>
                    <a:pt x="120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2"/>
            <p:cNvSpPr/>
            <p:nvPr/>
          </p:nvSpPr>
          <p:spPr>
            <a:xfrm>
              <a:off x="4787666" y="1849599"/>
              <a:ext cx="135039" cy="101066"/>
            </a:xfrm>
            <a:custGeom>
              <a:avLst/>
              <a:gdLst/>
              <a:ahLst/>
              <a:cxnLst/>
              <a:rect l="l" t="t" r="r" b="b"/>
              <a:pathLst>
                <a:path w="4269" h="3195" extrusionOk="0">
                  <a:moveTo>
                    <a:pt x="3494" y="1"/>
                  </a:moveTo>
                  <a:cubicBezTo>
                    <a:pt x="3487" y="1"/>
                    <a:pt x="3481" y="2"/>
                    <a:pt x="3475" y="4"/>
                  </a:cubicBezTo>
                  <a:lnTo>
                    <a:pt x="3460" y="17"/>
                  </a:lnTo>
                  <a:lnTo>
                    <a:pt x="3460" y="16"/>
                  </a:lnTo>
                  <a:cubicBezTo>
                    <a:pt x="3460" y="16"/>
                    <a:pt x="2092" y="567"/>
                    <a:pt x="55" y="1306"/>
                  </a:cubicBezTo>
                  <a:cubicBezTo>
                    <a:pt x="0" y="1336"/>
                    <a:pt x="23" y="1397"/>
                    <a:pt x="69" y="1400"/>
                  </a:cubicBezTo>
                  <a:cubicBezTo>
                    <a:pt x="83" y="1450"/>
                    <a:pt x="647" y="3111"/>
                    <a:pt x="688" y="3133"/>
                  </a:cubicBezTo>
                  <a:cubicBezTo>
                    <a:pt x="677" y="3161"/>
                    <a:pt x="709" y="3194"/>
                    <a:pt x="738" y="3194"/>
                  </a:cubicBezTo>
                  <a:cubicBezTo>
                    <a:pt x="744" y="3194"/>
                    <a:pt x="750" y="3193"/>
                    <a:pt x="755" y="3190"/>
                  </a:cubicBezTo>
                  <a:cubicBezTo>
                    <a:pt x="962" y="3081"/>
                    <a:pt x="1153" y="3053"/>
                    <a:pt x="1418" y="3011"/>
                  </a:cubicBezTo>
                  <a:cubicBezTo>
                    <a:pt x="2530" y="2839"/>
                    <a:pt x="4050" y="2063"/>
                    <a:pt x="4204" y="1950"/>
                  </a:cubicBezTo>
                  <a:cubicBezTo>
                    <a:pt x="4260" y="1909"/>
                    <a:pt x="4269" y="1824"/>
                    <a:pt x="4213" y="1780"/>
                  </a:cubicBezTo>
                  <a:cubicBezTo>
                    <a:pt x="4217" y="1770"/>
                    <a:pt x="4088" y="1277"/>
                    <a:pt x="4083" y="1257"/>
                  </a:cubicBezTo>
                  <a:cubicBezTo>
                    <a:pt x="3959" y="847"/>
                    <a:pt x="3742" y="418"/>
                    <a:pt x="3546" y="34"/>
                  </a:cubicBezTo>
                  <a:cubicBezTo>
                    <a:pt x="3532" y="11"/>
                    <a:pt x="3512" y="1"/>
                    <a:pt x="3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4" name="Google Shape;6584;p42"/>
          <p:cNvGrpSpPr/>
          <p:nvPr/>
        </p:nvGrpSpPr>
        <p:grpSpPr>
          <a:xfrm>
            <a:off x="4934691" y="1297902"/>
            <a:ext cx="569195" cy="282478"/>
            <a:chOff x="4404691" y="4089402"/>
            <a:chExt cx="569195" cy="282478"/>
          </a:xfrm>
        </p:grpSpPr>
        <p:sp>
          <p:nvSpPr>
            <p:cNvPr id="6585" name="Google Shape;6585;p42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2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2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2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2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2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2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2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2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2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2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2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2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2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2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2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2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2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2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2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2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2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2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2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2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2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2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2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2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2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2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2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7" name="Google Shape;6617;p42"/>
          <p:cNvGrpSpPr/>
          <p:nvPr/>
        </p:nvGrpSpPr>
        <p:grpSpPr>
          <a:xfrm>
            <a:off x="7946565" y="3512075"/>
            <a:ext cx="432828" cy="358175"/>
            <a:chOff x="1414755" y="1193288"/>
            <a:chExt cx="432828" cy="358175"/>
          </a:xfrm>
        </p:grpSpPr>
        <p:sp>
          <p:nvSpPr>
            <p:cNvPr id="6618" name="Google Shape;6618;p42"/>
            <p:cNvSpPr/>
            <p:nvPr/>
          </p:nvSpPr>
          <p:spPr>
            <a:xfrm>
              <a:off x="1746896" y="1295271"/>
              <a:ext cx="69212" cy="99516"/>
            </a:xfrm>
            <a:custGeom>
              <a:avLst/>
              <a:gdLst/>
              <a:ahLst/>
              <a:cxnLst/>
              <a:rect l="l" t="t" r="r" b="b"/>
              <a:pathLst>
                <a:path w="2188" h="3146" extrusionOk="0">
                  <a:moveTo>
                    <a:pt x="1409" y="1"/>
                  </a:moveTo>
                  <a:cubicBezTo>
                    <a:pt x="1183" y="1"/>
                    <a:pt x="1028" y="441"/>
                    <a:pt x="1233" y="748"/>
                  </a:cubicBezTo>
                  <a:cubicBezTo>
                    <a:pt x="1261" y="788"/>
                    <a:pt x="1352" y="1564"/>
                    <a:pt x="1016" y="1971"/>
                  </a:cubicBezTo>
                  <a:cubicBezTo>
                    <a:pt x="679" y="2376"/>
                    <a:pt x="1" y="2420"/>
                    <a:pt x="1" y="2420"/>
                  </a:cubicBezTo>
                  <a:cubicBezTo>
                    <a:pt x="1" y="2420"/>
                    <a:pt x="164" y="3119"/>
                    <a:pt x="387" y="3145"/>
                  </a:cubicBezTo>
                  <a:cubicBezTo>
                    <a:pt x="391" y="3145"/>
                    <a:pt x="396" y="3146"/>
                    <a:pt x="400" y="3146"/>
                  </a:cubicBezTo>
                  <a:cubicBezTo>
                    <a:pt x="667" y="3146"/>
                    <a:pt x="2187" y="2414"/>
                    <a:pt x="1891" y="875"/>
                  </a:cubicBezTo>
                  <a:cubicBezTo>
                    <a:pt x="1765" y="224"/>
                    <a:pt x="1569" y="1"/>
                    <a:pt x="1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2"/>
            <p:cNvSpPr/>
            <p:nvPr/>
          </p:nvSpPr>
          <p:spPr>
            <a:xfrm>
              <a:off x="1696126" y="1193288"/>
              <a:ext cx="151456" cy="146933"/>
            </a:xfrm>
            <a:custGeom>
              <a:avLst/>
              <a:gdLst/>
              <a:ahLst/>
              <a:cxnLst/>
              <a:rect l="l" t="t" r="r" b="b"/>
              <a:pathLst>
                <a:path w="4788" h="4645" extrusionOk="0">
                  <a:moveTo>
                    <a:pt x="1960" y="0"/>
                  </a:moveTo>
                  <a:cubicBezTo>
                    <a:pt x="1032" y="0"/>
                    <a:pt x="190" y="557"/>
                    <a:pt x="152" y="710"/>
                  </a:cubicBezTo>
                  <a:cubicBezTo>
                    <a:pt x="101" y="919"/>
                    <a:pt x="1465" y="1322"/>
                    <a:pt x="1991" y="1622"/>
                  </a:cubicBezTo>
                  <a:cubicBezTo>
                    <a:pt x="2498" y="1914"/>
                    <a:pt x="2624" y="2963"/>
                    <a:pt x="2481" y="2963"/>
                  </a:cubicBezTo>
                  <a:cubicBezTo>
                    <a:pt x="2476" y="2963"/>
                    <a:pt x="2471" y="2962"/>
                    <a:pt x="2466" y="2960"/>
                  </a:cubicBezTo>
                  <a:cubicBezTo>
                    <a:pt x="2300" y="2888"/>
                    <a:pt x="1571" y="2579"/>
                    <a:pt x="1228" y="2224"/>
                  </a:cubicBezTo>
                  <a:cubicBezTo>
                    <a:pt x="925" y="1911"/>
                    <a:pt x="528" y="1183"/>
                    <a:pt x="370" y="1183"/>
                  </a:cubicBezTo>
                  <a:cubicBezTo>
                    <a:pt x="348" y="1183"/>
                    <a:pt x="331" y="1197"/>
                    <a:pt x="320" y="1227"/>
                  </a:cubicBezTo>
                  <a:cubicBezTo>
                    <a:pt x="224" y="1478"/>
                    <a:pt x="0" y="3691"/>
                    <a:pt x="1862" y="4397"/>
                  </a:cubicBezTo>
                  <a:cubicBezTo>
                    <a:pt x="2327" y="4574"/>
                    <a:pt x="2705" y="4645"/>
                    <a:pt x="3012" y="4645"/>
                  </a:cubicBezTo>
                  <a:cubicBezTo>
                    <a:pt x="4301" y="4645"/>
                    <a:pt x="4333" y="3386"/>
                    <a:pt x="4333" y="3386"/>
                  </a:cubicBezTo>
                  <a:cubicBezTo>
                    <a:pt x="4333" y="3386"/>
                    <a:pt x="4787" y="1349"/>
                    <a:pt x="2973" y="268"/>
                  </a:cubicBezTo>
                  <a:cubicBezTo>
                    <a:pt x="2647" y="74"/>
                    <a:pt x="2298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2"/>
            <p:cNvSpPr/>
            <p:nvPr/>
          </p:nvSpPr>
          <p:spPr>
            <a:xfrm>
              <a:off x="1474540" y="1331997"/>
              <a:ext cx="71774" cy="88951"/>
            </a:xfrm>
            <a:custGeom>
              <a:avLst/>
              <a:gdLst/>
              <a:ahLst/>
              <a:cxnLst/>
              <a:rect l="l" t="t" r="r" b="b"/>
              <a:pathLst>
                <a:path w="2269" h="2812" extrusionOk="0">
                  <a:moveTo>
                    <a:pt x="337" y="1"/>
                  </a:moveTo>
                  <a:cubicBezTo>
                    <a:pt x="165" y="1"/>
                    <a:pt x="1" y="249"/>
                    <a:pt x="42" y="972"/>
                  </a:cubicBezTo>
                  <a:cubicBezTo>
                    <a:pt x="125" y="2418"/>
                    <a:pt x="1546" y="2811"/>
                    <a:pt x="1963" y="2811"/>
                  </a:cubicBezTo>
                  <a:cubicBezTo>
                    <a:pt x="2006" y="2811"/>
                    <a:pt x="2037" y="2807"/>
                    <a:pt x="2057" y="2800"/>
                  </a:cubicBezTo>
                  <a:cubicBezTo>
                    <a:pt x="2269" y="2721"/>
                    <a:pt x="2254" y="2004"/>
                    <a:pt x="2254" y="2004"/>
                  </a:cubicBezTo>
                  <a:lnTo>
                    <a:pt x="2254" y="2004"/>
                  </a:lnTo>
                  <a:cubicBezTo>
                    <a:pt x="2254" y="2004"/>
                    <a:pt x="2122" y="2029"/>
                    <a:pt x="1937" y="2029"/>
                  </a:cubicBezTo>
                  <a:cubicBezTo>
                    <a:pt x="1707" y="2029"/>
                    <a:pt x="1397" y="1991"/>
                    <a:pt x="1160" y="1819"/>
                  </a:cubicBezTo>
                  <a:cubicBezTo>
                    <a:pt x="735" y="1510"/>
                    <a:pt x="631" y="733"/>
                    <a:pt x="648" y="688"/>
                  </a:cubicBezTo>
                  <a:cubicBezTo>
                    <a:pt x="764" y="362"/>
                    <a:pt x="545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2"/>
            <p:cNvSpPr/>
            <p:nvPr/>
          </p:nvSpPr>
          <p:spPr>
            <a:xfrm>
              <a:off x="1514777" y="1458527"/>
              <a:ext cx="66365" cy="77152"/>
            </a:xfrm>
            <a:custGeom>
              <a:avLst/>
              <a:gdLst/>
              <a:ahLst/>
              <a:cxnLst/>
              <a:rect l="l" t="t" r="r" b="b"/>
              <a:pathLst>
                <a:path w="2098" h="2439" extrusionOk="0">
                  <a:moveTo>
                    <a:pt x="1472" y="0"/>
                  </a:moveTo>
                  <a:cubicBezTo>
                    <a:pt x="1472" y="0"/>
                    <a:pt x="0" y="2438"/>
                    <a:pt x="413" y="2438"/>
                  </a:cubicBezTo>
                  <a:cubicBezTo>
                    <a:pt x="433" y="2438"/>
                    <a:pt x="458" y="2432"/>
                    <a:pt x="488" y="2420"/>
                  </a:cubicBezTo>
                  <a:cubicBezTo>
                    <a:pt x="896" y="2250"/>
                    <a:pt x="2098" y="379"/>
                    <a:pt x="2098" y="379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2"/>
            <p:cNvSpPr/>
            <p:nvPr/>
          </p:nvSpPr>
          <p:spPr>
            <a:xfrm>
              <a:off x="1479443" y="1443564"/>
              <a:ext cx="82086" cy="67757"/>
            </a:xfrm>
            <a:custGeom>
              <a:avLst/>
              <a:gdLst/>
              <a:ahLst/>
              <a:cxnLst/>
              <a:rect l="l" t="t" r="r" b="b"/>
              <a:pathLst>
                <a:path w="2595" h="2142" extrusionOk="0">
                  <a:moveTo>
                    <a:pt x="2072" y="1"/>
                  </a:moveTo>
                  <a:cubicBezTo>
                    <a:pt x="2072" y="1"/>
                    <a:pt x="1" y="2141"/>
                    <a:pt x="525" y="2141"/>
                  </a:cubicBezTo>
                  <a:cubicBezTo>
                    <a:pt x="539" y="2141"/>
                    <a:pt x="554" y="2140"/>
                    <a:pt x="572" y="2137"/>
                  </a:cubicBezTo>
                  <a:cubicBezTo>
                    <a:pt x="1008" y="2062"/>
                    <a:pt x="2595" y="509"/>
                    <a:pt x="2595" y="509"/>
                  </a:cubicBezTo>
                  <a:lnTo>
                    <a:pt x="2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2"/>
            <p:cNvSpPr/>
            <p:nvPr/>
          </p:nvSpPr>
          <p:spPr>
            <a:xfrm>
              <a:off x="1563016" y="1468522"/>
              <a:ext cx="48208" cy="82940"/>
            </a:xfrm>
            <a:custGeom>
              <a:avLst/>
              <a:gdLst/>
              <a:ahLst/>
              <a:cxnLst/>
              <a:rect l="l" t="t" r="r" b="b"/>
              <a:pathLst>
                <a:path w="1524" h="2622" extrusionOk="0">
                  <a:moveTo>
                    <a:pt x="826" y="0"/>
                  </a:moveTo>
                  <a:cubicBezTo>
                    <a:pt x="826" y="0"/>
                    <a:pt x="1" y="2622"/>
                    <a:pt x="351" y="2622"/>
                  </a:cubicBezTo>
                  <a:cubicBezTo>
                    <a:pt x="375" y="2622"/>
                    <a:pt x="404" y="2610"/>
                    <a:pt x="440" y="2584"/>
                  </a:cubicBezTo>
                  <a:cubicBezTo>
                    <a:pt x="796" y="2320"/>
                    <a:pt x="1524" y="221"/>
                    <a:pt x="1524" y="221"/>
                  </a:cubicBezTo>
                  <a:lnTo>
                    <a:pt x="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2"/>
            <p:cNvSpPr/>
            <p:nvPr/>
          </p:nvSpPr>
          <p:spPr>
            <a:xfrm>
              <a:off x="1727474" y="1446222"/>
              <a:ext cx="75855" cy="71996"/>
            </a:xfrm>
            <a:custGeom>
              <a:avLst/>
              <a:gdLst/>
              <a:ahLst/>
              <a:cxnLst/>
              <a:rect l="l" t="t" r="r" b="b"/>
              <a:pathLst>
                <a:path w="2398" h="2276" extrusionOk="0">
                  <a:moveTo>
                    <a:pt x="570" y="1"/>
                  </a:moveTo>
                  <a:lnTo>
                    <a:pt x="0" y="459"/>
                  </a:lnTo>
                  <a:cubicBezTo>
                    <a:pt x="0" y="459"/>
                    <a:pt x="1439" y="2152"/>
                    <a:pt x="1867" y="2266"/>
                  </a:cubicBezTo>
                  <a:cubicBezTo>
                    <a:pt x="1891" y="2272"/>
                    <a:pt x="1911" y="2275"/>
                    <a:pt x="1928" y="2275"/>
                  </a:cubicBezTo>
                  <a:cubicBezTo>
                    <a:pt x="2398" y="2275"/>
                    <a:pt x="570" y="1"/>
                    <a:pt x="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2"/>
            <p:cNvSpPr/>
            <p:nvPr/>
          </p:nvSpPr>
          <p:spPr>
            <a:xfrm>
              <a:off x="1745409" y="1429108"/>
              <a:ext cx="91291" cy="60703"/>
            </a:xfrm>
            <a:custGeom>
              <a:avLst/>
              <a:gdLst/>
              <a:ahLst/>
              <a:cxnLst/>
              <a:rect l="l" t="t" r="r" b="b"/>
              <a:pathLst>
                <a:path w="2886" h="1919" extrusionOk="0">
                  <a:moveTo>
                    <a:pt x="451" y="1"/>
                  </a:moveTo>
                  <a:lnTo>
                    <a:pt x="0" y="575"/>
                  </a:lnTo>
                  <a:cubicBezTo>
                    <a:pt x="0" y="575"/>
                    <a:pt x="1782" y="1904"/>
                    <a:pt x="2225" y="1918"/>
                  </a:cubicBezTo>
                  <a:cubicBezTo>
                    <a:pt x="2229" y="1918"/>
                    <a:pt x="2233" y="1918"/>
                    <a:pt x="2237" y="1918"/>
                  </a:cubicBezTo>
                  <a:cubicBezTo>
                    <a:pt x="2885" y="1918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2"/>
            <p:cNvSpPr/>
            <p:nvPr/>
          </p:nvSpPr>
          <p:spPr>
            <a:xfrm>
              <a:off x="1698372" y="1459729"/>
              <a:ext cx="58583" cy="80220"/>
            </a:xfrm>
            <a:custGeom>
              <a:avLst/>
              <a:gdLst/>
              <a:ahLst/>
              <a:cxnLst/>
              <a:rect l="l" t="t" r="r" b="b"/>
              <a:pathLst>
                <a:path w="1852" h="2536" extrusionOk="0">
                  <a:moveTo>
                    <a:pt x="661" y="1"/>
                  </a:moveTo>
                  <a:lnTo>
                    <a:pt x="1" y="313"/>
                  </a:lnTo>
                  <a:cubicBezTo>
                    <a:pt x="1" y="313"/>
                    <a:pt x="1000" y="2297"/>
                    <a:pt x="1390" y="2509"/>
                  </a:cubicBezTo>
                  <a:cubicBezTo>
                    <a:pt x="1423" y="2527"/>
                    <a:pt x="1450" y="2536"/>
                    <a:pt x="1472" y="2536"/>
                  </a:cubicBezTo>
                  <a:cubicBezTo>
                    <a:pt x="1852" y="2536"/>
                    <a:pt x="661" y="1"/>
                    <a:pt x="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2"/>
            <p:cNvSpPr/>
            <p:nvPr/>
          </p:nvSpPr>
          <p:spPr>
            <a:xfrm>
              <a:off x="1504338" y="1314029"/>
              <a:ext cx="304842" cy="205928"/>
            </a:xfrm>
            <a:custGeom>
              <a:avLst/>
              <a:gdLst/>
              <a:ahLst/>
              <a:cxnLst/>
              <a:rect l="l" t="t" r="r" b="b"/>
              <a:pathLst>
                <a:path w="9637" h="6510" extrusionOk="0">
                  <a:moveTo>
                    <a:pt x="4890" y="1"/>
                  </a:moveTo>
                  <a:cubicBezTo>
                    <a:pt x="3574" y="1"/>
                    <a:pt x="2260" y="408"/>
                    <a:pt x="1533" y="1050"/>
                  </a:cubicBezTo>
                  <a:cubicBezTo>
                    <a:pt x="1" y="2403"/>
                    <a:pt x="276" y="5492"/>
                    <a:pt x="2469" y="6209"/>
                  </a:cubicBezTo>
                  <a:cubicBezTo>
                    <a:pt x="3083" y="6410"/>
                    <a:pt x="3759" y="6510"/>
                    <a:pt x="4434" y="6510"/>
                  </a:cubicBezTo>
                  <a:cubicBezTo>
                    <a:pt x="7038" y="6510"/>
                    <a:pt x="9637" y="5028"/>
                    <a:pt x="8672" y="2184"/>
                  </a:cubicBezTo>
                  <a:cubicBezTo>
                    <a:pt x="8142" y="621"/>
                    <a:pt x="6515" y="1"/>
                    <a:pt x="4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2"/>
            <p:cNvSpPr/>
            <p:nvPr/>
          </p:nvSpPr>
          <p:spPr>
            <a:xfrm>
              <a:off x="1414755" y="1222611"/>
              <a:ext cx="165090" cy="154809"/>
            </a:xfrm>
            <a:custGeom>
              <a:avLst/>
              <a:gdLst/>
              <a:ahLst/>
              <a:cxnLst/>
              <a:rect l="l" t="t" r="r" b="b"/>
              <a:pathLst>
                <a:path w="5219" h="4894" extrusionOk="0">
                  <a:moveTo>
                    <a:pt x="3066" y="0"/>
                  </a:moveTo>
                  <a:cubicBezTo>
                    <a:pt x="2537" y="0"/>
                    <a:pt x="1943" y="140"/>
                    <a:pt x="1495" y="588"/>
                  </a:cubicBezTo>
                  <a:cubicBezTo>
                    <a:pt x="1" y="2084"/>
                    <a:pt x="944" y="3946"/>
                    <a:pt x="944" y="3946"/>
                  </a:cubicBezTo>
                  <a:cubicBezTo>
                    <a:pt x="944" y="3946"/>
                    <a:pt x="1210" y="4893"/>
                    <a:pt x="2134" y="4893"/>
                  </a:cubicBezTo>
                  <a:cubicBezTo>
                    <a:pt x="2504" y="4893"/>
                    <a:pt x="2980" y="4741"/>
                    <a:pt x="3587" y="4315"/>
                  </a:cubicBezTo>
                  <a:cubicBezTo>
                    <a:pt x="5218" y="3172"/>
                    <a:pt x="4457" y="1082"/>
                    <a:pt x="4300" y="864"/>
                  </a:cubicBezTo>
                  <a:cubicBezTo>
                    <a:pt x="4285" y="843"/>
                    <a:pt x="4269" y="833"/>
                    <a:pt x="4252" y="833"/>
                  </a:cubicBezTo>
                  <a:cubicBezTo>
                    <a:pt x="4099" y="833"/>
                    <a:pt x="3888" y="1667"/>
                    <a:pt x="3666" y="2054"/>
                  </a:cubicBezTo>
                  <a:cubicBezTo>
                    <a:pt x="3421" y="2484"/>
                    <a:pt x="2791" y="2963"/>
                    <a:pt x="2648" y="3072"/>
                  </a:cubicBezTo>
                  <a:cubicBezTo>
                    <a:pt x="2641" y="3077"/>
                    <a:pt x="2635" y="3080"/>
                    <a:pt x="2628" y="3080"/>
                  </a:cubicBezTo>
                  <a:cubicBezTo>
                    <a:pt x="2491" y="3080"/>
                    <a:pt x="2366" y="2059"/>
                    <a:pt x="2781" y="1659"/>
                  </a:cubicBezTo>
                  <a:cubicBezTo>
                    <a:pt x="3215" y="1239"/>
                    <a:pt x="4439" y="512"/>
                    <a:pt x="4338" y="322"/>
                  </a:cubicBezTo>
                  <a:cubicBezTo>
                    <a:pt x="4281" y="215"/>
                    <a:pt x="372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2"/>
            <p:cNvSpPr/>
            <p:nvPr/>
          </p:nvSpPr>
          <p:spPr>
            <a:xfrm>
              <a:off x="1572822" y="1406428"/>
              <a:ext cx="27141" cy="27077"/>
            </a:xfrm>
            <a:custGeom>
              <a:avLst/>
              <a:gdLst/>
              <a:ahLst/>
              <a:cxnLst/>
              <a:rect l="l" t="t" r="r" b="b"/>
              <a:pathLst>
                <a:path w="858" h="856" extrusionOk="0">
                  <a:moveTo>
                    <a:pt x="429" y="0"/>
                  </a:moveTo>
                  <a:cubicBezTo>
                    <a:pt x="193" y="0"/>
                    <a:pt x="1" y="192"/>
                    <a:pt x="1" y="429"/>
                  </a:cubicBezTo>
                  <a:cubicBezTo>
                    <a:pt x="1" y="663"/>
                    <a:pt x="193" y="855"/>
                    <a:pt x="429" y="855"/>
                  </a:cubicBezTo>
                  <a:cubicBezTo>
                    <a:pt x="665" y="855"/>
                    <a:pt x="857" y="663"/>
                    <a:pt x="857" y="429"/>
                  </a:cubicBezTo>
                  <a:cubicBezTo>
                    <a:pt x="857" y="192"/>
                    <a:pt x="665" y="0"/>
                    <a:pt x="429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2"/>
            <p:cNvSpPr/>
            <p:nvPr/>
          </p:nvSpPr>
          <p:spPr>
            <a:xfrm>
              <a:off x="1706849" y="1397413"/>
              <a:ext cx="27077" cy="27077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9" y="0"/>
                  </a:moveTo>
                  <a:cubicBezTo>
                    <a:pt x="193" y="0"/>
                    <a:pt x="1" y="192"/>
                    <a:pt x="1" y="429"/>
                  </a:cubicBezTo>
                  <a:cubicBezTo>
                    <a:pt x="1" y="665"/>
                    <a:pt x="193" y="855"/>
                    <a:pt x="429" y="855"/>
                  </a:cubicBezTo>
                  <a:cubicBezTo>
                    <a:pt x="665" y="855"/>
                    <a:pt x="856" y="665"/>
                    <a:pt x="856" y="429"/>
                  </a:cubicBezTo>
                  <a:cubicBezTo>
                    <a:pt x="856" y="192"/>
                    <a:pt x="665" y="0"/>
                    <a:pt x="429" y="0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2"/>
            <p:cNvSpPr/>
            <p:nvPr/>
          </p:nvSpPr>
          <p:spPr>
            <a:xfrm>
              <a:off x="1625237" y="1413640"/>
              <a:ext cx="55009" cy="28975"/>
            </a:xfrm>
            <a:custGeom>
              <a:avLst/>
              <a:gdLst/>
              <a:ahLst/>
              <a:cxnLst/>
              <a:rect l="l" t="t" r="r" b="b"/>
              <a:pathLst>
                <a:path w="1739" h="916" extrusionOk="0">
                  <a:moveTo>
                    <a:pt x="1597" y="1"/>
                  </a:moveTo>
                  <a:cubicBezTo>
                    <a:pt x="1531" y="1"/>
                    <a:pt x="1536" y="465"/>
                    <a:pt x="1082" y="659"/>
                  </a:cubicBezTo>
                  <a:cubicBezTo>
                    <a:pt x="1050" y="672"/>
                    <a:pt x="1016" y="678"/>
                    <a:pt x="981" y="678"/>
                  </a:cubicBezTo>
                  <a:cubicBezTo>
                    <a:pt x="672" y="678"/>
                    <a:pt x="241" y="222"/>
                    <a:pt x="241" y="222"/>
                  </a:cubicBezTo>
                  <a:cubicBezTo>
                    <a:pt x="213" y="206"/>
                    <a:pt x="191" y="199"/>
                    <a:pt x="173" y="199"/>
                  </a:cubicBezTo>
                  <a:cubicBezTo>
                    <a:pt x="0" y="199"/>
                    <a:pt x="349" y="916"/>
                    <a:pt x="941" y="916"/>
                  </a:cubicBezTo>
                  <a:cubicBezTo>
                    <a:pt x="991" y="916"/>
                    <a:pt x="1043" y="911"/>
                    <a:pt x="1097" y="899"/>
                  </a:cubicBezTo>
                  <a:cubicBezTo>
                    <a:pt x="1647" y="783"/>
                    <a:pt x="1739" y="195"/>
                    <a:pt x="1630" y="30"/>
                  </a:cubicBezTo>
                  <a:cubicBezTo>
                    <a:pt x="1617" y="10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2"/>
            <p:cNvSpPr/>
            <p:nvPr/>
          </p:nvSpPr>
          <p:spPr>
            <a:xfrm>
              <a:off x="1606701" y="1333736"/>
              <a:ext cx="24705" cy="4871"/>
            </a:xfrm>
            <a:custGeom>
              <a:avLst/>
              <a:gdLst/>
              <a:ahLst/>
              <a:cxnLst/>
              <a:rect l="l" t="t" r="r" b="b"/>
              <a:pathLst>
                <a:path w="781" h="154" extrusionOk="0">
                  <a:moveTo>
                    <a:pt x="395" y="0"/>
                  </a:moveTo>
                  <a:cubicBezTo>
                    <a:pt x="254" y="0"/>
                    <a:pt x="121" y="13"/>
                    <a:pt x="121" y="13"/>
                  </a:cubicBezTo>
                  <a:cubicBezTo>
                    <a:pt x="0" y="113"/>
                    <a:pt x="180" y="153"/>
                    <a:pt x="373" y="153"/>
                  </a:cubicBezTo>
                  <a:cubicBezTo>
                    <a:pt x="569" y="153"/>
                    <a:pt x="780" y="112"/>
                    <a:pt x="708" y="52"/>
                  </a:cubicBezTo>
                  <a:cubicBezTo>
                    <a:pt x="659" y="11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2"/>
            <p:cNvSpPr/>
            <p:nvPr/>
          </p:nvSpPr>
          <p:spPr>
            <a:xfrm>
              <a:off x="1637289" y="1320356"/>
              <a:ext cx="24705" cy="4903"/>
            </a:xfrm>
            <a:custGeom>
              <a:avLst/>
              <a:gdLst/>
              <a:ahLst/>
              <a:cxnLst/>
              <a:rect l="l" t="t" r="r" b="b"/>
              <a:pathLst>
                <a:path w="781" h="155" extrusionOk="0">
                  <a:moveTo>
                    <a:pt x="395" y="1"/>
                  </a:moveTo>
                  <a:cubicBezTo>
                    <a:pt x="253" y="1"/>
                    <a:pt x="121" y="14"/>
                    <a:pt x="121" y="14"/>
                  </a:cubicBezTo>
                  <a:cubicBezTo>
                    <a:pt x="0" y="114"/>
                    <a:pt x="181" y="154"/>
                    <a:pt x="375" y="154"/>
                  </a:cubicBezTo>
                  <a:cubicBezTo>
                    <a:pt x="571" y="154"/>
                    <a:pt x="780" y="113"/>
                    <a:pt x="708" y="52"/>
                  </a:cubicBezTo>
                  <a:cubicBezTo>
                    <a:pt x="659" y="11"/>
                    <a:pt x="523" y="1"/>
                    <a:pt x="39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2"/>
            <p:cNvSpPr/>
            <p:nvPr/>
          </p:nvSpPr>
          <p:spPr>
            <a:xfrm>
              <a:off x="1638934" y="1345504"/>
              <a:ext cx="24705" cy="4903"/>
            </a:xfrm>
            <a:custGeom>
              <a:avLst/>
              <a:gdLst/>
              <a:ahLst/>
              <a:cxnLst/>
              <a:rect l="l" t="t" r="r" b="b"/>
              <a:pathLst>
                <a:path w="781" h="155" extrusionOk="0">
                  <a:moveTo>
                    <a:pt x="396" y="0"/>
                  </a:moveTo>
                  <a:cubicBezTo>
                    <a:pt x="255" y="0"/>
                    <a:pt x="122" y="13"/>
                    <a:pt x="122" y="13"/>
                  </a:cubicBezTo>
                  <a:cubicBezTo>
                    <a:pt x="0" y="114"/>
                    <a:pt x="181" y="154"/>
                    <a:pt x="375" y="154"/>
                  </a:cubicBezTo>
                  <a:cubicBezTo>
                    <a:pt x="571" y="154"/>
                    <a:pt x="781" y="113"/>
                    <a:pt x="709" y="52"/>
                  </a:cubicBezTo>
                  <a:cubicBezTo>
                    <a:pt x="660" y="11"/>
                    <a:pt x="525" y="0"/>
                    <a:pt x="3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2"/>
            <p:cNvSpPr/>
            <p:nvPr/>
          </p:nvSpPr>
          <p:spPr>
            <a:xfrm>
              <a:off x="1683979" y="1350407"/>
              <a:ext cx="24705" cy="4935"/>
            </a:xfrm>
            <a:custGeom>
              <a:avLst/>
              <a:gdLst/>
              <a:ahLst/>
              <a:cxnLst/>
              <a:rect l="l" t="t" r="r" b="b"/>
              <a:pathLst>
                <a:path w="781" h="156" extrusionOk="0">
                  <a:moveTo>
                    <a:pt x="389" y="1"/>
                  </a:moveTo>
                  <a:cubicBezTo>
                    <a:pt x="250" y="1"/>
                    <a:pt x="121" y="13"/>
                    <a:pt x="121" y="13"/>
                  </a:cubicBezTo>
                  <a:cubicBezTo>
                    <a:pt x="0" y="115"/>
                    <a:pt x="181" y="156"/>
                    <a:pt x="375" y="156"/>
                  </a:cubicBezTo>
                  <a:cubicBezTo>
                    <a:pt x="571" y="156"/>
                    <a:pt x="781" y="114"/>
                    <a:pt x="708" y="53"/>
                  </a:cubicBezTo>
                  <a:cubicBezTo>
                    <a:pt x="658" y="12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2"/>
            <p:cNvSpPr/>
            <p:nvPr/>
          </p:nvSpPr>
          <p:spPr>
            <a:xfrm>
              <a:off x="1701915" y="1334590"/>
              <a:ext cx="25306" cy="7560"/>
            </a:xfrm>
            <a:custGeom>
              <a:avLst/>
              <a:gdLst/>
              <a:ahLst/>
              <a:cxnLst/>
              <a:rect l="l" t="t" r="r" b="b"/>
              <a:pathLst>
                <a:path w="800" h="239" extrusionOk="0">
                  <a:moveTo>
                    <a:pt x="213" y="0"/>
                  </a:moveTo>
                  <a:lnTo>
                    <a:pt x="213" y="0"/>
                  </a:lnTo>
                  <a:cubicBezTo>
                    <a:pt x="0" y="102"/>
                    <a:pt x="475" y="239"/>
                    <a:pt x="686" y="239"/>
                  </a:cubicBezTo>
                  <a:cubicBezTo>
                    <a:pt x="758" y="239"/>
                    <a:pt x="799" y="223"/>
                    <a:pt x="771" y="184"/>
                  </a:cubicBezTo>
                  <a:cubicBezTo>
                    <a:pt x="694" y="75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2"/>
            <p:cNvSpPr/>
            <p:nvPr/>
          </p:nvSpPr>
          <p:spPr>
            <a:xfrm>
              <a:off x="1593826" y="1349141"/>
              <a:ext cx="24452" cy="5124"/>
            </a:xfrm>
            <a:custGeom>
              <a:avLst/>
              <a:gdLst/>
              <a:ahLst/>
              <a:cxnLst/>
              <a:rect l="l" t="t" r="r" b="b"/>
              <a:pathLst>
                <a:path w="773" h="162" extrusionOk="0">
                  <a:moveTo>
                    <a:pt x="484" y="1"/>
                  </a:moveTo>
                  <a:cubicBezTo>
                    <a:pt x="310" y="1"/>
                    <a:pt x="96" y="36"/>
                    <a:pt x="96" y="36"/>
                  </a:cubicBezTo>
                  <a:cubicBezTo>
                    <a:pt x="0" y="128"/>
                    <a:pt x="118" y="162"/>
                    <a:pt x="274" y="162"/>
                  </a:cubicBezTo>
                  <a:cubicBezTo>
                    <a:pt x="487" y="162"/>
                    <a:pt x="772" y="99"/>
                    <a:pt x="683" y="36"/>
                  </a:cubicBezTo>
                  <a:cubicBezTo>
                    <a:pt x="648" y="10"/>
                    <a:pt x="571" y="1"/>
                    <a:pt x="48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2"/>
            <p:cNvSpPr/>
            <p:nvPr/>
          </p:nvSpPr>
          <p:spPr>
            <a:xfrm>
              <a:off x="1568868" y="1340253"/>
              <a:ext cx="23282" cy="8889"/>
            </a:xfrm>
            <a:custGeom>
              <a:avLst/>
              <a:gdLst/>
              <a:ahLst/>
              <a:cxnLst/>
              <a:rect l="l" t="t" r="r" b="b"/>
              <a:pathLst>
                <a:path w="736" h="281" extrusionOk="0">
                  <a:moveTo>
                    <a:pt x="563" y="1"/>
                  </a:moveTo>
                  <a:cubicBezTo>
                    <a:pt x="403" y="1"/>
                    <a:pt x="40" y="182"/>
                    <a:pt x="40" y="182"/>
                  </a:cubicBezTo>
                  <a:cubicBezTo>
                    <a:pt x="1" y="253"/>
                    <a:pt x="31" y="281"/>
                    <a:pt x="94" y="281"/>
                  </a:cubicBezTo>
                  <a:cubicBezTo>
                    <a:pt x="276" y="281"/>
                    <a:pt x="736" y="52"/>
                    <a:pt x="603" y="6"/>
                  </a:cubicBezTo>
                  <a:cubicBezTo>
                    <a:pt x="592" y="3"/>
                    <a:pt x="578" y="1"/>
                    <a:pt x="56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2"/>
            <p:cNvSpPr/>
            <p:nvPr/>
          </p:nvSpPr>
          <p:spPr>
            <a:xfrm>
              <a:off x="1665189" y="1330320"/>
              <a:ext cx="25211" cy="5852"/>
            </a:xfrm>
            <a:custGeom>
              <a:avLst/>
              <a:gdLst/>
              <a:ahLst/>
              <a:cxnLst/>
              <a:rect l="l" t="t" r="r" b="b"/>
              <a:pathLst>
                <a:path w="797" h="185" extrusionOk="0">
                  <a:moveTo>
                    <a:pt x="177" y="1"/>
                  </a:moveTo>
                  <a:lnTo>
                    <a:pt x="177" y="1"/>
                  </a:lnTo>
                  <a:cubicBezTo>
                    <a:pt x="1" y="110"/>
                    <a:pt x="354" y="185"/>
                    <a:pt x="585" y="185"/>
                  </a:cubicBezTo>
                  <a:cubicBezTo>
                    <a:pt x="708" y="185"/>
                    <a:pt x="796" y="164"/>
                    <a:pt x="752" y="115"/>
                  </a:cubicBezTo>
                  <a:cubicBezTo>
                    <a:pt x="662" y="18"/>
                    <a:pt x="177" y="1"/>
                    <a:pt x="1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2"/>
            <p:cNvSpPr/>
            <p:nvPr/>
          </p:nvSpPr>
          <p:spPr>
            <a:xfrm>
              <a:off x="1667245" y="1488989"/>
              <a:ext cx="24578" cy="4903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449" y="0"/>
                  </a:moveTo>
                  <a:cubicBezTo>
                    <a:pt x="244" y="0"/>
                    <a:pt x="1" y="49"/>
                    <a:pt x="80" y="112"/>
                  </a:cubicBezTo>
                  <a:cubicBezTo>
                    <a:pt x="122" y="145"/>
                    <a:pt x="227" y="155"/>
                    <a:pt x="337" y="155"/>
                  </a:cubicBezTo>
                  <a:cubicBezTo>
                    <a:pt x="497" y="155"/>
                    <a:pt x="667" y="134"/>
                    <a:pt x="667" y="134"/>
                  </a:cubicBezTo>
                  <a:cubicBezTo>
                    <a:pt x="777" y="37"/>
                    <a:pt x="627" y="0"/>
                    <a:pt x="44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2"/>
            <p:cNvSpPr/>
            <p:nvPr/>
          </p:nvSpPr>
          <p:spPr>
            <a:xfrm>
              <a:off x="1637036" y="1503192"/>
              <a:ext cx="24578" cy="4935"/>
            </a:xfrm>
            <a:custGeom>
              <a:avLst/>
              <a:gdLst/>
              <a:ahLst/>
              <a:cxnLst/>
              <a:rect l="l" t="t" r="r" b="b"/>
              <a:pathLst>
                <a:path w="777" h="156" extrusionOk="0">
                  <a:moveTo>
                    <a:pt x="447" y="0"/>
                  </a:moveTo>
                  <a:cubicBezTo>
                    <a:pt x="242" y="0"/>
                    <a:pt x="0" y="49"/>
                    <a:pt x="80" y="113"/>
                  </a:cubicBezTo>
                  <a:cubicBezTo>
                    <a:pt x="122" y="146"/>
                    <a:pt x="226" y="155"/>
                    <a:pt x="336" y="155"/>
                  </a:cubicBezTo>
                  <a:cubicBezTo>
                    <a:pt x="496" y="155"/>
                    <a:pt x="667" y="134"/>
                    <a:pt x="667" y="134"/>
                  </a:cubicBezTo>
                  <a:cubicBezTo>
                    <a:pt x="777" y="37"/>
                    <a:pt x="626" y="0"/>
                    <a:pt x="447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2"/>
            <p:cNvSpPr/>
            <p:nvPr/>
          </p:nvSpPr>
          <p:spPr>
            <a:xfrm>
              <a:off x="1634632" y="1478107"/>
              <a:ext cx="24642" cy="4903"/>
            </a:xfrm>
            <a:custGeom>
              <a:avLst/>
              <a:gdLst/>
              <a:ahLst/>
              <a:cxnLst/>
              <a:rect l="l" t="t" r="r" b="b"/>
              <a:pathLst>
                <a:path w="779" h="155" extrusionOk="0">
                  <a:moveTo>
                    <a:pt x="450" y="0"/>
                  </a:moveTo>
                  <a:cubicBezTo>
                    <a:pt x="244" y="0"/>
                    <a:pt x="1" y="50"/>
                    <a:pt x="80" y="113"/>
                  </a:cubicBezTo>
                  <a:cubicBezTo>
                    <a:pt x="122" y="145"/>
                    <a:pt x="227" y="155"/>
                    <a:pt x="337" y="155"/>
                  </a:cubicBezTo>
                  <a:cubicBezTo>
                    <a:pt x="497" y="155"/>
                    <a:pt x="667" y="134"/>
                    <a:pt x="667" y="134"/>
                  </a:cubicBezTo>
                  <a:cubicBezTo>
                    <a:pt x="778" y="37"/>
                    <a:pt x="628" y="0"/>
                    <a:pt x="45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2"/>
            <p:cNvSpPr/>
            <p:nvPr/>
          </p:nvSpPr>
          <p:spPr>
            <a:xfrm>
              <a:off x="1589461" y="1474406"/>
              <a:ext cx="24642" cy="4935"/>
            </a:xfrm>
            <a:custGeom>
              <a:avLst/>
              <a:gdLst/>
              <a:ahLst/>
              <a:cxnLst/>
              <a:rect l="l" t="t" r="r" b="b"/>
              <a:pathLst>
                <a:path w="779" h="156" extrusionOk="0">
                  <a:moveTo>
                    <a:pt x="448" y="1"/>
                  </a:moveTo>
                  <a:cubicBezTo>
                    <a:pt x="243" y="1"/>
                    <a:pt x="1" y="50"/>
                    <a:pt x="80" y="114"/>
                  </a:cubicBezTo>
                  <a:cubicBezTo>
                    <a:pt x="122" y="146"/>
                    <a:pt x="227" y="156"/>
                    <a:pt x="336" y="156"/>
                  </a:cubicBezTo>
                  <a:cubicBezTo>
                    <a:pt x="497" y="156"/>
                    <a:pt x="668" y="135"/>
                    <a:pt x="668" y="135"/>
                  </a:cubicBezTo>
                  <a:cubicBezTo>
                    <a:pt x="778" y="38"/>
                    <a:pt x="627" y="1"/>
                    <a:pt x="44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2"/>
            <p:cNvSpPr/>
            <p:nvPr/>
          </p:nvSpPr>
          <p:spPr>
            <a:xfrm>
              <a:off x="1571399" y="1488388"/>
              <a:ext cx="25338" cy="7149"/>
            </a:xfrm>
            <a:custGeom>
              <a:avLst/>
              <a:gdLst/>
              <a:ahLst/>
              <a:cxnLst/>
              <a:rect l="l" t="t" r="r" b="b"/>
              <a:pathLst>
                <a:path w="801" h="226" extrusionOk="0">
                  <a:moveTo>
                    <a:pt x="130" y="1"/>
                  </a:moveTo>
                  <a:cubicBezTo>
                    <a:pt x="49" y="1"/>
                    <a:pt x="0" y="17"/>
                    <a:pt x="31" y="58"/>
                  </a:cubicBezTo>
                  <a:cubicBezTo>
                    <a:pt x="113" y="164"/>
                    <a:pt x="596" y="226"/>
                    <a:pt x="596" y="226"/>
                  </a:cubicBezTo>
                  <a:cubicBezTo>
                    <a:pt x="800" y="122"/>
                    <a:pt x="347" y="1"/>
                    <a:pt x="13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2"/>
            <p:cNvSpPr/>
            <p:nvPr/>
          </p:nvSpPr>
          <p:spPr>
            <a:xfrm>
              <a:off x="1679930" y="1472888"/>
              <a:ext cx="24357" cy="5378"/>
            </a:xfrm>
            <a:custGeom>
              <a:avLst/>
              <a:gdLst/>
              <a:ahLst/>
              <a:cxnLst/>
              <a:rect l="l" t="t" r="r" b="b"/>
              <a:pathLst>
                <a:path w="770" h="170" extrusionOk="0">
                  <a:moveTo>
                    <a:pt x="530" y="0"/>
                  </a:moveTo>
                  <a:cubicBezTo>
                    <a:pt x="315" y="0"/>
                    <a:pt x="1" y="75"/>
                    <a:pt x="94" y="140"/>
                  </a:cubicBezTo>
                  <a:cubicBezTo>
                    <a:pt x="126" y="162"/>
                    <a:pt x="187" y="169"/>
                    <a:pt x="259" y="169"/>
                  </a:cubicBezTo>
                  <a:cubicBezTo>
                    <a:pt x="438" y="169"/>
                    <a:pt x="681" y="122"/>
                    <a:pt x="681" y="122"/>
                  </a:cubicBezTo>
                  <a:cubicBezTo>
                    <a:pt x="769" y="33"/>
                    <a:pt x="671" y="0"/>
                    <a:pt x="53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2"/>
            <p:cNvSpPr/>
            <p:nvPr/>
          </p:nvSpPr>
          <p:spPr>
            <a:xfrm>
              <a:off x="1706406" y="1477095"/>
              <a:ext cx="23092" cy="9268"/>
            </a:xfrm>
            <a:custGeom>
              <a:avLst/>
              <a:gdLst/>
              <a:ahLst/>
              <a:cxnLst/>
              <a:rect l="l" t="t" r="r" b="b"/>
              <a:pathLst>
                <a:path w="730" h="293" extrusionOk="0">
                  <a:moveTo>
                    <a:pt x="644" y="0"/>
                  </a:moveTo>
                  <a:cubicBezTo>
                    <a:pt x="467" y="0"/>
                    <a:pt x="1" y="246"/>
                    <a:pt x="136" y="288"/>
                  </a:cubicBezTo>
                  <a:cubicBezTo>
                    <a:pt x="147" y="291"/>
                    <a:pt x="159" y="293"/>
                    <a:pt x="172" y="293"/>
                  </a:cubicBezTo>
                  <a:cubicBezTo>
                    <a:pt x="330" y="293"/>
                    <a:pt x="693" y="96"/>
                    <a:pt x="693" y="96"/>
                  </a:cubicBezTo>
                  <a:cubicBezTo>
                    <a:pt x="729" y="27"/>
                    <a:pt x="702" y="0"/>
                    <a:pt x="64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2"/>
            <p:cNvSpPr/>
            <p:nvPr/>
          </p:nvSpPr>
          <p:spPr>
            <a:xfrm>
              <a:off x="1608314" y="1493227"/>
              <a:ext cx="25116" cy="5504"/>
            </a:xfrm>
            <a:custGeom>
              <a:avLst/>
              <a:gdLst/>
              <a:ahLst/>
              <a:cxnLst/>
              <a:rect l="l" t="t" r="r" b="b"/>
              <a:pathLst>
                <a:path w="794" h="174" extrusionOk="0">
                  <a:moveTo>
                    <a:pt x="250" y="0"/>
                  </a:moveTo>
                  <a:cubicBezTo>
                    <a:pt x="110" y="0"/>
                    <a:pt x="0" y="24"/>
                    <a:pt x="50" y="76"/>
                  </a:cubicBezTo>
                  <a:cubicBezTo>
                    <a:pt x="143" y="170"/>
                    <a:pt x="630" y="173"/>
                    <a:pt x="630" y="173"/>
                  </a:cubicBezTo>
                  <a:cubicBezTo>
                    <a:pt x="793" y="64"/>
                    <a:pt x="480" y="0"/>
                    <a:pt x="25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2"/>
            <p:cNvSpPr/>
            <p:nvPr/>
          </p:nvSpPr>
          <p:spPr>
            <a:xfrm>
              <a:off x="1786215" y="1210654"/>
              <a:ext cx="13222" cy="13127"/>
            </a:xfrm>
            <a:custGeom>
              <a:avLst/>
              <a:gdLst/>
              <a:ahLst/>
              <a:cxnLst/>
              <a:rect l="l" t="t" r="r" b="b"/>
              <a:pathLst>
                <a:path w="418" h="415" extrusionOk="0">
                  <a:moveTo>
                    <a:pt x="140" y="0"/>
                  </a:moveTo>
                  <a:cubicBezTo>
                    <a:pt x="1" y="0"/>
                    <a:pt x="309" y="414"/>
                    <a:pt x="389" y="414"/>
                  </a:cubicBezTo>
                  <a:cubicBezTo>
                    <a:pt x="399" y="414"/>
                    <a:pt x="406" y="408"/>
                    <a:pt x="407" y="392"/>
                  </a:cubicBezTo>
                  <a:cubicBezTo>
                    <a:pt x="417" y="290"/>
                    <a:pt x="171" y="5"/>
                    <a:pt x="171" y="5"/>
                  </a:cubicBezTo>
                  <a:cubicBezTo>
                    <a:pt x="159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2"/>
            <p:cNvSpPr/>
            <p:nvPr/>
          </p:nvSpPr>
          <p:spPr>
            <a:xfrm>
              <a:off x="1805511" y="1228179"/>
              <a:ext cx="13222" cy="13159"/>
            </a:xfrm>
            <a:custGeom>
              <a:avLst/>
              <a:gdLst/>
              <a:ahLst/>
              <a:cxnLst/>
              <a:rect l="l" t="t" r="r" b="b"/>
              <a:pathLst>
                <a:path w="418" h="416" extrusionOk="0">
                  <a:moveTo>
                    <a:pt x="142" y="1"/>
                  </a:moveTo>
                  <a:cubicBezTo>
                    <a:pt x="0" y="1"/>
                    <a:pt x="308" y="415"/>
                    <a:pt x="390" y="415"/>
                  </a:cubicBezTo>
                  <a:cubicBezTo>
                    <a:pt x="400" y="415"/>
                    <a:pt x="407" y="408"/>
                    <a:pt x="408" y="392"/>
                  </a:cubicBezTo>
                  <a:cubicBezTo>
                    <a:pt x="417" y="290"/>
                    <a:pt x="172" y="5"/>
                    <a:pt x="172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2"/>
            <p:cNvSpPr/>
            <p:nvPr/>
          </p:nvSpPr>
          <p:spPr>
            <a:xfrm>
              <a:off x="1793396" y="1232892"/>
              <a:ext cx="13191" cy="13127"/>
            </a:xfrm>
            <a:custGeom>
              <a:avLst/>
              <a:gdLst/>
              <a:ahLst/>
              <a:cxnLst/>
              <a:rect l="l" t="t" r="r" b="b"/>
              <a:pathLst>
                <a:path w="417" h="415" extrusionOk="0">
                  <a:moveTo>
                    <a:pt x="140" y="0"/>
                  </a:moveTo>
                  <a:cubicBezTo>
                    <a:pt x="1" y="0"/>
                    <a:pt x="309" y="414"/>
                    <a:pt x="389" y="414"/>
                  </a:cubicBezTo>
                  <a:cubicBezTo>
                    <a:pt x="400" y="414"/>
                    <a:pt x="406" y="407"/>
                    <a:pt x="408" y="392"/>
                  </a:cubicBezTo>
                  <a:cubicBezTo>
                    <a:pt x="416" y="290"/>
                    <a:pt x="171" y="5"/>
                    <a:pt x="171" y="5"/>
                  </a:cubicBezTo>
                  <a:cubicBezTo>
                    <a:pt x="159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2"/>
            <p:cNvSpPr/>
            <p:nvPr/>
          </p:nvSpPr>
          <p:spPr>
            <a:xfrm>
              <a:off x="1771696" y="1212900"/>
              <a:ext cx="14013" cy="12526"/>
            </a:xfrm>
            <a:custGeom>
              <a:avLst/>
              <a:gdLst/>
              <a:ahLst/>
              <a:cxnLst/>
              <a:rect l="l" t="t" r="r" b="b"/>
              <a:pathLst>
                <a:path w="443" h="396" extrusionOk="0">
                  <a:moveTo>
                    <a:pt x="153" y="0"/>
                  </a:moveTo>
                  <a:cubicBezTo>
                    <a:pt x="0" y="0"/>
                    <a:pt x="335" y="396"/>
                    <a:pt x="421" y="396"/>
                  </a:cubicBezTo>
                  <a:cubicBezTo>
                    <a:pt x="433" y="396"/>
                    <a:pt x="440" y="388"/>
                    <a:pt x="441" y="371"/>
                  </a:cubicBezTo>
                  <a:cubicBezTo>
                    <a:pt x="442" y="269"/>
                    <a:pt x="179" y="3"/>
                    <a:pt x="179" y="3"/>
                  </a:cubicBezTo>
                  <a:cubicBezTo>
                    <a:pt x="169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2"/>
            <p:cNvSpPr/>
            <p:nvPr/>
          </p:nvSpPr>
          <p:spPr>
            <a:xfrm>
              <a:off x="1763060" y="1201702"/>
              <a:ext cx="19327" cy="4207"/>
            </a:xfrm>
            <a:custGeom>
              <a:avLst/>
              <a:gdLst/>
              <a:ahLst/>
              <a:cxnLst/>
              <a:rect l="l" t="t" r="r" b="b"/>
              <a:pathLst>
                <a:path w="611" h="133" extrusionOk="0">
                  <a:moveTo>
                    <a:pt x="125" y="0"/>
                  </a:moveTo>
                  <a:cubicBezTo>
                    <a:pt x="0" y="85"/>
                    <a:pt x="235" y="132"/>
                    <a:pt x="412" y="132"/>
                  </a:cubicBezTo>
                  <a:cubicBezTo>
                    <a:pt x="523" y="132"/>
                    <a:pt x="611" y="114"/>
                    <a:pt x="572" y="73"/>
                  </a:cubicBezTo>
                  <a:cubicBezTo>
                    <a:pt x="500" y="0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2"/>
            <p:cNvSpPr/>
            <p:nvPr/>
          </p:nvSpPr>
          <p:spPr>
            <a:xfrm>
              <a:off x="1810034" y="1251144"/>
              <a:ext cx="9363" cy="15025"/>
            </a:xfrm>
            <a:custGeom>
              <a:avLst/>
              <a:gdLst/>
              <a:ahLst/>
              <a:cxnLst/>
              <a:rect l="l" t="t" r="r" b="b"/>
              <a:pathLst>
                <a:path w="296" h="475" extrusionOk="0">
                  <a:moveTo>
                    <a:pt x="107" y="1"/>
                  </a:moveTo>
                  <a:cubicBezTo>
                    <a:pt x="0" y="1"/>
                    <a:pt x="165" y="474"/>
                    <a:pt x="235" y="474"/>
                  </a:cubicBezTo>
                  <a:cubicBezTo>
                    <a:pt x="243" y="474"/>
                    <a:pt x="249" y="469"/>
                    <a:pt x="254" y="458"/>
                  </a:cubicBezTo>
                  <a:cubicBezTo>
                    <a:pt x="296" y="365"/>
                    <a:pt x="151" y="18"/>
                    <a:pt x="151" y="18"/>
                  </a:cubicBezTo>
                  <a:cubicBezTo>
                    <a:pt x="133" y="6"/>
                    <a:pt x="119" y="1"/>
                    <a:pt x="10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2"/>
            <p:cNvSpPr/>
            <p:nvPr/>
          </p:nvSpPr>
          <p:spPr>
            <a:xfrm>
              <a:off x="1448443" y="1284548"/>
              <a:ext cx="8414" cy="14899"/>
            </a:xfrm>
            <a:custGeom>
              <a:avLst/>
              <a:gdLst/>
              <a:ahLst/>
              <a:cxnLst/>
              <a:rect l="l" t="t" r="r" b="b"/>
              <a:pathLst>
                <a:path w="266" h="471" extrusionOk="0">
                  <a:moveTo>
                    <a:pt x="189" y="1"/>
                  </a:moveTo>
                  <a:cubicBezTo>
                    <a:pt x="184" y="1"/>
                    <a:pt x="179" y="2"/>
                    <a:pt x="173" y="6"/>
                  </a:cubicBezTo>
                  <a:cubicBezTo>
                    <a:pt x="87" y="60"/>
                    <a:pt x="1" y="425"/>
                    <a:pt x="1" y="425"/>
                  </a:cubicBezTo>
                  <a:cubicBezTo>
                    <a:pt x="13" y="457"/>
                    <a:pt x="27" y="470"/>
                    <a:pt x="43" y="470"/>
                  </a:cubicBezTo>
                  <a:cubicBezTo>
                    <a:pt x="134" y="470"/>
                    <a:pt x="265" y="1"/>
                    <a:pt x="18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2"/>
            <p:cNvSpPr/>
            <p:nvPr/>
          </p:nvSpPr>
          <p:spPr>
            <a:xfrm>
              <a:off x="1451227" y="1258641"/>
              <a:ext cx="8383" cy="14867"/>
            </a:xfrm>
            <a:custGeom>
              <a:avLst/>
              <a:gdLst/>
              <a:ahLst/>
              <a:cxnLst/>
              <a:rect l="l" t="t" r="r" b="b"/>
              <a:pathLst>
                <a:path w="265" h="470" extrusionOk="0">
                  <a:moveTo>
                    <a:pt x="188" y="0"/>
                  </a:moveTo>
                  <a:cubicBezTo>
                    <a:pt x="184" y="0"/>
                    <a:pt x="178" y="2"/>
                    <a:pt x="172" y="6"/>
                  </a:cubicBezTo>
                  <a:cubicBezTo>
                    <a:pt x="86" y="60"/>
                    <a:pt x="0" y="425"/>
                    <a:pt x="0" y="425"/>
                  </a:cubicBezTo>
                  <a:cubicBezTo>
                    <a:pt x="12" y="456"/>
                    <a:pt x="26" y="470"/>
                    <a:pt x="42" y="470"/>
                  </a:cubicBezTo>
                  <a:cubicBezTo>
                    <a:pt x="133" y="470"/>
                    <a:pt x="265" y="0"/>
                    <a:pt x="1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2"/>
            <p:cNvSpPr/>
            <p:nvPr/>
          </p:nvSpPr>
          <p:spPr>
            <a:xfrm>
              <a:off x="1462172" y="1265663"/>
              <a:ext cx="8351" cy="14867"/>
            </a:xfrm>
            <a:custGeom>
              <a:avLst/>
              <a:gdLst/>
              <a:ahLst/>
              <a:cxnLst/>
              <a:rect l="l" t="t" r="r" b="b"/>
              <a:pathLst>
                <a:path w="264" h="470" extrusionOk="0">
                  <a:moveTo>
                    <a:pt x="188" y="0"/>
                  </a:moveTo>
                  <a:cubicBezTo>
                    <a:pt x="183" y="0"/>
                    <a:pt x="177" y="2"/>
                    <a:pt x="171" y="6"/>
                  </a:cubicBezTo>
                  <a:cubicBezTo>
                    <a:pt x="87" y="60"/>
                    <a:pt x="1" y="425"/>
                    <a:pt x="1" y="425"/>
                  </a:cubicBezTo>
                  <a:cubicBezTo>
                    <a:pt x="13" y="456"/>
                    <a:pt x="27" y="469"/>
                    <a:pt x="42" y="469"/>
                  </a:cubicBezTo>
                  <a:cubicBezTo>
                    <a:pt x="133" y="469"/>
                    <a:pt x="264" y="0"/>
                    <a:pt x="1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2"/>
            <p:cNvSpPr/>
            <p:nvPr/>
          </p:nvSpPr>
          <p:spPr>
            <a:xfrm>
              <a:off x="1458661" y="1294449"/>
              <a:ext cx="7434" cy="15152"/>
            </a:xfrm>
            <a:custGeom>
              <a:avLst/>
              <a:gdLst/>
              <a:ahLst/>
              <a:cxnLst/>
              <a:rect l="l" t="t" r="r" b="b"/>
              <a:pathLst>
                <a:path w="235" h="479" extrusionOk="0">
                  <a:moveTo>
                    <a:pt x="160" y="0"/>
                  </a:moveTo>
                  <a:cubicBezTo>
                    <a:pt x="155" y="0"/>
                    <a:pt x="150" y="2"/>
                    <a:pt x="143" y="7"/>
                  </a:cubicBezTo>
                  <a:cubicBezTo>
                    <a:pt x="62" y="67"/>
                    <a:pt x="0" y="436"/>
                    <a:pt x="0" y="436"/>
                  </a:cubicBezTo>
                  <a:cubicBezTo>
                    <a:pt x="14" y="465"/>
                    <a:pt x="28" y="478"/>
                    <a:pt x="43" y="478"/>
                  </a:cubicBezTo>
                  <a:cubicBezTo>
                    <a:pt x="135" y="478"/>
                    <a:pt x="235" y="0"/>
                    <a:pt x="16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2"/>
            <p:cNvSpPr/>
            <p:nvPr/>
          </p:nvSpPr>
          <p:spPr>
            <a:xfrm>
              <a:off x="1448696" y="1309790"/>
              <a:ext cx="12242" cy="13729"/>
            </a:xfrm>
            <a:custGeom>
              <a:avLst/>
              <a:gdLst/>
              <a:ahLst/>
              <a:cxnLst/>
              <a:rect l="l" t="t" r="r" b="b"/>
              <a:pathLst>
                <a:path w="387" h="434" extrusionOk="0">
                  <a:moveTo>
                    <a:pt x="35" y="0"/>
                  </a:moveTo>
                  <a:cubicBezTo>
                    <a:pt x="25" y="0"/>
                    <a:pt x="18" y="7"/>
                    <a:pt x="16" y="21"/>
                  </a:cubicBezTo>
                  <a:cubicBezTo>
                    <a:pt x="0" y="123"/>
                    <a:pt x="221" y="426"/>
                    <a:pt x="221" y="426"/>
                  </a:cubicBezTo>
                  <a:cubicBezTo>
                    <a:pt x="235" y="431"/>
                    <a:pt x="246" y="434"/>
                    <a:pt x="256" y="434"/>
                  </a:cubicBezTo>
                  <a:cubicBezTo>
                    <a:pt x="386" y="434"/>
                    <a:pt x="113" y="0"/>
                    <a:pt x="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2"/>
            <p:cNvSpPr/>
            <p:nvPr/>
          </p:nvSpPr>
          <p:spPr>
            <a:xfrm>
              <a:off x="1467739" y="1244280"/>
              <a:ext cx="12526" cy="12748"/>
            </a:xfrm>
            <a:custGeom>
              <a:avLst/>
              <a:gdLst/>
              <a:ahLst/>
              <a:cxnLst/>
              <a:rect l="l" t="t" r="r" b="b"/>
              <a:pathLst>
                <a:path w="396" h="403" extrusionOk="0">
                  <a:moveTo>
                    <a:pt x="305" y="0"/>
                  </a:moveTo>
                  <a:cubicBezTo>
                    <a:pt x="302" y="0"/>
                    <a:pt x="298" y="1"/>
                    <a:pt x="294" y="2"/>
                  </a:cubicBezTo>
                  <a:cubicBezTo>
                    <a:pt x="197" y="25"/>
                    <a:pt x="1" y="345"/>
                    <a:pt x="1" y="345"/>
                  </a:cubicBezTo>
                  <a:cubicBezTo>
                    <a:pt x="3" y="385"/>
                    <a:pt x="17" y="402"/>
                    <a:pt x="37" y="402"/>
                  </a:cubicBezTo>
                  <a:cubicBezTo>
                    <a:pt x="135" y="402"/>
                    <a:pt x="395" y="0"/>
                    <a:pt x="3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42"/>
          <p:cNvGrpSpPr/>
          <p:nvPr/>
        </p:nvGrpSpPr>
        <p:grpSpPr>
          <a:xfrm>
            <a:off x="5015127" y="4149931"/>
            <a:ext cx="147945" cy="134470"/>
            <a:chOff x="3477352" y="993181"/>
            <a:chExt cx="147945" cy="134470"/>
          </a:xfrm>
        </p:grpSpPr>
        <p:sp>
          <p:nvSpPr>
            <p:cNvPr id="6700" name="Google Shape;6700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2" name="Google Shape;6702;p42"/>
          <p:cNvGrpSpPr/>
          <p:nvPr/>
        </p:nvGrpSpPr>
        <p:grpSpPr>
          <a:xfrm>
            <a:off x="8079216" y="1297993"/>
            <a:ext cx="83763" cy="83541"/>
            <a:chOff x="3317703" y="1099656"/>
            <a:chExt cx="83763" cy="83541"/>
          </a:xfrm>
        </p:grpSpPr>
        <p:sp>
          <p:nvSpPr>
            <p:cNvPr id="6703" name="Google Shape;6703;p42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2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5" name="Google Shape;6705;p42"/>
          <p:cNvGrpSpPr/>
          <p:nvPr/>
        </p:nvGrpSpPr>
        <p:grpSpPr>
          <a:xfrm>
            <a:off x="7993402" y="1632406"/>
            <a:ext cx="147945" cy="134470"/>
            <a:chOff x="3477352" y="993181"/>
            <a:chExt cx="147945" cy="134470"/>
          </a:xfrm>
        </p:grpSpPr>
        <p:sp>
          <p:nvSpPr>
            <p:cNvPr id="6706" name="Google Shape;6706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8" name="Google Shape;6708;p42"/>
          <p:cNvGrpSpPr/>
          <p:nvPr/>
        </p:nvGrpSpPr>
        <p:grpSpPr>
          <a:xfrm>
            <a:off x="7740402" y="1250456"/>
            <a:ext cx="147945" cy="134470"/>
            <a:chOff x="3477352" y="993181"/>
            <a:chExt cx="147945" cy="134470"/>
          </a:xfrm>
        </p:grpSpPr>
        <p:sp>
          <p:nvSpPr>
            <p:cNvPr id="6709" name="Google Shape;6709;p42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2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1" name="Google Shape;6711;p42"/>
          <p:cNvGrpSpPr/>
          <p:nvPr/>
        </p:nvGrpSpPr>
        <p:grpSpPr>
          <a:xfrm>
            <a:off x="5244378" y="3981806"/>
            <a:ext cx="83763" cy="83541"/>
            <a:chOff x="3317703" y="1099656"/>
            <a:chExt cx="83763" cy="83541"/>
          </a:xfrm>
        </p:grpSpPr>
        <p:sp>
          <p:nvSpPr>
            <p:cNvPr id="6712" name="Google Shape;6712;p42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2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484">
            <a:extLst>
              <a:ext uri="{FF2B5EF4-FFF2-40B4-BE49-F238E27FC236}">
                <a16:creationId xmlns:a16="http://schemas.microsoft.com/office/drawing/2014/main" id="{29D90BBA-3FA3-E405-A2D7-2D51ABD00520}"/>
              </a:ext>
            </a:extLst>
          </p:cNvPr>
          <p:cNvSpPr/>
          <p:nvPr/>
        </p:nvSpPr>
        <p:spPr>
          <a:xfrm>
            <a:off x="289523" y="1386082"/>
            <a:ext cx="4772141" cy="659875"/>
          </a:xfrm>
          <a:prstGeom prst="roundRect">
            <a:avLst>
              <a:gd name="adj" fmla="val 10718"/>
            </a:avLst>
          </a:prstGeom>
          <a:solidFill>
            <a:schemeClr val="bg1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near	above	under	in (3) 	on (3) </a:t>
            </a:r>
            <a:endParaRPr lang="en-US" sz="1600" dirty="0">
              <a:latin typeface="Quicksand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next to (2)      between	behind</a:t>
            </a:r>
            <a:endParaRPr lang="en-US" sz="1600" dirty="0">
              <a:effectLst/>
              <a:latin typeface="Quicksand" panose="020B060402020202020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image1.jpg" descr="Káº¿t quáº£ hÃ¬nh áº£nh cho partes de la casa en frances">
            <a:extLst>
              <a:ext uri="{FF2B5EF4-FFF2-40B4-BE49-F238E27FC236}">
                <a16:creationId xmlns:a16="http://schemas.microsoft.com/office/drawing/2014/main" id="{54299F74-A68A-4690-C3DA-5429F05057F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73410" y="2265662"/>
            <a:ext cx="3458413" cy="224422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CE218-1B2D-67B6-5916-9A1989578B0A}"/>
              </a:ext>
            </a:extLst>
          </p:cNvPr>
          <p:cNvSpPr txBox="1"/>
          <p:nvPr/>
        </p:nvSpPr>
        <p:spPr>
          <a:xfrm>
            <a:off x="708897" y="3314172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near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8E293-8179-C576-53D3-1D5DF89FA156}"/>
              </a:ext>
            </a:extLst>
          </p:cNvPr>
          <p:cNvSpPr txBox="1"/>
          <p:nvPr/>
        </p:nvSpPr>
        <p:spPr>
          <a:xfrm>
            <a:off x="2043545" y="2574945"/>
            <a:ext cx="1033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above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E199D-F34D-2BBE-D022-020FB82B2B24}"/>
              </a:ext>
            </a:extLst>
          </p:cNvPr>
          <p:cNvSpPr txBox="1"/>
          <p:nvPr/>
        </p:nvSpPr>
        <p:spPr>
          <a:xfrm>
            <a:off x="2043545" y="2221879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Quicksand" panose="020B060402020202020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FB483-4430-61E2-7727-4F3AE0ADB574}"/>
              </a:ext>
            </a:extLst>
          </p:cNvPr>
          <p:cNvSpPr txBox="1"/>
          <p:nvPr/>
        </p:nvSpPr>
        <p:spPr>
          <a:xfrm>
            <a:off x="2589084" y="366446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D649D-8B63-B395-0048-0EE3F811DDF4}"/>
              </a:ext>
            </a:extLst>
          </p:cNvPr>
          <p:cNvSpPr txBox="1"/>
          <p:nvPr/>
        </p:nvSpPr>
        <p:spPr>
          <a:xfrm>
            <a:off x="2632935" y="2952873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8A498-D5B8-E2EA-9DE9-9D5962B65BFC}"/>
              </a:ext>
            </a:extLst>
          </p:cNvPr>
          <p:cNvSpPr txBox="1"/>
          <p:nvPr/>
        </p:nvSpPr>
        <p:spPr>
          <a:xfrm>
            <a:off x="893419" y="4054582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64A5D3-CD0D-F8B7-C707-CDB1C286E160}"/>
              </a:ext>
            </a:extLst>
          </p:cNvPr>
          <p:cNvSpPr txBox="1"/>
          <p:nvPr/>
        </p:nvSpPr>
        <p:spPr>
          <a:xfrm>
            <a:off x="3204880" y="4391582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Quicksand" panose="020B060402020202020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7FB2D-A978-7136-937A-B3B984F3CC90}"/>
              </a:ext>
            </a:extLst>
          </p:cNvPr>
          <p:cNvSpPr txBox="1"/>
          <p:nvPr/>
        </p:nvSpPr>
        <p:spPr>
          <a:xfrm>
            <a:off x="1369178" y="4779703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Quicksand" panose="020B060402020202020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75059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6" name="Google Shape;7496;p48"/>
          <p:cNvGrpSpPr/>
          <p:nvPr/>
        </p:nvGrpSpPr>
        <p:grpSpPr>
          <a:xfrm>
            <a:off x="6765988" y="1583250"/>
            <a:ext cx="1484624" cy="1825046"/>
            <a:chOff x="8582017" y="3605615"/>
            <a:chExt cx="400341" cy="492138"/>
          </a:xfrm>
        </p:grpSpPr>
        <p:sp>
          <p:nvSpPr>
            <p:cNvPr id="7497" name="Google Shape;7497;p48"/>
            <p:cNvSpPr/>
            <p:nvPr/>
          </p:nvSpPr>
          <p:spPr>
            <a:xfrm>
              <a:off x="8582017" y="3610708"/>
              <a:ext cx="399012" cy="487046"/>
            </a:xfrm>
            <a:custGeom>
              <a:avLst/>
              <a:gdLst/>
              <a:ahLst/>
              <a:cxnLst/>
              <a:rect l="l" t="t" r="r" b="b"/>
              <a:pathLst>
                <a:path w="12614" h="15397" extrusionOk="0">
                  <a:moveTo>
                    <a:pt x="8613" y="3222"/>
                  </a:moveTo>
                  <a:lnTo>
                    <a:pt x="8613" y="3223"/>
                  </a:lnTo>
                  <a:cubicBezTo>
                    <a:pt x="8613" y="3223"/>
                    <a:pt x="8613" y="3222"/>
                    <a:pt x="8613" y="3222"/>
                  </a:cubicBezTo>
                  <a:close/>
                  <a:moveTo>
                    <a:pt x="8300" y="1"/>
                  </a:moveTo>
                  <a:cubicBezTo>
                    <a:pt x="8293" y="1"/>
                    <a:pt x="8285" y="3"/>
                    <a:pt x="8278" y="7"/>
                  </a:cubicBezTo>
                  <a:cubicBezTo>
                    <a:pt x="7655" y="422"/>
                    <a:pt x="7133" y="966"/>
                    <a:pt x="6666" y="1545"/>
                  </a:cubicBezTo>
                  <a:cubicBezTo>
                    <a:pt x="4644" y="4032"/>
                    <a:pt x="1442" y="10558"/>
                    <a:pt x="1400" y="10643"/>
                  </a:cubicBezTo>
                  <a:lnTo>
                    <a:pt x="1400" y="10643"/>
                  </a:lnTo>
                  <a:cubicBezTo>
                    <a:pt x="1400" y="10642"/>
                    <a:pt x="1401" y="10641"/>
                    <a:pt x="1401" y="10640"/>
                  </a:cubicBezTo>
                  <a:lnTo>
                    <a:pt x="1401" y="10640"/>
                  </a:lnTo>
                  <a:cubicBezTo>
                    <a:pt x="1400" y="10643"/>
                    <a:pt x="1399" y="10644"/>
                    <a:pt x="1399" y="10644"/>
                  </a:cubicBezTo>
                  <a:cubicBezTo>
                    <a:pt x="1399" y="10644"/>
                    <a:pt x="1399" y="10644"/>
                    <a:pt x="1400" y="10643"/>
                  </a:cubicBezTo>
                  <a:lnTo>
                    <a:pt x="1400" y="10643"/>
                  </a:lnTo>
                  <a:cubicBezTo>
                    <a:pt x="1246" y="10969"/>
                    <a:pt x="1187" y="11083"/>
                    <a:pt x="1062" y="11320"/>
                  </a:cubicBezTo>
                  <a:cubicBezTo>
                    <a:pt x="886" y="11654"/>
                    <a:pt x="695" y="11986"/>
                    <a:pt x="535" y="12284"/>
                  </a:cubicBezTo>
                  <a:cubicBezTo>
                    <a:pt x="366" y="12592"/>
                    <a:pt x="150" y="13007"/>
                    <a:pt x="34" y="13338"/>
                  </a:cubicBezTo>
                  <a:cubicBezTo>
                    <a:pt x="1" y="13429"/>
                    <a:pt x="77" y="13523"/>
                    <a:pt x="171" y="13523"/>
                  </a:cubicBezTo>
                  <a:cubicBezTo>
                    <a:pt x="188" y="13523"/>
                    <a:pt x="205" y="13520"/>
                    <a:pt x="223" y="13514"/>
                  </a:cubicBezTo>
                  <a:cubicBezTo>
                    <a:pt x="492" y="13895"/>
                    <a:pt x="1202" y="14546"/>
                    <a:pt x="1345" y="14671"/>
                  </a:cubicBezTo>
                  <a:cubicBezTo>
                    <a:pt x="1406" y="14726"/>
                    <a:pt x="1466" y="14749"/>
                    <a:pt x="1517" y="14749"/>
                  </a:cubicBezTo>
                  <a:cubicBezTo>
                    <a:pt x="1620" y="14749"/>
                    <a:pt x="1686" y="14654"/>
                    <a:pt x="1647" y="14548"/>
                  </a:cubicBezTo>
                  <a:cubicBezTo>
                    <a:pt x="1660" y="14545"/>
                    <a:pt x="1677" y="14533"/>
                    <a:pt x="1685" y="14518"/>
                  </a:cubicBezTo>
                  <a:cubicBezTo>
                    <a:pt x="1772" y="14321"/>
                    <a:pt x="1848" y="14211"/>
                    <a:pt x="1848" y="14211"/>
                  </a:cubicBezTo>
                  <a:lnTo>
                    <a:pt x="1848" y="14211"/>
                  </a:lnTo>
                  <a:cubicBezTo>
                    <a:pt x="1848" y="14211"/>
                    <a:pt x="1848" y="14211"/>
                    <a:pt x="1848" y="14211"/>
                  </a:cubicBezTo>
                  <a:cubicBezTo>
                    <a:pt x="1866" y="14181"/>
                    <a:pt x="1873" y="14163"/>
                    <a:pt x="1883" y="14163"/>
                  </a:cubicBezTo>
                  <a:cubicBezTo>
                    <a:pt x="1903" y="14163"/>
                    <a:pt x="1938" y="14230"/>
                    <a:pt x="2103" y="14405"/>
                  </a:cubicBezTo>
                  <a:cubicBezTo>
                    <a:pt x="2794" y="15138"/>
                    <a:pt x="3684" y="15397"/>
                    <a:pt x="4097" y="15397"/>
                  </a:cubicBezTo>
                  <a:cubicBezTo>
                    <a:pt x="4212" y="15397"/>
                    <a:pt x="4290" y="15377"/>
                    <a:pt x="4316" y="15341"/>
                  </a:cubicBezTo>
                  <a:cubicBezTo>
                    <a:pt x="4439" y="15379"/>
                    <a:pt x="4524" y="15392"/>
                    <a:pt x="4592" y="15392"/>
                  </a:cubicBezTo>
                  <a:cubicBezTo>
                    <a:pt x="4639" y="15392"/>
                    <a:pt x="4678" y="15386"/>
                    <a:pt x="4716" y="15378"/>
                  </a:cubicBezTo>
                  <a:lnTo>
                    <a:pt x="4734" y="15384"/>
                  </a:lnTo>
                  <a:lnTo>
                    <a:pt x="4734" y="15385"/>
                  </a:lnTo>
                  <a:cubicBezTo>
                    <a:pt x="4754" y="15391"/>
                    <a:pt x="4773" y="15394"/>
                    <a:pt x="4790" y="15394"/>
                  </a:cubicBezTo>
                  <a:cubicBezTo>
                    <a:pt x="5097" y="15394"/>
                    <a:pt x="5141" y="14508"/>
                    <a:pt x="6030" y="12459"/>
                  </a:cubicBezTo>
                  <a:cubicBezTo>
                    <a:pt x="7183" y="9865"/>
                    <a:pt x="8131" y="8464"/>
                    <a:pt x="9727" y="6293"/>
                  </a:cubicBezTo>
                  <a:cubicBezTo>
                    <a:pt x="10014" y="5905"/>
                    <a:pt x="10324" y="5524"/>
                    <a:pt x="10667" y="5175"/>
                  </a:cubicBezTo>
                  <a:cubicBezTo>
                    <a:pt x="10873" y="4963"/>
                    <a:pt x="11319" y="4626"/>
                    <a:pt x="11321" y="4626"/>
                  </a:cubicBezTo>
                  <a:lnTo>
                    <a:pt x="11321" y="4626"/>
                  </a:lnTo>
                  <a:cubicBezTo>
                    <a:pt x="11321" y="4626"/>
                    <a:pt x="11319" y="4628"/>
                    <a:pt x="11314" y="4632"/>
                  </a:cubicBezTo>
                  <a:cubicBezTo>
                    <a:pt x="11715" y="4323"/>
                    <a:pt x="12098" y="4003"/>
                    <a:pt x="12295" y="3552"/>
                  </a:cubicBezTo>
                  <a:lnTo>
                    <a:pt x="12295" y="3552"/>
                  </a:lnTo>
                  <a:cubicBezTo>
                    <a:pt x="12526" y="3796"/>
                    <a:pt x="12613" y="3888"/>
                    <a:pt x="12613" y="3888"/>
                  </a:cubicBezTo>
                  <a:cubicBezTo>
                    <a:pt x="12613" y="3888"/>
                    <a:pt x="12462" y="3728"/>
                    <a:pt x="12295" y="3551"/>
                  </a:cubicBezTo>
                  <a:lnTo>
                    <a:pt x="12295" y="3551"/>
                  </a:lnTo>
                  <a:cubicBezTo>
                    <a:pt x="12351" y="3423"/>
                    <a:pt x="12392" y="3285"/>
                    <a:pt x="12414" y="3134"/>
                  </a:cubicBezTo>
                  <a:lnTo>
                    <a:pt x="12414" y="3134"/>
                  </a:lnTo>
                  <a:cubicBezTo>
                    <a:pt x="12372" y="3261"/>
                    <a:pt x="12312" y="3386"/>
                    <a:pt x="12238" y="3490"/>
                  </a:cubicBezTo>
                  <a:lnTo>
                    <a:pt x="12238" y="3490"/>
                  </a:lnTo>
                  <a:cubicBezTo>
                    <a:pt x="12050" y="3292"/>
                    <a:pt x="11863" y="3093"/>
                    <a:pt x="11863" y="3093"/>
                  </a:cubicBezTo>
                  <a:lnTo>
                    <a:pt x="11863" y="3093"/>
                  </a:lnTo>
                  <a:cubicBezTo>
                    <a:pt x="11863" y="3093"/>
                    <a:pt x="11963" y="3200"/>
                    <a:pt x="12237" y="3491"/>
                  </a:cubicBezTo>
                  <a:cubicBezTo>
                    <a:pt x="12143" y="3624"/>
                    <a:pt x="12047" y="3728"/>
                    <a:pt x="11892" y="3836"/>
                  </a:cubicBezTo>
                  <a:cubicBezTo>
                    <a:pt x="11660" y="3997"/>
                    <a:pt x="11388" y="4090"/>
                    <a:pt x="11088" y="4090"/>
                  </a:cubicBezTo>
                  <a:cubicBezTo>
                    <a:pt x="10721" y="4090"/>
                    <a:pt x="10314" y="3950"/>
                    <a:pt x="9889" y="3624"/>
                  </a:cubicBezTo>
                  <a:cubicBezTo>
                    <a:pt x="9292" y="3163"/>
                    <a:pt x="8297" y="2189"/>
                    <a:pt x="8427" y="1443"/>
                  </a:cubicBezTo>
                  <a:lnTo>
                    <a:pt x="8427" y="1443"/>
                  </a:lnTo>
                  <a:cubicBezTo>
                    <a:pt x="8318" y="1553"/>
                    <a:pt x="8211" y="1675"/>
                    <a:pt x="8095" y="1830"/>
                  </a:cubicBezTo>
                  <a:cubicBezTo>
                    <a:pt x="7952" y="2017"/>
                    <a:pt x="7952" y="1947"/>
                    <a:pt x="8021" y="2149"/>
                  </a:cubicBezTo>
                  <a:cubicBezTo>
                    <a:pt x="8021" y="2142"/>
                    <a:pt x="8019" y="2136"/>
                    <a:pt x="8019" y="2136"/>
                  </a:cubicBezTo>
                  <a:lnTo>
                    <a:pt x="8019" y="2136"/>
                  </a:lnTo>
                  <a:cubicBezTo>
                    <a:pt x="8019" y="2136"/>
                    <a:pt x="8019" y="2137"/>
                    <a:pt x="8021" y="2141"/>
                  </a:cubicBezTo>
                  <a:lnTo>
                    <a:pt x="8021" y="2135"/>
                  </a:lnTo>
                  <a:cubicBezTo>
                    <a:pt x="8157" y="2496"/>
                    <a:pt x="8350" y="2849"/>
                    <a:pt x="8612" y="3223"/>
                  </a:cubicBezTo>
                  <a:lnTo>
                    <a:pt x="8610" y="3219"/>
                  </a:lnTo>
                  <a:lnTo>
                    <a:pt x="8610" y="3219"/>
                  </a:lnTo>
                  <a:cubicBezTo>
                    <a:pt x="8612" y="3220"/>
                    <a:pt x="8613" y="3221"/>
                    <a:pt x="8613" y="3222"/>
                  </a:cubicBezTo>
                  <a:lnTo>
                    <a:pt x="8613" y="3222"/>
                  </a:lnTo>
                  <a:lnTo>
                    <a:pt x="8612" y="3216"/>
                  </a:lnTo>
                  <a:lnTo>
                    <a:pt x="8612" y="3216"/>
                  </a:lnTo>
                  <a:cubicBezTo>
                    <a:pt x="9981" y="5125"/>
                    <a:pt x="10029" y="2855"/>
                    <a:pt x="5813" y="8066"/>
                  </a:cubicBezTo>
                  <a:cubicBezTo>
                    <a:pt x="3463" y="10998"/>
                    <a:pt x="1985" y="13938"/>
                    <a:pt x="1695" y="14394"/>
                  </a:cubicBezTo>
                  <a:cubicBezTo>
                    <a:pt x="1684" y="14410"/>
                    <a:pt x="1669" y="14418"/>
                    <a:pt x="1650" y="14418"/>
                  </a:cubicBezTo>
                  <a:cubicBezTo>
                    <a:pt x="1637" y="14418"/>
                    <a:pt x="1622" y="14414"/>
                    <a:pt x="1606" y="14405"/>
                  </a:cubicBezTo>
                  <a:cubicBezTo>
                    <a:pt x="1523" y="14316"/>
                    <a:pt x="2168" y="13139"/>
                    <a:pt x="2227" y="13030"/>
                  </a:cubicBezTo>
                  <a:cubicBezTo>
                    <a:pt x="3838" y="10142"/>
                    <a:pt x="5519" y="7501"/>
                    <a:pt x="9295" y="4204"/>
                  </a:cubicBezTo>
                  <a:cubicBezTo>
                    <a:pt x="8012" y="3041"/>
                    <a:pt x="6987" y="989"/>
                    <a:pt x="8198" y="90"/>
                  </a:cubicBezTo>
                  <a:cubicBezTo>
                    <a:pt x="8240" y="59"/>
                    <a:pt x="8283" y="30"/>
                    <a:pt x="8324" y="7"/>
                  </a:cubicBezTo>
                  <a:cubicBezTo>
                    <a:pt x="8316" y="3"/>
                    <a:pt x="8308" y="1"/>
                    <a:pt x="8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8"/>
            <p:cNvSpPr/>
            <p:nvPr/>
          </p:nvSpPr>
          <p:spPr>
            <a:xfrm>
              <a:off x="8631806" y="3605615"/>
              <a:ext cx="350551" cy="461233"/>
            </a:xfrm>
            <a:custGeom>
              <a:avLst/>
              <a:gdLst/>
              <a:ahLst/>
              <a:cxnLst/>
              <a:rect l="l" t="t" r="r" b="b"/>
              <a:pathLst>
                <a:path w="11082" h="14581" extrusionOk="0">
                  <a:moveTo>
                    <a:pt x="7524" y="1169"/>
                  </a:moveTo>
                  <a:cubicBezTo>
                    <a:pt x="7532" y="1169"/>
                    <a:pt x="7540" y="1169"/>
                    <a:pt x="7548" y="1169"/>
                  </a:cubicBezTo>
                  <a:cubicBezTo>
                    <a:pt x="8090" y="1178"/>
                    <a:pt x="8786" y="1722"/>
                    <a:pt x="8960" y="1906"/>
                  </a:cubicBezTo>
                  <a:cubicBezTo>
                    <a:pt x="9302" y="2267"/>
                    <a:pt x="9222" y="2578"/>
                    <a:pt x="8934" y="2929"/>
                  </a:cubicBezTo>
                  <a:cubicBezTo>
                    <a:pt x="8928" y="2936"/>
                    <a:pt x="8377" y="3560"/>
                    <a:pt x="8377" y="3560"/>
                  </a:cubicBezTo>
                  <a:cubicBezTo>
                    <a:pt x="8366" y="3572"/>
                    <a:pt x="8352" y="3576"/>
                    <a:pt x="8342" y="3576"/>
                  </a:cubicBezTo>
                  <a:cubicBezTo>
                    <a:pt x="8338" y="3576"/>
                    <a:pt x="8335" y="3575"/>
                    <a:pt x="8332" y="3574"/>
                  </a:cubicBezTo>
                  <a:lnTo>
                    <a:pt x="8332" y="3574"/>
                  </a:lnTo>
                  <a:cubicBezTo>
                    <a:pt x="8657" y="3804"/>
                    <a:pt x="9087" y="4024"/>
                    <a:pt x="9486" y="4033"/>
                  </a:cubicBezTo>
                  <a:cubicBezTo>
                    <a:pt x="9550" y="4034"/>
                    <a:pt x="9549" y="4131"/>
                    <a:pt x="9484" y="4131"/>
                  </a:cubicBezTo>
                  <a:cubicBezTo>
                    <a:pt x="9483" y="4131"/>
                    <a:pt x="9483" y="4131"/>
                    <a:pt x="9482" y="4131"/>
                  </a:cubicBezTo>
                  <a:cubicBezTo>
                    <a:pt x="8801" y="4117"/>
                    <a:pt x="7929" y="3487"/>
                    <a:pt x="7478" y="2967"/>
                  </a:cubicBezTo>
                  <a:cubicBezTo>
                    <a:pt x="6529" y="1871"/>
                    <a:pt x="6927" y="1169"/>
                    <a:pt x="7524" y="1169"/>
                  </a:cubicBezTo>
                  <a:close/>
                  <a:moveTo>
                    <a:pt x="7418" y="1"/>
                  </a:moveTo>
                  <a:cubicBezTo>
                    <a:pt x="7269" y="1"/>
                    <a:pt x="7125" y="20"/>
                    <a:pt x="6988" y="62"/>
                  </a:cubicBezTo>
                  <a:cubicBezTo>
                    <a:pt x="5811" y="420"/>
                    <a:pt x="5557" y="2406"/>
                    <a:pt x="7718" y="4365"/>
                  </a:cubicBezTo>
                  <a:cubicBezTo>
                    <a:pt x="4224" y="7415"/>
                    <a:pt x="2477" y="9912"/>
                    <a:pt x="650" y="13191"/>
                  </a:cubicBezTo>
                  <a:cubicBezTo>
                    <a:pt x="458" y="13535"/>
                    <a:pt x="132" y="14149"/>
                    <a:pt x="15" y="14510"/>
                  </a:cubicBezTo>
                  <a:cubicBezTo>
                    <a:pt x="0" y="14551"/>
                    <a:pt x="35" y="14580"/>
                    <a:pt x="70" y="14580"/>
                  </a:cubicBezTo>
                  <a:cubicBezTo>
                    <a:pt x="87" y="14580"/>
                    <a:pt x="104" y="14573"/>
                    <a:pt x="115" y="14555"/>
                  </a:cubicBezTo>
                  <a:cubicBezTo>
                    <a:pt x="600" y="13798"/>
                    <a:pt x="3077" y="8616"/>
                    <a:pt x="7840" y="4439"/>
                  </a:cubicBezTo>
                  <a:cubicBezTo>
                    <a:pt x="7861" y="4419"/>
                    <a:pt x="7867" y="4383"/>
                    <a:pt x="7854" y="4358"/>
                  </a:cubicBezTo>
                  <a:cubicBezTo>
                    <a:pt x="7863" y="4335"/>
                    <a:pt x="7858" y="4308"/>
                    <a:pt x="7843" y="4290"/>
                  </a:cubicBezTo>
                  <a:cubicBezTo>
                    <a:pt x="7572" y="4048"/>
                    <a:pt x="7311" y="3763"/>
                    <a:pt x="7034" y="3377"/>
                  </a:cubicBezTo>
                  <a:lnTo>
                    <a:pt x="7034" y="3377"/>
                  </a:lnTo>
                  <a:lnTo>
                    <a:pt x="7038" y="3390"/>
                  </a:lnTo>
                  <a:cubicBezTo>
                    <a:pt x="6774" y="3015"/>
                    <a:pt x="6580" y="2658"/>
                    <a:pt x="6442" y="2296"/>
                  </a:cubicBezTo>
                  <a:lnTo>
                    <a:pt x="6442" y="2296"/>
                  </a:lnTo>
                  <a:lnTo>
                    <a:pt x="6444" y="2316"/>
                  </a:lnTo>
                  <a:cubicBezTo>
                    <a:pt x="6378" y="2090"/>
                    <a:pt x="6365" y="2191"/>
                    <a:pt x="6517" y="1991"/>
                  </a:cubicBezTo>
                  <a:cubicBezTo>
                    <a:pt x="6630" y="1842"/>
                    <a:pt x="6704" y="1752"/>
                    <a:pt x="6852" y="1601"/>
                  </a:cubicBezTo>
                  <a:lnTo>
                    <a:pt x="6852" y="1601"/>
                  </a:lnTo>
                  <a:cubicBezTo>
                    <a:pt x="6657" y="2416"/>
                    <a:pt x="8185" y="3826"/>
                    <a:pt x="8809" y="4104"/>
                  </a:cubicBezTo>
                  <a:cubicBezTo>
                    <a:pt x="8958" y="4170"/>
                    <a:pt x="9124" y="4213"/>
                    <a:pt x="9323" y="4236"/>
                  </a:cubicBezTo>
                  <a:cubicBezTo>
                    <a:pt x="9380" y="4242"/>
                    <a:pt x="9437" y="4246"/>
                    <a:pt x="9494" y="4246"/>
                  </a:cubicBezTo>
                  <a:cubicBezTo>
                    <a:pt x="9949" y="4246"/>
                    <a:pt x="10390" y="4043"/>
                    <a:pt x="10662" y="3652"/>
                  </a:cubicBezTo>
                  <a:cubicBezTo>
                    <a:pt x="10748" y="3532"/>
                    <a:pt x="10817" y="3383"/>
                    <a:pt x="10860" y="3222"/>
                  </a:cubicBezTo>
                  <a:cubicBezTo>
                    <a:pt x="11082" y="2415"/>
                    <a:pt x="10559" y="1735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lnTo>
                    <a:pt x="9950" y="1206"/>
                  </a:lnTo>
                  <a:cubicBezTo>
                    <a:pt x="9950" y="1206"/>
                    <a:pt x="9950" y="1206"/>
                    <a:pt x="9950" y="1206"/>
                  </a:cubicBezTo>
                  <a:cubicBezTo>
                    <a:pt x="9315" y="657"/>
                    <a:pt x="8288" y="1"/>
                    <a:pt x="7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8"/>
            <p:cNvSpPr/>
            <p:nvPr/>
          </p:nvSpPr>
          <p:spPr>
            <a:xfrm>
              <a:off x="8826157" y="3642530"/>
              <a:ext cx="107740" cy="93664"/>
            </a:xfrm>
            <a:custGeom>
              <a:avLst/>
              <a:gdLst/>
              <a:ahLst/>
              <a:cxnLst/>
              <a:rect l="l" t="t" r="r" b="b"/>
              <a:pathLst>
                <a:path w="3406" h="2961" extrusionOk="0">
                  <a:moveTo>
                    <a:pt x="1391" y="1"/>
                  </a:moveTo>
                  <a:cubicBezTo>
                    <a:pt x="1269" y="1"/>
                    <a:pt x="1153" y="26"/>
                    <a:pt x="1047" y="86"/>
                  </a:cubicBezTo>
                  <a:cubicBezTo>
                    <a:pt x="0" y="685"/>
                    <a:pt x="1975" y="2936"/>
                    <a:pt x="3338" y="2960"/>
                  </a:cubicBezTo>
                  <a:cubicBezTo>
                    <a:pt x="3339" y="2960"/>
                    <a:pt x="3339" y="2960"/>
                    <a:pt x="3340" y="2960"/>
                  </a:cubicBezTo>
                  <a:cubicBezTo>
                    <a:pt x="3405" y="2960"/>
                    <a:pt x="3405" y="2861"/>
                    <a:pt x="3342" y="2861"/>
                  </a:cubicBezTo>
                  <a:cubicBezTo>
                    <a:pt x="3073" y="2857"/>
                    <a:pt x="2672" y="2745"/>
                    <a:pt x="2188" y="2403"/>
                  </a:cubicBezTo>
                  <a:lnTo>
                    <a:pt x="2188" y="2403"/>
                  </a:lnTo>
                  <a:cubicBezTo>
                    <a:pt x="2189" y="2403"/>
                    <a:pt x="2190" y="2404"/>
                    <a:pt x="2191" y="2404"/>
                  </a:cubicBezTo>
                  <a:cubicBezTo>
                    <a:pt x="2236" y="2404"/>
                    <a:pt x="2522" y="2059"/>
                    <a:pt x="2551" y="2028"/>
                  </a:cubicBezTo>
                  <a:cubicBezTo>
                    <a:pt x="2897" y="1649"/>
                    <a:pt x="3305" y="1256"/>
                    <a:pt x="2816" y="739"/>
                  </a:cubicBezTo>
                  <a:cubicBezTo>
                    <a:pt x="2706" y="621"/>
                    <a:pt x="1990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8"/>
            <p:cNvSpPr/>
            <p:nvPr/>
          </p:nvSpPr>
          <p:spPr>
            <a:xfrm>
              <a:off x="8594796" y="3650786"/>
              <a:ext cx="249644" cy="376711"/>
            </a:xfrm>
            <a:custGeom>
              <a:avLst/>
              <a:gdLst/>
              <a:ahLst/>
              <a:cxnLst/>
              <a:rect l="l" t="t" r="r" b="b"/>
              <a:pathLst>
                <a:path w="7892" h="11909" extrusionOk="0">
                  <a:moveTo>
                    <a:pt x="13" y="11249"/>
                  </a:moveTo>
                  <a:cubicBezTo>
                    <a:pt x="13" y="11249"/>
                    <a:pt x="13" y="11249"/>
                    <a:pt x="13" y="11249"/>
                  </a:cubicBezTo>
                  <a:lnTo>
                    <a:pt x="13" y="11249"/>
                  </a:lnTo>
                  <a:cubicBezTo>
                    <a:pt x="13" y="11249"/>
                    <a:pt x="13" y="11249"/>
                    <a:pt x="13" y="11249"/>
                  </a:cubicBezTo>
                  <a:close/>
                  <a:moveTo>
                    <a:pt x="13" y="11249"/>
                  </a:moveTo>
                  <a:cubicBezTo>
                    <a:pt x="9" y="11258"/>
                    <a:pt x="6" y="11263"/>
                    <a:pt x="7" y="11263"/>
                  </a:cubicBezTo>
                  <a:cubicBezTo>
                    <a:pt x="7" y="11263"/>
                    <a:pt x="8" y="11261"/>
                    <a:pt x="9" y="11258"/>
                  </a:cubicBezTo>
                  <a:lnTo>
                    <a:pt x="9" y="11258"/>
                  </a:lnTo>
                  <a:cubicBezTo>
                    <a:pt x="11" y="11255"/>
                    <a:pt x="12" y="11252"/>
                    <a:pt x="13" y="11249"/>
                  </a:cubicBezTo>
                  <a:close/>
                  <a:moveTo>
                    <a:pt x="6512" y="1"/>
                  </a:moveTo>
                  <a:cubicBezTo>
                    <a:pt x="6500" y="1"/>
                    <a:pt x="6487" y="6"/>
                    <a:pt x="6477" y="17"/>
                  </a:cubicBezTo>
                  <a:cubicBezTo>
                    <a:pt x="6474" y="17"/>
                    <a:pt x="6472" y="17"/>
                    <a:pt x="6469" y="17"/>
                  </a:cubicBezTo>
                  <a:cubicBezTo>
                    <a:pt x="6457" y="17"/>
                    <a:pt x="6443" y="20"/>
                    <a:pt x="6431" y="34"/>
                  </a:cubicBezTo>
                  <a:cubicBezTo>
                    <a:pt x="5716" y="826"/>
                    <a:pt x="5051" y="1753"/>
                    <a:pt x="4395" y="2864"/>
                  </a:cubicBezTo>
                  <a:cubicBezTo>
                    <a:pt x="4044" y="3460"/>
                    <a:pt x="131" y="11035"/>
                    <a:pt x="9" y="11258"/>
                  </a:cubicBezTo>
                  <a:lnTo>
                    <a:pt x="9" y="11258"/>
                  </a:lnTo>
                  <a:cubicBezTo>
                    <a:pt x="0" y="11284"/>
                    <a:pt x="5" y="11313"/>
                    <a:pt x="23" y="11332"/>
                  </a:cubicBezTo>
                  <a:cubicBezTo>
                    <a:pt x="23" y="11349"/>
                    <a:pt x="16" y="11362"/>
                    <a:pt x="13" y="11375"/>
                  </a:cubicBezTo>
                  <a:cubicBezTo>
                    <a:pt x="5" y="11404"/>
                    <a:pt x="13" y="11436"/>
                    <a:pt x="35" y="11461"/>
                  </a:cubicBezTo>
                  <a:cubicBezTo>
                    <a:pt x="59" y="11485"/>
                    <a:pt x="92" y="11485"/>
                    <a:pt x="131" y="11499"/>
                  </a:cubicBezTo>
                  <a:cubicBezTo>
                    <a:pt x="395" y="11627"/>
                    <a:pt x="644" y="11909"/>
                    <a:pt x="872" y="11909"/>
                  </a:cubicBezTo>
                  <a:cubicBezTo>
                    <a:pt x="973" y="11909"/>
                    <a:pt x="1069" y="11854"/>
                    <a:pt x="1162" y="11706"/>
                  </a:cubicBezTo>
                  <a:cubicBezTo>
                    <a:pt x="1457" y="11242"/>
                    <a:pt x="1064" y="11607"/>
                    <a:pt x="2097" y="10146"/>
                  </a:cubicBezTo>
                  <a:cubicBezTo>
                    <a:pt x="2208" y="9989"/>
                    <a:pt x="2383" y="9743"/>
                    <a:pt x="2565" y="9483"/>
                  </a:cubicBezTo>
                  <a:cubicBezTo>
                    <a:pt x="2717" y="9264"/>
                    <a:pt x="2866" y="9044"/>
                    <a:pt x="3013" y="8823"/>
                  </a:cubicBezTo>
                  <a:lnTo>
                    <a:pt x="3242" y="8484"/>
                  </a:lnTo>
                  <a:cubicBezTo>
                    <a:pt x="4413" y="6750"/>
                    <a:pt x="4834" y="6270"/>
                    <a:pt x="4834" y="6270"/>
                  </a:cubicBezTo>
                  <a:lnTo>
                    <a:pt x="4832" y="6267"/>
                  </a:lnTo>
                  <a:cubicBezTo>
                    <a:pt x="6047" y="4843"/>
                    <a:pt x="6868" y="4253"/>
                    <a:pt x="7753" y="2981"/>
                  </a:cubicBezTo>
                  <a:cubicBezTo>
                    <a:pt x="7761" y="2984"/>
                    <a:pt x="7769" y="2985"/>
                    <a:pt x="7777" y="2985"/>
                  </a:cubicBezTo>
                  <a:cubicBezTo>
                    <a:pt x="7841" y="2985"/>
                    <a:pt x="7891" y="2905"/>
                    <a:pt x="7856" y="2844"/>
                  </a:cubicBezTo>
                  <a:cubicBezTo>
                    <a:pt x="7827" y="2794"/>
                    <a:pt x="7433" y="2275"/>
                    <a:pt x="7393" y="2219"/>
                  </a:cubicBezTo>
                  <a:lnTo>
                    <a:pt x="7393" y="2219"/>
                  </a:lnTo>
                  <a:lnTo>
                    <a:pt x="7408" y="2247"/>
                  </a:lnTo>
                  <a:cubicBezTo>
                    <a:pt x="6941" y="1577"/>
                    <a:pt x="6527" y="871"/>
                    <a:pt x="6563" y="52"/>
                  </a:cubicBezTo>
                  <a:cubicBezTo>
                    <a:pt x="6567" y="23"/>
                    <a:pt x="6540" y="1"/>
                    <a:pt x="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8"/>
            <p:cNvSpPr/>
            <p:nvPr/>
          </p:nvSpPr>
          <p:spPr>
            <a:xfrm>
              <a:off x="8654266" y="3747866"/>
              <a:ext cx="269762" cy="314996"/>
            </a:xfrm>
            <a:custGeom>
              <a:avLst/>
              <a:gdLst/>
              <a:ahLst/>
              <a:cxnLst/>
              <a:rect l="l" t="t" r="r" b="b"/>
              <a:pathLst>
                <a:path w="8528" h="9958" extrusionOk="0">
                  <a:moveTo>
                    <a:pt x="6934" y="1"/>
                  </a:moveTo>
                  <a:cubicBezTo>
                    <a:pt x="6923" y="1"/>
                    <a:pt x="6913" y="5"/>
                    <a:pt x="6904" y="14"/>
                  </a:cubicBezTo>
                  <a:cubicBezTo>
                    <a:pt x="6883" y="33"/>
                    <a:pt x="6882" y="65"/>
                    <a:pt x="6901" y="86"/>
                  </a:cubicBezTo>
                  <a:cubicBezTo>
                    <a:pt x="6378" y="547"/>
                    <a:pt x="6253" y="617"/>
                    <a:pt x="5361" y="1596"/>
                  </a:cubicBezTo>
                  <a:cubicBezTo>
                    <a:pt x="5330" y="1629"/>
                    <a:pt x="5168" y="1798"/>
                    <a:pt x="5164" y="1842"/>
                  </a:cubicBezTo>
                  <a:cubicBezTo>
                    <a:pt x="3156" y="3568"/>
                    <a:pt x="49" y="8608"/>
                    <a:pt x="118" y="8737"/>
                  </a:cubicBezTo>
                  <a:cubicBezTo>
                    <a:pt x="108" y="8738"/>
                    <a:pt x="96" y="8745"/>
                    <a:pt x="88" y="8755"/>
                  </a:cubicBezTo>
                  <a:cubicBezTo>
                    <a:pt x="0" y="8837"/>
                    <a:pt x="96" y="8927"/>
                    <a:pt x="179" y="9015"/>
                  </a:cubicBezTo>
                  <a:cubicBezTo>
                    <a:pt x="860" y="9736"/>
                    <a:pt x="1940" y="9957"/>
                    <a:pt x="2532" y="9957"/>
                  </a:cubicBezTo>
                  <a:cubicBezTo>
                    <a:pt x="2768" y="9957"/>
                    <a:pt x="2927" y="9922"/>
                    <a:pt x="2952" y="9869"/>
                  </a:cubicBezTo>
                  <a:cubicBezTo>
                    <a:pt x="2969" y="9882"/>
                    <a:pt x="2982" y="9892"/>
                    <a:pt x="2996" y="9892"/>
                  </a:cubicBezTo>
                  <a:cubicBezTo>
                    <a:pt x="3069" y="9892"/>
                    <a:pt x="3152" y="9616"/>
                    <a:pt x="3838" y="8061"/>
                  </a:cubicBezTo>
                  <a:lnTo>
                    <a:pt x="3838" y="8061"/>
                  </a:lnTo>
                  <a:lnTo>
                    <a:pt x="3836" y="8064"/>
                  </a:lnTo>
                  <a:cubicBezTo>
                    <a:pt x="5068" y="5286"/>
                    <a:pt x="5772" y="4142"/>
                    <a:pt x="8506" y="695"/>
                  </a:cubicBezTo>
                  <a:cubicBezTo>
                    <a:pt x="8527" y="667"/>
                    <a:pt x="8517" y="627"/>
                    <a:pt x="8496" y="605"/>
                  </a:cubicBezTo>
                  <a:cubicBezTo>
                    <a:pt x="8483" y="591"/>
                    <a:pt x="8464" y="584"/>
                    <a:pt x="8449" y="584"/>
                  </a:cubicBezTo>
                  <a:cubicBezTo>
                    <a:pt x="8424" y="558"/>
                    <a:pt x="8115" y="527"/>
                    <a:pt x="8078" y="522"/>
                  </a:cubicBezTo>
                  <a:cubicBezTo>
                    <a:pt x="7707" y="462"/>
                    <a:pt x="7369" y="343"/>
                    <a:pt x="7081" y="111"/>
                  </a:cubicBezTo>
                  <a:cubicBezTo>
                    <a:pt x="7035" y="73"/>
                    <a:pt x="6980" y="1"/>
                    <a:pt x="6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8"/>
            <p:cNvSpPr/>
            <p:nvPr/>
          </p:nvSpPr>
          <p:spPr>
            <a:xfrm>
              <a:off x="8704941" y="3818185"/>
              <a:ext cx="176320" cy="213266"/>
            </a:xfrm>
            <a:custGeom>
              <a:avLst/>
              <a:gdLst/>
              <a:ahLst/>
              <a:cxnLst/>
              <a:rect l="l" t="t" r="r" b="b"/>
              <a:pathLst>
                <a:path w="5574" h="6742" extrusionOk="0">
                  <a:moveTo>
                    <a:pt x="4464" y="1"/>
                  </a:moveTo>
                  <a:cubicBezTo>
                    <a:pt x="4310" y="1"/>
                    <a:pt x="4151" y="14"/>
                    <a:pt x="3997" y="58"/>
                  </a:cubicBezTo>
                  <a:cubicBezTo>
                    <a:pt x="3891" y="89"/>
                    <a:pt x="3791" y="139"/>
                    <a:pt x="3698" y="206"/>
                  </a:cubicBezTo>
                  <a:cubicBezTo>
                    <a:pt x="3606" y="275"/>
                    <a:pt x="3525" y="377"/>
                    <a:pt x="3457" y="509"/>
                  </a:cubicBezTo>
                  <a:cubicBezTo>
                    <a:pt x="3399" y="620"/>
                    <a:pt x="3369" y="739"/>
                    <a:pt x="3343" y="851"/>
                  </a:cubicBezTo>
                  <a:cubicBezTo>
                    <a:pt x="3318" y="958"/>
                    <a:pt x="3294" y="1070"/>
                    <a:pt x="3248" y="1177"/>
                  </a:cubicBezTo>
                  <a:cubicBezTo>
                    <a:pt x="3220" y="1237"/>
                    <a:pt x="3182" y="1296"/>
                    <a:pt x="3137" y="1356"/>
                  </a:cubicBezTo>
                  <a:cubicBezTo>
                    <a:pt x="3069" y="1432"/>
                    <a:pt x="2993" y="1502"/>
                    <a:pt x="2900" y="1571"/>
                  </a:cubicBezTo>
                  <a:cubicBezTo>
                    <a:pt x="2800" y="1640"/>
                    <a:pt x="2696" y="1704"/>
                    <a:pt x="2592" y="1769"/>
                  </a:cubicBezTo>
                  <a:cubicBezTo>
                    <a:pt x="2518" y="1814"/>
                    <a:pt x="2446" y="1859"/>
                    <a:pt x="2375" y="1905"/>
                  </a:cubicBezTo>
                  <a:cubicBezTo>
                    <a:pt x="2292" y="1961"/>
                    <a:pt x="2210" y="2022"/>
                    <a:pt x="2136" y="2084"/>
                  </a:cubicBezTo>
                  <a:cubicBezTo>
                    <a:pt x="2065" y="2144"/>
                    <a:pt x="2001" y="2213"/>
                    <a:pt x="1937" y="2296"/>
                  </a:cubicBezTo>
                  <a:cubicBezTo>
                    <a:pt x="1884" y="2366"/>
                    <a:pt x="1838" y="2452"/>
                    <a:pt x="1805" y="2548"/>
                  </a:cubicBezTo>
                  <a:cubicBezTo>
                    <a:pt x="1773" y="2632"/>
                    <a:pt x="1771" y="2725"/>
                    <a:pt x="1769" y="2798"/>
                  </a:cubicBezTo>
                  <a:cubicBezTo>
                    <a:pt x="1766" y="2871"/>
                    <a:pt x="1773" y="2943"/>
                    <a:pt x="1779" y="3017"/>
                  </a:cubicBezTo>
                  <a:lnTo>
                    <a:pt x="1783" y="3064"/>
                  </a:lnTo>
                  <a:cubicBezTo>
                    <a:pt x="1791" y="3150"/>
                    <a:pt x="1793" y="3253"/>
                    <a:pt x="1781" y="3354"/>
                  </a:cubicBezTo>
                  <a:cubicBezTo>
                    <a:pt x="1769" y="3420"/>
                    <a:pt x="1749" y="3484"/>
                    <a:pt x="1716" y="3561"/>
                  </a:cubicBezTo>
                  <a:cubicBezTo>
                    <a:pt x="1673" y="3652"/>
                    <a:pt x="1619" y="3740"/>
                    <a:pt x="1549" y="3831"/>
                  </a:cubicBezTo>
                  <a:cubicBezTo>
                    <a:pt x="1430" y="3972"/>
                    <a:pt x="1294" y="4098"/>
                    <a:pt x="1162" y="4221"/>
                  </a:cubicBezTo>
                  <a:lnTo>
                    <a:pt x="1130" y="4250"/>
                  </a:lnTo>
                  <a:cubicBezTo>
                    <a:pt x="1040" y="4335"/>
                    <a:pt x="949" y="4420"/>
                    <a:pt x="861" y="4506"/>
                  </a:cubicBezTo>
                  <a:cubicBezTo>
                    <a:pt x="596" y="4767"/>
                    <a:pt x="405" y="4993"/>
                    <a:pt x="257" y="5218"/>
                  </a:cubicBezTo>
                  <a:cubicBezTo>
                    <a:pt x="173" y="5347"/>
                    <a:pt x="107" y="5476"/>
                    <a:pt x="61" y="5602"/>
                  </a:cubicBezTo>
                  <a:cubicBezTo>
                    <a:pt x="15" y="5732"/>
                    <a:pt x="1" y="5862"/>
                    <a:pt x="18" y="5986"/>
                  </a:cubicBezTo>
                  <a:cubicBezTo>
                    <a:pt x="32" y="6093"/>
                    <a:pt x="87" y="6197"/>
                    <a:pt x="171" y="6286"/>
                  </a:cubicBezTo>
                  <a:lnTo>
                    <a:pt x="203" y="6319"/>
                  </a:lnTo>
                  <a:cubicBezTo>
                    <a:pt x="243" y="6355"/>
                    <a:pt x="281" y="6382"/>
                    <a:pt x="323" y="6398"/>
                  </a:cubicBezTo>
                  <a:cubicBezTo>
                    <a:pt x="357" y="6412"/>
                    <a:pt x="396" y="6419"/>
                    <a:pt x="440" y="6422"/>
                  </a:cubicBezTo>
                  <a:cubicBezTo>
                    <a:pt x="447" y="6423"/>
                    <a:pt x="454" y="6423"/>
                    <a:pt x="461" y="6423"/>
                  </a:cubicBezTo>
                  <a:cubicBezTo>
                    <a:pt x="493" y="6423"/>
                    <a:pt x="524" y="6418"/>
                    <a:pt x="555" y="6411"/>
                  </a:cubicBezTo>
                  <a:lnTo>
                    <a:pt x="594" y="6404"/>
                  </a:lnTo>
                  <a:cubicBezTo>
                    <a:pt x="619" y="6398"/>
                    <a:pt x="647" y="6392"/>
                    <a:pt x="674" y="6389"/>
                  </a:cubicBezTo>
                  <a:cubicBezTo>
                    <a:pt x="681" y="6388"/>
                    <a:pt x="688" y="6388"/>
                    <a:pt x="695" y="6388"/>
                  </a:cubicBezTo>
                  <a:cubicBezTo>
                    <a:pt x="711" y="6388"/>
                    <a:pt x="727" y="6390"/>
                    <a:pt x="744" y="6391"/>
                  </a:cubicBezTo>
                  <a:cubicBezTo>
                    <a:pt x="770" y="6398"/>
                    <a:pt x="797" y="6405"/>
                    <a:pt x="823" y="6415"/>
                  </a:cubicBezTo>
                  <a:cubicBezTo>
                    <a:pt x="880" y="6447"/>
                    <a:pt x="933" y="6484"/>
                    <a:pt x="983" y="6520"/>
                  </a:cubicBezTo>
                  <a:lnTo>
                    <a:pt x="1013" y="6541"/>
                  </a:lnTo>
                  <a:cubicBezTo>
                    <a:pt x="1046" y="6564"/>
                    <a:pt x="1078" y="6583"/>
                    <a:pt x="1112" y="6598"/>
                  </a:cubicBezTo>
                  <a:cubicBezTo>
                    <a:pt x="1138" y="6608"/>
                    <a:pt x="1161" y="6620"/>
                    <a:pt x="1185" y="6628"/>
                  </a:cubicBezTo>
                  <a:lnTo>
                    <a:pt x="1248" y="6657"/>
                  </a:lnTo>
                  <a:cubicBezTo>
                    <a:pt x="1298" y="6683"/>
                    <a:pt x="1350" y="6707"/>
                    <a:pt x="1404" y="6723"/>
                  </a:cubicBezTo>
                  <a:cubicBezTo>
                    <a:pt x="1441" y="6736"/>
                    <a:pt x="1484" y="6740"/>
                    <a:pt x="1520" y="6742"/>
                  </a:cubicBezTo>
                  <a:cubicBezTo>
                    <a:pt x="1523" y="6742"/>
                    <a:pt x="1526" y="6742"/>
                    <a:pt x="1529" y="6742"/>
                  </a:cubicBezTo>
                  <a:cubicBezTo>
                    <a:pt x="1575" y="6742"/>
                    <a:pt x="1620" y="6732"/>
                    <a:pt x="1662" y="6720"/>
                  </a:cubicBezTo>
                  <a:cubicBezTo>
                    <a:pt x="1705" y="6709"/>
                    <a:pt x="1729" y="6693"/>
                    <a:pt x="1746" y="6670"/>
                  </a:cubicBezTo>
                  <a:cubicBezTo>
                    <a:pt x="1786" y="6661"/>
                    <a:pt x="1808" y="6641"/>
                    <a:pt x="1832" y="6613"/>
                  </a:cubicBezTo>
                  <a:cubicBezTo>
                    <a:pt x="1928" y="6490"/>
                    <a:pt x="2011" y="6376"/>
                    <a:pt x="2083" y="6269"/>
                  </a:cubicBezTo>
                  <a:cubicBezTo>
                    <a:pt x="2159" y="6154"/>
                    <a:pt x="2236" y="6027"/>
                    <a:pt x="2326" y="5871"/>
                  </a:cubicBezTo>
                  <a:cubicBezTo>
                    <a:pt x="2471" y="5613"/>
                    <a:pt x="2601" y="5344"/>
                    <a:pt x="2731" y="5066"/>
                  </a:cubicBezTo>
                  <a:cubicBezTo>
                    <a:pt x="2786" y="4953"/>
                    <a:pt x="2837" y="4840"/>
                    <a:pt x="2889" y="4728"/>
                  </a:cubicBezTo>
                  <a:cubicBezTo>
                    <a:pt x="2963" y="4571"/>
                    <a:pt x="3035" y="4413"/>
                    <a:pt x="3109" y="4257"/>
                  </a:cubicBezTo>
                  <a:cubicBezTo>
                    <a:pt x="3238" y="3987"/>
                    <a:pt x="3369" y="3719"/>
                    <a:pt x="3503" y="3451"/>
                  </a:cubicBezTo>
                  <a:cubicBezTo>
                    <a:pt x="3651" y="3160"/>
                    <a:pt x="3787" y="2897"/>
                    <a:pt x="3923" y="2646"/>
                  </a:cubicBezTo>
                  <a:cubicBezTo>
                    <a:pt x="4060" y="2390"/>
                    <a:pt x="4212" y="2124"/>
                    <a:pt x="4374" y="1853"/>
                  </a:cubicBezTo>
                  <a:cubicBezTo>
                    <a:pt x="4732" y="1252"/>
                    <a:pt x="5050" y="776"/>
                    <a:pt x="5373" y="355"/>
                  </a:cubicBezTo>
                  <a:cubicBezTo>
                    <a:pt x="5416" y="300"/>
                    <a:pt x="5462" y="244"/>
                    <a:pt x="5506" y="189"/>
                  </a:cubicBezTo>
                  <a:cubicBezTo>
                    <a:pt x="5544" y="171"/>
                    <a:pt x="5565" y="148"/>
                    <a:pt x="5565" y="119"/>
                  </a:cubicBezTo>
                  <a:cubicBezTo>
                    <a:pt x="5574" y="99"/>
                    <a:pt x="5566" y="83"/>
                    <a:pt x="5555" y="70"/>
                  </a:cubicBezTo>
                  <a:cubicBezTo>
                    <a:pt x="5544" y="59"/>
                    <a:pt x="5532" y="53"/>
                    <a:pt x="5520" y="53"/>
                  </a:cubicBezTo>
                  <a:cubicBezTo>
                    <a:pt x="5518" y="53"/>
                    <a:pt x="5516" y="53"/>
                    <a:pt x="5513" y="53"/>
                  </a:cubicBezTo>
                  <a:cubicBezTo>
                    <a:pt x="5474" y="56"/>
                    <a:pt x="5434" y="57"/>
                    <a:pt x="5396" y="57"/>
                  </a:cubicBezTo>
                  <a:cubicBezTo>
                    <a:pt x="5318" y="57"/>
                    <a:pt x="5244" y="53"/>
                    <a:pt x="5178" y="49"/>
                  </a:cubicBezTo>
                  <a:cubicBezTo>
                    <a:pt x="5108" y="43"/>
                    <a:pt x="5037" y="39"/>
                    <a:pt x="4968" y="32"/>
                  </a:cubicBezTo>
                  <a:lnTo>
                    <a:pt x="4779" y="15"/>
                  </a:lnTo>
                  <a:cubicBezTo>
                    <a:pt x="4679" y="7"/>
                    <a:pt x="4573" y="1"/>
                    <a:pt x="44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8"/>
            <p:cNvSpPr/>
            <p:nvPr/>
          </p:nvSpPr>
          <p:spPr>
            <a:xfrm>
              <a:off x="8739863" y="3698045"/>
              <a:ext cx="81612" cy="110461"/>
            </a:xfrm>
            <a:custGeom>
              <a:avLst/>
              <a:gdLst/>
              <a:ahLst/>
              <a:cxnLst/>
              <a:rect l="l" t="t" r="r" b="b"/>
              <a:pathLst>
                <a:path w="2580" h="3492" extrusionOk="0">
                  <a:moveTo>
                    <a:pt x="1634" y="1"/>
                  </a:moveTo>
                  <a:cubicBezTo>
                    <a:pt x="1613" y="1"/>
                    <a:pt x="1592" y="8"/>
                    <a:pt x="1570" y="15"/>
                  </a:cubicBezTo>
                  <a:cubicBezTo>
                    <a:pt x="1523" y="35"/>
                    <a:pt x="1477" y="64"/>
                    <a:pt x="1441" y="88"/>
                  </a:cubicBezTo>
                  <a:cubicBezTo>
                    <a:pt x="1382" y="128"/>
                    <a:pt x="1325" y="173"/>
                    <a:pt x="1268" y="217"/>
                  </a:cubicBezTo>
                  <a:cubicBezTo>
                    <a:pt x="1156" y="307"/>
                    <a:pt x="1049" y="402"/>
                    <a:pt x="953" y="491"/>
                  </a:cubicBezTo>
                  <a:cubicBezTo>
                    <a:pt x="910" y="531"/>
                    <a:pt x="867" y="569"/>
                    <a:pt x="824" y="611"/>
                  </a:cubicBezTo>
                  <a:cubicBezTo>
                    <a:pt x="760" y="674"/>
                    <a:pt x="701" y="747"/>
                    <a:pt x="641" y="834"/>
                  </a:cubicBezTo>
                  <a:cubicBezTo>
                    <a:pt x="558" y="959"/>
                    <a:pt x="490" y="1111"/>
                    <a:pt x="436" y="1297"/>
                  </a:cubicBezTo>
                  <a:cubicBezTo>
                    <a:pt x="400" y="1420"/>
                    <a:pt x="373" y="1547"/>
                    <a:pt x="347" y="1671"/>
                  </a:cubicBezTo>
                  <a:lnTo>
                    <a:pt x="319" y="1808"/>
                  </a:lnTo>
                  <a:cubicBezTo>
                    <a:pt x="280" y="1984"/>
                    <a:pt x="240" y="2127"/>
                    <a:pt x="193" y="2258"/>
                  </a:cubicBezTo>
                  <a:cubicBezTo>
                    <a:pt x="175" y="2265"/>
                    <a:pt x="160" y="2279"/>
                    <a:pt x="152" y="2293"/>
                  </a:cubicBezTo>
                  <a:cubicBezTo>
                    <a:pt x="110" y="2384"/>
                    <a:pt x="74" y="2481"/>
                    <a:pt x="47" y="2584"/>
                  </a:cubicBezTo>
                  <a:cubicBezTo>
                    <a:pt x="16" y="2700"/>
                    <a:pt x="1" y="2815"/>
                    <a:pt x="1" y="2925"/>
                  </a:cubicBezTo>
                  <a:cubicBezTo>
                    <a:pt x="1" y="3042"/>
                    <a:pt x="25" y="3150"/>
                    <a:pt x="74" y="3243"/>
                  </a:cubicBezTo>
                  <a:cubicBezTo>
                    <a:pt x="85" y="3264"/>
                    <a:pt x="100" y="3281"/>
                    <a:pt x="114" y="3301"/>
                  </a:cubicBezTo>
                  <a:cubicBezTo>
                    <a:pt x="124" y="3316"/>
                    <a:pt x="135" y="3329"/>
                    <a:pt x="147" y="3340"/>
                  </a:cubicBezTo>
                  <a:cubicBezTo>
                    <a:pt x="154" y="3350"/>
                    <a:pt x="164" y="3357"/>
                    <a:pt x="173" y="3366"/>
                  </a:cubicBezTo>
                  <a:cubicBezTo>
                    <a:pt x="218" y="3409"/>
                    <a:pt x="276" y="3443"/>
                    <a:pt x="333" y="3465"/>
                  </a:cubicBezTo>
                  <a:cubicBezTo>
                    <a:pt x="374" y="3480"/>
                    <a:pt x="419" y="3489"/>
                    <a:pt x="466" y="3490"/>
                  </a:cubicBezTo>
                  <a:cubicBezTo>
                    <a:pt x="471" y="3491"/>
                    <a:pt x="476" y="3492"/>
                    <a:pt x="481" y="3492"/>
                  </a:cubicBezTo>
                  <a:cubicBezTo>
                    <a:pt x="493" y="3492"/>
                    <a:pt x="508" y="3490"/>
                    <a:pt x="525" y="3488"/>
                  </a:cubicBezTo>
                  <a:cubicBezTo>
                    <a:pt x="548" y="3483"/>
                    <a:pt x="568" y="3479"/>
                    <a:pt x="589" y="3472"/>
                  </a:cubicBezTo>
                  <a:cubicBezTo>
                    <a:pt x="665" y="3446"/>
                    <a:pt x="732" y="3397"/>
                    <a:pt x="805" y="3321"/>
                  </a:cubicBezTo>
                  <a:cubicBezTo>
                    <a:pt x="870" y="3253"/>
                    <a:pt x="926" y="3173"/>
                    <a:pt x="980" y="3092"/>
                  </a:cubicBezTo>
                  <a:lnTo>
                    <a:pt x="1017" y="3032"/>
                  </a:lnTo>
                  <a:lnTo>
                    <a:pt x="1055" y="2974"/>
                  </a:lnTo>
                  <a:cubicBezTo>
                    <a:pt x="1090" y="2921"/>
                    <a:pt x="1128" y="2868"/>
                    <a:pt x="1169" y="2817"/>
                  </a:cubicBezTo>
                  <a:cubicBezTo>
                    <a:pt x="1249" y="2722"/>
                    <a:pt x="1328" y="2643"/>
                    <a:pt x="1410" y="2581"/>
                  </a:cubicBezTo>
                  <a:cubicBezTo>
                    <a:pt x="1486" y="2528"/>
                    <a:pt x="1557" y="2488"/>
                    <a:pt x="1655" y="2444"/>
                  </a:cubicBezTo>
                  <a:cubicBezTo>
                    <a:pt x="1706" y="2419"/>
                    <a:pt x="1760" y="2398"/>
                    <a:pt x="1813" y="2374"/>
                  </a:cubicBezTo>
                  <a:cubicBezTo>
                    <a:pt x="1872" y="2349"/>
                    <a:pt x="1932" y="2323"/>
                    <a:pt x="1991" y="2295"/>
                  </a:cubicBezTo>
                  <a:cubicBezTo>
                    <a:pt x="2100" y="2243"/>
                    <a:pt x="2194" y="2185"/>
                    <a:pt x="2283" y="2114"/>
                  </a:cubicBezTo>
                  <a:cubicBezTo>
                    <a:pt x="2362" y="2050"/>
                    <a:pt x="2429" y="1968"/>
                    <a:pt x="2484" y="1878"/>
                  </a:cubicBezTo>
                  <a:cubicBezTo>
                    <a:pt x="2505" y="1842"/>
                    <a:pt x="2521" y="1804"/>
                    <a:pt x="2535" y="1764"/>
                  </a:cubicBezTo>
                  <a:cubicBezTo>
                    <a:pt x="2552" y="1715"/>
                    <a:pt x="2559" y="1668"/>
                    <a:pt x="2567" y="1620"/>
                  </a:cubicBezTo>
                  <a:cubicBezTo>
                    <a:pt x="2580" y="1526"/>
                    <a:pt x="2567" y="1417"/>
                    <a:pt x="2528" y="1305"/>
                  </a:cubicBezTo>
                  <a:cubicBezTo>
                    <a:pt x="2506" y="1242"/>
                    <a:pt x="2476" y="1185"/>
                    <a:pt x="2452" y="1142"/>
                  </a:cubicBezTo>
                  <a:cubicBezTo>
                    <a:pt x="2429" y="1104"/>
                    <a:pt x="2399" y="1063"/>
                    <a:pt x="2359" y="1020"/>
                  </a:cubicBezTo>
                  <a:lnTo>
                    <a:pt x="2322" y="983"/>
                  </a:lnTo>
                  <a:cubicBezTo>
                    <a:pt x="2286" y="947"/>
                    <a:pt x="2247" y="916"/>
                    <a:pt x="2207" y="883"/>
                  </a:cubicBezTo>
                  <a:lnTo>
                    <a:pt x="2149" y="833"/>
                  </a:lnTo>
                  <a:cubicBezTo>
                    <a:pt x="2116" y="806"/>
                    <a:pt x="2086" y="776"/>
                    <a:pt x="2055" y="746"/>
                  </a:cubicBezTo>
                  <a:cubicBezTo>
                    <a:pt x="2034" y="723"/>
                    <a:pt x="2012" y="697"/>
                    <a:pt x="1992" y="670"/>
                  </a:cubicBezTo>
                  <a:cubicBezTo>
                    <a:pt x="1975" y="645"/>
                    <a:pt x="1961" y="620"/>
                    <a:pt x="1951" y="595"/>
                  </a:cubicBezTo>
                  <a:cubicBezTo>
                    <a:pt x="1932" y="538"/>
                    <a:pt x="1921" y="475"/>
                    <a:pt x="1911" y="416"/>
                  </a:cubicBezTo>
                  <a:lnTo>
                    <a:pt x="1905" y="388"/>
                  </a:lnTo>
                  <a:cubicBezTo>
                    <a:pt x="1892" y="315"/>
                    <a:pt x="1875" y="230"/>
                    <a:pt x="1835" y="147"/>
                  </a:cubicBezTo>
                  <a:cubicBezTo>
                    <a:pt x="1826" y="124"/>
                    <a:pt x="1809" y="100"/>
                    <a:pt x="1789" y="78"/>
                  </a:cubicBezTo>
                  <a:cubicBezTo>
                    <a:pt x="1763" y="53"/>
                    <a:pt x="1735" y="31"/>
                    <a:pt x="1705" y="18"/>
                  </a:cubicBezTo>
                  <a:cubicBezTo>
                    <a:pt x="1683" y="10"/>
                    <a:pt x="1660" y="1"/>
                    <a:pt x="163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8"/>
            <p:cNvSpPr/>
            <p:nvPr/>
          </p:nvSpPr>
          <p:spPr>
            <a:xfrm>
              <a:off x="8668247" y="3826979"/>
              <a:ext cx="62411" cy="77784"/>
            </a:xfrm>
            <a:custGeom>
              <a:avLst/>
              <a:gdLst/>
              <a:ahLst/>
              <a:cxnLst/>
              <a:rect l="l" t="t" r="r" b="b"/>
              <a:pathLst>
                <a:path w="1973" h="2459" extrusionOk="0">
                  <a:moveTo>
                    <a:pt x="1659" y="0"/>
                  </a:moveTo>
                  <a:cubicBezTo>
                    <a:pt x="1620" y="0"/>
                    <a:pt x="1580" y="7"/>
                    <a:pt x="1543" y="19"/>
                  </a:cubicBezTo>
                  <a:cubicBezTo>
                    <a:pt x="1513" y="27"/>
                    <a:pt x="1480" y="40"/>
                    <a:pt x="1443" y="57"/>
                  </a:cubicBezTo>
                  <a:cubicBezTo>
                    <a:pt x="1439" y="55"/>
                    <a:pt x="1434" y="54"/>
                    <a:pt x="1428" y="54"/>
                  </a:cubicBezTo>
                  <a:cubicBezTo>
                    <a:pt x="1420" y="54"/>
                    <a:pt x="1411" y="56"/>
                    <a:pt x="1404" y="59"/>
                  </a:cubicBezTo>
                  <a:cubicBezTo>
                    <a:pt x="1212" y="142"/>
                    <a:pt x="1032" y="266"/>
                    <a:pt x="847" y="438"/>
                  </a:cubicBezTo>
                  <a:cubicBezTo>
                    <a:pt x="675" y="601"/>
                    <a:pt x="518" y="802"/>
                    <a:pt x="376" y="1035"/>
                  </a:cubicBezTo>
                  <a:cubicBezTo>
                    <a:pt x="249" y="1246"/>
                    <a:pt x="151" y="1472"/>
                    <a:pt x="83" y="1705"/>
                  </a:cubicBezTo>
                  <a:cubicBezTo>
                    <a:pt x="52" y="1813"/>
                    <a:pt x="30" y="1930"/>
                    <a:pt x="15" y="2053"/>
                  </a:cubicBezTo>
                  <a:cubicBezTo>
                    <a:pt x="2" y="2155"/>
                    <a:pt x="1" y="2264"/>
                    <a:pt x="8" y="2396"/>
                  </a:cubicBezTo>
                  <a:cubicBezTo>
                    <a:pt x="10" y="2413"/>
                    <a:pt x="12" y="2426"/>
                    <a:pt x="25" y="2439"/>
                  </a:cubicBezTo>
                  <a:cubicBezTo>
                    <a:pt x="35" y="2450"/>
                    <a:pt x="53" y="2458"/>
                    <a:pt x="70" y="2458"/>
                  </a:cubicBezTo>
                  <a:cubicBezTo>
                    <a:pt x="75" y="2458"/>
                    <a:pt x="79" y="2457"/>
                    <a:pt x="84" y="2456"/>
                  </a:cubicBezTo>
                  <a:cubicBezTo>
                    <a:pt x="226" y="2413"/>
                    <a:pt x="349" y="2331"/>
                    <a:pt x="452" y="2257"/>
                  </a:cubicBezTo>
                  <a:cubicBezTo>
                    <a:pt x="597" y="2152"/>
                    <a:pt x="728" y="2025"/>
                    <a:pt x="841" y="1914"/>
                  </a:cubicBezTo>
                  <a:cubicBezTo>
                    <a:pt x="1005" y="1756"/>
                    <a:pt x="1158" y="1584"/>
                    <a:pt x="1307" y="1416"/>
                  </a:cubicBezTo>
                  <a:cubicBezTo>
                    <a:pt x="1393" y="1319"/>
                    <a:pt x="1480" y="1223"/>
                    <a:pt x="1570" y="1126"/>
                  </a:cubicBezTo>
                  <a:lnTo>
                    <a:pt x="1616" y="1078"/>
                  </a:lnTo>
                  <a:cubicBezTo>
                    <a:pt x="1648" y="1045"/>
                    <a:pt x="1678" y="1015"/>
                    <a:pt x="1708" y="981"/>
                  </a:cubicBezTo>
                  <a:cubicBezTo>
                    <a:pt x="1749" y="935"/>
                    <a:pt x="1786" y="879"/>
                    <a:pt x="1822" y="813"/>
                  </a:cubicBezTo>
                  <a:cubicBezTo>
                    <a:pt x="1855" y="758"/>
                    <a:pt x="1884" y="693"/>
                    <a:pt x="1914" y="614"/>
                  </a:cubicBezTo>
                  <a:cubicBezTo>
                    <a:pt x="1938" y="548"/>
                    <a:pt x="1955" y="474"/>
                    <a:pt x="1965" y="391"/>
                  </a:cubicBezTo>
                  <a:cubicBezTo>
                    <a:pt x="1973" y="329"/>
                    <a:pt x="1968" y="266"/>
                    <a:pt x="1951" y="212"/>
                  </a:cubicBezTo>
                  <a:cubicBezTo>
                    <a:pt x="1937" y="163"/>
                    <a:pt x="1912" y="122"/>
                    <a:pt x="1880" y="87"/>
                  </a:cubicBezTo>
                  <a:cubicBezTo>
                    <a:pt x="1867" y="76"/>
                    <a:pt x="1855" y="65"/>
                    <a:pt x="1841" y="54"/>
                  </a:cubicBezTo>
                  <a:cubicBezTo>
                    <a:pt x="1792" y="20"/>
                    <a:pt x="1729" y="2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8"/>
            <p:cNvSpPr/>
            <p:nvPr/>
          </p:nvSpPr>
          <p:spPr>
            <a:xfrm>
              <a:off x="8854183" y="3777980"/>
              <a:ext cx="39983" cy="19644"/>
            </a:xfrm>
            <a:custGeom>
              <a:avLst/>
              <a:gdLst/>
              <a:ahLst/>
              <a:cxnLst/>
              <a:rect l="l" t="t" r="r" b="b"/>
              <a:pathLst>
                <a:path w="1264" h="621" extrusionOk="0">
                  <a:moveTo>
                    <a:pt x="52" y="1"/>
                  </a:moveTo>
                  <a:cubicBezTo>
                    <a:pt x="35" y="1"/>
                    <a:pt x="18" y="11"/>
                    <a:pt x="9" y="24"/>
                  </a:cubicBezTo>
                  <a:cubicBezTo>
                    <a:pt x="4" y="36"/>
                    <a:pt x="1" y="47"/>
                    <a:pt x="4" y="60"/>
                  </a:cubicBezTo>
                  <a:cubicBezTo>
                    <a:pt x="8" y="74"/>
                    <a:pt x="15" y="81"/>
                    <a:pt x="25" y="90"/>
                  </a:cubicBezTo>
                  <a:cubicBezTo>
                    <a:pt x="108" y="152"/>
                    <a:pt x="194" y="207"/>
                    <a:pt x="283" y="259"/>
                  </a:cubicBezTo>
                  <a:cubicBezTo>
                    <a:pt x="379" y="312"/>
                    <a:pt x="476" y="359"/>
                    <a:pt x="576" y="402"/>
                  </a:cubicBezTo>
                  <a:cubicBezTo>
                    <a:pt x="777" y="489"/>
                    <a:pt x="989" y="558"/>
                    <a:pt x="1199" y="618"/>
                  </a:cubicBezTo>
                  <a:cubicBezTo>
                    <a:pt x="1204" y="620"/>
                    <a:pt x="1208" y="620"/>
                    <a:pt x="1213" y="620"/>
                  </a:cubicBezTo>
                  <a:cubicBezTo>
                    <a:pt x="1233" y="620"/>
                    <a:pt x="1251" y="607"/>
                    <a:pt x="1259" y="587"/>
                  </a:cubicBezTo>
                  <a:cubicBezTo>
                    <a:pt x="1264" y="570"/>
                    <a:pt x="1259" y="552"/>
                    <a:pt x="1248" y="540"/>
                  </a:cubicBezTo>
                  <a:cubicBezTo>
                    <a:pt x="1241" y="534"/>
                    <a:pt x="1234" y="531"/>
                    <a:pt x="1225" y="527"/>
                  </a:cubicBezTo>
                  <a:cubicBezTo>
                    <a:pt x="1003" y="462"/>
                    <a:pt x="783" y="389"/>
                    <a:pt x="569" y="296"/>
                  </a:cubicBezTo>
                  <a:lnTo>
                    <a:pt x="569" y="296"/>
                  </a:lnTo>
                  <a:lnTo>
                    <a:pt x="581" y="302"/>
                  </a:lnTo>
                  <a:cubicBezTo>
                    <a:pt x="495" y="262"/>
                    <a:pt x="412" y="222"/>
                    <a:pt x="330" y="176"/>
                  </a:cubicBezTo>
                  <a:cubicBezTo>
                    <a:pt x="240" y="129"/>
                    <a:pt x="154" y="71"/>
                    <a:pt x="74" y="8"/>
                  </a:cubicBezTo>
                  <a:cubicBezTo>
                    <a:pt x="67" y="3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8"/>
            <p:cNvSpPr/>
            <p:nvPr/>
          </p:nvSpPr>
          <p:spPr>
            <a:xfrm>
              <a:off x="8821570" y="3809233"/>
              <a:ext cx="44380" cy="25116"/>
            </a:xfrm>
            <a:custGeom>
              <a:avLst/>
              <a:gdLst/>
              <a:ahLst/>
              <a:cxnLst/>
              <a:rect l="l" t="t" r="r" b="b"/>
              <a:pathLst>
                <a:path w="1403" h="794" extrusionOk="0">
                  <a:moveTo>
                    <a:pt x="53" y="0"/>
                  </a:moveTo>
                  <a:cubicBezTo>
                    <a:pt x="42" y="0"/>
                    <a:pt x="32" y="4"/>
                    <a:pt x="22" y="13"/>
                  </a:cubicBezTo>
                  <a:cubicBezTo>
                    <a:pt x="4" y="30"/>
                    <a:pt x="1" y="63"/>
                    <a:pt x="21" y="80"/>
                  </a:cubicBezTo>
                  <a:cubicBezTo>
                    <a:pt x="107" y="156"/>
                    <a:pt x="197" y="230"/>
                    <a:pt x="294" y="295"/>
                  </a:cubicBezTo>
                  <a:cubicBezTo>
                    <a:pt x="402" y="368"/>
                    <a:pt x="516" y="432"/>
                    <a:pt x="632" y="489"/>
                  </a:cubicBezTo>
                  <a:cubicBezTo>
                    <a:pt x="861" y="604"/>
                    <a:pt x="1102" y="696"/>
                    <a:pt x="1340" y="792"/>
                  </a:cubicBezTo>
                  <a:cubicBezTo>
                    <a:pt x="1344" y="793"/>
                    <a:pt x="1348" y="794"/>
                    <a:pt x="1353" y="794"/>
                  </a:cubicBezTo>
                  <a:cubicBezTo>
                    <a:pt x="1373" y="794"/>
                    <a:pt x="1392" y="779"/>
                    <a:pt x="1398" y="760"/>
                  </a:cubicBezTo>
                  <a:cubicBezTo>
                    <a:pt x="1403" y="749"/>
                    <a:pt x="1400" y="734"/>
                    <a:pt x="1394" y="724"/>
                  </a:cubicBezTo>
                  <a:cubicBezTo>
                    <a:pt x="1393" y="720"/>
                    <a:pt x="1391" y="717"/>
                    <a:pt x="1387" y="714"/>
                  </a:cubicBezTo>
                  <a:cubicBezTo>
                    <a:pt x="1378" y="711"/>
                    <a:pt x="1371" y="709"/>
                    <a:pt x="1364" y="704"/>
                  </a:cubicBezTo>
                  <a:cubicBezTo>
                    <a:pt x="1202" y="638"/>
                    <a:pt x="1037" y="574"/>
                    <a:pt x="876" y="502"/>
                  </a:cubicBezTo>
                  <a:lnTo>
                    <a:pt x="876" y="502"/>
                  </a:lnTo>
                  <a:lnTo>
                    <a:pt x="887" y="508"/>
                  </a:lnTo>
                  <a:cubicBezTo>
                    <a:pt x="767" y="454"/>
                    <a:pt x="651" y="398"/>
                    <a:pt x="536" y="336"/>
                  </a:cubicBezTo>
                  <a:cubicBezTo>
                    <a:pt x="410" y="266"/>
                    <a:pt x="293" y="187"/>
                    <a:pt x="181" y="97"/>
                  </a:cubicBezTo>
                  <a:lnTo>
                    <a:pt x="181" y="97"/>
                  </a:lnTo>
                  <a:cubicBezTo>
                    <a:pt x="186" y="100"/>
                    <a:pt x="188" y="103"/>
                    <a:pt x="193" y="104"/>
                  </a:cubicBezTo>
                  <a:cubicBezTo>
                    <a:pt x="157" y="76"/>
                    <a:pt x="123" y="46"/>
                    <a:pt x="88" y="16"/>
                  </a:cubicBez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8"/>
            <p:cNvSpPr/>
            <p:nvPr/>
          </p:nvSpPr>
          <p:spPr>
            <a:xfrm>
              <a:off x="8784876" y="3844820"/>
              <a:ext cx="56432" cy="32392"/>
            </a:xfrm>
            <a:custGeom>
              <a:avLst/>
              <a:gdLst/>
              <a:ahLst/>
              <a:cxnLst/>
              <a:rect l="l" t="t" r="r" b="b"/>
              <a:pathLst>
                <a:path w="1784" h="1024" extrusionOk="0">
                  <a:moveTo>
                    <a:pt x="325" y="242"/>
                  </a:moveTo>
                  <a:cubicBezTo>
                    <a:pt x="326" y="244"/>
                    <a:pt x="329" y="245"/>
                    <a:pt x="332" y="247"/>
                  </a:cubicBezTo>
                  <a:cubicBezTo>
                    <a:pt x="330" y="245"/>
                    <a:pt x="329" y="244"/>
                    <a:pt x="325" y="242"/>
                  </a:cubicBezTo>
                  <a:close/>
                  <a:moveTo>
                    <a:pt x="53" y="1"/>
                  </a:moveTo>
                  <a:cubicBezTo>
                    <a:pt x="41" y="1"/>
                    <a:pt x="29" y="5"/>
                    <a:pt x="21" y="15"/>
                  </a:cubicBezTo>
                  <a:cubicBezTo>
                    <a:pt x="1" y="32"/>
                    <a:pt x="1" y="63"/>
                    <a:pt x="18" y="80"/>
                  </a:cubicBezTo>
                  <a:cubicBezTo>
                    <a:pt x="73" y="139"/>
                    <a:pt x="128" y="195"/>
                    <a:pt x="184" y="249"/>
                  </a:cubicBezTo>
                  <a:cubicBezTo>
                    <a:pt x="239" y="297"/>
                    <a:pt x="295" y="342"/>
                    <a:pt x="352" y="387"/>
                  </a:cubicBezTo>
                  <a:cubicBezTo>
                    <a:pt x="488" y="490"/>
                    <a:pt x="634" y="577"/>
                    <a:pt x="786" y="657"/>
                  </a:cubicBezTo>
                  <a:cubicBezTo>
                    <a:pt x="933" y="732"/>
                    <a:pt x="1085" y="796"/>
                    <a:pt x="1237" y="858"/>
                  </a:cubicBezTo>
                  <a:cubicBezTo>
                    <a:pt x="1394" y="918"/>
                    <a:pt x="1556" y="971"/>
                    <a:pt x="1719" y="1023"/>
                  </a:cubicBezTo>
                  <a:cubicBezTo>
                    <a:pt x="1723" y="1023"/>
                    <a:pt x="1727" y="1024"/>
                    <a:pt x="1731" y="1024"/>
                  </a:cubicBezTo>
                  <a:cubicBezTo>
                    <a:pt x="1751" y="1024"/>
                    <a:pt x="1771" y="1011"/>
                    <a:pt x="1778" y="990"/>
                  </a:cubicBezTo>
                  <a:cubicBezTo>
                    <a:pt x="1784" y="974"/>
                    <a:pt x="1778" y="955"/>
                    <a:pt x="1767" y="942"/>
                  </a:cubicBezTo>
                  <a:cubicBezTo>
                    <a:pt x="1764" y="937"/>
                    <a:pt x="1756" y="931"/>
                    <a:pt x="1748" y="930"/>
                  </a:cubicBezTo>
                  <a:cubicBezTo>
                    <a:pt x="1510" y="854"/>
                    <a:pt x="1274" y="772"/>
                    <a:pt x="1045" y="672"/>
                  </a:cubicBezTo>
                  <a:lnTo>
                    <a:pt x="1045" y="672"/>
                  </a:lnTo>
                  <a:lnTo>
                    <a:pt x="1055" y="676"/>
                  </a:lnTo>
                  <a:cubicBezTo>
                    <a:pt x="930" y="622"/>
                    <a:pt x="806" y="560"/>
                    <a:pt x="687" y="490"/>
                  </a:cubicBezTo>
                  <a:cubicBezTo>
                    <a:pt x="561" y="418"/>
                    <a:pt x="443" y="337"/>
                    <a:pt x="330" y="247"/>
                  </a:cubicBezTo>
                  <a:lnTo>
                    <a:pt x="330" y="247"/>
                  </a:lnTo>
                  <a:lnTo>
                    <a:pt x="332" y="249"/>
                  </a:lnTo>
                  <a:cubicBezTo>
                    <a:pt x="329" y="247"/>
                    <a:pt x="326" y="244"/>
                    <a:pt x="323" y="242"/>
                  </a:cubicBezTo>
                  <a:lnTo>
                    <a:pt x="322" y="242"/>
                  </a:lnTo>
                  <a:cubicBezTo>
                    <a:pt x="282" y="208"/>
                    <a:pt x="243" y="173"/>
                    <a:pt x="204" y="138"/>
                  </a:cubicBezTo>
                  <a:cubicBezTo>
                    <a:pt x="164" y="100"/>
                    <a:pt x="124" y="58"/>
                    <a:pt x="87" y="16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8"/>
            <p:cNvSpPr/>
            <p:nvPr/>
          </p:nvSpPr>
          <p:spPr>
            <a:xfrm>
              <a:off x="8751567" y="3890624"/>
              <a:ext cx="59216" cy="27773"/>
            </a:xfrm>
            <a:custGeom>
              <a:avLst/>
              <a:gdLst/>
              <a:ahLst/>
              <a:cxnLst/>
              <a:rect l="l" t="t" r="r" b="b"/>
              <a:pathLst>
                <a:path w="1872" h="878" extrusionOk="0">
                  <a:moveTo>
                    <a:pt x="54" y="0"/>
                  </a:moveTo>
                  <a:cubicBezTo>
                    <a:pt x="41" y="0"/>
                    <a:pt x="28" y="5"/>
                    <a:pt x="19" y="13"/>
                  </a:cubicBezTo>
                  <a:cubicBezTo>
                    <a:pt x="0" y="30"/>
                    <a:pt x="2" y="59"/>
                    <a:pt x="17" y="79"/>
                  </a:cubicBezTo>
                  <a:cubicBezTo>
                    <a:pt x="66" y="137"/>
                    <a:pt x="119" y="190"/>
                    <a:pt x="176" y="240"/>
                  </a:cubicBezTo>
                  <a:cubicBezTo>
                    <a:pt x="234" y="291"/>
                    <a:pt x="297" y="333"/>
                    <a:pt x="361" y="376"/>
                  </a:cubicBezTo>
                  <a:cubicBezTo>
                    <a:pt x="510" y="472"/>
                    <a:pt x="672" y="550"/>
                    <a:pt x="838" y="616"/>
                  </a:cubicBezTo>
                  <a:cubicBezTo>
                    <a:pt x="1002" y="681"/>
                    <a:pt x="1171" y="736"/>
                    <a:pt x="1342" y="780"/>
                  </a:cubicBezTo>
                  <a:cubicBezTo>
                    <a:pt x="1499" y="822"/>
                    <a:pt x="1661" y="853"/>
                    <a:pt x="1823" y="878"/>
                  </a:cubicBezTo>
                  <a:cubicBezTo>
                    <a:pt x="1824" y="878"/>
                    <a:pt x="1825" y="878"/>
                    <a:pt x="1826" y="878"/>
                  </a:cubicBezTo>
                  <a:cubicBezTo>
                    <a:pt x="1838" y="878"/>
                    <a:pt x="1849" y="871"/>
                    <a:pt x="1857" y="865"/>
                  </a:cubicBezTo>
                  <a:cubicBezTo>
                    <a:pt x="1866" y="856"/>
                    <a:pt x="1872" y="843"/>
                    <a:pt x="1872" y="830"/>
                  </a:cubicBezTo>
                  <a:cubicBezTo>
                    <a:pt x="1872" y="817"/>
                    <a:pt x="1866" y="806"/>
                    <a:pt x="1859" y="796"/>
                  </a:cubicBezTo>
                  <a:cubicBezTo>
                    <a:pt x="1849" y="789"/>
                    <a:pt x="1837" y="786"/>
                    <a:pt x="1826" y="785"/>
                  </a:cubicBezTo>
                  <a:cubicBezTo>
                    <a:pt x="1811" y="782"/>
                    <a:pt x="1797" y="780"/>
                    <a:pt x="1783" y="777"/>
                  </a:cubicBezTo>
                  <a:lnTo>
                    <a:pt x="1786" y="777"/>
                  </a:lnTo>
                  <a:cubicBezTo>
                    <a:pt x="1432" y="720"/>
                    <a:pt x="1083" y="623"/>
                    <a:pt x="753" y="478"/>
                  </a:cubicBezTo>
                  <a:lnTo>
                    <a:pt x="753" y="478"/>
                  </a:lnTo>
                  <a:lnTo>
                    <a:pt x="763" y="484"/>
                  </a:lnTo>
                  <a:cubicBezTo>
                    <a:pt x="583" y="402"/>
                    <a:pt x="410" y="306"/>
                    <a:pt x="255" y="185"/>
                  </a:cubicBezTo>
                  <a:lnTo>
                    <a:pt x="255" y="185"/>
                  </a:lnTo>
                  <a:cubicBezTo>
                    <a:pt x="259" y="187"/>
                    <a:pt x="262" y="190"/>
                    <a:pt x="266" y="192"/>
                  </a:cubicBezTo>
                  <a:cubicBezTo>
                    <a:pt x="201" y="137"/>
                    <a:pt x="140" y="79"/>
                    <a:pt x="86" y="14"/>
                  </a:cubicBezTo>
                  <a:cubicBezTo>
                    <a:pt x="78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8"/>
            <p:cNvSpPr/>
            <p:nvPr/>
          </p:nvSpPr>
          <p:spPr>
            <a:xfrm>
              <a:off x="8716676" y="3935668"/>
              <a:ext cx="70003" cy="28754"/>
            </a:xfrm>
            <a:custGeom>
              <a:avLst/>
              <a:gdLst/>
              <a:ahLst/>
              <a:cxnLst/>
              <a:rect l="l" t="t" r="r" b="b"/>
              <a:pathLst>
                <a:path w="2213" h="909" extrusionOk="0">
                  <a:moveTo>
                    <a:pt x="55" y="1"/>
                  </a:moveTo>
                  <a:cubicBezTo>
                    <a:pt x="39" y="1"/>
                    <a:pt x="22" y="9"/>
                    <a:pt x="15" y="23"/>
                  </a:cubicBezTo>
                  <a:cubicBezTo>
                    <a:pt x="1" y="45"/>
                    <a:pt x="8" y="75"/>
                    <a:pt x="31" y="88"/>
                  </a:cubicBezTo>
                  <a:cubicBezTo>
                    <a:pt x="194" y="185"/>
                    <a:pt x="356" y="280"/>
                    <a:pt x="523" y="367"/>
                  </a:cubicBezTo>
                  <a:cubicBezTo>
                    <a:pt x="691" y="457"/>
                    <a:pt x="861" y="538"/>
                    <a:pt x="1036" y="613"/>
                  </a:cubicBezTo>
                  <a:cubicBezTo>
                    <a:pt x="1215" y="689"/>
                    <a:pt x="1401" y="752"/>
                    <a:pt x="1591" y="804"/>
                  </a:cubicBezTo>
                  <a:cubicBezTo>
                    <a:pt x="1779" y="854"/>
                    <a:pt x="1971" y="888"/>
                    <a:pt x="2164" y="908"/>
                  </a:cubicBezTo>
                  <a:cubicBezTo>
                    <a:pt x="2165" y="908"/>
                    <a:pt x="2166" y="908"/>
                    <a:pt x="2166" y="908"/>
                  </a:cubicBezTo>
                  <a:cubicBezTo>
                    <a:pt x="2190" y="908"/>
                    <a:pt x="2213" y="886"/>
                    <a:pt x="2213" y="861"/>
                  </a:cubicBezTo>
                  <a:cubicBezTo>
                    <a:pt x="2213" y="850"/>
                    <a:pt x="2209" y="837"/>
                    <a:pt x="2200" y="828"/>
                  </a:cubicBezTo>
                  <a:cubicBezTo>
                    <a:pt x="2193" y="818"/>
                    <a:pt x="2181" y="815"/>
                    <a:pt x="2170" y="814"/>
                  </a:cubicBezTo>
                  <a:cubicBezTo>
                    <a:pt x="2107" y="807"/>
                    <a:pt x="2044" y="800"/>
                    <a:pt x="1979" y="790"/>
                  </a:cubicBezTo>
                  <a:cubicBezTo>
                    <a:pt x="1806" y="761"/>
                    <a:pt x="1637" y="722"/>
                    <a:pt x="1470" y="671"/>
                  </a:cubicBezTo>
                  <a:cubicBezTo>
                    <a:pt x="1304" y="621"/>
                    <a:pt x="1139" y="556"/>
                    <a:pt x="979" y="486"/>
                  </a:cubicBezTo>
                  <a:lnTo>
                    <a:pt x="979" y="486"/>
                  </a:lnTo>
                  <a:lnTo>
                    <a:pt x="990" y="492"/>
                  </a:lnTo>
                  <a:cubicBezTo>
                    <a:pt x="675" y="351"/>
                    <a:pt x="374" y="184"/>
                    <a:pt x="79" y="8"/>
                  </a:cubicBezTo>
                  <a:cubicBezTo>
                    <a:pt x="72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8"/>
            <p:cNvSpPr/>
            <p:nvPr/>
          </p:nvSpPr>
          <p:spPr>
            <a:xfrm>
              <a:off x="8689093" y="3979922"/>
              <a:ext cx="71648" cy="32075"/>
            </a:xfrm>
            <a:custGeom>
              <a:avLst/>
              <a:gdLst/>
              <a:ahLst/>
              <a:cxnLst/>
              <a:rect l="l" t="t" r="r" b="b"/>
              <a:pathLst>
                <a:path w="2265" h="1014" extrusionOk="0">
                  <a:moveTo>
                    <a:pt x="52" y="1"/>
                  </a:moveTo>
                  <a:cubicBezTo>
                    <a:pt x="40" y="1"/>
                    <a:pt x="29" y="5"/>
                    <a:pt x="21" y="13"/>
                  </a:cubicBezTo>
                  <a:cubicBezTo>
                    <a:pt x="1" y="32"/>
                    <a:pt x="1" y="62"/>
                    <a:pt x="18" y="81"/>
                  </a:cubicBezTo>
                  <a:cubicBezTo>
                    <a:pt x="79" y="147"/>
                    <a:pt x="144" y="210"/>
                    <a:pt x="211" y="268"/>
                  </a:cubicBezTo>
                  <a:cubicBezTo>
                    <a:pt x="283" y="328"/>
                    <a:pt x="364" y="384"/>
                    <a:pt x="444" y="436"/>
                  </a:cubicBezTo>
                  <a:cubicBezTo>
                    <a:pt x="616" y="546"/>
                    <a:pt x="804" y="629"/>
                    <a:pt x="994" y="704"/>
                  </a:cubicBezTo>
                  <a:cubicBezTo>
                    <a:pt x="1195" y="778"/>
                    <a:pt x="1400" y="837"/>
                    <a:pt x="1607" y="887"/>
                  </a:cubicBezTo>
                  <a:cubicBezTo>
                    <a:pt x="1803" y="936"/>
                    <a:pt x="2001" y="976"/>
                    <a:pt x="2200" y="1013"/>
                  </a:cubicBezTo>
                  <a:cubicBezTo>
                    <a:pt x="2205" y="1013"/>
                    <a:pt x="2210" y="1014"/>
                    <a:pt x="2215" y="1014"/>
                  </a:cubicBezTo>
                  <a:cubicBezTo>
                    <a:pt x="2221" y="1014"/>
                    <a:pt x="2228" y="1013"/>
                    <a:pt x="2236" y="1009"/>
                  </a:cubicBezTo>
                  <a:cubicBezTo>
                    <a:pt x="2247" y="1001"/>
                    <a:pt x="2256" y="993"/>
                    <a:pt x="2259" y="980"/>
                  </a:cubicBezTo>
                  <a:cubicBezTo>
                    <a:pt x="2264" y="964"/>
                    <a:pt x="2259" y="947"/>
                    <a:pt x="2246" y="934"/>
                  </a:cubicBezTo>
                  <a:cubicBezTo>
                    <a:pt x="2244" y="927"/>
                    <a:pt x="2237" y="923"/>
                    <a:pt x="2229" y="921"/>
                  </a:cubicBezTo>
                  <a:cubicBezTo>
                    <a:pt x="1757" y="834"/>
                    <a:pt x="1285" y="729"/>
                    <a:pt x="844" y="539"/>
                  </a:cubicBezTo>
                  <a:lnTo>
                    <a:pt x="844" y="539"/>
                  </a:lnTo>
                  <a:lnTo>
                    <a:pt x="854" y="543"/>
                  </a:lnTo>
                  <a:cubicBezTo>
                    <a:pt x="758" y="500"/>
                    <a:pt x="665" y="454"/>
                    <a:pt x="573" y="403"/>
                  </a:cubicBezTo>
                  <a:cubicBezTo>
                    <a:pt x="475" y="347"/>
                    <a:pt x="383" y="284"/>
                    <a:pt x="294" y="212"/>
                  </a:cubicBezTo>
                  <a:lnTo>
                    <a:pt x="294" y="212"/>
                  </a:lnTo>
                  <a:lnTo>
                    <a:pt x="296" y="214"/>
                  </a:lnTo>
                  <a:cubicBezTo>
                    <a:pt x="260" y="185"/>
                    <a:pt x="224" y="155"/>
                    <a:pt x="190" y="124"/>
                  </a:cubicBezTo>
                  <a:cubicBezTo>
                    <a:pt x="154" y="89"/>
                    <a:pt x="121" y="53"/>
                    <a:pt x="86" y="16"/>
                  </a:cubicBezTo>
                  <a:cubicBezTo>
                    <a:pt x="77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8"/>
            <p:cNvSpPr/>
            <p:nvPr/>
          </p:nvSpPr>
          <p:spPr>
            <a:xfrm>
              <a:off x="8765612" y="3697254"/>
              <a:ext cx="40237" cy="63581"/>
            </a:xfrm>
            <a:custGeom>
              <a:avLst/>
              <a:gdLst/>
              <a:ahLst/>
              <a:cxnLst/>
              <a:rect l="l" t="t" r="r" b="b"/>
              <a:pathLst>
                <a:path w="1272" h="2010" extrusionOk="0">
                  <a:moveTo>
                    <a:pt x="191" y="464"/>
                  </a:moveTo>
                  <a:cubicBezTo>
                    <a:pt x="192" y="467"/>
                    <a:pt x="192" y="469"/>
                    <a:pt x="193" y="471"/>
                  </a:cubicBezTo>
                  <a:cubicBezTo>
                    <a:pt x="193" y="469"/>
                    <a:pt x="192" y="467"/>
                    <a:pt x="191" y="464"/>
                  </a:cubicBezTo>
                  <a:close/>
                  <a:moveTo>
                    <a:pt x="553" y="1113"/>
                  </a:moveTo>
                  <a:lnTo>
                    <a:pt x="553" y="1113"/>
                  </a:lnTo>
                  <a:cubicBezTo>
                    <a:pt x="553" y="1113"/>
                    <a:pt x="553" y="1114"/>
                    <a:pt x="554" y="1114"/>
                  </a:cubicBezTo>
                  <a:lnTo>
                    <a:pt x="554" y="1114"/>
                  </a:lnTo>
                  <a:cubicBezTo>
                    <a:pt x="553" y="1113"/>
                    <a:pt x="553" y="1113"/>
                    <a:pt x="553" y="1113"/>
                  </a:cubicBezTo>
                  <a:close/>
                  <a:moveTo>
                    <a:pt x="50" y="0"/>
                  </a:moveTo>
                  <a:cubicBezTo>
                    <a:pt x="37" y="0"/>
                    <a:pt x="24" y="6"/>
                    <a:pt x="16" y="13"/>
                  </a:cubicBezTo>
                  <a:cubicBezTo>
                    <a:pt x="7" y="20"/>
                    <a:pt x="0" y="35"/>
                    <a:pt x="1" y="46"/>
                  </a:cubicBezTo>
                  <a:cubicBezTo>
                    <a:pt x="3" y="82"/>
                    <a:pt x="7" y="118"/>
                    <a:pt x="11" y="153"/>
                  </a:cubicBezTo>
                  <a:cubicBezTo>
                    <a:pt x="19" y="204"/>
                    <a:pt x="30" y="251"/>
                    <a:pt x="40" y="298"/>
                  </a:cubicBezTo>
                  <a:cubicBezTo>
                    <a:pt x="62" y="385"/>
                    <a:pt x="93" y="470"/>
                    <a:pt x="126" y="551"/>
                  </a:cubicBezTo>
                  <a:cubicBezTo>
                    <a:pt x="203" y="745"/>
                    <a:pt x="312" y="927"/>
                    <a:pt x="430" y="1098"/>
                  </a:cubicBezTo>
                  <a:cubicBezTo>
                    <a:pt x="649" y="1422"/>
                    <a:pt x="914" y="1714"/>
                    <a:pt x="1186" y="1995"/>
                  </a:cubicBezTo>
                  <a:cubicBezTo>
                    <a:pt x="1195" y="2005"/>
                    <a:pt x="1208" y="2010"/>
                    <a:pt x="1220" y="2010"/>
                  </a:cubicBezTo>
                  <a:cubicBezTo>
                    <a:pt x="1232" y="2010"/>
                    <a:pt x="1244" y="2005"/>
                    <a:pt x="1253" y="1996"/>
                  </a:cubicBezTo>
                  <a:cubicBezTo>
                    <a:pt x="1272" y="1979"/>
                    <a:pt x="1272" y="1948"/>
                    <a:pt x="1254" y="1930"/>
                  </a:cubicBezTo>
                  <a:cubicBezTo>
                    <a:pt x="1004" y="1673"/>
                    <a:pt x="764" y="1404"/>
                    <a:pt x="554" y="1114"/>
                  </a:cubicBezTo>
                  <a:lnTo>
                    <a:pt x="554" y="1114"/>
                  </a:lnTo>
                  <a:cubicBezTo>
                    <a:pt x="554" y="1115"/>
                    <a:pt x="554" y="1115"/>
                    <a:pt x="554" y="1116"/>
                  </a:cubicBezTo>
                  <a:cubicBezTo>
                    <a:pt x="410" y="909"/>
                    <a:pt x="281" y="695"/>
                    <a:pt x="189" y="461"/>
                  </a:cubicBezTo>
                  <a:lnTo>
                    <a:pt x="189" y="461"/>
                  </a:lnTo>
                  <a:cubicBezTo>
                    <a:pt x="189" y="462"/>
                    <a:pt x="190" y="463"/>
                    <a:pt x="191" y="464"/>
                  </a:cubicBezTo>
                  <a:lnTo>
                    <a:pt x="191" y="464"/>
                  </a:lnTo>
                  <a:cubicBezTo>
                    <a:pt x="167" y="402"/>
                    <a:pt x="147" y="341"/>
                    <a:pt x="132" y="277"/>
                  </a:cubicBezTo>
                  <a:cubicBezTo>
                    <a:pt x="116" y="214"/>
                    <a:pt x="105" y="148"/>
                    <a:pt x="96" y="83"/>
                  </a:cubicBezTo>
                  <a:lnTo>
                    <a:pt x="96" y="93"/>
                  </a:lnTo>
                  <a:cubicBezTo>
                    <a:pt x="95" y="78"/>
                    <a:pt x="93" y="62"/>
                    <a:pt x="93" y="46"/>
                  </a:cubicBezTo>
                  <a:cubicBezTo>
                    <a:pt x="90" y="33"/>
                    <a:pt x="89" y="22"/>
                    <a:pt x="80" y="12"/>
                  </a:cubicBezTo>
                  <a:cubicBezTo>
                    <a:pt x="73" y="6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8"/>
            <p:cNvSpPr/>
            <p:nvPr/>
          </p:nvSpPr>
          <p:spPr>
            <a:xfrm>
              <a:off x="8733062" y="3749448"/>
              <a:ext cx="42672" cy="56432"/>
            </a:xfrm>
            <a:custGeom>
              <a:avLst/>
              <a:gdLst/>
              <a:ahLst/>
              <a:cxnLst/>
              <a:rect l="l" t="t" r="r" b="b"/>
              <a:pathLst>
                <a:path w="1349" h="1784" extrusionOk="0">
                  <a:moveTo>
                    <a:pt x="141" y="204"/>
                  </a:moveTo>
                  <a:lnTo>
                    <a:pt x="143" y="209"/>
                  </a:lnTo>
                  <a:lnTo>
                    <a:pt x="143" y="209"/>
                  </a:lnTo>
                  <a:cubicBezTo>
                    <a:pt x="142" y="208"/>
                    <a:pt x="142" y="206"/>
                    <a:pt x="141" y="204"/>
                  </a:cubicBezTo>
                  <a:close/>
                  <a:moveTo>
                    <a:pt x="1265" y="1648"/>
                  </a:moveTo>
                  <a:lnTo>
                    <a:pt x="1267" y="1649"/>
                  </a:lnTo>
                  <a:cubicBezTo>
                    <a:pt x="1267" y="1649"/>
                    <a:pt x="1267" y="1648"/>
                    <a:pt x="1265" y="1648"/>
                  </a:cubicBezTo>
                  <a:close/>
                  <a:moveTo>
                    <a:pt x="47" y="1"/>
                  </a:moveTo>
                  <a:cubicBezTo>
                    <a:pt x="45" y="1"/>
                    <a:pt x="43" y="1"/>
                    <a:pt x="41" y="1"/>
                  </a:cubicBezTo>
                  <a:cubicBezTo>
                    <a:pt x="15" y="7"/>
                    <a:pt x="1" y="33"/>
                    <a:pt x="5" y="58"/>
                  </a:cubicBezTo>
                  <a:cubicBezTo>
                    <a:pt x="37" y="214"/>
                    <a:pt x="101" y="361"/>
                    <a:pt x="174" y="501"/>
                  </a:cubicBezTo>
                  <a:cubicBezTo>
                    <a:pt x="267" y="673"/>
                    <a:pt x="380" y="833"/>
                    <a:pt x="499" y="988"/>
                  </a:cubicBezTo>
                  <a:cubicBezTo>
                    <a:pt x="622" y="1148"/>
                    <a:pt x="758" y="1298"/>
                    <a:pt x="900" y="1443"/>
                  </a:cubicBezTo>
                  <a:cubicBezTo>
                    <a:pt x="1018" y="1562"/>
                    <a:pt x="1141" y="1676"/>
                    <a:pt x="1275" y="1777"/>
                  </a:cubicBezTo>
                  <a:cubicBezTo>
                    <a:pt x="1281" y="1782"/>
                    <a:pt x="1291" y="1783"/>
                    <a:pt x="1300" y="1783"/>
                  </a:cubicBezTo>
                  <a:cubicBezTo>
                    <a:pt x="1304" y="1783"/>
                    <a:pt x="1308" y="1783"/>
                    <a:pt x="1311" y="1782"/>
                  </a:cubicBezTo>
                  <a:cubicBezTo>
                    <a:pt x="1323" y="1778"/>
                    <a:pt x="1334" y="1771"/>
                    <a:pt x="1340" y="1761"/>
                  </a:cubicBezTo>
                  <a:cubicBezTo>
                    <a:pt x="1347" y="1749"/>
                    <a:pt x="1348" y="1737"/>
                    <a:pt x="1345" y="1727"/>
                  </a:cubicBezTo>
                  <a:cubicBezTo>
                    <a:pt x="1341" y="1712"/>
                    <a:pt x="1334" y="1705"/>
                    <a:pt x="1324" y="1696"/>
                  </a:cubicBezTo>
                  <a:cubicBezTo>
                    <a:pt x="1304" y="1682"/>
                    <a:pt x="1284" y="1665"/>
                    <a:pt x="1265" y="1649"/>
                  </a:cubicBezTo>
                  <a:lnTo>
                    <a:pt x="1265" y="1649"/>
                  </a:lnTo>
                  <a:lnTo>
                    <a:pt x="1268" y="1654"/>
                  </a:lnTo>
                  <a:cubicBezTo>
                    <a:pt x="1129" y="1540"/>
                    <a:pt x="1000" y="1417"/>
                    <a:pt x="879" y="1286"/>
                  </a:cubicBezTo>
                  <a:cubicBezTo>
                    <a:pt x="731" y="1132"/>
                    <a:pt x="597" y="969"/>
                    <a:pt x="472" y="797"/>
                  </a:cubicBezTo>
                  <a:lnTo>
                    <a:pt x="472" y="797"/>
                  </a:lnTo>
                  <a:cubicBezTo>
                    <a:pt x="473" y="799"/>
                    <a:pt x="475" y="802"/>
                    <a:pt x="478" y="804"/>
                  </a:cubicBezTo>
                  <a:cubicBezTo>
                    <a:pt x="345" y="621"/>
                    <a:pt x="224" y="424"/>
                    <a:pt x="144" y="212"/>
                  </a:cubicBezTo>
                  <a:lnTo>
                    <a:pt x="144" y="212"/>
                  </a:lnTo>
                  <a:cubicBezTo>
                    <a:pt x="123" y="156"/>
                    <a:pt x="108" y="99"/>
                    <a:pt x="95" y="38"/>
                  </a:cubicBezTo>
                  <a:cubicBezTo>
                    <a:pt x="94" y="30"/>
                    <a:pt x="91" y="23"/>
                    <a:pt x="85" y="17"/>
                  </a:cubicBezTo>
                  <a:cubicBezTo>
                    <a:pt x="75" y="6"/>
                    <a:pt x="61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8"/>
            <p:cNvSpPr/>
            <p:nvPr/>
          </p:nvSpPr>
          <p:spPr>
            <a:xfrm>
              <a:off x="8705036" y="3804425"/>
              <a:ext cx="30747" cy="39224"/>
            </a:xfrm>
            <a:custGeom>
              <a:avLst/>
              <a:gdLst/>
              <a:ahLst/>
              <a:cxnLst/>
              <a:rect l="l" t="t" r="r" b="b"/>
              <a:pathLst>
                <a:path w="972" h="1240" extrusionOk="0">
                  <a:moveTo>
                    <a:pt x="54" y="1"/>
                  </a:moveTo>
                  <a:cubicBezTo>
                    <a:pt x="47" y="1"/>
                    <a:pt x="40" y="2"/>
                    <a:pt x="34" y="6"/>
                  </a:cubicBezTo>
                  <a:cubicBezTo>
                    <a:pt x="12" y="19"/>
                    <a:pt x="1" y="47"/>
                    <a:pt x="13" y="70"/>
                  </a:cubicBezTo>
                  <a:cubicBezTo>
                    <a:pt x="135" y="292"/>
                    <a:pt x="257" y="513"/>
                    <a:pt x="402" y="722"/>
                  </a:cubicBezTo>
                  <a:cubicBezTo>
                    <a:pt x="472" y="822"/>
                    <a:pt x="548" y="918"/>
                    <a:pt x="629" y="1007"/>
                  </a:cubicBezTo>
                  <a:cubicBezTo>
                    <a:pt x="708" y="1093"/>
                    <a:pt x="795" y="1168"/>
                    <a:pt x="893" y="1233"/>
                  </a:cubicBezTo>
                  <a:cubicBezTo>
                    <a:pt x="900" y="1237"/>
                    <a:pt x="907" y="1240"/>
                    <a:pt x="915" y="1240"/>
                  </a:cubicBezTo>
                  <a:cubicBezTo>
                    <a:pt x="932" y="1240"/>
                    <a:pt x="948" y="1230"/>
                    <a:pt x="957" y="1216"/>
                  </a:cubicBezTo>
                  <a:cubicBezTo>
                    <a:pt x="971" y="1193"/>
                    <a:pt x="963" y="1166"/>
                    <a:pt x="941" y="1151"/>
                  </a:cubicBezTo>
                  <a:cubicBezTo>
                    <a:pt x="908" y="1130"/>
                    <a:pt x="877" y="1107"/>
                    <a:pt x="845" y="1082"/>
                  </a:cubicBezTo>
                  <a:cubicBezTo>
                    <a:pt x="787" y="1032"/>
                    <a:pt x="729" y="978"/>
                    <a:pt x="678" y="921"/>
                  </a:cubicBezTo>
                  <a:cubicBezTo>
                    <a:pt x="613" y="849"/>
                    <a:pt x="555" y="772"/>
                    <a:pt x="497" y="696"/>
                  </a:cubicBezTo>
                  <a:lnTo>
                    <a:pt x="497" y="696"/>
                  </a:lnTo>
                  <a:cubicBezTo>
                    <a:pt x="497" y="697"/>
                    <a:pt x="499" y="697"/>
                    <a:pt x="499" y="699"/>
                  </a:cubicBezTo>
                  <a:cubicBezTo>
                    <a:pt x="349" y="485"/>
                    <a:pt x="223" y="256"/>
                    <a:pt x="98" y="27"/>
                  </a:cubicBezTo>
                  <a:cubicBezTo>
                    <a:pt x="97" y="24"/>
                    <a:pt x="94" y="20"/>
                    <a:pt x="91" y="19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8"/>
            <p:cNvSpPr/>
            <p:nvPr/>
          </p:nvSpPr>
          <p:spPr>
            <a:xfrm>
              <a:off x="8675681" y="3859371"/>
              <a:ext cx="28406" cy="36662"/>
            </a:xfrm>
            <a:custGeom>
              <a:avLst/>
              <a:gdLst/>
              <a:ahLst/>
              <a:cxnLst/>
              <a:rect l="l" t="t" r="r" b="b"/>
              <a:pathLst>
                <a:path w="898" h="1159" extrusionOk="0">
                  <a:moveTo>
                    <a:pt x="134" y="176"/>
                  </a:moveTo>
                  <a:cubicBezTo>
                    <a:pt x="134" y="177"/>
                    <a:pt x="134" y="177"/>
                    <a:pt x="137" y="179"/>
                  </a:cubicBezTo>
                  <a:cubicBezTo>
                    <a:pt x="137" y="177"/>
                    <a:pt x="137" y="177"/>
                    <a:pt x="134" y="176"/>
                  </a:cubicBezTo>
                  <a:close/>
                  <a:moveTo>
                    <a:pt x="134" y="180"/>
                  </a:moveTo>
                  <a:cubicBezTo>
                    <a:pt x="135" y="182"/>
                    <a:pt x="136" y="185"/>
                    <a:pt x="137" y="187"/>
                  </a:cubicBezTo>
                  <a:lnTo>
                    <a:pt x="137" y="187"/>
                  </a:lnTo>
                  <a:cubicBezTo>
                    <a:pt x="137" y="184"/>
                    <a:pt x="136" y="182"/>
                    <a:pt x="134" y="180"/>
                  </a:cubicBezTo>
                  <a:close/>
                  <a:moveTo>
                    <a:pt x="49" y="0"/>
                  </a:moveTo>
                  <a:cubicBezTo>
                    <a:pt x="46" y="0"/>
                    <a:pt x="42" y="0"/>
                    <a:pt x="39" y="1"/>
                  </a:cubicBezTo>
                  <a:cubicBezTo>
                    <a:pt x="15" y="7"/>
                    <a:pt x="1" y="34"/>
                    <a:pt x="4" y="59"/>
                  </a:cubicBezTo>
                  <a:cubicBezTo>
                    <a:pt x="15" y="112"/>
                    <a:pt x="29" y="159"/>
                    <a:pt x="45" y="209"/>
                  </a:cubicBezTo>
                  <a:cubicBezTo>
                    <a:pt x="65" y="265"/>
                    <a:pt x="88" y="316"/>
                    <a:pt x="117" y="368"/>
                  </a:cubicBezTo>
                  <a:cubicBezTo>
                    <a:pt x="170" y="472"/>
                    <a:pt x="240" y="568"/>
                    <a:pt x="316" y="660"/>
                  </a:cubicBezTo>
                  <a:cubicBezTo>
                    <a:pt x="395" y="759"/>
                    <a:pt x="482" y="849"/>
                    <a:pt x="571" y="935"/>
                  </a:cubicBezTo>
                  <a:cubicBezTo>
                    <a:pt x="652" y="1011"/>
                    <a:pt x="737" y="1082"/>
                    <a:pt x="824" y="1153"/>
                  </a:cubicBezTo>
                  <a:cubicBezTo>
                    <a:pt x="830" y="1157"/>
                    <a:pt x="839" y="1159"/>
                    <a:pt x="848" y="1159"/>
                  </a:cubicBezTo>
                  <a:cubicBezTo>
                    <a:pt x="852" y="1159"/>
                    <a:pt x="856" y="1159"/>
                    <a:pt x="860" y="1158"/>
                  </a:cubicBezTo>
                  <a:cubicBezTo>
                    <a:pt x="871" y="1155"/>
                    <a:pt x="883" y="1147"/>
                    <a:pt x="889" y="1137"/>
                  </a:cubicBezTo>
                  <a:cubicBezTo>
                    <a:pt x="896" y="1125"/>
                    <a:pt x="897" y="1114"/>
                    <a:pt x="893" y="1102"/>
                  </a:cubicBezTo>
                  <a:cubicBezTo>
                    <a:pt x="890" y="1088"/>
                    <a:pt x="883" y="1081"/>
                    <a:pt x="871" y="1072"/>
                  </a:cubicBezTo>
                  <a:cubicBezTo>
                    <a:pt x="859" y="1062"/>
                    <a:pt x="847" y="1053"/>
                    <a:pt x="837" y="1044"/>
                  </a:cubicBezTo>
                  <a:lnTo>
                    <a:pt x="837" y="1044"/>
                  </a:lnTo>
                  <a:cubicBezTo>
                    <a:pt x="839" y="1045"/>
                    <a:pt x="841" y="1046"/>
                    <a:pt x="843" y="1047"/>
                  </a:cubicBezTo>
                  <a:cubicBezTo>
                    <a:pt x="649" y="889"/>
                    <a:pt x="469" y="714"/>
                    <a:pt x="319" y="514"/>
                  </a:cubicBezTo>
                  <a:cubicBezTo>
                    <a:pt x="281" y="459"/>
                    <a:pt x="246" y="407"/>
                    <a:pt x="213" y="349"/>
                  </a:cubicBezTo>
                  <a:cubicBezTo>
                    <a:pt x="184" y="297"/>
                    <a:pt x="160" y="242"/>
                    <a:pt x="137" y="187"/>
                  </a:cubicBezTo>
                  <a:lnTo>
                    <a:pt x="137" y="187"/>
                  </a:lnTo>
                  <a:cubicBezTo>
                    <a:pt x="137" y="188"/>
                    <a:pt x="137" y="189"/>
                    <a:pt x="137" y="190"/>
                  </a:cubicBezTo>
                  <a:cubicBezTo>
                    <a:pt x="118" y="140"/>
                    <a:pt x="105" y="91"/>
                    <a:pt x="95" y="40"/>
                  </a:cubicBezTo>
                  <a:cubicBezTo>
                    <a:pt x="94" y="30"/>
                    <a:pt x="90" y="23"/>
                    <a:pt x="84" y="18"/>
                  </a:cubicBez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8"/>
            <p:cNvSpPr/>
            <p:nvPr/>
          </p:nvSpPr>
          <p:spPr>
            <a:xfrm>
              <a:off x="8649995" y="3909793"/>
              <a:ext cx="21415" cy="24262"/>
            </a:xfrm>
            <a:custGeom>
              <a:avLst/>
              <a:gdLst/>
              <a:ahLst/>
              <a:cxnLst/>
              <a:rect l="l" t="t" r="r" b="b"/>
              <a:pathLst>
                <a:path w="677" h="767" extrusionOk="0">
                  <a:moveTo>
                    <a:pt x="51" y="1"/>
                  </a:moveTo>
                  <a:cubicBezTo>
                    <a:pt x="43" y="1"/>
                    <a:pt x="36" y="3"/>
                    <a:pt x="28" y="7"/>
                  </a:cubicBezTo>
                  <a:cubicBezTo>
                    <a:pt x="18" y="11"/>
                    <a:pt x="8" y="22"/>
                    <a:pt x="5" y="35"/>
                  </a:cubicBezTo>
                  <a:cubicBezTo>
                    <a:pt x="1" y="47"/>
                    <a:pt x="4" y="58"/>
                    <a:pt x="8" y="71"/>
                  </a:cubicBezTo>
                  <a:cubicBezTo>
                    <a:pt x="21" y="103"/>
                    <a:pt x="35" y="136"/>
                    <a:pt x="50" y="167"/>
                  </a:cubicBezTo>
                  <a:cubicBezTo>
                    <a:pt x="70" y="209"/>
                    <a:pt x="93" y="250"/>
                    <a:pt x="115" y="289"/>
                  </a:cubicBezTo>
                  <a:cubicBezTo>
                    <a:pt x="154" y="352"/>
                    <a:pt x="198" y="409"/>
                    <a:pt x="244" y="465"/>
                  </a:cubicBezTo>
                  <a:cubicBezTo>
                    <a:pt x="343" y="582"/>
                    <a:pt x="466" y="681"/>
                    <a:pt x="598" y="760"/>
                  </a:cubicBezTo>
                  <a:cubicBezTo>
                    <a:pt x="605" y="765"/>
                    <a:pt x="613" y="767"/>
                    <a:pt x="622" y="767"/>
                  </a:cubicBezTo>
                  <a:cubicBezTo>
                    <a:pt x="638" y="767"/>
                    <a:pt x="654" y="758"/>
                    <a:pt x="662" y="744"/>
                  </a:cubicBezTo>
                  <a:cubicBezTo>
                    <a:pt x="677" y="723"/>
                    <a:pt x="667" y="691"/>
                    <a:pt x="645" y="680"/>
                  </a:cubicBezTo>
                  <a:cubicBezTo>
                    <a:pt x="617" y="661"/>
                    <a:pt x="587" y="641"/>
                    <a:pt x="558" y="622"/>
                  </a:cubicBezTo>
                  <a:cubicBezTo>
                    <a:pt x="531" y="602"/>
                    <a:pt x="505" y="582"/>
                    <a:pt x="479" y="562"/>
                  </a:cubicBezTo>
                  <a:cubicBezTo>
                    <a:pt x="438" y="526"/>
                    <a:pt x="399" y="491"/>
                    <a:pt x="359" y="452"/>
                  </a:cubicBezTo>
                  <a:cubicBezTo>
                    <a:pt x="322" y="415"/>
                    <a:pt x="290" y="372"/>
                    <a:pt x="257" y="330"/>
                  </a:cubicBezTo>
                  <a:cubicBezTo>
                    <a:pt x="226" y="283"/>
                    <a:pt x="193" y="236"/>
                    <a:pt x="166" y="187"/>
                  </a:cubicBezTo>
                  <a:cubicBezTo>
                    <a:pt x="137" y="137"/>
                    <a:pt x="114" y="83"/>
                    <a:pt x="93" y="30"/>
                  </a:cubicBezTo>
                  <a:cubicBezTo>
                    <a:pt x="91" y="25"/>
                    <a:pt x="90" y="22"/>
                    <a:pt x="85" y="21"/>
                  </a:cubicBezTo>
                  <a:cubicBezTo>
                    <a:pt x="80" y="10"/>
                    <a:pt x="71" y="4"/>
                    <a:pt x="64" y="2"/>
                  </a:cubicBezTo>
                  <a:cubicBezTo>
                    <a:pt x="60" y="1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8"/>
            <p:cNvSpPr/>
            <p:nvPr/>
          </p:nvSpPr>
          <p:spPr>
            <a:xfrm>
              <a:off x="8622095" y="3969610"/>
              <a:ext cx="14076" cy="11577"/>
            </a:xfrm>
            <a:custGeom>
              <a:avLst/>
              <a:gdLst/>
              <a:ahLst/>
              <a:cxnLst/>
              <a:rect l="l" t="t" r="r" b="b"/>
              <a:pathLst>
                <a:path w="445" h="366" extrusionOk="0">
                  <a:moveTo>
                    <a:pt x="49" y="1"/>
                  </a:moveTo>
                  <a:cubicBezTo>
                    <a:pt x="45" y="1"/>
                    <a:pt x="42" y="1"/>
                    <a:pt x="38" y="1"/>
                  </a:cubicBezTo>
                  <a:cubicBezTo>
                    <a:pt x="27" y="6"/>
                    <a:pt x="15" y="13"/>
                    <a:pt x="9" y="23"/>
                  </a:cubicBezTo>
                  <a:cubicBezTo>
                    <a:pt x="2" y="34"/>
                    <a:pt x="1" y="46"/>
                    <a:pt x="5" y="59"/>
                  </a:cubicBezTo>
                  <a:cubicBezTo>
                    <a:pt x="8" y="72"/>
                    <a:pt x="15" y="80"/>
                    <a:pt x="27" y="87"/>
                  </a:cubicBezTo>
                  <a:cubicBezTo>
                    <a:pt x="141" y="179"/>
                    <a:pt x="257" y="271"/>
                    <a:pt x="373" y="359"/>
                  </a:cubicBezTo>
                  <a:cubicBezTo>
                    <a:pt x="379" y="364"/>
                    <a:pt x="388" y="366"/>
                    <a:pt x="396" y="366"/>
                  </a:cubicBezTo>
                  <a:cubicBezTo>
                    <a:pt x="400" y="366"/>
                    <a:pt x="404" y="366"/>
                    <a:pt x="407" y="365"/>
                  </a:cubicBezTo>
                  <a:cubicBezTo>
                    <a:pt x="420" y="361"/>
                    <a:pt x="430" y="354"/>
                    <a:pt x="436" y="344"/>
                  </a:cubicBezTo>
                  <a:cubicBezTo>
                    <a:pt x="443" y="332"/>
                    <a:pt x="445" y="321"/>
                    <a:pt x="442" y="308"/>
                  </a:cubicBezTo>
                  <a:cubicBezTo>
                    <a:pt x="439" y="299"/>
                    <a:pt x="436" y="294"/>
                    <a:pt x="430" y="288"/>
                  </a:cubicBezTo>
                  <a:cubicBezTo>
                    <a:pt x="428" y="285"/>
                    <a:pt x="423" y="282"/>
                    <a:pt x="420" y="279"/>
                  </a:cubicBezTo>
                  <a:cubicBezTo>
                    <a:pt x="303" y="189"/>
                    <a:pt x="188" y="99"/>
                    <a:pt x="72" y="7"/>
                  </a:cubicBezTo>
                  <a:cubicBezTo>
                    <a:pt x="66" y="2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8"/>
            <p:cNvSpPr/>
            <p:nvPr/>
          </p:nvSpPr>
          <p:spPr>
            <a:xfrm>
              <a:off x="8711963" y="3771907"/>
              <a:ext cx="177079" cy="270837"/>
            </a:xfrm>
            <a:custGeom>
              <a:avLst/>
              <a:gdLst/>
              <a:ahLst/>
              <a:cxnLst/>
              <a:rect l="l" t="t" r="r" b="b"/>
              <a:pathLst>
                <a:path w="5598" h="8562" extrusionOk="0">
                  <a:moveTo>
                    <a:pt x="5545" y="0"/>
                  </a:moveTo>
                  <a:cubicBezTo>
                    <a:pt x="5533" y="0"/>
                    <a:pt x="5521" y="5"/>
                    <a:pt x="5512" y="14"/>
                  </a:cubicBezTo>
                  <a:cubicBezTo>
                    <a:pt x="5405" y="109"/>
                    <a:pt x="5304" y="208"/>
                    <a:pt x="5206" y="311"/>
                  </a:cubicBezTo>
                  <a:cubicBezTo>
                    <a:pt x="5100" y="424"/>
                    <a:pt x="4999" y="543"/>
                    <a:pt x="4901" y="664"/>
                  </a:cubicBezTo>
                  <a:cubicBezTo>
                    <a:pt x="4717" y="891"/>
                    <a:pt x="4545" y="1127"/>
                    <a:pt x="4371" y="1362"/>
                  </a:cubicBezTo>
                  <a:cubicBezTo>
                    <a:pt x="4286" y="1476"/>
                    <a:pt x="4202" y="1591"/>
                    <a:pt x="4116" y="1704"/>
                  </a:cubicBezTo>
                  <a:cubicBezTo>
                    <a:pt x="4019" y="1831"/>
                    <a:pt x="3918" y="1956"/>
                    <a:pt x="3822" y="2082"/>
                  </a:cubicBezTo>
                  <a:cubicBezTo>
                    <a:pt x="3632" y="2322"/>
                    <a:pt x="3440" y="2563"/>
                    <a:pt x="3251" y="2805"/>
                  </a:cubicBezTo>
                  <a:cubicBezTo>
                    <a:pt x="2872" y="3289"/>
                    <a:pt x="2502" y="3780"/>
                    <a:pt x="2173" y="4298"/>
                  </a:cubicBezTo>
                  <a:cubicBezTo>
                    <a:pt x="1862" y="4788"/>
                    <a:pt x="1597" y="5305"/>
                    <a:pt x="1347" y="5828"/>
                  </a:cubicBezTo>
                  <a:cubicBezTo>
                    <a:pt x="1129" y="6277"/>
                    <a:pt x="926" y="6730"/>
                    <a:pt x="709" y="7176"/>
                  </a:cubicBezTo>
                  <a:cubicBezTo>
                    <a:pt x="495" y="7625"/>
                    <a:pt x="268" y="8067"/>
                    <a:pt x="14" y="8491"/>
                  </a:cubicBezTo>
                  <a:cubicBezTo>
                    <a:pt x="1" y="8512"/>
                    <a:pt x="8" y="8542"/>
                    <a:pt x="29" y="8555"/>
                  </a:cubicBezTo>
                  <a:cubicBezTo>
                    <a:pt x="37" y="8560"/>
                    <a:pt x="45" y="8562"/>
                    <a:pt x="53" y="8562"/>
                  </a:cubicBezTo>
                  <a:cubicBezTo>
                    <a:pt x="69" y="8562"/>
                    <a:pt x="85" y="8554"/>
                    <a:pt x="94" y="8540"/>
                  </a:cubicBezTo>
                  <a:cubicBezTo>
                    <a:pt x="691" y="7547"/>
                    <a:pt x="1120" y="6472"/>
                    <a:pt x="1642" y="5440"/>
                  </a:cubicBezTo>
                  <a:cubicBezTo>
                    <a:pt x="1772" y="5182"/>
                    <a:pt x="1908" y="4926"/>
                    <a:pt x="2055" y="4675"/>
                  </a:cubicBezTo>
                  <a:cubicBezTo>
                    <a:pt x="2206" y="4416"/>
                    <a:pt x="2370" y="4165"/>
                    <a:pt x="2541" y="3918"/>
                  </a:cubicBezTo>
                  <a:cubicBezTo>
                    <a:pt x="2889" y="3413"/>
                    <a:pt x="3271" y="2930"/>
                    <a:pt x="3652" y="2448"/>
                  </a:cubicBezTo>
                  <a:cubicBezTo>
                    <a:pt x="3880" y="2162"/>
                    <a:pt x="4106" y="1876"/>
                    <a:pt x="4326" y="1582"/>
                  </a:cubicBezTo>
                  <a:cubicBezTo>
                    <a:pt x="4541" y="1294"/>
                    <a:pt x="4750" y="1002"/>
                    <a:pt x="4976" y="722"/>
                  </a:cubicBezTo>
                  <a:lnTo>
                    <a:pt x="4976" y="722"/>
                  </a:lnTo>
                  <a:lnTo>
                    <a:pt x="4975" y="723"/>
                  </a:lnTo>
                  <a:cubicBezTo>
                    <a:pt x="5062" y="614"/>
                    <a:pt x="5154" y="508"/>
                    <a:pt x="5249" y="404"/>
                  </a:cubicBezTo>
                  <a:cubicBezTo>
                    <a:pt x="5352" y="292"/>
                    <a:pt x="5463" y="185"/>
                    <a:pt x="5578" y="80"/>
                  </a:cubicBezTo>
                  <a:cubicBezTo>
                    <a:pt x="5598" y="63"/>
                    <a:pt x="5598" y="31"/>
                    <a:pt x="5579" y="14"/>
                  </a:cubicBezTo>
                  <a:cubicBezTo>
                    <a:pt x="5569" y="5"/>
                    <a:pt x="5557" y="0"/>
                    <a:pt x="5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8"/>
            <p:cNvSpPr/>
            <p:nvPr/>
          </p:nvSpPr>
          <p:spPr>
            <a:xfrm>
              <a:off x="8662680" y="3711932"/>
              <a:ext cx="143517" cy="193907"/>
            </a:xfrm>
            <a:custGeom>
              <a:avLst/>
              <a:gdLst/>
              <a:ahLst/>
              <a:cxnLst/>
              <a:rect l="l" t="t" r="r" b="b"/>
              <a:pathLst>
                <a:path w="4537" h="6130" extrusionOk="0">
                  <a:moveTo>
                    <a:pt x="2810" y="1976"/>
                  </a:moveTo>
                  <a:cubicBezTo>
                    <a:pt x="2806" y="1978"/>
                    <a:pt x="2804" y="1980"/>
                    <a:pt x="2803" y="1983"/>
                  </a:cubicBezTo>
                  <a:cubicBezTo>
                    <a:pt x="2804" y="1982"/>
                    <a:pt x="2806" y="1978"/>
                    <a:pt x="2810" y="1976"/>
                  </a:cubicBezTo>
                  <a:close/>
                  <a:moveTo>
                    <a:pt x="4484" y="0"/>
                  </a:moveTo>
                  <a:cubicBezTo>
                    <a:pt x="4473" y="0"/>
                    <a:pt x="4461" y="4"/>
                    <a:pt x="4452" y="13"/>
                  </a:cubicBezTo>
                  <a:cubicBezTo>
                    <a:pt x="4036" y="430"/>
                    <a:pt x="3633" y="861"/>
                    <a:pt x="3248" y="1305"/>
                  </a:cubicBezTo>
                  <a:cubicBezTo>
                    <a:pt x="2876" y="1734"/>
                    <a:pt x="2519" y="2177"/>
                    <a:pt x="2180" y="2632"/>
                  </a:cubicBezTo>
                  <a:cubicBezTo>
                    <a:pt x="1489" y="3553"/>
                    <a:pt x="867" y="4526"/>
                    <a:pt x="304" y="5531"/>
                  </a:cubicBezTo>
                  <a:cubicBezTo>
                    <a:pt x="206" y="5706"/>
                    <a:pt x="108" y="5882"/>
                    <a:pt x="14" y="6058"/>
                  </a:cubicBezTo>
                  <a:cubicBezTo>
                    <a:pt x="1" y="6083"/>
                    <a:pt x="7" y="6111"/>
                    <a:pt x="29" y="6123"/>
                  </a:cubicBezTo>
                  <a:cubicBezTo>
                    <a:pt x="37" y="6127"/>
                    <a:pt x="46" y="6130"/>
                    <a:pt x="55" y="6130"/>
                  </a:cubicBezTo>
                  <a:cubicBezTo>
                    <a:pt x="71" y="6130"/>
                    <a:pt x="87" y="6122"/>
                    <a:pt x="94" y="6107"/>
                  </a:cubicBezTo>
                  <a:cubicBezTo>
                    <a:pt x="485" y="5378"/>
                    <a:pt x="906" y="4665"/>
                    <a:pt x="1357" y="3972"/>
                  </a:cubicBezTo>
                  <a:cubicBezTo>
                    <a:pt x="1804" y="3285"/>
                    <a:pt x="2287" y="2620"/>
                    <a:pt x="2803" y="1982"/>
                  </a:cubicBezTo>
                  <a:lnTo>
                    <a:pt x="2803" y="1982"/>
                  </a:lnTo>
                  <a:lnTo>
                    <a:pt x="2800" y="1983"/>
                  </a:lnTo>
                  <a:cubicBezTo>
                    <a:pt x="3340" y="1319"/>
                    <a:pt x="3914" y="685"/>
                    <a:pt x="4517" y="79"/>
                  </a:cubicBezTo>
                  <a:cubicBezTo>
                    <a:pt x="4536" y="62"/>
                    <a:pt x="4537" y="30"/>
                    <a:pt x="4518" y="13"/>
                  </a:cubicBezTo>
                  <a:cubicBezTo>
                    <a:pt x="4509" y="5"/>
                    <a:pt x="4497" y="0"/>
                    <a:pt x="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9" name="Google Shape;7519;p48"/>
          <p:cNvGrpSpPr/>
          <p:nvPr/>
        </p:nvGrpSpPr>
        <p:grpSpPr>
          <a:xfrm rot="-591285">
            <a:off x="247425" y="3330762"/>
            <a:ext cx="2296575" cy="1463439"/>
            <a:chOff x="2660426" y="4217925"/>
            <a:chExt cx="619287" cy="394626"/>
          </a:xfrm>
        </p:grpSpPr>
        <p:sp>
          <p:nvSpPr>
            <p:cNvPr id="7520" name="Google Shape;7520;p48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8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8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8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8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8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8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8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8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8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8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8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8"/>
            <p:cNvSpPr/>
            <p:nvPr/>
          </p:nvSpPr>
          <p:spPr>
            <a:xfrm>
              <a:off x="2660426" y="4225148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3" name="Google Shape;7533;p48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80CE844-2B6F-791D-FE15-D23628F8615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9450" y="392616"/>
            <a:ext cx="5397907" cy="3520267"/>
          </a:xfrm>
        </p:spPr>
        <p:txBody>
          <a:bodyPr/>
          <a:lstStyle/>
          <a:p>
            <a:r>
              <a:rPr lang="en-US" sz="9600" dirty="0">
                <a:solidFill>
                  <a:schemeClr val="bg1">
                    <a:lumMod val="75000"/>
                  </a:schemeClr>
                </a:solidFill>
              </a:rPr>
              <a:t>THANK</a:t>
            </a:r>
            <a:br>
              <a:rPr lang="en-US" sz="9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9600" dirty="0">
                <a:solidFill>
                  <a:schemeClr val="bg1">
                    <a:lumMod val="75000"/>
                  </a:schemeClr>
                </a:solidFill>
              </a:rPr>
              <a:t>YOU</a:t>
            </a:r>
          </a:p>
        </p:txBody>
      </p:sp>
      <p:grpSp>
        <p:nvGrpSpPr>
          <p:cNvPr id="8" name="Google Shape;14176;p70">
            <a:extLst>
              <a:ext uri="{FF2B5EF4-FFF2-40B4-BE49-F238E27FC236}">
                <a16:creationId xmlns:a16="http://schemas.microsoft.com/office/drawing/2014/main" id="{41CBBC77-B4C5-0E85-031B-D8EDBD956FBA}"/>
              </a:ext>
            </a:extLst>
          </p:cNvPr>
          <p:cNvGrpSpPr/>
          <p:nvPr/>
        </p:nvGrpSpPr>
        <p:grpSpPr>
          <a:xfrm>
            <a:off x="2879293" y="3876017"/>
            <a:ext cx="958118" cy="1001778"/>
            <a:chOff x="2618472" y="2979032"/>
            <a:chExt cx="1401939" cy="1395343"/>
          </a:xfrm>
        </p:grpSpPr>
        <p:sp>
          <p:nvSpPr>
            <p:cNvPr id="9" name="Google Shape;14177;p70">
              <a:extLst>
                <a:ext uri="{FF2B5EF4-FFF2-40B4-BE49-F238E27FC236}">
                  <a16:creationId xmlns:a16="http://schemas.microsoft.com/office/drawing/2014/main" id="{714AF0ED-3015-0F7A-52FC-BB8B7D915B80}"/>
                </a:ext>
              </a:extLst>
            </p:cNvPr>
            <p:cNvSpPr/>
            <p:nvPr/>
          </p:nvSpPr>
          <p:spPr>
            <a:xfrm>
              <a:off x="3128317" y="2979032"/>
              <a:ext cx="85109" cy="1028948"/>
            </a:xfrm>
            <a:custGeom>
              <a:avLst/>
              <a:gdLst/>
              <a:ahLst/>
              <a:cxnLst/>
              <a:rect l="l" t="t" r="r" b="b"/>
              <a:pathLst>
                <a:path w="2996" h="36221" extrusionOk="0">
                  <a:moveTo>
                    <a:pt x="1563" y="0"/>
                  </a:moveTo>
                  <a:cubicBezTo>
                    <a:pt x="1262" y="0"/>
                    <a:pt x="986" y="100"/>
                    <a:pt x="716" y="242"/>
                  </a:cubicBezTo>
                  <a:cubicBezTo>
                    <a:pt x="224" y="505"/>
                    <a:pt x="0" y="925"/>
                    <a:pt x="36" y="1465"/>
                  </a:cubicBezTo>
                  <a:cubicBezTo>
                    <a:pt x="71" y="2015"/>
                    <a:pt x="308" y="2462"/>
                    <a:pt x="827" y="2713"/>
                  </a:cubicBezTo>
                  <a:cubicBezTo>
                    <a:pt x="1146" y="2868"/>
                    <a:pt x="1146" y="2861"/>
                    <a:pt x="1132" y="3193"/>
                  </a:cubicBezTo>
                  <a:cubicBezTo>
                    <a:pt x="1099" y="3918"/>
                    <a:pt x="1068" y="4645"/>
                    <a:pt x="1041" y="5371"/>
                  </a:cubicBezTo>
                  <a:cubicBezTo>
                    <a:pt x="1000" y="6483"/>
                    <a:pt x="1017" y="7597"/>
                    <a:pt x="977" y="8710"/>
                  </a:cubicBezTo>
                  <a:cubicBezTo>
                    <a:pt x="936" y="9888"/>
                    <a:pt x="942" y="11068"/>
                    <a:pt x="915" y="12248"/>
                  </a:cubicBezTo>
                  <a:cubicBezTo>
                    <a:pt x="882" y="13691"/>
                    <a:pt x="891" y="15136"/>
                    <a:pt x="840" y="16579"/>
                  </a:cubicBezTo>
                  <a:cubicBezTo>
                    <a:pt x="787" y="18011"/>
                    <a:pt x="837" y="19447"/>
                    <a:pt x="780" y="20879"/>
                  </a:cubicBezTo>
                  <a:cubicBezTo>
                    <a:pt x="736" y="21990"/>
                    <a:pt x="729" y="23103"/>
                    <a:pt x="712" y="24217"/>
                  </a:cubicBezTo>
                  <a:cubicBezTo>
                    <a:pt x="685" y="25946"/>
                    <a:pt x="672" y="27676"/>
                    <a:pt x="636" y="29405"/>
                  </a:cubicBezTo>
                  <a:cubicBezTo>
                    <a:pt x="610" y="30574"/>
                    <a:pt x="628" y="31742"/>
                    <a:pt x="636" y="32910"/>
                  </a:cubicBezTo>
                  <a:cubicBezTo>
                    <a:pt x="641" y="33915"/>
                    <a:pt x="637" y="34917"/>
                    <a:pt x="638" y="35922"/>
                  </a:cubicBezTo>
                  <a:cubicBezTo>
                    <a:pt x="638" y="36176"/>
                    <a:pt x="655" y="36221"/>
                    <a:pt x="862" y="36221"/>
                  </a:cubicBezTo>
                  <a:cubicBezTo>
                    <a:pt x="884" y="36221"/>
                    <a:pt x="908" y="36220"/>
                    <a:pt x="935" y="36220"/>
                  </a:cubicBezTo>
                  <a:cubicBezTo>
                    <a:pt x="1298" y="36207"/>
                    <a:pt x="1660" y="36177"/>
                    <a:pt x="2023" y="36150"/>
                  </a:cubicBezTo>
                  <a:cubicBezTo>
                    <a:pt x="2339" y="36127"/>
                    <a:pt x="2348" y="36126"/>
                    <a:pt x="2353" y="35801"/>
                  </a:cubicBezTo>
                  <a:cubicBezTo>
                    <a:pt x="2376" y="34632"/>
                    <a:pt x="2404" y="33464"/>
                    <a:pt x="2409" y="32296"/>
                  </a:cubicBezTo>
                  <a:cubicBezTo>
                    <a:pt x="2416" y="29164"/>
                    <a:pt x="2410" y="26031"/>
                    <a:pt x="2410" y="22900"/>
                  </a:cubicBezTo>
                  <a:cubicBezTo>
                    <a:pt x="2410" y="21974"/>
                    <a:pt x="2407" y="21049"/>
                    <a:pt x="2409" y="20129"/>
                  </a:cubicBezTo>
                  <a:cubicBezTo>
                    <a:pt x="2419" y="18330"/>
                    <a:pt x="2355" y="16533"/>
                    <a:pt x="2302" y="14737"/>
                  </a:cubicBezTo>
                  <a:cubicBezTo>
                    <a:pt x="2253" y="13007"/>
                    <a:pt x="2224" y="11276"/>
                    <a:pt x="2175" y="9546"/>
                  </a:cubicBezTo>
                  <a:cubicBezTo>
                    <a:pt x="2133" y="8057"/>
                    <a:pt x="2043" y="6570"/>
                    <a:pt x="2038" y="5081"/>
                  </a:cubicBezTo>
                  <a:cubicBezTo>
                    <a:pt x="2036" y="4364"/>
                    <a:pt x="2055" y="3647"/>
                    <a:pt x="1977" y="2932"/>
                  </a:cubicBezTo>
                  <a:cubicBezTo>
                    <a:pt x="1963" y="2797"/>
                    <a:pt x="2017" y="2726"/>
                    <a:pt x="2125" y="2669"/>
                  </a:cubicBezTo>
                  <a:cubicBezTo>
                    <a:pt x="2304" y="2574"/>
                    <a:pt x="2453" y="2442"/>
                    <a:pt x="2572" y="2281"/>
                  </a:cubicBezTo>
                  <a:cubicBezTo>
                    <a:pt x="2894" y="1844"/>
                    <a:pt x="2996" y="1356"/>
                    <a:pt x="2793" y="845"/>
                  </a:cubicBezTo>
                  <a:cubicBezTo>
                    <a:pt x="2600" y="362"/>
                    <a:pt x="2234" y="61"/>
                    <a:pt x="1698" y="7"/>
                  </a:cubicBezTo>
                  <a:cubicBezTo>
                    <a:pt x="1652" y="2"/>
                    <a:pt x="1607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178;p70">
              <a:extLst>
                <a:ext uri="{FF2B5EF4-FFF2-40B4-BE49-F238E27FC236}">
                  <a16:creationId xmlns:a16="http://schemas.microsoft.com/office/drawing/2014/main" id="{2752CE5E-9F52-EFD6-EB38-701C5FA3880F}"/>
                </a:ext>
              </a:extLst>
            </p:cNvPr>
            <p:cNvSpPr/>
            <p:nvPr/>
          </p:nvSpPr>
          <p:spPr>
            <a:xfrm>
              <a:off x="2852131" y="3240247"/>
              <a:ext cx="734021" cy="567610"/>
            </a:xfrm>
            <a:custGeom>
              <a:avLst/>
              <a:gdLst/>
              <a:ahLst/>
              <a:cxnLst/>
              <a:rect l="l" t="t" r="r" b="b"/>
              <a:pathLst>
                <a:path w="25839" h="19981" extrusionOk="0">
                  <a:moveTo>
                    <a:pt x="15107" y="0"/>
                  </a:moveTo>
                  <a:cubicBezTo>
                    <a:pt x="14952" y="0"/>
                    <a:pt x="14798" y="1"/>
                    <a:pt x="14643" y="2"/>
                  </a:cubicBezTo>
                  <a:cubicBezTo>
                    <a:pt x="14337" y="5"/>
                    <a:pt x="14032" y="6"/>
                    <a:pt x="13726" y="6"/>
                  </a:cubicBezTo>
                  <a:cubicBezTo>
                    <a:pt x="13237" y="6"/>
                    <a:pt x="12749" y="3"/>
                    <a:pt x="12260" y="3"/>
                  </a:cubicBezTo>
                  <a:cubicBezTo>
                    <a:pt x="12260" y="19"/>
                    <a:pt x="12260" y="33"/>
                    <a:pt x="12258" y="46"/>
                  </a:cubicBezTo>
                  <a:lnTo>
                    <a:pt x="4118" y="46"/>
                  </a:lnTo>
                  <a:cubicBezTo>
                    <a:pt x="3909" y="46"/>
                    <a:pt x="3699" y="46"/>
                    <a:pt x="3491" y="60"/>
                  </a:cubicBezTo>
                  <a:cubicBezTo>
                    <a:pt x="3305" y="71"/>
                    <a:pt x="3255" y="166"/>
                    <a:pt x="3338" y="324"/>
                  </a:cubicBezTo>
                  <a:cubicBezTo>
                    <a:pt x="3362" y="372"/>
                    <a:pt x="3404" y="410"/>
                    <a:pt x="3433" y="457"/>
                  </a:cubicBezTo>
                  <a:cubicBezTo>
                    <a:pt x="3770" y="1013"/>
                    <a:pt x="4111" y="1566"/>
                    <a:pt x="4294" y="2202"/>
                  </a:cubicBezTo>
                  <a:cubicBezTo>
                    <a:pt x="4545" y="3074"/>
                    <a:pt x="4715" y="3961"/>
                    <a:pt x="4779" y="4864"/>
                  </a:cubicBezTo>
                  <a:cubicBezTo>
                    <a:pt x="4872" y="6192"/>
                    <a:pt x="4792" y="7508"/>
                    <a:pt x="4532" y="8815"/>
                  </a:cubicBezTo>
                  <a:cubicBezTo>
                    <a:pt x="4091" y="11047"/>
                    <a:pt x="3373" y="13178"/>
                    <a:pt x="2272" y="15176"/>
                  </a:cubicBezTo>
                  <a:cubicBezTo>
                    <a:pt x="1644" y="16317"/>
                    <a:pt x="946" y="17415"/>
                    <a:pt x="230" y="18501"/>
                  </a:cubicBezTo>
                  <a:cubicBezTo>
                    <a:pt x="176" y="18585"/>
                    <a:pt x="116" y="18666"/>
                    <a:pt x="74" y="18755"/>
                  </a:cubicBezTo>
                  <a:cubicBezTo>
                    <a:pt x="0" y="18907"/>
                    <a:pt x="62" y="19013"/>
                    <a:pt x="231" y="19032"/>
                  </a:cubicBezTo>
                  <a:cubicBezTo>
                    <a:pt x="241" y="19032"/>
                    <a:pt x="250" y="19033"/>
                    <a:pt x="260" y="19033"/>
                  </a:cubicBezTo>
                  <a:cubicBezTo>
                    <a:pt x="315" y="19033"/>
                    <a:pt x="372" y="19023"/>
                    <a:pt x="428" y="19015"/>
                  </a:cubicBezTo>
                  <a:cubicBezTo>
                    <a:pt x="809" y="18962"/>
                    <a:pt x="1190" y="18893"/>
                    <a:pt x="1573" y="18856"/>
                  </a:cubicBezTo>
                  <a:cubicBezTo>
                    <a:pt x="2441" y="18771"/>
                    <a:pt x="3309" y="18703"/>
                    <a:pt x="4176" y="18627"/>
                  </a:cubicBezTo>
                  <a:cubicBezTo>
                    <a:pt x="5368" y="18524"/>
                    <a:pt x="6557" y="18407"/>
                    <a:pt x="7755" y="18407"/>
                  </a:cubicBezTo>
                  <a:cubicBezTo>
                    <a:pt x="7783" y="18407"/>
                    <a:pt x="7812" y="18407"/>
                    <a:pt x="7840" y="18408"/>
                  </a:cubicBezTo>
                  <a:cubicBezTo>
                    <a:pt x="9119" y="18415"/>
                    <a:pt x="10397" y="18418"/>
                    <a:pt x="11677" y="18493"/>
                  </a:cubicBezTo>
                  <a:cubicBezTo>
                    <a:pt x="12963" y="18568"/>
                    <a:pt x="14250" y="18671"/>
                    <a:pt x="15533" y="18795"/>
                  </a:cubicBezTo>
                  <a:cubicBezTo>
                    <a:pt x="16739" y="18913"/>
                    <a:pt x="17945" y="19052"/>
                    <a:pt x="19143" y="19232"/>
                  </a:cubicBezTo>
                  <a:cubicBezTo>
                    <a:pt x="20484" y="19436"/>
                    <a:pt x="21810" y="19720"/>
                    <a:pt x="23148" y="19934"/>
                  </a:cubicBezTo>
                  <a:cubicBezTo>
                    <a:pt x="23321" y="19961"/>
                    <a:pt x="23442" y="19981"/>
                    <a:pt x="23535" y="19981"/>
                  </a:cubicBezTo>
                  <a:cubicBezTo>
                    <a:pt x="23757" y="19981"/>
                    <a:pt x="23811" y="19868"/>
                    <a:pt x="24003" y="19486"/>
                  </a:cubicBezTo>
                  <a:cubicBezTo>
                    <a:pt x="24848" y="17792"/>
                    <a:pt x="25366" y="15999"/>
                    <a:pt x="25630" y="14131"/>
                  </a:cubicBezTo>
                  <a:cubicBezTo>
                    <a:pt x="25831" y="12714"/>
                    <a:pt x="25838" y="11294"/>
                    <a:pt x="25633" y="9877"/>
                  </a:cubicBezTo>
                  <a:cubicBezTo>
                    <a:pt x="25190" y="6832"/>
                    <a:pt x="24139" y="4013"/>
                    <a:pt x="22443" y="1442"/>
                  </a:cubicBezTo>
                  <a:cubicBezTo>
                    <a:pt x="22212" y="1091"/>
                    <a:pt x="21966" y="751"/>
                    <a:pt x="21697" y="430"/>
                  </a:cubicBezTo>
                  <a:cubicBezTo>
                    <a:pt x="21559" y="269"/>
                    <a:pt x="21402" y="186"/>
                    <a:pt x="21189" y="166"/>
                  </a:cubicBezTo>
                  <a:cubicBezTo>
                    <a:pt x="20606" y="111"/>
                    <a:pt x="20023" y="118"/>
                    <a:pt x="19438" y="98"/>
                  </a:cubicBezTo>
                  <a:cubicBezTo>
                    <a:pt x="17995" y="51"/>
                    <a:pt x="16552" y="0"/>
                    <a:pt x="151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179;p70">
              <a:extLst>
                <a:ext uri="{FF2B5EF4-FFF2-40B4-BE49-F238E27FC236}">
                  <a16:creationId xmlns:a16="http://schemas.microsoft.com/office/drawing/2014/main" id="{20B72DEC-2DF0-F71C-B999-4BD708AFFAF4}"/>
                </a:ext>
              </a:extLst>
            </p:cNvPr>
            <p:cNvSpPr/>
            <p:nvPr/>
          </p:nvSpPr>
          <p:spPr>
            <a:xfrm>
              <a:off x="3139538" y="3315983"/>
              <a:ext cx="246804" cy="207772"/>
            </a:xfrm>
            <a:custGeom>
              <a:avLst/>
              <a:gdLst/>
              <a:ahLst/>
              <a:cxnLst/>
              <a:rect l="l" t="t" r="r" b="b"/>
              <a:pathLst>
                <a:path w="8688" h="7314" extrusionOk="0">
                  <a:moveTo>
                    <a:pt x="3139" y="2583"/>
                  </a:moveTo>
                  <a:cubicBezTo>
                    <a:pt x="3212" y="2583"/>
                    <a:pt x="3288" y="2590"/>
                    <a:pt x="3365" y="2605"/>
                  </a:cubicBezTo>
                  <a:cubicBezTo>
                    <a:pt x="3804" y="2688"/>
                    <a:pt x="3964" y="2883"/>
                    <a:pt x="3963" y="3330"/>
                  </a:cubicBezTo>
                  <a:cubicBezTo>
                    <a:pt x="3960" y="3872"/>
                    <a:pt x="3548" y="4474"/>
                    <a:pt x="3041" y="4674"/>
                  </a:cubicBezTo>
                  <a:cubicBezTo>
                    <a:pt x="2962" y="4704"/>
                    <a:pt x="2884" y="4722"/>
                    <a:pt x="2803" y="4722"/>
                  </a:cubicBezTo>
                  <a:cubicBezTo>
                    <a:pt x="2755" y="4722"/>
                    <a:pt x="2705" y="4715"/>
                    <a:pt x="2653" y="4702"/>
                  </a:cubicBezTo>
                  <a:cubicBezTo>
                    <a:pt x="2433" y="4648"/>
                    <a:pt x="2241" y="4552"/>
                    <a:pt x="2077" y="4396"/>
                  </a:cubicBezTo>
                  <a:cubicBezTo>
                    <a:pt x="1650" y="3986"/>
                    <a:pt x="1643" y="3418"/>
                    <a:pt x="2100" y="3041"/>
                  </a:cubicBezTo>
                  <a:cubicBezTo>
                    <a:pt x="2403" y="2793"/>
                    <a:pt x="2739" y="2583"/>
                    <a:pt x="3139" y="2583"/>
                  </a:cubicBezTo>
                  <a:close/>
                  <a:moveTo>
                    <a:pt x="5526" y="2625"/>
                  </a:moveTo>
                  <a:cubicBezTo>
                    <a:pt x="5569" y="2625"/>
                    <a:pt x="5613" y="2627"/>
                    <a:pt x="5658" y="2627"/>
                  </a:cubicBezTo>
                  <a:cubicBezTo>
                    <a:pt x="5666" y="2627"/>
                    <a:pt x="5675" y="2627"/>
                    <a:pt x="5683" y="2627"/>
                  </a:cubicBezTo>
                  <a:cubicBezTo>
                    <a:pt x="5918" y="2627"/>
                    <a:pt x="6144" y="2682"/>
                    <a:pt x="6368" y="2761"/>
                  </a:cubicBezTo>
                  <a:cubicBezTo>
                    <a:pt x="6839" y="2925"/>
                    <a:pt x="7069" y="3418"/>
                    <a:pt x="6995" y="3977"/>
                  </a:cubicBezTo>
                  <a:cubicBezTo>
                    <a:pt x="6951" y="4319"/>
                    <a:pt x="6490" y="4698"/>
                    <a:pt x="6083" y="4730"/>
                  </a:cubicBezTo>
                  <a:cubicBezTo>
                    <a:pt x="6061" y="4732"/>
                    <a:pt x="6040" y="4733"/>
                    <a:pt x="6018" y="4733"/>
                  </a:cubicBezTo>
                  <a:cubicBezTo>
                    <a:pt x="5788" y="4733"/>
                    <a:pt x="5591" y="4631"/>
                    <a:pt x="5414" y="4489"/>
                  </a:cubicBezTo>
                  <a:cubicBezTo>
                    <a:pt x="5126" y="4258"/>
                    <a:pt x="4917" y="3961"/>
                    <a:pt x="4801" y="3607"/>
                  </a:cubicBezTo>
                  <a:cubicBezTo>
                    <a:pt x="4639" y="3118"/>
                    <a:pt x="4944" y="2665"/>
                    <a:pt x="5460" y="2627"/>
                  </a:cubicBezTo>
                  <a:cubicBezTo>
                    <a:pt x="5482" y="2625"/>
                    <a:pt x="5504" y="2625"/>
                    <a:pt x="5526" y="2625"/>
                  </a:cubicBezTo>
                  <a:close/>
                  <a:moveTo>
                    <a:pt x="4276" y="4739"/>
                  </a:moveTo>
                  <a:cubicBezTo>
                    <a:pt x="4601" y="4739"/>
                    <a:pt x="4983" y="5243"/>
                    <a:pt x="4873" y="5544"/>
                  </a:cubicBezTo>
                  <a:cubicBezTo>
                    <a:pt x="4835" y="5650"/>
                    <a:pt x="4752" y="5710"/>
                    <a:pt x="4661" y="5710"/>
                  </a:cubicBezTo>
                  <a:cubicBezTo>
                    <a:pt x="4609" y="5710"/>
                    <a:pt x="4555" y="5691"/>
                    <a:pt x="4506" y="5649"/>
                  </a:cubicBezTo>
                  <a:cubicBezTo>
                    <a:pt x="4409" y="5564"/>
                    <a:pt x="4331" y="5457"/>
                    <a:pt x="4243" y="5357"/>
                  </a:cubicBezTo>
                  <a:cubicBezTo>
                    <a:pt x="4126" y="5403"/>
                    <a:pt x="4087" y="5535"/>
                    <a:pt x="3988" y="5601"/>
                  </a:cubicBezTo>
                  <a:cubicBezTo>
                    <a:pt x="3927" y="5644"/>
                    <a:pt x="3865" y="5679"/>
                    <a:pt x="3800" y="5679"/>
                  </a:cubicBezTo>
                  <a:cubicBezTo>
                    <a:pt x="3763" y="5679"/>
                    <a:pt x="3726" y="5668"/>
                    <a:pt x="3687" y="5641"/>
                  </a:cubicBezTo>
                  <a:cubicBezTo>
                    <a:pt x="3595" y="5574"/>
                    <a:pt x="3587" y="5468"/>
                    <a:pt x="3624" y="5373"/>
                  </a:cubicBezTo>
                  <a:cubicBezTo>
                    <a:pt x="3729" y="5110"/>
                    <a:pt x="3917" y="4915"/>
                    <a:pt x="4150" y="4761"/>
                  </a:cubicBezTo>
                  <a:cubicBezTo>
                    <a:pt x="4177" y="4744"/>
                    <a:pt x="4214" y="4743"/>
                    <a:pt x="4246" y="4740"/>
                  </a:cubicBezTo>
                  <a:cubicBezTo>
                    <a:pt x="4256" y="4739"/>
                    <a:pt x="4266" y="4739"/>
                    <a:pt x="4276" y="4739"/>
                  </a:cubicBezTo>
                  <a:close/>
                  <a:moveTo>
                    <a:pt x="4425" y="0"/>
                  </a:moveTo>
                  <a:cubicBezTo>
                    <a:pt x="2569" y="0"/>
                    <a:pt x="822" y="1430"/>
                    <a:pt x="310" y="2727"/>
                  </a:cubicBezTo>
                  <a:cubicBezTo>
                    <a:pt x="1" y="3508"/>
                    <a:pt x="170" y="4396"/>
                    <a:pt x="774" y="4978"/>
                  </a:cubicBezTo>
                  <a:cubicBezTo>
                    <a:pt x="972" y="5173"/>
                    <a:pt x="1194" y="5336"/>
                    <a:pt x="1431" y="5478"/>
                  </a:cubicBezTo>
                  <a:cubicBezTo>
                    <a:pt x="1563" y="5559"/>
                    <a:pt x="1638" y="5628"/>
                    <a:pt x="1581" y="5814"/>
                  </a:cubicBezTo>
                  <a:cubicBezTo>
                    <a:pt x="1489" y="6118"/>
                    <a:pt x="1608" y="6380"/>
                    <a:pt x="1842" y="6584"/>
                  </a:cubicBezTo>
                  <a:cubicBezTo>
                    <a:pt x="1974" y="6700"/>
                    <a:pt x="2115" y="6746"/>
                    <a:pt x="2262" y="6746"/>
                  </a:cubicBezTo>
                  <a:cubicBezTo>
                    <a:pt x="2378" y="6746"/>
                    <a:pt x="2497" y="6718"/>
                    <a:pt x="2618" y="6672"/>
                  </a:cubicBezTo>
                  <a:cubicBezTo>
                    <a:pt x="2746" y="6627"/>
                    <a:pt x="2856" y="6527"/>
                    <a:pt x="3007" y="6520"/>
                  </a:cubicBezTo>
                  <a:cubicBezTo>
                    <a:pt x="3031" y="6672"/>
                    <a:pt x="3043" y="6804"/>
                    <a:pt x="3073" y="6932"/>
                  </a:cubicBezTo>
                  <a:cubicBezTo>
                    <a:pt x="3123" y="7136"/>
                    <a:pt x="3217" y="7225"/>
                    <a:pt x="3389" y="7225"/>
                  </a:cubicBezTo>
                  <a:cubicBezTo>
                    <a:pt x="3432" y="7225"/>
                    <a:pt x="3480" y="7219"/>
                    <a:pt x="3533" y="7208"/>
                  </a:cubicBezTo>
                  <a:cubicBezTo>
                    <a:pt x="3568" y="7201"/>
                    <a:pt x="3602" y="7181"/>
                    <a:pt x="3635" y="7181"/>
                  </a:cubicBezTo>
                  <a:cubicBezTo>
                    <a:pt x="3653" y="7181"/>
                    <a:pt x="3670" y="7186"/>
                    <a:pt x="3687" y="7203"/>
                  </a:cubicBezTo>
                  <a:cubicBezTo>
                    <a:pt x="3766" y="7275"/>
                    <a:pt x="3840" y="7305"/>
                    <a:pt x="3910" y="7305"/>
                  </a:cubicBezTo>
                  <a:cubicBezTo>
                    <a:pt x="4025" y="7305"/>
                    <a:pt x="4129" y="7225"/>
                    <a:pt x="4226" y="7130"/>
                  </a:cubicBezTo>
                  <a:cubicBezTo>
                    <a:pt x="4376" y="7263"/>
                    <a:pt x="4431" y="7313"/>
                    <a:pt x="4518" y="7313"/>
                  </a:cubicBezTo>
                  <a:cubicBezTo>
                    <a:pt x="4568" y="7313"/>
                    <a:pt x="4629" y="7297"/>
                    <a:pt x="4724" y="7269"/>
                  </a:cubicBezTo>
                  <a:cubicBezTo>
                    <a:pt x="4748" y="7262"/>
                    <a:pt x="4769" y="7260"/>
                    <a:pt x="4789" y="7260"/>
                  </a:cubicBezTo>
                  <a:cubicBezTo>
                    <a:pt x="4832" y="7260"/>
                    <a:pt x="4870" y="7272"/>
                    <a:pt x="4913" y="7283"/>
                  </a:cubicBezTo>
                  <a:cubicBezTo>
                    <a:pt x="4970" y="7299"/>
                    <a:pt x="5020" y="7307"/>
                    <a:pt x="5065" y="7307"/>
                  </a:cubicBezTo>
                  <a:cubicBezTo>
                    <a:pt x="5197" y="7307"/>
                    <a:pt x="5287" y="7239"/>
                    <a:pt x="5381" y="7096"/>
                  </a:cubicBezTo>
                  <a:cubicBezTo>
                    <a:pt x="5466" y="6966"/>
                    <a:pt x="5459" y="6807"/>
                    <a:pt x="5526" y="6652"/>
                  </a:cubicBezTo>
                  <a:cubicBezTo>
                    <a:pt x="5740" y="6744"/>
                    <a:pt x="5954" y="6833"/>
                    <a:pt x="6161" y="6833"/>
                  </a:cubicBezTo>
                  <a:cubicBezTo>
                    <a:pt x="6318" y="6833"/>
                    <a:pt x="6471" y="6782"/>
                    <a:pt x="6618" y="6644"/>
                  </a:cubicBezTo>
                  <a:cubicBezTo>
                    <a:pt x="6866" y="6408"/>
                    <a:pt x="6807" y="6125"/>
                    <a:pt x="6633" y="5822"/>
                  </a:cubicBezTo>
                  <a:cubicBezTo>
                    <a:pt x="6963" y="5733"/>
                    <a:pt x="7255" y="5676"/>
                    <a:pt x="7523" y="5546"/>
                  </a:cubicBezTo>
                  <a:cubicBezTo>
                    <a:pt x="7900" y="5366"/>
                    <a:pt x="8226" y="5135"/>
                    <a:pt x="8395" y="4730"/>
                  </a:cubicBezTo>
                  <a:cubicBezTo>
                    <a:pt x="8638" y="4146"/>
                    <a:pt x="8687" y="3560"/>
                    <a:pt x="8418" y="2969"/>
                  </a:cubicBezTo>
                  <a:cubicBezTo>
                    <a:pt x="8123" y="2322"/>
                    <a:pt x="7753" y="1720"/>
                    <a:pt x="7243" y="1222"/>
                  </a:cubicBezTo>
                  <a:cubicBezTo>
                    <a:pt x="6524" y="516"/>
                    <a:pt x="5696" y="74"/>
                    <a:pt x="4646" y="7"/>
                  </a:cubicBezTo>
                  <a:cubicBezTo>
                    <a:pt x="4572" y="2"/>
                    <a:pt x="4499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180;p70">
              <a:extLst>
                <a:ext uri="{FF2B5EF4-FFF2-40B4-BE49-F238E27FC236}">
                  <a16:creationId xmlns:a16="http://schemas.microsoft.com/office/drawing/2014/main" id="{EB12FD66-5A2C-A5A7-313E-9579BAC52191}"/>
                </a:ext>
              </a:extLst>
            </p:cNvPr>
            <p:cNvSpPr/>
            <p:nvPr/>
          </p:nvSpPr>
          <p:spPr>
            <a:xfrm>
              <a:off x="3118970" y="3542682"/>
              <a:ext cx="287569" cy="144850"/>
            </a:xfrm>
            <a:custGeom>
              <a:avLst/>
              <a:gdLst/>
              <a:ahLst/>
              <a:cxnLst/>
              <a:rect l="l" t="t" r="r" b="b"/>
              <a:pathLst>
                <a:path w="10123" h="5099" extrusionOk="0">
                  <a:moveTo>
                    <a:pt x="8777" y="0"/>
                  </a:moveTo>
                  <a:cubicBezTo>
                    <a:pt x="8658" y="0"/>
                    <a:pt x="8533" y="38"/>
                    <a:pt x="8414" y="115"/>
                  </a:cubicBezTo>
                  <a:cubicBezTo>
                    <a:pt x="8170" y="274"/>
                    <a:pt x="8007" y="502"/>
                    <a:pt x="7984" y="789"/>
                  </a:cubicBezTo>
                  <a:cubicBezTo>
                    <a:pt x="7963" y="1038"/>
                    <a:pt x="7826" y="1125"/>
                    <a:pt x="7620" y="1183"/>
                  </a:cubicBezTo>
                  <a:cubicBezTo>
                    <a:pt x="6946" y="1379"/>
                    <a:pt x="6275" y="1590"/>
                    <a:pt x="5597" y="1774"/>
                  </a:cubicBezTo>
                  <a:cubicBezTo>
                    <a:pt x="4282" y="2132"/>
                    <a:pt x="2979" y="2526"/>
                    <a:pt x="1682" y="2942"/>
                  </a:cubicBezTo>
                  <a:cubicBezTo>
                    <a:pt x="1638" y="2956"/>
                    <a:pt x="1598" y="2965"/>
                    <a:pt x="1560" y="2965"/>
                  </a:cubicBezTo>
                  <a:cubicBezTo>
                    <a:pt x="1498" y="2965"/>
                    <a:pt x="1442" y="2941"/>
                    <a:pt x="1384" y="2888"/>
                  </a:cubicBezTo>
                  <a:cubicBezTo>
                    <a:pt x="1247" y="2762"/>
                    <a:pt x="1092" y="2655"/>
                    <a:pt x="918" y="2579"/>
                  </a:cubicBezTo>
                  <a:cubicBezTo>
                    <a:pt x="820" y="2536"/>
                    <a:pt x="726" y="2516"/>
                    <a:pt x="634" y="2516"/>
                  </a:cubicBezTo>
                  <a:cubicBezTo>
                    <a:pt x="494" y="2516"/>
                    <a:pt x="359" y="2563"/>
                    <a:pt x="228" y="2648"/>
                  </a:cubicBezTo>
                  <a:cubicBezTo>
                    <a:pt x="51" y="2763"/>
                    <a:pt x="0" y="2942"/>
                    <a:pt x="91" y="3136"/>
                  </a:cubicBezTo>
                  <a:cubicBezTo>
                    <a:pt x="177" y="3318"/>
                    <a:pt x="294" y="3474"/>
                    <a:pt x="484" y="3564"/>
                  </a:cubicBezTo>
                  <a:cubicBezTo>
                    <a:pt x="620" y="3630"/>
                    <a:pt x="755" y="3698"/>
                    <a:pt x="895" y="3767"/>
                  </a:cubicBezTo>
                  <a:cubicBezTo>
                    <a:pt x="875" y="3811"/>
                    <a:pt x="871" y="3847"/>
                    <a:pt x="845" y="3867"/>
                  </a:cubicBezTo>
                  <a:cubicBezTo>
                    <a:pt x="638" y="4095"/>
                    <a:pt x="618" y="4372"/>
                    <a:pt x="695" y="4642"/>
                  </a:cubicBezTo>
                  <a:cubicBezTo>
                    <a:pt x="766" y="4895"/>
                    <a:pt x="930" y="5099"/>
                    <a:pt x="1169" y="5099"/>
                  </a:cubicBezTo>
                  <a:cubicBezTo>
                    <a:pt x="1258" y="5099"/>
                    <a:pt x="1358" y="5070"/>
                    <a:pt x="1468" y="5006"/>
                  </a:cubicBezTo>
                  <a:cubicBezTo>
                    <a:pt x="1653" y="4898"/>
                    <a:pt x="1809" y="4764"/>
                    <a:pt x="1818" y="4559"/>
                  </a:cubicBezTo>
                  <a:cubicBezTo>
                    <a:pt x="1843" y="4166"/>
                    <a:pt x="2070" y="4038"/>
                    <a:pt x="2411" y="4013"/>
                  </a:cubicBezTo>
                  <a:cubicBezTo>
                    <a:pt x="2443" y="4011"/>
                    <a:pt x="2474" y="3994"/>
                    <a:pt x="2505" y="3983"/>
                  </a:cubicBezTo>
                  <a:cubicBezTo>
                    <a:pt x="3397" y="3703"/>
                    <a:pt x="4285" y="3421"/>
                    <a:pt x="5177" y="3145"/>
                  </a:cubicBezTo>
                  <a:cubicBezTo>
                    <a:pt x="6184" y="2831"/>
                    <a:pt x="7179" y="2485"/>
                    <a:pt x="8166" y="2118"/>
                  </a:cubicBezTo>
                  <a:cubicBezTo>
                    <a:pt x="8216" y="2099"/>
                    <a:pt x="8255" y="2089"/>
                    <a:pt x="8289" y="2089"/>
                  </a:cubicBezTo>
                  <a:cubicBezTo>
                    <a:pt x="8351" y="2089"/>
                    <a:pt x="8396" y="2123"/>
                    <a:pt x="8455" y="2204"/>
                  </a:cubicBezTo>
                  <a:cubicBezTo>
                    <a:pt x="8611" y="2417"/>
                    <a:pt x="8814" y="2597"/>
                    <a:pt x="9064" y="2699"/>
                  </a:cubicBezTo>
                  <a:cubicBezTo>
                    <a:pt x="9152" y="2736"/>
                    <a:pt x="9247" y="2753"/>
                    <a:pt x="9343" y="2753"/>
                  </a:cubicBezTo>
                  <a:cubicBezTo>
                    <a:pt x="9596" y="2753"/>
                    <a:pt x="9852" y="2632"/>
                    <a:pt x="9979" y="2435"/>
                  </a:cubicBezTo>
                  <a:cubicBezTo>
                    <a:pt x="10122" y="2214"/>
                    <a:pt x="10043" y="1891"/>
                    <a:pt x="9786" y="1634"/>
                  </a:cubicBezTo>
                  <a:cubicBezTo>
                    <a:pt x="9633" y="1481"/>
                    <a:pt x="9440" y="1406"/>
                    <a:pt x="9254" y="1309"/>
                  </a:cubicBezTo>
                  <a:cubicBezTo>
                    <a:pt x="9183" y="1274"/>
                    <a:pt x="9070" y="1286"/>
                    <a:pt x="9045" y="1157"/>
                  </a:cubicBezTo>
                  <a:cubicBezTo>
                    <a:pt x="9145" y="1048"/>
                    <a:pt x="9223" y="918"/>
                    <a:pt x="9271" y="769"/>
                  </a:cubicBezTo>
                  <a:cubicBezTo>
                    <a:pt x="9349" y="522"/>
                    <a:pt x="9272" y="250"/>
                    <a:pt x="9094" y="108"/>
                  </a:cubicBezTo>
                  <a:cubicBezTo>
                    <a:pt x="9003" y="36"/>
                    <a:pt x="8893" y="0"/>
                    <a:pt x="8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181;p70">
              <a:extLst>
                <a:ext uri="{FF2B5EF4-FFF2-40B4-BE49-F238E27FC236}">
                  <a16:creationId xmlns:a16="http://schemas.microsoft.com/office/drawing/2014/main" id="{13FF6760-6A28-3449-EF8F-003707B6257B}"/>
                </a:ext>
              </a:extLst>
            </p:cNvPr>
            <p:cNvSpPr/>
            <p:nvPr/>
          </p:nvSpPr>
          <p:spPr>
            <a:xfrm>
              <a:off x="3124879" y="3519160"/>
              <a:ext cx="266349" cy="195870"/>
            </a:xfrm>
            <a:custGeom>
              <a:avLst/>
              <a:gdLst/>
              <a:ahLst/>
              <a:cxnLst/>
              <a:rect l="l" t="t" r="r" b="b"/>
              <a:pathLst>
                <a:path w="9376" h="6895" extrusionOk="0">
                  <a:moveTo>
                    <a:pt x="1258" y="0"/>
                  </a:moveTo>
                  <a:cubicBezTo>
                    <a:pt x="1111" y="0"/>
                    <a:pt x="996" y="67"/>
                    <a:pt x="930" y="218"/>
                  </a:cubicBezTo>
                  <a:cubicBezTo>
                    <a:pt x="850" y="400"/>
                    <a:pt x="798" y="590"/>
                    <a:pt x="877" y="792"/>
                  </a:cubicBezTo>
                  <a:cubicBezTo>
                    <a:pt x="935" y="944"/>
                    <a:pt x="971" y="1103"/>
                    <a:pt x="1018" y="1259"/>
                  </a:cubicBezTo>
                  <a:cubicBezTo>
                    <a:pt x="568" y="1371"/>
                    <a:pt x="454" y="1435"/>
                    <a:pt x="280" y="1676"/>
                  </a:cubicBezTo>
                  <a:cubicBezTo>
                    <a:pt x="1" y="2059"/>
                    <a:pt x="140" y="2446"/>
                    <a:pt x="596" y="2558"/>
                  </a:cubicBezTo>
                  <a:cubicBezTo>
                    <a:pt x="653" y="2572"/>
                    <a:pt x="708" y="2579"/>
                    <a:pt x="761" y="2579"/>
                  </a:cubicBezTo>
                  <a:cubicBezTo>
                    <a:pt x="940" y="2579"/>
                    <a:pt x="1100" y="2506"/>
                    <a:pt x="1245" y="2391"/>
                  </a:cubicBezTo>
                  <a:cubicBezTo>
                    <a:pt x="1319" y="2330"/>
                    <a:pt x="1388" y="2301"/>
                    <a:pt x="1459" y="2301"/>
                  </a:cubicBezTo>
                  <a:cubicBezTo>
                    <a:pt x="1523" y="2301"/>
                    <a:pt x="1588" y="2325"/>
                    <a:pt x="1660" y="2370"/>
                  </a:cubicBezTo>
                  <a:cubicBezTo>
                    <a:pt x="2269" y="2746"/>
                    <a:pt x="2901" y="3078"/>
                    <a:pt x="3524" y="3426"/>
                  </a:cubicBezTo>
                  <a:cubicBezTo>
                    <a:pt x="4731" y="4102"/>
                    <a:pt x="5964" y="4726"/>
                    <a:pt x="7202" y="5343"/>
                  </a:cubicBezTo>
                  <a:cubicBezTo>
                    <a:pt x="7345" y="5414"/>
                    <a:pt x="7408" y="5458"/>
                    <a:pt x="7384" y="5649"/>
                  </a:cubicBezTo>
                  <a:cubicBezTo>
                    <a:pt x="7341" y="5995"/>
                    <a:pt x="7334" y="6361"/>
                    <a:pt x="7603" y="6648"/>
                  </a:cubicBezTo>
                  <a:cubicBezTo>
                    <a:pt x="7751" y="6806"/>
                    <a:pt x="7931" y="6895"/>
                    <a:pt x="8125" y="6895"/>
                  </a:cubicBezTo>
                  <a:cubicBezTo>
                    <a:pt x="8190" y="6895"/>
                    <a:pt x="8256" y="6885"/>
                    <a:pt x="8324" y="6865"/>
                  </a:cubicBezTo>
                  <a:cubicBezTo>
                    <a:pt x="8586" y="6784"/>
                    <a:pt x="8679" y="6550"/>
                    <a:pt x="8706" y="6295"/>
                  </a:cubicBezTo>
                  <a:cubicBezTo>
                    <a:pt x="8721" y="6141"/>
                    <a:pt x="8717" y="5990"/>
                    <a:pt x="8659" y="5839"/>
                  </a:cubicBezTo>
                  <a:cubicBezTo>
                    <a:pt x="8598" y="5687"/>
                    <a:pt x="8557" y="5527"/>
                    <a:pt x="8503" y="5364"/>
                  </a:cubicBezTo>
                  <a:cubicBezTo>
                    <a:pt x="8653" y="5320"/>
                    <a:pt x="8806" y="5292"/>
                    <a:pt x="8948" y="5235"/>
                  </a:cubicBezTo>
                  <a:cubicBezTo>
                    <a:pt x="9209" y="5124"/>
                    <a:pt x="9375" y="4839"/>
                    <a:pt x="9337" y="4607"/>
                  </a:cubicBezTo>
                  <a:cubicBezTo>
                    <a:pt x="9294" y="4354"/>
                    <a:pt x="9069" y="4177"/>
                    <a:pt x="8772" y="4134"/>
                  </a:cubicBezTo>
                  <a:cubicBezTo>
                    <a:pt x="8716" y="4126"/>
                    <a:pt x="8660" y="4122"/>
                    <a:pt x="8605" y="4122"/>
                  </a:cubicBezTo>
                  <a:cubicBezTo>
                    <a:pt x="8412" y="4122"/>
                    <a:pt x="8231" y="4174"/>
                    <a:pt x="8084" y="4297"/>
                  </a:cubicBezTo>
                  <a:cubicBezTo>
                    <a:pt x="7989" y="4378"/>
                    <a:pt x="7900" y="4409"/>
                    <a:pt x="7814" y="4409"/>
                  </a:cubicBezTo>
                  <a:cubicBezTo>
                    <a:pt x="7702" y="4409"/>
                    <a:pt x="7596" y="4356"/>
                    <a:pt x="7488" y="4287"/>
                  </a:cubicBezTo>
                  <a:cubicBezTo>
                    <a:pt x="6998" y="3975"/>
                    <a:pt x="6479" y="3710"/>
                    <a:pt x="5978" y="3412"/>
                  </a:cubicBezTo>
                  <a:cubicBezTo>
                    <a:pt x="4836" y="2731"/>
                    <a:pt x="3684" y="2070"/>
                    <a:pt x="2508" y="1448"/>
                  </a:cubicBezTo>
                  <a:cubicBezTo>
                    <a:pt x="2185" y="1278"/>
                    <a:pt x="1941" y="1106"/>
                    <a:pt x="1942" y="675"/>
                  </a:cubicBezTo>
                  <a:cubicBezTo>
                    <a:pt x="1942" y="354"/>
                    <a:pt x="1749" y="96"/>
                    <a:pt x="1393" y="17"/>
                  </a:cubicBezTo>
                  <a:cubicBezTo>
                    <a:pt x="1346" y="6"/>
                    <a:pt x="1301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82;p70">
              <a:extLst>
                <a:ext uri="{FF2B5EF4-FFF2-40B4-BE49-F238E27FC236}">
                  <a16:creationId xmlns:a16="http://schemas.microsoft.com/office/drawing/2014/main" id="{D1776ED5-A689-D236-A0EA-4F00877C5F4B}"/>
                </a:ext>
              </a:extLst>
            </p:cNvPr>
            <p:cNvSpPr/>
            <p:nvPr/>
          </p:nvSpPr>
          <p:spPr>
            <a:xfrm>
              <a:off x="3153600" y="3069172"/>
              <a:ext cx="227374" cy="135447"/>
            </a:xfrm>
            <a:custGeom>
              <a:avLst/>
              <a:gdLst/>
              <a:ahLst/>
              <a:cxnLst/>
              <a:rect l="l" t="t" r="r" b="b"/>
              <a:pathLst>
                <a:path w="8004" h="4768" extrusionOk="0">
                  <a:moveTo>
                    <a:pt x="2213" y="1"/>
                  </a:moveTo>
                  <a:cubicBezTo>
                    <a:pt x="2115" y="1"/>
                    <a:pt x="2016" y="5"/>
                    <a:pt x="1917" y="14"/>
                  </a:cubicBezTo>
                  <a:cubicBezTo>
                    <a:pt x="1446" y="58"/>
                    <a:pt x="987" y="199"/>
                    <a:pt x="513" y="199"/>
                  </a:cubicBezTo>
                  <a:cubicBezTo>
                    <a:pt x="447" y="199"/>
                    <a:pt x="381" y="196"/>
                    <a:pt x="314" y="190"/>
                  </a:cubicBezTo>
                  <a:cubicBezTo>
                    <a:pt x="304" y="189"/>
                    <a:pt x="294" y="189"/>
                    <a:pt x="284" y="189"/>
                  </a:cubicBezTo>
                  <a:cubicBezTo>
                    <a:pt x="216" y="189"/>
                    <a:pt x="149" y="212"/>
                    <a:pt x="134" y="296"/>
                  </a:cubicBezTo>
                  <a:cubicBezTo>
                    <a:pt x="114" y="403"/>
                    <a:pt x="181" y="454"/>
                    <a:pt x="277" y="481"/>
                  </a:cubicBezTo>
                  <a:cubicBezTo>
                    <a:pt x="386" y="511"/>
                    <a:pt x="496" y="522"/>
                    <a:pt x="606" y="522"/>
                  </a:cubicBezTo>
                  <a:cubicBezTo>
                    <a:pt x="661" y="522"/>
                    <a:pt x="715" y="519"/>
                    <a:pt x="770" y="515"/>
                  </a:cubicBezTo>
                  <a:cubicBezTo>
                    <a:pt x="789" y="513"/>
                    <a:pt x="809" y="512"/>
                    <a:pt x="828" y="512"/>
                  </a:cubicBezTo>
                  <a:cubicBezTo>
                    <a:pt x="1031" y="512"/>
                    <a:pt x="1178" y="609"/>
                    <a:pt x="1309" y="769"/>
                  </a:cubicBezTo>
                  <a:cubicBezTo>
                    <a:pt x="1612" y="1137"/>
                    <a:pt x="1790" y="1556"/>
                    <a:pt x="1826" y="2032"/>
                  </a:cubicBezTo>
                  <a:cubicBezTo>
                    <a:pt x="1883" y="2759"/>
                    <a:pt x="1767" y="3438"/>
                    <a:pt x="1306" y="4031"/>
                  </a:cubicBezTo>
                  <a:cubicBezTo>
                    <a:pt x="1216" y="4147"/>
                    <a:pt x="1121" y="4213"/>
                    <a:pt x="992" y="4213"/>
                  </a:cubicBezTo>
                  <a:cubicBezTo>
                    <a:pt x="958" y="4213"/>
                    <a:pt x="921" y="4208"/>
                    <a:pt x="882" y="4198"/>
                  </a:cubicBezTo>
                  <a:cubicBezTo>
                    <a:pt x="775" y="4172"/>
                    <a:pt x="665" y="4167"/>
                    <a:pt x="555" y="4167"/>
                  </a:cubicBezTo>
                  <a:cubicBezTo>
                    <a:pt x="468" y="4167"/>
                    <a:pt x="380" y="4170"/>
                    <a:pt x="293" y="4170"/>
                  </a:cubicBezTo>
                  <a:cubicBezTo>
                    <a:pt x="281" y="4170"/>
                    <a:pt x="269" y="4170"/>
                    <a:pt x="256" y="4170"/>
                  </a:cubicBezTo>
                  <a:cubicBezTo>
                    <a:pt x="254" y="4170"/>
                    <a:pt x="251" y="4170"/>
                    <a:pt x="249" y="4170"/>
                  </a:cubicBezTo>
                  <a:cubicBezTo>
                    <a:pt x="120" y="4170"/>
                    <a:pt x="4" y="4208"/>
                    <a:pt x="2" y="4364"/>
                  </a:cubicBezTo>
                  <a:cubicBezTo>
                    <a:pt x="1" y="4496"/>
                    <a:pt x="121" y="4501"/>
                    <a:pt x="219" y="4516"/>
                  </a:cubicBezTo>
                  <a:cubicBezTo>
                    <a:pt x="366" y="4541"/>
                    <a:pt x="513" y="4554"/>
                    <a:pt x="658" y="4554"/>
                  </a:cubicBezTo>
                  <a:cubicBezTo>
                    <a:pt x="906" y="4554"/>
                    <a:pt x="1151" y="4516"/>
                    <a:pt x="1394" y="4437"/>
                  </a:cubicBezTo>
                  <a:cubicBezTo>
                    <a:pt x="1690" y="4339"/>
                    <a:pt x="1992" y="4296"/>
                    <a:pt x="2304" y="4288"/>
                  </a:cubicBezTo>
                  <a:cubicBezTo>
                    <a:pt x="2336" y="4287"/>
                    <a:pt x="2368" y="4287"/>
                    <a:pt x="2399" y="4287"/>
                  </a:cubicBezTo>
                  <a:cubicBezTo>
                    <a:pt x="2904" y="4287"/>
                    <a:pt x="3387" y="4392"/>
                    <a:pt x="3866" y="4532"/>
                  </a:cubicBezTo>
                  <a:cubicBezTo>
                    <a:pt x="4376" y="4682"/>
                    <a:pt x="4890" y="4767"/>
                    <a:pt x="5415" y="4767"/>
                  </a:cubicBezTo>
                  <a:cubicBezTo>
                    <a:pt x="5519" y="4767"/>
                    <a:pt x="5623" y="4764"/>
                    <a:pt x="5727" y="4757"/>
                  </a:cubicBezTo>
                  <a:cubicBezTo>
                    <a:pt x="6519" y="4706"/>
                    <a:pt x="7266" y="4506"/>
                    <a:pt x="8004" y="4132"/>
                  </a:cubicBezTo>
                  <a:cubicBezTo>
                    <a:pt x="7929" y="4027"/>
                    <a:pt x="7880" y="3953"/>
                    <a:pt x="7819" y="3886"/>
                  </a:cubicBezTo>
                  <a:cubicBezTo>
                    <a:pt x="7476" y="3479"/>
                    <a:pt x="7068" y="3145"/>
                    <a:pt x="6634" y="2841"/>
                  </a:cubicBezTo>
                  <a:cubicBezTo>
                    <a:pt x="6526" y="2766"/>
                    <a:pt x="6417" y="2691"/>
                    <a:pt x="6314" y="2607"/>
                  </a:cubicBezTo>
                  <a:cubicBezTo>
                    <a:pt x="6243" y="2549"/>
                    <a:pt x="6229" y="2479"/>
                    <a:pt x="6307" y="2411"/>
                  </a:cubicBezTo>
                  <a:cubicBezTo>
                    <a:pt x="6391" y="2340"/>
                    <a:pt x="6470" y="2262"/>
                    <a:pt x="6561" y="2201"/>
                  </a:cubicBezTo>
                  <a:cubicBezTo>
                    <a:pt x="7035" y="1872"/>
                    <a:pt x="7306" y="1397"/>
                    <a:pt x="7510" y="879"/>
                  </a:cubicBezTo>
                  <a:cubicBezTo>
                    <a:pt x="7563" y="749"/>
                    <a:pt x="7703" y="600"/>
                    <a:pt x="7561" y="457"/>
                  </a:cubicBezTo>
                  <a:cubicBezTo>
                    <a:pt x="7519" y="412"/>
                    <a:pt x="7474" y="397"/>
                    <a:pt x="7428" y="397"/>
                  </a:cubicBezTo>
                  <a:cubicBezTo>
                    <a:pt x="7338" y="397"/>
                    <a:pt x="7244" y="459"/>
                    <a:pt x="7160" y="486"/>
                  </a:cubicBezTo>
                  <a:cubicBezTo>
                    <a:pt x="6691" y="636"/>
                    <a:pt x="6225" y="711"/>
                    <a:pt x="5762" y="711"/>
                  </a:cubicBezTo>
                  <a:cubicBezTo>
                    <a:pt x="5221" y="711"/>
                    <a:pt x="4682" y="609"/>
                    <a:pt x="4146" y="407"/>
                  </a:cubicBezTo>
                  <a:cubicBezTo>
                    <a:pt x="3961" y="337"/>
                    <a:pt x="3773" y="276"/>
                    <a:pt x="3580" y="224"/>
                  </a:cubicBezTo>
                  <a:cubicBezTo>
                    <a:pt x="3132" y="96"/>
                    <a:pt x="2677" y="1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83;p70">
              <a:extLst>
                <a:ext uri="{FF2B5EF4-FFF2-40B4-BE49-F238E27FC236}">
                  <a16:creationId xmlns:a16="http://schemas.microsoft.com/office/drawing/2014/main" id="{69CD4E60-B13F-CE90-41C5-A70A5406CC88}"/>
                </a:ext>
              </a:extLst>
            </p:cNvPr>
            <p:cNvSpPr/>
            <p:nvPr/>
          </p:nvSpPr>
          <p:spPr>
            <a:xfrm>
              <a:off x="2618472" y="3766511"/>
              <a:ext cx="1401939" cy="607864"/>
            </a:xfrm>
            <a:custGeom>
              <a:avLst/>
              <a:gdLst/>
              <a:ahLst/>
              <a:cxnLst/>
              <a:rect l="l" t="t" r="r" b="b"/>
              <a:pathLst>
                <a:path w="49351" h="21398" extrusionOk="0">
                  <a:moveTo>
                    <a:pt x="48928" y="1"/>
                  </a:moveTo>
                  <a:cubicBezTo>
                    <a:pt x="48891" y="1"/>
                    <a:pt x="48855" y="2"/>
                    <a:pt x="48818" y="5"/>
                  </a:cubicBezTo>
                  <a:cubicBezTo>
                    <a:pt x="48586" y="15"/>
                    <a:pt x="48360" y="67"/>
                    <a:pt x="48133" y="119"/>
                  </a:cubicBezTo>
                  <a:cubicBezTo>
                    <a:pt x="45781" y="658"/>
                    <a:pt x="43449" y="1281"/>
                    <a:pt x="41082" y="1765"/>
                  </a:cubicBezTo>
                  <a:cubicBezTo>
                    <a:pt x="39627" y="2067"/>
                    <a:pt x="38174" y="2407"/>
                    <a:pt x="36705" y="2634"/>
                  </a:cubicBezTo>
                  <a:cubicBezTo>
                    <a:pt x="35256" y="2857"/>
                    <a:pt x="33818" y="3145"/>
                    <a:pt x="32373" y="3388"/>
                  </a:cubicBezTo>
                  <a:cubicBezTo>
                    <a:pt x="31954" y="3454"/>
                    <a:pt x="31834" y="3586"/>
                    <a:pt x="31773" y="4012"/>
                  </a:cubicBezTo>
                  <a:cubicBezTo>
                    <a:pt x="31729" y="4318"/>
                    <a:pt x="31689" y="4623"/>
                    <a:pt x="31652" y="4929"/>
                  </a:cubicBezTo>
                  <a:cubicBezTo>
                    <a:pt x="31610" y="5290"/>
                    <a:pt x="31611" y="5288"/>
                    <a:pt x="31262" y="5315"/>
                  </a:cubicBezTo>
                  <a:cubicBezTo>
                    <a:pt x="30384" y="5373"/>
                    <a:pt x="29507" y="5493"/>
                    <a:pt x="28625" y="5532"/>
                  </a:cubicBezTo>
                  <a:cubicBezTo>
                    <a:pt x="28297" y="5546"/>
                    <a:pt x="28297" y="5568"/>
                    <a:pt x="28262" y="5911"/>
                  </a:cubicBezTo>
                  <a:cubicBezTo>
                    <a:pt x="28177" y="6717"/>
                    <a:pt x="28089" y="7528"/>
                    <a:pt x="28001" y="8336"/>
                  </a:cubicBezTo>
                  <a:cubicBezTo>
                    <a:pt x="27971" y="8607"/>
                    <a:pt x="27966" y="8609"/>
                    <a:pt x="27705" y="8613"/>
                  </a:cubicBezTo>
                  <a:cubicBezTo>
                    <a:pt x="26538" y="8617"/>
                    <a:pt x="25371" y="8628"/>
                    <a:pt x="24203" y="8628"/>
                  </a:cubicBezTo>
                  <a:cubicBezTo>
                    <a:pt x="23738" y="8628"/>
                    <a:pt x="23273" y="8626"/>
                    <a:pt x="22808" y="8622"/>
                  </a:cubicBezTo>
                  <a:cubicBezTo>
                    <a:pt x="21612" y="8611"/>
                    <a:pt x="20415" y="8605"/>
                    <a:pt x="19218" y="8605"/>
                  </a:cubicBezTo>
                  <a:cubicBezTo>
                    <a:pt x="17238" y="8605"/>
                    <a:pt x="15258" y="8622"/>
                    <a:pt x="13278" y="8668"/>
                  </a:cubicBezTo>
                  <a:cubicBezTo>
                    <a:pt x="12851" y="8678"/>
                    <a:pt x="12419" y="8678"/>
                    <a:pt x="11988" y="8698"/>
                  </a:cubicBezTo>
                  <a:cubicBezTo>
                    <a:pt x="11979" y="8699"/>
                    <a:pt x="11970" y="8699"/>
                    <a:pt x="11961" y="8699"/>
                  </a:cubicBezTo>
                  <a:cubicBezTo>
                    <a:pt x="11823" y="8699"/>
                    <a:pt x="11768" y="8636"/>
                    <a:pt x="11754" y="8500"/>
                  </a:cubicBezTo>
                  <a:cubicBezTo>
                    <a:pt x="11748" y="8433"/>
                    <a:pt x="11739" y="8366"/>
                    <a:pt x="11730" y="8302"/>
                  </a:cubicBezTo>
                  <a:cubicBezTo>
                    <a:pt x="11628" y="7405"/>
                    <a:pt x="11561" y="6507"/>
                    <a:pt x="11514" y="5607"/>
                  </a:cubicBezTo>
                  <a:cubicBezTo>
                    <a:pt x="11493" y="5166"/>
                    <a:pt x="11453" y="5107"/>
                    <a:pt x="11021" y="4993"/>
                  </a:cubicBezTo>
                  <a:cubicBezTo>
                    <a:pt x="10242" y="4789"/>
                    <a:pt x="9448" y="4653"/>
                    <a:pt x="8656" y="4517"/>
                  </a:cubicBezTo>
                  <a:cubicBezTo>
                    <a:pt x="7526" y="4317"/>
                    <a:pt x="6384" y="4197"/>
                    <a:pt x="5256" y="3999"/>
                  </a:cubicBezTo>
                  <a:cubicBezTo>
                    <a:pt x="3768" y="3742"/>
                    <a:pt x="2270" y="3542"/>
                    <a:pt x="774" y="3349"/>
                  </a:cubicBezTo>
                  <a:cubicBezTo>
                    <a:pt x="721" y="3342"/>
                    <a:pt x="672" y="3339"/>
                    <a:pt x="625" y="3339"/>
                  </a:cubicBezTo>
                  <a:cubicBezTo>
                    <a:pt x="325" y="3339"/>
                    <a:pt x="157" y="3489"/>
                    <a:pt x="68" y="3826"/>
                  </a:cubicBezTo>
                  <a:cubicBezTo>
                    <a:pt x="42" y="3929"/>
                    <a:pt x="21" y="4040"/>
                    <a:pt x="15" y="4148"/>
                  </a:cubicBezTo>
                  <a:cubicBezTo>
                    <a:pt x="1" y="4756"/>
                    <a:pt x="43" y="5359"/>
                    <a:pt x="141" y="5961"/>
                  </a:cubicBezTo>
                  <a:cubicBezTo>
                    <a:pt x="249" y="6632"/>
                    <a:pt x="598" y="7095"/>
                    <a:pt x="1269" y="7288"/>
                  </a:cubicBezTo>
                  <a:cubicBezTo>
                    <a:pt x="1351" y="7312"/>
                    <a:pt x="1435" y="7339"/>
                    <a:pt x="1519" y="7369"/>
                  </a:cubicBezTo>
                  <a:cubicBezTo>
                    <a:pt x="2648" y="7780"/>
                    <a:pt x="3797" y="8134"/>
                    <a:pt x="4954" y="8457"/>
                  </a:cubicBezTo>
                  <a:cubicBezTo>
                    <a:pt x="5209" y="8528"/>
                    <a:pt x="5327" y="8658"/>
                    <a:pt x="5380" y="8918"/>
                  </a:cubicBezTo>
                  <a:cubicBezTo>
                    <a:pt x="5392" y="8985"/>
                    <a:pt x="5408" y="9054"/>
                    <a:pt x="5422" y="9121"/>
                  </a:cubicBezTo>
                  <a:cubicBezTo>
                    <a:pt x="5479" y="9383"/>
                    <a:pt x="5539" y="9649"/>
                    <a:pt x="5600" y="9912"/>
                  </a:cubicBezTo>
                  <a:cubicBezTo>
                    <a:pt x="5761" y="10627"/>
                    <a:pt x="5937" y="11338"/>
                    <a:pt x="6130" y="12046"/>
                  </a:cubicBezTo>
                  <a:cubicBezTo>
                    <a:pt x="6201" y="12308"/>
                    <a:pt x="6276" y="12572"/>
                    <a:pt x="6351" y="12836"/>
                  </a:cubicBezTo>
                  <a:cubicBezTo>
                    <a:pt x="6574" y="13585"/>
                    <a:pt x="6817" y="14324"/>
                    <a:pt x="7087" y="15060"/>
                  </a:cubicBezTo>
                  <a:cubicBezTo>
                    <a:pt x="7117" y="15139"/>
                    <a:pt x="7146" y="15217"/>
                    <a:pt x="7177" y="15300"/>
                  </a:cubicBezTo>
                  <a:cubicBezTo>
                    <a:pt x="7279" y="15579"/>
                    <a:pt x="7384" y="15856"/>
                    <a:pt x="7493" y="16131"/>
                  </a:cubicBezTo>
                  <a:cubicBezTo>
                    <a:pt x="7696" y="16646"/>
                    <a:pt x="7923" y="17153"/>
                    <a:pt x="8205" y="17633"/>
                  </a:cubicBezTo>
                  <a:cubicBezTo>
                    <a:pt x="8302" y="17797"/>
                    <a:pt x="8404" y="17955"/>
                    <a:pt x="8517" y="18110"/>
                  </a:cubicBezTo>
                  <a:cubicBezTo>
                    <a:pt x="8760" y="18450"/>
                    <a:pt x="9035" y="18763"/>
                    <a:pt x="9347" y="19034"/>
                  </a:cubicBezTo>
                  <a:cubicBezTo>
                    <a:pt x="9607" y="19266"/>
                    <a:pt x="9897" y="19471"/>
                    <a:pt x="10215" y="19643"/>
                  </a:cubicBezTo>
                  <a:cubicBezTo>
                    <a:pt x="10875" y="20002"/>
                    <a:pt x="11564" y="20290"/>
                    <a:pt x="12297" y="20478"/>
                  </a:cubicBezTo>
                  <a:cubicBezTo>
                    <a:pt x="14875" y="21144"/>
                    <a:pt x="17507" y="21356"/>
                    <a:pt x="20066" y="21397"/>
                  </a:cubicBezTo>
                  <a:cubicBezTo>
                    <a:pt x="20091" y="21398"/>
                    <a:pt x="20116" y="21398"/>
                    <a:pt x="20141" y="21398"/>
                  </a:cubicBezTo>
                  <a:cubicBezTo>
                    <a:pt x="21968" y="21398"/>
                    <a:pt x="23682" y="21192"/>
                    <a:pt x="25390" y="20900"/>
                  </a:cubicBezTo>
                  <a:cubicBezTo>
                    <a:pt x="26940" y="20636"/>
                    <a:pt x="28446" y="20220"/>
                    <a:pt x="29890" y="19602"/>
                  </a:cubicBezTo>
                  <a:cubicBezTo>
                    <a:pt x="30124" y="19502"/>
                    <a:pt x="30356" y="19395"/>
                    <a:pt x="30583" y="19281"/>
                  </a:cubicBezTo>
                  <a:cubicBezTo>
                    <a:pt x="31198" y="18971"/>
                    <a:pt x="31777" y="18610"/>
                    <a:pt x="32302" y="18175"/>
                  </a:cubicBezTo>
                  <a:cubicBezTo>
                    <a:pt x="32737" y="17816"/>
                    <a:pt x="33132" y="17407"/>
                    <a:pt x="33485" y="16935"/>
                  </a:cubicBezTo>
                  <a:cubicBezTo>
                    <a:pt x="33787" y="16528"/>
                    <a:pt x="34078" y="16112"/>
                    <a:pt x="34354" y="15691"/>
                  </a:cubicBezTo>
                  <a:cubicBezTo>
                    <a:pt x="34553" y="15393"/>
                    <a:pt x="34740" y="15088"/>
                    <a:pt x="34926" y="14780"/>
                  </a:cubicBezTo>
                  <a:cubicBezTo>
                    <a:pt x="35309" y="14146"/>
                    <a:pt x="35663" y="13488"/>
                    <a:pt x="35990" y="12819"/>
                  </a:cubicBezTo>
                  <a:cubicBezTo>
                    <a:pt x="35990" y="12816"/>
                    <a:pt x="35994" y="12816"/>
                    <a:pt x="35994" y="12813"/>
                  </a:cubicBezTo>
                  <a:cubicBezTo>
                    <a:pt x="36129" y="12532"/>
                    <a:pt x="36263" y="12257"/>
                    <a:pt x="36398" y="11976"/>
                  </a:cubicBezTo>
                  <a:cubicBezTo>
                    <a:pt x="36737" y="11261"/>
                    <a:pt x="37071" y="10545"/>
                    <a:pt x="37407" y="9833"/>
                  </a:cubicBezTo>
                  <a:cubicBezTo>
                    <a:pt x="37422" y="9797"/>
                    <a:pt x="37442" y="9759"/>
                    <a:pt x="37458" y="9724"/>
                  </a:cubicBezTo>
                  <a:cubicBezTo>
                    <a:pt x="37588" y="9449"/>
                    <a:pt x="37716" y="9169"/>
                    <a:pt x="37841" y="8893"/>
                  </a:cubicBezTo>
                  <a:cubicBezTo>
                    <a:pt x="38421" y="7610"/>
                    <a:pt x="38968" y="6318"/>
                    <a:pt x="39581" y="5051"/>
                  </a:cubicBezTo>
                  <a:cubicBezTo>
                    <a:pt x="39681" y="4524"/>
                    <a:pt x="40054" y="4304"/>
                    <a:pt x="40515" y="4097"/>
                  </a:cubicBezTo>
                  <a:cubicBezTo>
                    <a:pt x="42323" y="3293"/>
                    <a:pt x="44132" y="2478"/>
                    <a:pt x="45959" y="1704"/>
                  </a:cubicBezTo>
                  <a:cubicBezTo>
                    <a:pt x="47010" y="1254"/>
                    <a:pt x="48073" y="832"/>
                    <a:pt x="49132" y="392"/>
                  </a:cubicBezTo>
                  <a:cubicBezTo>
                    <a:pt x="49212" y="359"/>
                    <a:pt x="49350" y="354"/>
                    <a:pt x="49316" y="213"/>
                  </a:cubicBezTo>
                  <a:cubicBezTo>
                    <a:pt x="49289" y="93"/>
                    <a:pt x="49201" y="26"/>
                    <a:pt x="49082" y="10"/>
                  </a:cubicBezTo>
                  <a:cubicBezTo>
                    <a:pt x="49031" y="4"/>
                    <a:pt x="48980" y="1"/>
                    <a:pt x="48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84;p70">
              <a:extLst>
                <a:ext uri="{FF2B5EF4-FFF2-40B4-BE49-F238E27FC236}">
                  <a16:creationId xmlns:a16="http://schemas.microsoft.com/office/drawing/2014/main" id="{4F5026A7-61E5-FA0A-BD21-A9DCCA1D999B}"/>
                </a:ext>
              </a:extLst>
            </p:cNvPr>
            <p:cNvSpPr/>
            <p:nvPr/>
          </p:nvSpPr>
          <p:spPr>
            <a:xfrm>
              <a:off x="2933918" y="3937473"/>
              <a:ext cx="497756" cy="84825"/>
            </a:xfrm>
            <a:custGeom>
              <a:avLst/>
              <a:gdLst/>
              <a:ahLst/>
              <a:cxnLst/>
              <a:rect l="l" t="t" r="r" b="b"/>
              <a:pathLst>
                <a:path w="17522" h="2986" extrusionOk="0">
                  <a:moveTo>
                    <a:pt x="14548" y="748"/>
                  </a:moveTo>
                  <a:cubicBezTo>
                    <a:pt x="14549" y="748"/>
                    <a:pt x="14551" y="748"/>
                    <a:pt x="14552" y="748"/>
                  </a:cubicBezTo>
                  <a:cubicBezTo>
                    <a:pt x="14751" y="751"/>
                    <a:pt x="14949" y="751"/>
                    <a:pt x="15137" y="751"/>
                  </a:cubicBezTo>
                  <a:cubicBezTo>
                    <a:pt x="15262" y="751"/>
                    <a:pt x="15382" y="751"/>
                    <a:pt x="15494" y="751"/>
                  </a:cubicBezTo>
                  <a:cubicBezTo>
                    <a:pt x="15876" y="774"/>
                    <a:pt x="16205" y="802"/>
                    <a:pt x="16535" y="812"/>
                  </a:cubicBezTo>
                  <a:cubicBezTo>
                    <a:pt x="16707" y="818"/>
                    <a:pt x="16772" y="893"/>
                    <a:pt x="16757" y="1059"/>
                  </a:cubicBezTo>
                  <a:cubicBezTo>
                    <a:pt x="16730" y="1333"/>
                    <a:pt x="16713" y="1606"/>
                    <a:pt x="16687" y="1882"/>
                  </a:cubicBezTo>
                  <a:cubicBezTo>
                    <a:pt x="16677" y="2008"/>
                    <a:pt x="16615" y="2072"/>
                    <a:pt x="16477" y="2082"/>
                  </a:cubicBezTo>
                  <a:cubicBezTo>
                    <a:pt x="15836" y="2130"/>
                    <a:pt x="15198" y="2117"/>
                    <a:pt x="14558" y="2123"/>
                  </a:cubicBezTo>
                  <a:cubicBezTo>
                    <a:pt x="14556" y="2123"/>
                    <a:pt x="14555" y="2123"/>
                    <a:pt x="14553" y="2123"/>
                  </a:cubicBezTo>
                  <a:cubicBezTo>
                    <a:pt x="14434" y="2123"/>
                    <a:pt x="14379" y="2073"/>
                    <a:pt x="14379" y="1950"/>
                  </a:cubicBezTo>
                  <a:cubicBezTo>
                    <a:pt x="14381" y="1609"/>
                    <a:pt x="14379" y="1266"/>
                    <a:pt x="14375" y="924"/>
                  </a:cubicBezTo>
                  <a:cubicBezTo>
                    <a:pt x="14374" y="802"/>
                    <a:pt x="14426" y="748"/>
                    <a:pt x="14548" y="748"/>
                  </a:cubicBezTo>
                  <a:close/>
                  <a:moveTo>
                    <a:pt x="13494" y="744"/>
                  </a:moveTo>
                  <a:cubicBezTo>
                    <a:pt x="13619" y="744"/>
                    <a:pt x="13680" y="792"/>
                    <a:pt x="13677" y="931"/>
                  </a:cubicBezTo>
                  <a:cubicBezTo>
                    <a:pt x="13666" y="1263"/>
                    <a:pt x="13662" y="1592"/>
                    <a:pt x="13659" y="1923"/>
                  </a:cubicBezTo>
                  <a:cubicBezTo>
                    <a:pt x="13659" y="2056"/>
                    <a:pt x="13613" y="2123"/>
                    <a:pt x="13467" y="2123"/>
                  </a:cubicBezTo>
                  <a:cubicBezTo>
                    <a:pt x="13196" y="2121"/>
                    <a:pt x="12924" y="2121"/>
                    <a:pt x="12652" y="2121"/>
                  </a:cubicBezTo>
                  <a:cubicBezTo>
                    <a:pt x="12318" y="2121"/>
                    <a:pt x="11985" y="2122"/>
                    <a:pt x="11652" y="2124"/>
                  </a:cubicBezTo>
                  <a:cubicBezTo>
                    <a:pt x="11649" y="2124"/>
                    <a:pt x="11646" y="2124"/>
                    <a:pt x="11643" y="2124"/>
                  </a:cubicBezTo>
                  <a:cubicBezTo>
                    <a:pt x="11505" y="2124"/>
                    <a:pt x="11463" y="2060"/>
                    <a:pt x="11459" y="1928"/>
                  </a:cubicBezTo>
                  <a:cubicBezTo>
                    <a:pt x="11453" y="1632"/>
                    <a:pt x="11432" y="1336"/>
                    <a:pt x="11428" y="1038"/>
                  </a:cubicBezTo>
                  <a:cubicBezTo>
                    <a:pt x="11422" y="761"/>
                    <a:pt x="11428" y="758"/>
                    <a:pt x="11693" y="754"/>
                  </a:cubicBezTo>
                  <a:cubicBezTo>
                    <a:pt x="11788" y="753"/>
                    <a:pt x="11883" y="753"/>
                    <a:pt x="11979" y="753"/>
                  </a:cubicBezTo>
                  <a:cubicBezTo>
                    <a:pt x="12170" y="753"/>
                    <a:pt x="12361" y="754"/>
                    <a:pt x="12551" y="754"/>
                  </a:cubicBezTo>
                  <a:lnTo>
                    <a:pt x="12551" y="747"/>
                  </a:lnTo>
                  <a:cubicBezTo>
                    <a:pt x="12720" y="747"/>
                    <a:pt x="12888" y="748"/>
                    <a:pt x="13056" y="748"/>
                  </a:cubicBezTo>
                  <a:cubicBezTo>
                    <a:pt x="13196" y="748"/>
                    <a:pt x="13337" y="747"/>
                    <a:pt x="13477" y="744"/>
                  </a:cubicBezTo>
                  <a:cubicBezTo>
                    <a:pt x="13483" y="744"/>
                    <a:pt x="13488" y="744"/>
                    <a:pt x="13494" y="744"/>
                  </a:cubicBezTo>
                  <a:close/>
                  <a:moveTo>
                    <a:pt x="9287" y="751"/>
                  </a:moveTo>
                  <a:cubicBezTo>
                    <a:pt x="9449" y="751"/>
                    <a:pt x="9610" y="753"/>
                    <a:pt x="9771" y="753"/>
                  </a:cubicBezTo>
                  <a:lnTo>
                    <a:pt x="9771" y="757"/>
                  </a:lnTo>
                  <a:cubicBezTo>
                    <a:pt x="9876" y="757"/>
                    <a:pt x="9982" y="757"/>
                    <a:pt x="10087" y="757"/>
                  </a:cubicBezTo>
                  <a:cubicBezTo>
                    <a:pt x="10245" y="757"/>
                    <a:pt x="10404" y="756"/>
                    <a:pt x="10564" y="754"/>
                  </a:cubicBezTo>
                  <a:cubicBezTo>
                    <a:pt x="10565" y="754"/>
                    <a:pt x="10567" y="754"/>
                    <a:pt x="10569" y="754"/>
                  </a:cubicBezTo>
                  <a:cubicBezTo>
                    <a:pt x="10687" y="754"/>
                    <a:pt x="10744" y="805"/>
                    <a:pt x="10742" y="930"/>
                  </a:cubicBezTo>
                  <a:cubicBezTo>
                    <a:pt x="10737" y="1270"/>
                    <a:pt x="10735" y="1612"/>
                    <a:pt x="10737" y="1953"/>
                  </a:cubicBezTo>
                  <a:cubicBezTo>
                    <a:pt x="10740" y="2077"/>
                    <a:pt x="10684" y="2128"/>
                    <a:pt x="10559" y="2128"/>
                  </a:cubicBezTo>
                  <a:cubicBezTo>
                    <a:pt x="10042" y="2130"/>
                    <a:pt x="9524" y="2133"/>
                    <a:pt x="9009" y="2141"/>
                  </a:cubicBezTo>
                  <a:cubicBezTo>
                    <a:pt x="9006" y="2141"/>
                    <a:pt x="9003" y="2141"/>
                    <a:pt x="9000" y="2141"/>
                  </a:cubicBezTo>
                  <a:cubicBezTo>
                    <a:pt x="8861" y="2141"/>
                    <a:pt x="8820" y="2073"/>
                    <a:pt x="8819" y="1943"/>
                  </a:cubicBezTo>
                  <a:cubicBezTo>
                    <a:pt x="8815" y="1623"/>
                    <a:pt x="8801" y="1304"/>
                    <a:pt x="8798" y="985"/>
                  </a:cubicBezTo>
                  <a:cubicBezTo>
                    <a:pt x="8796" y="760"/>
                    <a:pt x="8801" y="757"/>
                    <a:pt x="9046" y="753"/>
                  </a:cubicBezTo>
                  <a:cubicBezTo>
                    <a:pt x="9126" y="752"/>
                    <a:pt x="9207" y="751"/>
                    <a:pt x="9287" y="751"/>
                  </a:cubicBezTo>
                  <a:close/>
                  <a:moveTo>
                    <a:pt x="6380" y="747"/>
                  </a:moveTo>
                  <a:cubicBezTo>
                    <a:pt x="6385" y="747"/>
                    <a:pt x="6391" y="747"/>
                    <a:pt x="6396" y="747"/>
                  </a:cubicBezTo>
                  <a:cubicBezTo>
                    <a:pt x="6507" y="750"/>
                    <a:pt x="6618" y="751"/>
                    <a:pt x="6729" y="751"/>
                  </a:cubicBezTo>
                  <a:cubicBezTo>
                    <a:pt x="6812" y="751"/>
                    <a:pt x="6895" y="750"/>
                    <a:pt x="6978" y="750"/>
                  </a:cubicBezTo>
                  <a:cubicBezTo>
                    <a:pt x="7038" y="750"/>
                    <a:pt x="7098" y="750"/>
                    <a:pt x="7158" y="751"/>
                  </a:cubicBezTo>
                  <a:cubicBezTo>
                    <a:pt x="7265" y="751"/>
                    <a:pt x="7373" y="752"/>
                    <a:pt x="7480" y="752"/>
                  </a:cubicBezTo>
                  <a:cubicBezTo>
                    <a:pt x="7614" y="752"/>
                    <a:pt x="7749" y="751"/>
                    <a:pt x="7883" y="747"/>
                  </a:cubicBezTo>
                  <a:cubicBezTo>
                    <a:pt x="7888" y="747"/>
                    <a:pt x="7893" y="747"/>
                    <a:pt x="7898" y="747"/>
                  </a:cubicBezTo>
                  <a:cubicBezTo>
                    <a:pt x="8033" y="747"/>
                    <a:pt x="8111" y="785"/>
                    <a:pt x="8106" y="947"/>
                  </a:cubicBezTo>
                  <a:cubicBezTo>
                    <a:pt x="8096" y="1290"/>
                    <a:pt x="8096" y="1631"/>
                    <a:pt x="8097" y="1972"/>
                  </a:cubicBezTo>
                  <a:cubicBezTo>
                    <a:pt x="8098" y="2100"/>
                    <a:pt x="8042" y="2148"/>
                    <a:pt x="7920" y="2150"/>
                  </a:cubicBezTo>
                  <a:cubicBezTo>
                    <a:pt x="7423" y="2157"/>
                    <a:pt x="6928" y="2167"/>
                    <a:pt x="6432" y="2178"/>
                  </a:cubicBezTo>
                  <a:cubicBezTo>
                    <a:pt x="6428" y="2178"/>
                    <a:pt x="6424" y="2178"/>
                    <a:pt x="6420" y="2178"/>
                  </a:cubicBezTo>
                  <a:cubicBezTo>
                    <a:pt x="6305" y="2178"/>
                    <a:pt x="6254" y="2119"/>
                    <a:pt x="6247" y="2002"/>
                  </a:cubicBezTo>
                  <a:cubicBezTo>
                    <a:pt x="6229" y="1652"/>
                    <a:pt x="6209" y="1299"/>
                    <a:pt x="6181" y="948"/>
                  </a:cubicBezTo>
                  <a:cubicBezTo>
                    <a:pt x="6167" y="783"/>
                    <a:pt x="6245" y="747"/>
                    <a:pt x="6380" y="747"/>
                  </a:cubicBezTo>
                  <a:close/>
                  <a:moveTo>
                    <a:pt x="5279" y="745"/>
                  </a:moveTo>
                  <a:cubicBezTo>
                    <a:pt x="5424" y="745"/>
                    <a:pt x="5501" y="792"/>
                    <a:pt x="5501" y="961"/>
                  </a:cubicBezTo>
                  <a:cubicBezTo>
                    <a:pt x="5503" y="1301"/>
                    <a:pt x="5510" y="1645"/>
                    <a:pt x="5525" y="1985"/>
                  </a:cubicBezTo>
                  <a:cubicBezTo>
                    <a:pt x="5534" y="2150"/>
                    <a:pt x="5457" y="2188"/>
                    <a:pt x="5310" y="2191"/>
                  </a:cubicBezTo>
                  <a:cubicBezTo>
                    <a:pt x="4771" y="2194"/>
                    <a:pt x="4232" y="2205"/>
                    <a:pt x="3693" y="2219"/>
                  </a:cubicBezTo>
                  <a:cubicBezTo>
                    <a:pt x="3688" y="2219"/>
                    <a:pt x="3684" y="2219"/>
                    <a:pt x="3680" y="2219"/>
                  </a:cubicBezTo>
                  <a:cubicBezTo>
                    <a:pt x="3526" y="2219"/>
                    <a:pt x="3453" y="2168"/>
                    <a:pt x="3452" y="1996"/>
                  </a:cubicBezTo>
                  <a:cubicBezTo>
                    <a:pt x="3446" y="1669"/>
                    <a:pt x="3427" y="1340"/>
                    <a:pt x="3403" y="1009"/>
                  </a:cubicBezTo>
                  <a:cubicBezTo>
                    <a:pt x="3394" y="860"/>
                    <a:pt x="3441" y="789"/>
                    <a:pt x="3596" y="789"/>
                  </a:cubicBezTo>
                  <a:cubicBezTo>
                    <a:pt x="3599" y="789"/>
                    <a:pt x="3602" y="789"/>
                    <a:pt x="3605" y="789"/>
                  </a:cubicBezTo>
                  <a:cubicBezTo>
                    <a:pt x="3735" y="793"/>
                    <a:pt x="3865" y="794"/>
                    <a:pt x="3995" y="794"/>
                  </a:cubicBezTo>
                  <a:cubicBezTo>
                    <a:pt x="4150" y="794"/>
                    <a:pt x="4306" y="792"/>
                    <a:pt x="4462" y="792"/>
                  </a:cubicBezTo>
                  <a:lnTo>
                    <a:pt x="4462" y="750"/>
                  </a:lnTo>
                  <a:cubicBezTo>
                    <a:pt x="4608" y="750"/>
                    <a:pt x="4755" y="752"/>
                    <a:pt x="4902" y="752"/>
                  </a:cubicBezTo>
                  <a:cubicBezTo>
                    <a:pt x="5019" y="752"/>
                    <a:pt x="5136" y="750"/>
                    <a:pt x="5253" y="745"/>
                  </a:cubicBezTo>
                  <a:cubicBezTo>
                    <a:pt x="5262" y="745"/>
                    <a:pt x="5271" y="745"/>
                    <a:pt x="5279" y="745"/>
                  </a:cubicBezTo>
                  <a:close/>
                  <a:moveTo>
                    <a:pt x="2560" y="812"/>
                  </a:moveTo>
                  <a:cubicBezTo>
                    <a:pt x="2663" y="812"/>
                    <a:pt x="2720" y="856"/>
                    <a:pt x="2720" y="967"/>
                  </a:cubicBezTo>
                  <a:cubicBezTo>
                    <a:pt x="2723" y="1341"/>
                    <a:pt x="2727" y="1713"/>
                    <a:pt x="2732" y="2087"/>
                  </a:cubicBezTo>
                  <a:cubicBezTo>
                    <a:pt x="2734" y="2221"/>
                    <a:pt x="2657" y="2249"/>
                    <a:pt x="2549" y="2249"/>
                  </a:cubicBezTo>
                  <a:cubicBezTo>
                    <a:pt x="2547" y="2249"/>
                    <a:pt x="2544" y="2249"/>
                    <a:pt x="2541" y="2249"/>
                  </a:cubicBezTo>
                  <a:cubicBezTo>
                    <a:pt x="2470" y="2249"/>
                    <a:pt x="2399" y="2248"/>
                    <a:pt x="2328" y="2248"/>
                  </a:cubicBezTo>
                  <a:cubicBezTo>
                    <a:pt x="2157" y="2248"/>
                    <a:pt x="1985" y="2249"/>
                    <a:pt x="1815" y="2250"/>
                  </a:cubicBezTo>
                  <a:cubicBezTo>
                    <a:pt x="1671" y="2250"/>
                    <a:pt x="1527" y="2249"/>
                    <a:pt x="1382" y="2249"/>
                  </a:cubicBezTo>
                  <a:cubicBezTo>
                    <a:pt x="1273" y="2249"/>
                    <a:pt x="1165" y="2250"/>
                    <a:pt x="1056" y="2252"/>
                  </a:cubicBezTo>
                  <a:cubicBezTo>
                    <a:pt x="1052" y="2252"/>
                    <a:pt x="1049" y="2252"/>
                    <a:pt x="1045" y="2252"/>
                  </a:cubicBezTo>
                  <a:cubicBezTo>
                    <a:pt x="932" y="2252"/>
                    <a:pt x="874" y="2206"/>
                    <a:pt x="863" y="2086"/>
                  </a:cubicBezTo>
                  <a:cubicBezTo>
                    <a:pt x="835" y="1737"/>
                    <a:pt x="799" y="1385"/>
                    <a:pt x="768" y="1036"/>
                  </a:cubicBezTo>
                  <a:cubicBezTo>
                    <a:pt x="757" y="931"/>
                    <a:pt x="792" y="872"/>
                    <a:pt x="907" y="860"/>
                  </a:cubicBezTo>
                  <a:cubicBezTo>
                    <a:pt x="1456" y="808"/>
                    <a:pt x="2005" y="823"/>
                    <a:pt x="2555" y="812"/>
                  </a:cubicBezTo>
                  <a:cubicBezTo>
                    <a:pt x="2557" y="812"/>
                    <a:pt x="2558" y="812"/>
                    <a:pt x="2560" y="812"/>
                  </a:cubicBezTo>
                  <a:close/>
                  <a:moveTo>
                    <a:pt x="7903" y="0"/>
                  </a:moveTo>
                  <a:cubicBezTo>
                    <a:pt x="5721" y="0"/>
                    <a:pt x="3538" y="15"/>
                    <a:pt x="1357" y="79"/>
                  </a:cubicBezTo>
                  <a:cubicBezTo>
                    <a:pt x="1069" y="87"/>
                    <a:pt x="783" y="99"/>
                    <a:pt x="500" y="144"/>
                  </a:cubicBezTo>
                  <a:cubicBezTo>
                    <a:pt x="199" y="192"/>
                    <a:pt x="22" y="361"/>
                    <a:pt x="15" y="640"/>
                  </a:cubicBezTo>
                  <a:cubicBezTo>
                    <a:pt x="1" y="1270"/>
                    <a:pt x="54" y="1899"/>
                    <a:pt x="169" y="2517"/>
                  </a:cubicBezTo>
                  <a:cubicBezTo>
                    <a:pt x="206" y="2718"/>
                    <a:pt x="332" y="2852"/>
                    <a:pt x="542" y="2889"/>
                  </a:cubicBezTo>
                  <a:cubicBezTo>
                    <a:pt x="639" y="2907"/>
                    <a:pt x="738" y="2926"/>
                    <a:pt x="836" y="2928"/>
                  </a:cubicBezTo>
                  <a:cubicBezTo>
                    <a:pt x="1635" y="2940"/>
                    <a:pt x="2432" y="2985"/>
                    <a:pt x="3230" y="2985"/>
                  </a:cubicBezTo>
                  <a:cubicBezTo>
                    <a:pt x="3370" y="2985"/>
                    <a:pt x="3509" y="2984"/>
                    <a:pt x="3649" y="2981"/>
                  </a:cubicBezTo>
                  <a:cubicBezTo>
                    <a:pt x="4542" y="2960"/>
                    <a:pt x="5435" y="2941"/>
                    <a:pt x="6328" y="2930"/>
                  </a:cubicBezTo>
                  <a:cubicBezTo>
                    <a:pt x="6622" y="2927"/>
                    <a:pt x="6915" y="2926"/>
                    <a:pt x="7209" y="2926"/>
                  </a:cubicBezTo>
                  <a:cubicBezTo>
                    <a:pt x="7698" y="2926"/>
                    <a:pt x="8187" y="2928"/>
                    <a:pt x="8677" y="2928"/>
                  </a:cubicBezTo>
                  <a:cubicBezTo>
                    <a:pt x="10112" y="2877"/>
                    <a:pt x="11548" y="2875"/>
                    <a:pt x="12983" y="2875"/>
                  </a:cubicBezTo>
                  <a:cubicBezTo>
                    <a:pt x="13142" y="2875"/>
                    <a:pt x="13302" y="2875"/>
                    <a:pt x="13461" y="2875"/>
                  </a:cubicBezTo>
                  <a:cubicBezTo>
                    <a:pt x="14258" y="2875"/>
                    <a:pt x="15054" y="2874"/>
                    <a:pt x="15850" y="2865"/>
                  </a:cubicBezTo>
                  <a:cubicBezTo>
                    <a:pt x="16169" y="2860"/>
                    <a:pt x="16489" y="2852"/>
                    <a:pt x="16808" y="2819"/>
                  </a:cubicBezTo>
                  <a:cubicBezTo>
                    <a:pt x="17118" y="2788"/>
                    <a:pt x="17283" y="2619"/>
                    <a:pt x="17354" y="2333"/>
                  </a:cubicBezTo>
                  <a:cubicBezTo>
                    <a:pt x="17493" y="1781"/>
                    <a:pt x="17521" y="1221"/>
                    <a:pt x="17486" y="656"/>
                  </a:cubicBezTo>
                  <a:cubicBezTo>
                    <a:pt x="17466" y="350"/>
                    <a:pt x="17327" y="205"/>
                    <a:pt x="17028" y="130"/>
                  </a:cubicBezTo>
                  <a:cubicBezTo>
                    <a:pt x="16932" y="106"/>
                    <a:pt x="16833" y="93"/>
                    <a:pt x="16735" y="83"/>
                  </a:cubicBezTo>
                  <a:cubicBezTo>
                    <a:pt x="16246" y="31"/>
                    <a:pt x="15758" y="6"/>
                    <a:pt x="15265" y="6"/>
                  </a:cubicBezTo>
                  <a:cubicBezTo>
                    <a:pt x="15238" y="6"/>
                    <a:pt x="15211" y="6"/>
                    <a:pt x="15184" y="6"/>
                  </a:cubicBezTo>
                  <a:cubicBezTo>
                    <a:pt x="14577" y="9"/>
                    <a:pt x="13970" y="11"/>
                    <a:pt x="13364" y="11"/>
                  </a:cubicBezTo>
                  <a:cubicBezTo>
                    <a:pt x="11544" y="11"/>
                    <a:pt x="9723" y="0"/>
                    <a:pt x="7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85;p70">
              <a:extLst>
                <a:ext uri="{FF2B5EF4-FFF2-40B4-BE49-F238E27FC236}">
                  <a16:creationId xmlns:a16="http://schemas.microsoft.com/office/drawing/2014/main" id="{B16F9B8B-535D-51DB-76DC-9E3582330654}"/>
                </a:ext>
              </a:extLst>
            </p:cNvPr>
            <p:cNvSpPr/>
            <p:nvPr/>
          </p:nvSpPr>
          <p:spPr>
            <a:xfrm>
              <a:off x="2618558" y="3789039"/>
              <a:ext cx="340634" cy="130532"/>
            </a:xfrm>
            <a:custGeom>
              <a:avLst/>
              <a:gdLst/>
              <a:ahLst/>
              <a:cxnLst/>
              <a:rect l="l" t="t" r="r" b="b"/>
              <a:pathLst>
                <a:path w="11991" h="4595" extrusionOk="0">
                  <a:moveTo>
                    <a:pt x="1007" y="768"/>
                  </a:moveTo>
                  <a:cubicBezTo>
                    <a:pt x="1026" y="768"/>
                    <a:pt x="1047" y="770"/>
                    <a:pt x="1070" y="773"/>
                  </a:cubicBezTo>
                  <a:cubicBezTo>
                    <a:pt x="1636" y="856"/>
                    <a:pt x="2204" y="921"/>
                    <a:pt x="2771" y="983"/>
                  </a:cubicBezTo>
                  <a:cubicBezTo>
                    <a:pt x="2936" y="1000"/>
                    <a:pt x="3005" y="1054"/>
                    <a:pt x="2971" y="1231"/>
                  </a:cubicBezTo>
                  <a:cubicBezTo>
                    <a:pt x="2904" y="1587"/>
                    <a:pt x="2843" y="1945"/>
                    <a:pt x="2794" y="2304"/>
                  </a:cubicBezTo>
                  <a:cubicBezTo>
                    <a:pt x="2776" y="2427"/>
                    <a:pt x="2725" y="2468"/>
                    <a:pt x="2634" y="2468"/>
                  </a:cubicBezTo>
                  <a:cubicBezTo>
                    <a:pt x="2614" y="2468"/>
                    <a:pt x="2594" y="2466"/>
                    <a:pt x="2571" y="2463"/>
                  </a:cubicBezTo>
                  <a:cubicBezTo>
                    <a:pt x="2005" y="2385"/>
                    <a:pt x="1438" y="2312"/>
                    <a:pt x="872" y="2239"/>
                  </a:cubicBezTo>
                  <a:cubicBezTo>
                    <a:pt x="745" y="2223"/>
                    <a:pt x="703" y="2153"/>
                    <a:pt x="720" y="2034"/>
                  </a:cubicBezTo>
                  <a:cubicBezTo>
                    <a:pt x="726" y="1969"/>
                    <a:pt x="726" y="1904"/>
                    <a:pt x="731" y="1782"/>
                  </a:cubicBezTo>
                  <a:cubicBezTo>
                    <a:pt x="755" y="1552"/>
                    <a:pt x="787" y="1268"/>
                    <a:pt x="821" y="983"/>
                  </a:cubicBezTo>
                  <a:cubicBezTo>
                    <a:pt x="833" y="849"/>
                    <a:pt x="873" y="768"/>
                    <a:pt x="1007" y="768"/>
                  </a:cubicBezTo>
                  <a:close/>
                  <a:moveTo>
                    <a:pt x="3785" y="1139"/>
                  </a:moveTo>
                  <a:cubicBezTo>
                    <a:pt x="3802" y="1139"/>
                    <a:pt x="3822" y="1141"/>
                    <a:pt x="3843" y="1145"/>
                  </a:cubicBezTo>
                  <a:cubicBezTo>
                    <a:pt x="4452" y="1246"/>
                    <a:pt x="5056" y="1348"/>
                    <a:pt x="5665" y="1443"/>
                  </a:cubicBezTo>
                  <a:cubicBezTo>
                    <a:pt x="5812" y="1465"/>
                    <a:pt x="5873" y="1517"/>
                    <a:pt x="5848" y="1678"/>
                  </a:cubicBezTo>
                  <a:cubicBezTo>
                    <a:pt x="5791" y="2036"/>
                    <a:pt x="5745" y="2396"/>
                    <a:pt x="5706" y="2756"/>
                  </a:cubicBezTo>
                  <a:cubicBezTo>
                    <a:pt x="5691" y="2876"/>
                    <a:pt x="5643" y="2925"/>
                    <a:pt x="5548" y="2925"/>
                  </a:cubicBezTo>
                  <a:cubicBezTo>
                    <a:pt x="5530" y="2925"/>
                    <a:pt x="5509" y="2923"/>
                    <a:pt x="5487" y="2919"/>
                  </a:cubicBezTo>
                  <a:cubicBezTo>
                    <a:pt x="4879" y="2822"/>
                    <a:pt x="4273" y="2724"/>
                    <a:pt x="3665" y="2634"/>
                  </a:cubicBezTo>
                  <a:cubicBezTo>
                    <a:pt x="3465" y="2603"/>
                    <a:pt x="3504" y="2465"/>
                    <a:pt x="3510" y="2345"/>
                  </a:cubicBezTo>
                  <a:cubicBezTo>
                    <a:pt x="3557" y="1986"/>
                    <a:pt x="3604" y="1639"/>
                    <a:pt x="3643" y="1290"/>
                  </a:cubicBezTo>
                  <a:cubicBezTo>
                    <a:pt x="3655" y="1180"/>
                    <a:pt x="3702" y="1139"/>
                    <a:pt x="3785" y="1139"/>
                  </a:cubicBezTo>
                  <a:close/>
                  <a:moveTo>
                    <a:pt x="6645" y="1620"/>
                  </a:moveTo>
                  <a:cubicBezTo>
                    <a:pt x="6661" y="1620"/>
                    <a:pt x="6679" y="1623"/>
                    <a:pt x="6700" y="1630"/>
                  </a:cubicBezTo>
                  <a:cubicBezTo>
                    <a:pt x="7294" y="1729"/>
                    <a:pt x="7877" y="1829"/>
                    <a:pt x="8465" y="1919"/>
                  </a:cubicBezTo>
                  <a:cubicBezTo>
                    <a:pt x="8595" y="1941"/>
                    <a:pt x="8623" y="2007"/>
                    <a:pt x="8601" y="2125"/>
                  </a:cubicBezTo>
                  <a:cubicBezTo>
                    <a:pt x="8530" y="2492"/>
                    <a:pt x="8460" y="2858"/>
                    <a:pt x="8395" y="3226"/>
                  </a:cubicBezTo>
                  <a:cubicBezTo>
                    <a:pt x="8376" y="3329"/>
                    <a:pt x="8325" y="3363"/>
                    <a:pt x="8246" y="3363"/>
                  </a:cubicBezTo>
                  <a:cubicBezTo>
                    <a:pt x="8227" y="3363"/>
                    <a:pt x="8205" y="3361"/>
                    <a:pt x="8182" y="3358"/>
                  </a:cubicBezTo>
                  <a:cubicBezTo>
                    <a:pt x="7662" y="3270"/>
                    <a:pt x="7143" y="3183"/>
                    <a:pt x="6622" y="3104"/>
                  </a:cubicBezTo>
                  <a:cubicBezTo>
                    <a:pt x="6462" y="3078"/>
                    <a:pt x="6398" y="3012"/>
                    <a:pt x="6421" y="2841"/>
                  </a:cubicBezTo>
                  <a:cubicBezTo>
                    <a:pt x="6470" y="2482"/>
                    <a:pt x="6501" y="2121"/>
                    <a:pt x="6538" y="1762"/>
                  </a:cubicBezTo>
                  <a:cubicBezTo>
                    <a:pt x="6548" y="1677"/>
                    <a:pt x="6576" y="1620"/>
                    <a:pt x="6645" y="1620"/>
                  </a:cubicBezTo>
                  <a:close/>
                  <a:moveTo>
                    <a:pt x="9409" y="2084"/>
                  </a:moveTo>
                  <a:cubicBezTo>
                    <a:pt x="9427" y="2084"/>
                    <a:pt x="9446" y="2086"/>
                    <a:pt x="9466" y="2090"/>
                  </a:cubicBezTo>
                  <a:cubicBezTo>
                    <a:pt x="9975" y="2180"/>
                    <a:pt x="10483" y="2268"/>
                    <a:pt x="10994" y="2352"/>
                  </a:cubicBezTo>
                  <a:cubicBezTo>
                    <a:pt x="11143" y="2376"/>
                    <a:pt x="11195" y="2441"/>
                    <a:pt x="11171" y="2597"/>
                  </a:cubicBezTo>
                  <a:cubicBezTo>
                    <a:pt x="11119" y="2948"/>
                    <a:pt x="11084" y="3297"/>
                    <a:pt x="11039" y="3646"/>
                  </a:cubicBezTo>
                  <a:cubicBezTo>
                    <a:pt x="11025" y="3744"/>
                    <a:pt x="11017" y="3854"/>
                    <a:pt x="10892" y="3854"/>
                  </a:cubicBezTo>
                  <a:cubicBezTo>
                    <a:pt x="10878" y="3854"/>
                    <a:pt x="10863" y="3853"/>
                    <a:pt x="10846" y="3850"/>
                  </a:cubicBezTo>
                  <a:cubicBezTo>
                    <a:pt x="10459" y="3776"/>
                    <a:pt x="10070" y="3700"/>
                    <a:pt x="9682" y="3622"/>
                  </a:cubicBezTo>
                  <a:cubicBezTo>
                    <a:pt x="9531" y="3592"/>
                    <a:pt x="9382" y="3552"/>
                    <a:pt x="9231" y="3528"/>
                  </a:cubicBezTo>
                  <a:cubicBezTo>
                    <a:pt x="9124" y="3509"/>
                    <a:pt x="9077" y="3461"/>
                    <a:pt x="9094" y="3351"/>
                  </a:cubicBezTo>
                  <a:cubicBezTo>
                    <a:pt x="9157" y="2970"/>
                    <a:pt x="9218" y="2589"/>
                    <a:pt x="9277" y="2210"/>
                  </a:cubicBezTo>
                  <a:cubicBezTo>
                    <a:pt x="9292" y="2120"/>
                    <a:pt x="9337" y="2084"/>
                    <a:pt x="9409" y="2084"/>
                  </a:cubicBezTo>
                  <a:close/>
                  <a:moveTo>
                    <a:pt x="814" y="1"/>
                  </a:moveTo>
                  <a:cubicBezTo>
                    <a:pt x="429" y="1"/>
                    <a:pt x="146" y="278"/>
                    <a:pt x="128" y="641"/>
                  </a:cubicBezTo>
                  <a:cubicBezTo>
                    <a:pt x="111" y="1002"/>
                    <a:pt x="63" y="1365"/>
                    <a:pt x="29" y="1726"/>
                  </a:cubicBezTo>
                  <a:cubicBezTo>
                    <a:pt x="21" y="1726"/>
                    <a:pt x="14" y="1726"/>
                    <a:pt x="5" y="1728"/>
                  </a:cubicBezTo>
                  <a:cubicBezTo>
                    <a:pt x="5" y="1936"/>
                    <a:pt x="1" y="2146"/>
                    <a:pt x="6" y="2355"/>
                  </a:cubicBezTo>
                  <a:cubicBezTo>
                    <a:pt x="18" y="2705"/>
                    <a:pt x="195" y="2907"/>
                    <a:pt x="538" y="2958"/>
                  </a:cubicBezTo>
                  <a:cubicBezTo>
                    <a:pt x="713" y="2983"/>
                    <a:pt x="892" y="2985"/>
                    <a:pt x="1065" y="3010"/>
                  </a:cubicBezTo>
                  <a:cubicBezTo>
                    <a:pt x="3368" y="3326"/>
                    <a:pt x="5660" y="3708"/>
                    <a:pt x="7955" y="4081"/>
                  </a:cubicBezTo>
                  <a:cubicBezTo>
                    <a:pt x="8955" y="4241"/>
                    <a:pt x="9955" y="4407"/>
                    <a:pt x="10955" y="4566"/>
                  </a:cubicBezTo>
                  <a:cubicBezTo>
                    <a:pt x="11066" y="4584"/>
                    <a:pt x="11159" y="4595"/>
                    <a:pt x="11236" y="4595"/>
                  </a:cubicBezTo>
                  <a:cubicBezTo>
                    <a:pt x="11517" y="4595"/>
                    <a:pt x="11601" y="4458"/>
                    <a:pt x="11667" y="4060"/>
                  </a:cubicBezTo>
                  <a:cubicBezTo>
                    <a:pt x="11758" y="3517"/>
                    <a:pt x="11845" y="2972"/>
                    <a:pt x="11930" y="2429"/>
                  </a:cubicBezTo>
                  <a:cubicBezTo>
                    <a:pt x="11991" y="2048"/>
                    <a:pt x="11856" y="1830"/>
                    <a:pt x="11483" y="1752"/>
                  </a:cubicBezTo>
                  <a:cubicBezTo>
                    <a:pt x="10686" y="1585"/>
                    <a:pt x="9890" y="1409"/>
                    <a:pt x="9086" y="1270"/>
                  </a:cubicBezTo>
                  <a:cubicBezTo>
                    <a:pt x="7154" y="935"/>
                    <a:pt x="5221" y="610"/>
                    <a:pt x="3284" y="298"/>
                  </a:cubicBezTo>
                  <a:cubicBezTo>
                    <a:pt x="2493" y="170"/>
                    <a:pt x="1693" y="78"/>
                    <a:pt x="892" y="4"/>
                  </a:cubicBezTo>
                  <a:cubicBezTo>
                    <a:pt x="865" y="2"/>
                    <a:pt x="840" y="1"/>
                    <a:pt x="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86;p70">
              <a:extLst>
                <a:ext uri="{FF2B5EF4-FFF2-40B4-BE49-F238E27FC236}">
                  <a16:creationId xmlns:a16="http://schemas.microsoft.com/office/drawing/2014/main" id="{A41EAE1A-05EB-F9B4-A28C-C1CC3DA5BE23}"/>
                </a:ext>
              </a:extLst>
            </p:cNvPr>
            <p:cNvSpPr/>
            <p:nvPr/>
          </p:nvSpPr>
          <p:spPr>
            <a:xfrm>
              <a:off x="2772446" y="4019090"/>
              <a:ext cx="920971" cy="68831"/>
            </a:xfrm>
            <a:custGeom>
              <a:avLst/>
              <a:gdLst/>
              <a:ahLst/>
              <a:cxnLst/>
              <a:rect l="l" t="t" r="r" b="b"/>
              <a:pathLst>
                <a:path w="32420" h="2423" extrusionOk="0">
                  <a:moveTo>
                    <a:pt x="32419" y="0"/>
                  </a:moveTo>
                  <a:cubicBezTo>
                    <a:pt x="30641" y="363"/>
                    <a:pt x="28851" y="687"/>
                    <a:pt x="27045" y="929"/>
                  </a:cubicBezTo>
                  <a:cubicBezTo>
                    <a:pt x="24946" y="1211"/>
                    <a:pt x="22838" y="1400"/>
                    <a:pt x="20724" y="1511"/>
                  </a:cubicBezTo>
                  <a:cubicBezTo>
                    <a:pt x="18896" y="1604"/>
                    <a:pt x="17067" y="1669"/>
                    <a:pt x="15239" y="1669"/>
                  </a:cubicBezTo>
                  <a:cubicBezTo>
                    <a:pt x="15062" y="1669"/>
                    <a:pt x="14885" y="1668"/>
                    <a:pt x="14707" y="1667"/>
                  </a:cubicBezTo>
                  <a:cubicBezTo>
                    <a:pt x="11228" y="1648"/>
                    <a:pt x="7764" y="1427"/>
                    <a:pt x="4321" y="908"/>
                  </a:cubicBezTo>
                  <a:cubicBezTo>
                    <a:pt x="2879" y="688"/>
                    <a:pt x="1435" y="482"/>
                    <a:pt x="1" y="221"/>
                  </a:cubicBezTo>
                  <a:lnTo>
                    <a:pt x="1" y="221"/>
                  </a:lnTo>
                  <a:cubicBezTo>
                    <a:pt x="58" y="484"/>
                    <a:pt x="116" y="748"/>
                    <a:pt x="178" y="1013"/>
                  </a:cubicBezTo>
                  <a:cubicBezTo>
                    <a:pt x="971" y="1150"/>
                    <a:pt x="1767" y="1271"/>
                    <a:pt x="2561" y="1400"/>
                  </a:cubicBezTo>
                  <a:cubicBezTo>
                    <a:pt x="4836" y="1769"/>
                    <a:pt x="7120" y="2065"/>
                    <a:pt x="9421" y="2220"/>
                  </a:cubicBezTo>
                  <a:cubicBezTo>
                    <a:pt x="11160" y="2338"/>
                    <a:pt x="12899" y="2423"/>
                    <a:pt x="15092" y="2423"/>
                  </a:cubicBezTo>
                  <a:cubicBezTo>
                    <a:pt x="15412" y="2423"/>
                    <a:pt x="15742" y="2421"/>
                    <a:pt x="16083" y="2417"/>
                  </a:cubicBezTo>
                  <a:cubicBezTo>
                    <a:pt x="16860" y="2404"/>
                    <a:pt x="18314" y="2375"/>
                    <a:pt x="19771" y="2312"/>
                  </a:cubicBezTo>
                  <a:cubicBezTo>
                    <a:pt x="21005" y="2261"/>
                    <a:pt x="22236" y="2193"/>
                    <a:pt x="23468" y="2084"/>
                  </a:cubicBezTo>
                  <a:cubicBezTo>
                    <a:pt x="25862" y="1872"/>
                    <a:pt x="28246" y="1569"/>
                    <a:pt x="30608" y="1114"/>
                  </a:cubicBezTo>
                  <a:cubicBezTo>
                    <a:pt x="31083" y="1023"/>
                    <a:pt x="31563" y="929"/>
                    <a:pt x="32036" y="831"/>
                  </a:cubicBezTo>
                  <a:cubicBezTo>
                    <a:pt x="32165" y="555"/>
                    <a:pt x="32293" y="277"/>
                    <a:pt x="324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87;p70">
              <a:extLst>
                <a:ext uri="{FF2B5EF4-FFF2-40B4-BE49-F238E27FC236}">
                  <a16:creationId xmlns:a16="http://schemas.microsoft.com/office/drawing/2014/main" id="{DFE7C74F-C733-A1AF-6CBB-12A0E009E34F}"/>
                </a:ext>
              </a:extLst>
            </p:cNvPr>
            <p:cNvSpPr/>
            <p:nvPr/>
          </p:nvSpPr>
          <p:spPr>
            <a:xfrm>
              <a:off x="2792559" y="4106644"/>
              <a:ext cx="859867" cy="60849"/>
            </a:xfrm>
            <a:custGeom>
              <a:avLst/>
              <a:gdLst/>
              <a:ahLst/>
              <a:cxnLst/>
              <a:rect l="l" t="t" r="r" b="b"/>
              <a:pathLst>
                <a:path w="30269" h="2142" extrusionOk="0">
                  <a:moveTo>
                    <a:pt x="30269" y="0"/>
                  </a:moveTo>
                  <a:cubicBezTo>
                    <a:pt x="28965" y="249"/>
                    <a:pt x="27655" y="466"/>
                    <a:pt x="26337" y="647"/>
                  </a:cubicBezTo>
                  <a:cubicBezTo>
                    <a:pt x="24238" y="932"/>
                    <a:pt x="22130" y="1121"/>
                    <a:pt x="20016" y="1229"/>
                  </a:cubicBezTo>
                  <a:cubicBezTo>
                    <a:pt x="18165" y="1327"/>
                    <a:pt x="16312" y="1389"/>
                    <a:pt x="14461" y="1389"/>
                  </a:cubicBezTo>
                  <a:cubicBezTo>
                    <a:pt x="14307" y="1389"/>
                    <a:pt x="14153" y="1388"/>
                    <a:pt x="13999" y="1388"/>
                  </a:cubicBezTo>
                  <a:cubicBezTo>
                    <a:pt x="10520" y="1366"/>
                    <a:pt x="7056" y="1149"/>
                    <a:pt x="3613" y="626"/>
                  </a:cubicBezTo>
                  <a:cubicBezTo>
                    <a:pt x="2408" y="443"/>
                    <a:pt x="1201" y="270"/>
                    <a:pt x="1" y="66"/>
                  </a:cubicBezTo>
                  <a:lnTo>
                    <a:pt x="1" y="66"/>
                  </a:lnTo>
                  <a:cubicBezTo>
                    <a:pt x="72" y="328"/>
                    <a:pt x="145" y="592"/>
                    <a:pt x="222" y="856"/>
                  </a:cubicBezTo>
                  <a:cubicBezTo>
                    <a:pt x="767" y="945"/>
                    <a:pt x="1308" y="1032"/>
                    <a:pt x="1853" y="1121"/>
                  </a:cubicBezTo>
                  <a:cubicBezTo>
                    <a:pt x="4128" y="1487"/>
                    <a:pt x="6412" y="1783"/>
                    <a:pt x="8713" y="1939"/>
                  </a:cubicBezTo>
                  <a:cubicBezTo>
                    <a:pt x="10466" y="2058"/>
                    <a:pt x="12219" y="2141"/>
                    <a:pt x="14438" y="2141"/>
                  </a:cubicBezTo>
                  <a:cubicBezTo>
                    <a:pt x="14741" y="2141"/>
                    <a:pt x="15053" y="2140"/>
                    <a:pt x="15375" y="2137"/>
                  </a:cubicBezTo>
                  <a:cubicBezTo>
                    <a:pt x="16152" y="2119"/>
                    <a:pt x="17606" y="2090"/>
                    <a:pt x="19063" y="2027"/>
                  </a:cubicBezTo>
                  <a:cubicBezTo>
                    <a:pt x="20297" y="1976"/>
                    <a:pt x="21528" y="1910"/>
                    <a:pt x="22760" y="1800"/>
                  </a:cubicBezTo>
                  <a:cubicBezTo>
                    <a:pt x="25144" y="1588"/>
                    <a:pt x="27513" y="1288"/>
                    <a:pt x="29865" y="837"/>
                  </a:cubicBezTo>
                  <a:cubicBezTo>
                    <a:pt x="29999" y="556"/>
                    <a:pt x="30134" y="280"/>
                    <a:pt x="3026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88;p70">
              <a:extLst>
                <a:ext uri="{FF2B5EF4-FFF2-40B4-BE49-F238E27FC236}">
                  <a16:creationId xmlns:a16="http://schemas.microsoft.com/office/drawing/2014/main" id="{CB8493AD-3EB1-5C41-0ABC-F274D4742F49}"/>
                </a:ext>
              </a:extLst>
            </p:cNvPr>
            <p:cNvSpPr/>
            <p:nvPr/>
          </p:nvSpPr>
          <p:spPr>
            <a:xfrm>
              <a:off x="2822274" y="4186358"/>
              <a:ext cx="788365" cy="75251"/>
            </a:xfrm>
            <a:custGeom>
              <a:avLst/>
              <a:gdLst/>
              <a:ahLst/>
              <a:cxnLst/>
              <a:rect l="l" t="t" r="r" b="b"/>
              <a:pathLst>
                <a:path w="27752" h="2649" extrusionOk="0">
                  <a:moveTo>
                    <a:pt x="27752" y="0"/>
                  </a:moveTo>
                  <a:lnTo>
                    <a:pt x="27752" y="0"/>
                  </a:lnTo>
                  <a:cubicBezTo>
                    <a:pt x="27040" y="174"/>
                    <a:pt x="26325" y="340"/>
                    <a:pt x="25610" y="509"/>
                  </a:cubicBezTo>
                  <a:cubicBezTo>
                    <a:pt x="23699" y="955"/>
                    <a:pt x="21762" y="1241"/>
                    <a:pt x="19809" y="1464"/>
                  </a:cubicBezTo>
                  <a:cubicBezTo>
                    <a:pt x="17748" y="1699"/>
                    <a:pt x="15681" y="1840"/>
                    <a:pt x="13609" y="1891"/>
                  </a:cubicBezTo>
                  <a:cubicBezTo>
                    <a:pt x="13276" y="1899"/>
                    <a:pt x="12944" y="1903"/>
                    <a:pt x="12612" y="1903"/>
                  </a:cubicBezTo>
                  <a:cubicBezTo>
                    <a:pt x="10683" y="1903"/>
                    <a:pt x="8760" y="1772"/>
                    <a:pt x="6837" y="1586"/>
                  </a:cubicBezTo>
                  <a:cubicBezTo>
                    <a:pt x="4674" y="1379"/>
                    <a:pt x="2532" y="1048"/>
                    <a:pt x="404" y="599"/>
                  </a:cubicBezTo>
                  <a:cubicBezTo>
                    <a:pt x="270" y="567"/>
                    <a:pt x="135" y="542"/>
                    <a:pt x="0" y="515"/>
                  </a:cubicBezTo>
                  <a:lnTo>
                    <a:pt x="0" y="515"/>
                  </a:lnTo>
                  <a:cubicBezTo>
                    <a:pt x="104" y="794"/>
                    <a:pt x="209" y="1071"/>
                    <a:pt x="318" y="1346"/>
                  </a:cubicBezTo>
                  <a:cubicBezTo>
                    <a:pt x="2403" y="1770"/>
                    <a:pt x="4499" y="2128"/>
                    <a:pt x="6627" y="2322"/>
                  </a:cubicBezTo>
                  <a:cubicBezTo>
                    <a:pt x="8488" y="2492"/>
                    <a:pt x="10349" y="2648"/>
                    <a:pt x="12296" y="2648"/>
                  </a:cubicBezTo>
                  <a:cubicBezTo>
                    <a:pt x="12475" y="2648"/>
                    <a:pt x="12655" y="2647"/>
                    <a:pt x="12836" y="2644"/>
                  </a:cubicBezTo>
                  <a:cubicBezTo>
                    <a:pt x="12885" y="2644"/>
                    <a:pt x="12935" y="2644"/>
                    <a:pt x="12985" y="2644"/>
                  </a:cubicBezTo>
                  <a:cubicBezTo>
                    <a:pt x="15012" y="2644"/>
                    <a:pt x="17126" y="2504"/>
                    <a:pt x="19234" y="2287"/>
                  </a:cubicBezTo>
                  <a:cubicBezTo>
                    <a:pt x="20593" y="2146"/>
                    <a:pt x="21948" y="1957"/>
                    <a:pt x="23297" y="1735"/>
                  </a:cubicBezTo>
                  <a:cubicBezTo>
                    <a:pt x="24603" y="1516"/>
                    <a:pt x="25897" y="1227"/>
                    <a:pt x="27180" y="911"/>
                  </a:cubicBezTo>
                  <a:cubicBezTo>
                    <a:pt x="27379" y="613"/>
                    <a:pt x="27566" y="308"/>
                    <a:pt x="2775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89;p70">
              <a:extLst>
                <a:ext uri="{FF2B5EF4-FFF2-40B4-BE49-F238E27FC236}">
                  <a16:creationId xmlns:a16="http://schemas.microsoft.com/office/drawing/2014/main" id="{522033C9-C887-8041-D7CA-67ECF8F715AF}"/>
                </a:ext>
              </a:extLst>
            </p:cNvPr>
            <p:cNvSpPr/>
            <p:nvPr/>
          </p:nvSpPr>
          <p:spPr>
            <a:xfrm>
              <a:off x="2860341" y="4280787"/>
              <a:ext cx="675758" cy="55054"/>
            </a:xfrm>
            <a:custGeom>
              <a:avLst/>
              <a:gdLst/>
              <a:ahLst/>
              <a:cxnLst/>
              <a:rect l="l" t="t" r="r" b="b"/>
              <a:pathLst>
                <a:path w="23788" h="1938" extrusionOk="0">
                  <a:moveTo>
                    <a:pt x="0" y="1"/>
                  </a:moveTo>
                  <a:lnTo>
                    <a:pt x="0" y="1"/>
                  </a:lnTo>
                  <a:cubicBezTo>
                    <a:pt x="243" y="341"/>
                    <a:pt x="518" y="655"/>
                    <a:pt x="830" y="927"/>
                  </a:cubicBezTo>
                  <a:cubicBezTo>
                    <a:pt x="1039" y="964"/>
                    <a:pt x="1246" y="1001"/>
                    <a:pt x="1453" y="1036"/>
                  </a:cubicBezTo>
                  <a:cubicBezTo>
                    <a:pt x="3347" y="1368"/>
                    <a:pt x="5247" y="1624"/>
                    <a:pt x="7158" y="1788"/>
                  </a:cubicBezTo>
                  <a:cubicBezTo>
                    <a:pt x="8408" y="1896"/>
                    <a:pt x="9662" y="1937"/>
                    <a:pt x="11206" y="1937"/>
                  </a:cubicBezTo>
                  <a:cubicBezTo>
                    <a:pt x="11753" y="1937"/>
                    <a:pt x="12337" y="1932"/>
                    <a:pt x="12971" y="1923"/>
                  </a:cubicBezTo>
                  <a:cubicBezTo>
                    <a:pt x="13815" y="1907"/>
                    <a:pt x="15379" y="1843"/>
                    <a:pt x="16942" y="1751"/>
                  </a:cubicBezTo>
                  <a:cubicBezTo>
                    <a:pt x="18663" y="1652"/>
                    <a:pt x="20372" y="1482"/>
                    <a:pt x="22069" y="1175"/>
                  </a:cubicBezTo>
                  <a:cubicBezTo>
                    <a:pt x="22684" y="865"/>
                    <a:pt x="23263" y="504"/>
                    <a:pt x="23788" y="69"/>
                  </a:cubicBezTo>
                  <a:lnTo>
                    <a:pt x="23788" y="69"/>
                  </a:lnTo>
                  <a:cubicBezTo>
                    <a:pt x="21603" y="553"/>
                    <a:pt x="19396" y="865"/>
                    <a:pt x="17159" y="992"/>
                  </a:cubicBezTo>
                  <a:cubicBezTo>
                    <a:pt x="15793" y="1069"/>
                    <a:pt x="14429" y="1121"/>
                    <a:pt x="13061" y="1168"/>
                  </a:cubicBezTo>
                  <a:cubicBezTo>
                    <a:pt x="12499" y="1187"/>
                    <a:pt x="11936" y="1196"/>
                    <a:pt x="11375" y="1196"/>
                  </a:cubicBezTo>
                  <a:cubicBezTo>
                    <a:pt x="8682" y="1196"/>
                    <a:pt x="6003" y="983"/>
                    <a:pt x="3334" y="582"/>
                  </a:cubicBezTo>
                  <a:cubicBezTo>
                    <a:pt x="2219" y="412"/>
                    <a:pt x="1107" y="222"/>
                    <a:pt x="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90;p70">
              <a:extLst>
                <a:ext uri="{FF2B5EF4-FFF2-40B4-BE49-F238E27FC236}">
                  <a16:creationId xmlns:a16="http://schemas.microsoft.com/office/drawing/2014/main" id="{144B7B07-4F2F-4EC9-8CBE-D98C7D22DB1B}"/>
                </a:ext>
              </a:extLst>
            </p:cNvPr>
            <p:cNvSpPr/>
            <p:nvPr/>
          </p:nvSpPr>
          <p:spPr>
            <a:xfrm>
              <a:off x="2964315" y="4098264"/>
              <a:ext cx="105960" cy="99341"/>
            </a:xfrm>
            <a:custGeom>
              <a:avLst/>
              <a:gdLst/>
              <a:ahLst/>
              <a:cxnLst/>
              <a:rect l="l" t="t" r="r" b="b"/>
              <a:pathLst>
                <a:path w="3730" h="3497" extrusionOk="0">
                  <a:moveTo>
                    <a:pt x="1624" y="1"/>
                  </a:moveTo>
                  <a:cubicBezTo>
                    <a:pt x="1300" y="1"/>
                    <a:pt x="994" y="104"/>
                    <a:pt x="723" y="331"/>
                  </a:cubicBezTo>
                  <a:cubicBezTo>
                    <a:pt x="289" y="694"/>
                    <a:pt x="47" y="1161"/>
                    <a:pt x="18" y="1653"/>
                  </a:cubicBezTo>
                  <a:cubicBezTo>
                    <a:pt x="0" y="2094"/>
                    <a:pt x="91" y="2389"/>
                    <a:pt x="316" y="2681"/>
                  </a:cubicBezTo>
                  <a:cubicBezTo>
                    <a:pt x="489" y="2905"/>
                    <a:pt x="698" y="3090"/>
                    <a:pt x="940" y="3234"/>
                  </a:cubicBezTo>
                  <a:cubicBezTo>
                    <a:pt x="1236" y="3411"/>
                    <a:pt x="1560" y="3497"/>
                    <a:pt x="1878" y="3497"/>
                  </a:cubicBezTo>
                  <a:cubicBezTo>
                    <a:pt x="2419" y="3497"/>
                    <a:pt x="2945" y="3250"/>
                    <a:pt x="3298" y="2785"/>
                  </a:cubicBezTo>
                  <a:cubicBezTo>
                    <a:pt x="3621" y="2359"/>
                    <a:pt x="3729" y="1884"/>
                    <a:pt x="3535" y="1373"/>
                  </a:cubicBezTo>
                  <a:cubicBezTo>
                    <a:pt x="3261" y="657"/>
                    <a:pt x="2738" y="212"/>
                    <a:pt x="1993" y="43"/>
                  </a:cubicBezTo>
                  <a:cubicBezTo>
                    <a:pt x="1868" y="15"/>
                    <a:pt x="1745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91;p70">
              <a:extLst>
                <a:ext uri="{FF2B5EF4-FFF2-40B4-BE49-F238E27FC236}">
                  <a16:creationId xmlns:a16="http://schemas.microsoft.com/office/drawing/2014/main" id="{C3A7D39D-EC5B-D445-5520-B3334245696D}"/>
                </a:ext>
              </a:extLst>
            </p:cNvPr>
            <p:cNvSpPr/>
            <p:nvPr/>
          </p:nvSpPr>
          <p:spPr>
            <a:xfrm>
              <a:off x="3145504" y="4113036"/>
              <a:ext cx="110335" cy="95762"/>
            </a:xfrm>
            <a:custGeom>
              <a:avLst/>
              <a:gdLst/>
              <a:ahLst/>
              <a:cxnLst/>
              <a:rect l="l" t="t" r="r" b="b"/>
              <a:pathLst>
                <a:path w="3884" h="3371" extrusionOk="0">
                  <a:moveTo>
                    <a:pt x="1613" y="0"/>
                  </a:moveTo>
                  <a:cubicBezTo>
                    <a:pt x="1036" y="0"/>
                    <a:pt x="558" y="275"/>
                    <a:pt x="286" y="784"/>
                  </a:cubicBezTo>
                  <a:cubicBezTo>
                    <a:pt x="87" y="1153"/>
                    <a:pt x="1" y="1550"/>
                    <a:pt x="38" y="1970"/>
                  </a:cubicBezTo>
                  <a:cubicBezTo>
                    <a:pt x="83" y="2473"/>
                    <a:pt x="334" y="2855"/>
                    <a:pt x="764" y="3112"/>
                  </a:cubicBezTo>
                  <a:cubicBezTo>
                    <a:pt x="1066" y="3293"/>
                    <a:pt x="1391" y="3370"/>
                    <a:pt x="1707" y="3370"/>
                  </a:cubicBezTo>
                  <a:cubicBezTo>
                    <a:pt x="2171" y="3370"/>
                    <a:pt x="2615" y="3203"/>
                    <a:pt x="2934" y="2950"/>
                  </a:cubicBezTo>
                  <a:cubicBezTo>
                    <a:pt x="3686" y="2354"/>
                    <a:pt x="3883" y="819"/>
                    <a:pt x="2626" y="224"/>
                  </a:cubicBezTo>
                  <a:cubicBezTo>
                    <a:pt x="2334" y="83"/>
                    <a:pt x="2022" y="18"/>
                    <a:pt x="1699" y="2"/>
                  </a:cubicBezTo>
                  <a:cubicBezTo>
                    <a:pt x="1670" y="1"/>
                    <a:pt x="1641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192;p70">
              <a:extLst>
                <a:ext uri="{FF2B5EF4-FFF2-40B4-BE49-F238E27FC236}">
                  <a16:creationId xmlns:a16="http://schemas.microsoft.com/office/drawing/2014/main" id="{1E52B29B-4210-B24B-1508-3F441DC0B19A}"/>
                </a:ext>
              </a:extLst>
            </p:cNvPr>
            <p:cNvSpPr/>
            <p:nvPr/>
          </p:nvSpPr>
          <p:spPr>
            <a:xfrm>
              <a:off x="3314221" y="4107866"/>
              <a:ext cx="103943" cy="89171"/>
            </a:xfrm>
            <a:custGeom>
              <a:avLst/>
              <a:gdLst/>
              <a:ahLst/>
              <a:cxnLst/>
              <a:rect l="l" t="t" r="r" b="b"/>
              <a:pathLst>
                <a:path w="3659" h="3139" extrusionOk="0">
                  <a:moveTo>
                    <a:pt x="1705" y="0"/>
                  </a:moveTo>
                  <a:cubicBezTo>
                    <a:pt x="1025" y="0"/>
                    <a:pt x="502" y="351"/>
                    <a:pt x="299" y="947"/>
                  </a:cubicBezTo>
                  <a:cubicBezTo>
                    <a:pt x="1" y="1830"/>
                    <a:pt x="483" y="2787"/>
                    <a:pt x="1363" y="3058"/>
                  </a:cubicBezTo>
                  <a:cubicBezTo>
                    <a:pt x="1539" y="3113"/>
                    <a:pt x="1715" y="3139"/>
                    <a:pt x="1885" y="3139"/>
                  </a:cubicBezTo>
                  <a:cubicBezTo>
                    <a:pt x="2597" y="3139"/>
                    <a:pt x="3217" y="2683"/>
                    <a:pt x="3433" y="1940"/>
                  </a:cubicBezTo>
                  <a:cubicBezTo>
                    <a:pt x="3659" y="1167"/>
                    <a:pt x="3269" y="407"/>
                    <a:pt x="2509" y="136"/>
                  </a:cubicBezTo>
                  <a:cubicBezTo>
                    <a:pt x="2282" y="57"/>
                    <a:pt x="2045" y="17"/>
                    <a:pt x="1804" y="3"/>
                  </a:cubicBezTo>
                  <a:cubicBezTo>
                    <a:pt x="1770" y="1"/>
                    <a:pt x="1737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193;p70">
              <a:extLst>
                <a:ext uri="{FF2B5EF4-FFF2-40B4-BE49-F238E27FC236}">
                  <a16:creationId xmlns:a16="http://schemas.microsoft.com/office/drawing/2014/main" id="{C3C77B7F-8FC5-D49F-F0B9-908093C0EAF6}"/>
                </a:ext>
              </a:extLst>
            </p:cNvPr>
            <p:cNvSpPr/>
            <p:nvPr/>
          </p:nvSpPr>
          <p:spPr>
            <a:xfrm>
              <a:off x="3131158" y="4098036"/>
              <a:ext cx="137350" cy="123289"/>
            </a:xfrm>
            <a:custGeom>
              <a:avLst/>
              <a:gdLst/>
              <a:ahLst/>
              <a:cxnLst/>
              <a:rect l="l" t="t" r="r" b="b"/>
              <a:pathLst>
                <a:path w="4835" h="4340" extrusionOk="0">
                  <a:moveTo>
                    <a:pt x="2214" y="646"/>
                  </a:moveTo>
                  <a:cubicBezTo>
                    <a:pt x="2775" y="646"/>
                    <a:pt x="3330" y="927"/>
                    <a:pt x="3632" y="1418"/>
                  </a:cubicBezTo>
                  <a:cubicBezTo>
                    <a:pt x="3933" y="1908"/>
                    <a:pt x="3971" y="2424"/>
                    <a:pt x="3687" y="2927"/>
                  </a:cubicBezTo>
                  <a:cubicBezTo>
                    <a:pt x="3388" y="3461"/>
                    <a:pt x="2902" y="3693"/>
                    <a:pt x="2453" y="3693"/>
                  </a:cubicBezTo>
                  <a:cubicBezTo>
                    <a:pt x="2452" y="3693"/>
                    <a:pt x="2450" y="3693"/>
                    <a:pt x="2449" y="3693"/>
                  </a:cubicBezTo>
                  <a:cubicBezTo>
                    <a:pt x="1606" y="3668"/>
                    <a:pt x="1018" y="3258"/>
                    <a:pt x="785" y="2641"/>
                  </a:cubicBezTo>
                  <a:cubicBezTo>
                    <a:pt x="502" y="1895"/>
                    <a:pt x="845" y="1086"/>
                    <a:pt x="1580" y="774"/>
                  </a:cubicBezTo>
                  <a:cubicBezTo>
                    <a:pt x="1783" y="687"/>
                    <a:pt x="1999" y="646"/>
                    <a:pt x="2214" y="646"/>
                  </a:cubicBezTo>
                  <a:close/>
                  <a:moveTo>
                    <a:pt x="2212" y="0"/>
                  </a:moveTo>
                  <a:cubicBezTo>
                    <a:pt x="1836" y="0"/>
                    <a:pt x="1455" y="94"/>
                    <a:pt x="1106" y="298"/>
                  </a:cubicBezTo>
                  <a:cubicBezTo>
                    <a:pt x="381" y="719"/>
                    <a:pt x="1" y="1370"/>
                    <a:pt x="48" y="2211"/>
                  </a:cubicBezTo>
                  <a:cubicBezTo>
                    <a:pt x="113" y="3403"/>
                    <a:pt x="1082" y="4303"/>
                    <a:pt x="2275" y="4339"/>
                  </a:cubicBezTo>
                  <a:cubicBezTo>
                    <a:pt x="2297" y="4339"/>
                    <a:pt x="2320" y="4340"/>
                    <a:pt x="2343" y="4340"/>
                  </a:cubicBezTo>
                  <a:cubicBezTo>
                    <a:pt x="3794" y="4340"/>
                    <a:pt x="4834" y="3005"/>
                    <a:pt x="4428" y="1632"/>
                  </a:cubicBezTo>
                  <a:cubicBezTo>
                    <a:pt x="4133" y="630"/>
                    <a:pt x="3187" y="0"/>
                    <a:pt x="221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194;p70">
              <a:extLst>
                <a:ext uri="{FF2B5EF4-FFF2-40B4-BE49-F238E27FC236}">
                  <a16:creationId xmlns:a16="http://schemas.microsoft.com/office/drawing/2014/main" id="{96A4F6D0-8F7B-E942-6F87-1F4D91BB78FE}"/>
                </a:ext>
              </a:extLst>
            </p:cNvPr>
            <p:cNvSpPr/>
            <p:nvPr/>
          </p:nvSpPr>
          <p:spPr>
            <a:xfrm>
              <a:off x="2951276" y="4086900"/>
              <a:ext cx="127805" cy="121868"/>
            </a:xfrm>
            <a:custGeom>
              <a:avLst/>
              <a:gdLst/>
              <a:ahLst/>
              <a:cxnLst/>
              <a:rect l="l" t="t" r="r" b="b"/>
              <a:pathLst>
                <a:path w="4499" h="4290" extrusionOk="0">
                  <a:moveTo>
                    <a:pt x="2184" y="645"/>
                  </a:moveTo>
                  <a:cubicBezTo>
                    <a:pt x="2194" y="645"/>
                    <a:pt x="2205" y="646"/>
                    <a:pt x="2215" y="646"/>
                  </a:cubicBezTo>
                  <a:cubicBezTo>
                    <a:pt x="3090" y="661"/>
                    <a:pt x="3798" y="1362"/>
                    <a:pt x="3805" y="2199"/>
                  </a:cubicBezTo>
                  <a:cubicBezTo>
                    <a:pt x="3810" y="3063"/>
                    <a:pt x="3089" y="3652"/>
                    <a:pt x="2322" y="3652"/>
                  </a:cubicBezTo>
                  <a:cubicBezTo>
                    <a:pt x="2243" y="3652"/>
                    <a:pt x="2165" y="3646"/>
                    <a:pt x="2086" y="3633"/>
                  </a:cubicBezTo>
                  <a:cubicBezTo>
                    <a:pt x="1463" y="3534"/>
                    <a:pt x="1014" y="3199"/>
                    <a:pt x="785" y="2606"/>
                  </a:cubicBezTo>
                  <a:cubicBezTo>
                    <a:pt x="410" y="1634"/>
                    <a:pt x="1124" y="645"/>
                    <a:pt x="2184" y="645"/>
                  </a:cubicBezTo>
                  <a:close/>
                  <a:moveTo>
                    <a:pt x="2185" y="1"/>
                  </a:moveTo>
                  <a:cubicBezTo>
                    <a:pt x="1022" y="1"/>
                    <a:pt x="75" y="884"/>
                    <a:pt x="39" y="2019"/>
                  </a:cubicBezTo>
                  <a:cubicBezTo>
                    <a:pt x="1" y="3223"/>
                    <a:pt x="998" y="4253"/>
                    <a:pt x="2242" y="4288"/>
                  </a:cubicBezTo>
                  <a:cubicBezTo>
                    <a:pt x="2264" y="4289"/>
                    <a:pt x="2287" y="4289"/>
                    <a:pt x="2309" y="4289"/>
                  </a:cubicBezTo>
                  <a:cubicBezTo>
                    <a:pt x="3477" y="4289"/>
                    <a:pt x="4414" y="3416"/>
                    <a:pt x="4456" y="2274"/>
                  </a:cubicBezTo>
                  <a:cubicBezTo>
                    <a:pt x="4499" y="1078"/>
                    <a:pt x="3492" y="39"/>
                    <a:pt x="2253" y="2"/>
                  </a:cubicBezTo>
                  <a:cubicBezTo>
                    <a:pt x="2230" y="1"/>
                    <a:pt x="2208" y="1"/>
                    <a:pt x="218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195;p70">
              <a:extLst>
                <a:ext uri="{FF2B5EF4-FFF2-40B4-BE49-F238E27FC236}">
                  <a16:creationId xmlns:a16="http://schemas.microsoft.com/office/drawing/2014/main" id="{5E80DB68-950E-BCAB-26C1-958076889922}"/>
                </a:ext>
              </a:extLst>
            </p:cNvPr>
            <p:cNvSpPr/>
            <p:nvPr/>
          </p:nvSpPr>
          <p:spPr>
            <a:xfrm>
              <a:off x="3302716" y="4091332"/>
              <a:ext cx="125675" cy="116783"/>
            </a:xfrm>
            <a:custGeom>
              <a:avLst/>
              <a:gdLst/>
              <a:ahLst/>
              <a:cxnLst/>
              <a:rect l="l" t="t" r="r" b="b"/>
              <a:pathLst>
                <a:path w="4424" h="4111" extrusionOk="0">
                  <a:moveTo>
                    <a:pt x="2165" y="634"/>
                  </a:moveTo>
                  <a:cubicBezTo>
                    <a:pt x="2849" y="634"/>
                    <a:pt x="3525" y="1097"/>
                    <a:pt x="3674" y="1809"/>
                  </a:cubicBezTo>
                  <a:cubicBezTo>
                    <a:pt x="3856" y="2674"/>
                    <a:pt x="3194" y="3455"/>
                    <a:pt x="2169" y="3455"/>
                  </a:cubicBezTo>
                  <a:cubicBezTo>
                    <a:pt x="2155" y="3455"/>
                    <a:pt x="2142" y="3455"/>
                    <a:pt x="2128" y="3454"/>
                  </a:cubicBezTo>
                  <a:cubicBezTo>
                    <a:pt x="1779" y="3444"/>
                    <a:pt x="1390" y="3266"/>
                    <a:pt x="1088" y="2911"/>
                  </a:cubicBezTo>
                  <a:cubicBezTo>
                    <a:pt x="529" y="2256"/>
                    <a:pt x="671" y="1321"/>
                    <a:pt x="1396" y="856"/>
                  </a:cubicBezTo>
                  <a:cubicBezTo>
                    <a:pt x="1633" y="704"/>
                    <a:pt x="1900" y="634"/>
                    <a:pt x="2165" y="634"/>
                  </a:cubicBezTo>
                  <a:close/>
                  <a:moveTo>
                    <a:pt x="2069" y="0"/>
                  </a:moveTo>
                  <a:cubicBezTo>
                    <a:pt x="2054" y="0"/>
                    <a:pt x="2038" y="1"/>
                    <a:pt x="2023" y="2"/>
                  </a:cubicBezTo>
                  <a:cubicBezTo>
                    <a:pt x="872" y="59"/>
                    <a:pt x="0" y="1073"/>
                    <a:pt x="121" y="2212"/>
                  </a:cubicBezTo>
                  <a:cubicBezTo>
                    <a:pt x="216" y="3125"/>
                    <a:pt x="894" y="3856"/>
                    <a:pt x="1831" y="4061"/>
                  </a:cubicBezTo>
                  <a:cubicBezTo>
                    <a:pt x="1985" y="4095"/>
                    <a:pt x="2137" y="4111"/>
                    <a:pt x="2286" y="4111"/>
                  </a:cubicBezTo>
                  <a:cubicBezTo>
                    <a:pt x="3447" y="4111"/>
                    <a:pt x="4424" y="3142"/>
                    <a:pt x="4342" y="1945"/>
                  </a:cubicBezTo>
                  <a:cubicBezTo>
                    <a:pt x="4268" y="877"/>
                    <a:pt x="3348" y="29"/>
                    <a:pt x="2233" y="7"/>
                  </a:cubicBezTo>
                  <a:cubicBezTo>
                    <a:pt x="2179" y="5"/>
                    <a:pt x="2124" y="0"/>
                    <a:pt x="206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214;p70">
            <a:extLst>
              <a:ext uri="{FF2B5EF4-FFF2-40B4-BE49-F238E27FC236}">
                <a16:creationId xmlns:a16="http://schemas.microsoft.com/office/drawing/2014/main" id="{41C5A689-7991-B996-B8C4-5F7D200F9827}"/>
              </a:ext>
            </a:extLst>
          </p:cNvPr>
          <p:cNvGrpSpPr/>
          <p:nvPr/>
        </p:nvGrpSpPr>
        <p:grpSpPr>
          <a:xfrm>
            <a:off x="219167" y="540035"/>
            <a:ext cx="2355045" cy="2834935"/>
            <a:chOff x="720000" y="1585774"/>
            <a:chExt cx="2355045" cy="2834935"/>
          </a:xfrm>
        </p:grpSpPr>
        <p:sp>
          <p:nvSpPr>
            <p:cNvPr id="29" name="Google Shape;14215;p70">
              <a:extLst>
                <a:ext uri="{FF2B5EF4-FFF2-40B4-BE49-F238E27FC236}">
                  <a16:creationId xmlns:a16="http://schemas.microsoft.com/office/drawing/2014/main" id="{F6F77F46-CB1E-0BFA-F347-F0F2A036C87C}"/>
                </a:ext>
              </a:extLst>
            </p:cNvPr>
            <p:cNvSpPr/>
            <p:nvPr/>
          </p:nvSpPr>
          <p:spPr>
            <a:xfrm>
              <a:off x="842866" y="3809777"/>
              <a:ext cx="761662" cy="610932"/>
            </a:xfrm>
            <a:custGeom>
              <a:avLst/>
              <a:gdLst/>
              <a:ahLst/>
              <a:cxnLst/>
              <a:rect l="l" t="t" r="r" b="b"/>
              <a:pathLst>
                <a:path w="26812" h="21506" extrusionOk="0">
                  <a:moveTo>
                    <a:pt x="13998" y="1"/>
                  </a:moveTo>
                  <a:cubicBezTo>
                    <a:pt x="12427" y="1"/>
                    <a:pt x="10858" y="54"/>
                    <a:pt x="9298" y="260"/>
                  </a:cubicBezTo>
                  <a:cubicBezTo>
                    <a:pt x="8160" y="409"/>
                    <a:pt x="7037" y="616"/>
                    <a:pt x="5939" y="955"/>
                  </a:cubicBezTo>
                  <a:cubicBezTo>
                    <a:pt x="3655" y="1660"/>
                    <a:pt x="2036" y="3120"/>
                    <a:pt x="1060" y="5290"/>
                  </a:cubicBezTo>
                  <a:cubicBezTo>
                    <a:pt x="672" y="6155"/>
                    <a:pt x="485" y="7089"/>
                    <a:pt x="342" y="8019"/>
                  </a:cubicBezTo>
                  <a:cubicBezTo>
                    <a:pt x="166" y="9162"/>
                    <a:pt x="170" y="10323"/>
                    <a:pt x="88" y="11474"/>
                  </a:cubicBezTo>
                  <a:cubicBezTo>
                    <a:pt x="0" y="12745"/>
                    <a:pt x="78" y="14019"/>
                    <a:pt x="116" y="15290"/>
                  </a:cubicBezTo>
                  <a:cubicBezTo>
                    <a:pt x="143" y="16934"/>
                    <a:pt x="220" y="18575"/>
                    <a:pt x="341" y="20213"/>
                  </a:cubicBezTo>
                  <a:cubicBezTo>
                    <a:pt x="358" y="20457"/>
                    <a:pt x="393" y="20699"/>
                    <a:pt x="417" y="20941"/>
                  </a:cubicBezTo>
                  <a:cubicBezTo>
                    <a:pt x="427" y="21069"/>
                    <a:pt x="484" y="21136"/>
                    <a:pt x="604" y="21136"/>
                  </a:cubicBezTo>
                  <a:cubicBezTo>
                    <a:pt x="617" y="21136"/>
                    <a:pt x="630" y="21136"/>
                    <a:pt x="644" y="21134"/>
                  </a:cubicBezTo>
                  <a:cubicBezTo>
                    <a:pt x="671" y="21131"/>
                    <a:pt x="699" y="21131"/>
                    <a:pt x="726" y="21131"/>
                  </a:cubicBezTo>
                  <a:cubicBezTo>
                    <a:pt x="773" y="21131"/>
                    <a:pt x="820" y="21133"/>
                    <a:pt x="867" y="21134"/>
                  </a:cubicBezTo>
                  <a:cubicBezTo>
                    <a:pt x="2087" y="21150"/>
                    <a:pt x="3305" y="21169"/>
                    <a:pt x="4525" y="21184"/>
                  </a:cubicBezTo>
                  <a:cubicBezTo>
                    <a:pt x="5202" y="21191"/>
                    <a:pt x="5881" y="21192"/>
                    <a:pt x="6560" y="21196"/>
                  </a:cubicBezTo>
                  <a:cubicBezTo>
                    <a:pt x="6613" y="21196"/>
                    <a:pt x="6656" y="21199"/>
                    <a:pt x="6691" y="21199"/>
                  </a:cubicBezTo>
                  <a:cubicBezTo>
                    <a:pt x="6806" y="21199"/>
                    <a:pt x="6836" y="21173"/>
                    <a:pt x="6851" y="20951"/>
                  </a:cubicBezTo>
                  <a:cubicBezTo>
                    <a:pt x="6873" y="20635"/>
                    <a:pt x="6915" y="20318"/>
                    <a:pt x="6946" y="20004"/>
                  </a:cubicBezTo>
                  <a:cubicBezTo>
                    <a:pt x="6973" y="19734"/>
                    <a:pt x="7074" y="19623"/>
                    <a:pt x="7343" y="19601"/>
                  </a:cubicBezTo>
                  <a:cubicBezTo>
                    <a:pt x="7691" y="19571"/>
                    <a:pt x="8041" y="19537"/>
                    <a:pt x="8390" y="19531"/>
                  </a:cubicBezTo>
                  <a:cubicBezTo>
                    <a:pt x="8773" y="19525"/>
                    <a:pt x="9156" y="19523"/>
                    <a:pt x="9539" y="19523"/>
                  </a:cubicBezTo>
                  <a:cubicBezTo>
                    <a:pt x="9992" y="19523"/>
                    <a:pt x="10445" y="19526"/>
                    <a:pt x="10897" y="19526"/>
                  </a:cubicBezTo>
                  <a:cubicBezTo>
                    <a:pt x="11514" y="19526"/>
                    <a:pt x="12130" y="19521"/>
                    <a:pt x="12746" y="19500"/>
                  </a:cubicBezTo>
                  <a:cubicBezTo>
                    <a:pt x="12895" y="19495"/>
                    <a:pt x="13045" y="19493"/>
                    <a:pt x="13194" y="19493"/>
                  </a:cubicBezTo>
                  <a:cubicBezTo>
                    <a:pt x="13744" y="19493"/>
                    <a:pt x="14294" y="19521"/>
                    <a:pt x="14844" y="19533"/>
                  </a:cubicBezTo>
                  <a:cubicBezTo>
                    <a:pt x="15163" y="19538"/>
                    <a:pt x="15481" y="19537"/>
                    <a:pt x="15797" y="19558"/>
                  </a:cubicBezTo>
                  <a:cubicBezTo>
                    <a:pt x="16717" y="19621"/>
                    <a:pt x="17634" y="19674"/>
                    <a:pt x="18556" y="19674"/>
                  </a:cubicBezTo>
                  <a:cubicBezTo>
                    <a:pt x="18918" y="19674"/>
                    <a:pt x="18992" y="19745"/>
                    <a:pt x="19051" y="20106"/>
                  </a:cubicBezTo>
                  <a:cubicBezTo>
                    <a:pt x="19108" y="20443"/>
                    <a:pt x="19102" y="20781"/>
                    <a:pt x="19095" y="21120"/>
                  </a:cubicBezTo>
                  <a:cubicBezTo>
                    <a:pt x="19093" y="21265"/>
                    <a:pt x="19143" y="21327"/>
                    <a:pt x="19275" y="21327"/>
                  </a:cubicBezTo>
                  <a:cubicBezTo>
                    <a:pt x="19282" y="21327"/>
                    <a:pt x="19289" y="21327"/>
                    <a:pt x="19297" y="21327"/>
                  </a:cubicBezTo>
                  <a:cubicBezTo>
                    <a:pt x="19302" y="21327"/>
                    <a:pt x="19308" y="21327"/>
                    <a:pt x="19314" y="21327"/>
                  </a:cubicBezTo>
                  <a:cubicBezTo>
                    <a:pt x="19361" y="21327"/>
                    <a:pt x="19409" y="21331"/>
                    <a:pt x="19456" y="21333"/>
                  </a:cubicBezTo>
                  <a:cubicBezTo>
                    <a:pt x="20282" y="21351"/>
                    <a:pt x="21109" y="21367"/>
                    <a:pt x="21936" y="21384"/>
                  </a:cubicBezTo>
                  <a:cubicBezTo>
                    <a:pt x="22308" y="21394"/>
                    <a:pt x="22680" y="21398"/>
                    <a:pt x="23050" y="21418"/>
                  </a:cubicBezTo>
                  <a:cubicBezTo>
                    <a:pt x="23959" y="21467"/>
                    <a:pt x="24873" y="21432"/>
                    <a:pt x="25782" y="21504"/>
                  </a:cubicBezTo>
                  <a:cubicBezTo>
                    <a:pt x="25795" y="21505"/>
                    <a:pt x="25808" y="21506"/>
                    <a:pt x="25820" y="21506"/>
                  </a:cubicBezTo>
                  <a:cubicBezTo>
                    <a:pt x="25960" y="21506"/>
                    <a:pt x="25994" y="21431"/>
                    <a:pt x="26009" y="21289"/>
                  </a:cubicBezTo>
                  <a:cubicBezTo>
                    <a:pt x="26063" y="20771"/>
                    <a:pt x="26100" y="20255"/>
                    <a:pt x="26128" y="19735"/>
                  </a:cubicBezTo>
                  <a:cubicBezTo>
                    <a:pt x="26149" y="19344"/>
                    <a:pt x="26173" y="18951"/>
                    <a:pt x="26207" y="18561"/>
                  </a:cubicBezTo>
                  <a:cubicBezTo>
                    <a:pt x="26274" y="17779"/>
                    <a:pt x="26363" y="16999"/>
                    <a:pt x="26422" y="16218"/>
                  </a:cubicBezTo>
                  <a:cubicBezTo>
                    <a:pt x="26585" y="14029"/>
                    <a:pt x="26711" y="11838"/>
                    <a:pt x="26783" y="9645"/>
                  </a:cubicBezTo>
                  <a:cubicBezTo>
                    <a:pt x="26812" y="8795"/>
                    <a:pt x="26803" y="7952"/>
                    <a:pt x="26694" y="7107"/>
                  </a:cubicBezTo>
                  <a:cubicBezTo>
                    <a:pt x="26534" y="5893"/>
                    <a:pt x="26081" y="4801"/>
                    <a:pt x="25419" y="3785"/>
                  </a:cubicBezTo>
                  <a:cubicBezTo>
                    <a:pt x="25050" y="3219"/>
                    <a:pt x="24542" y="2792"/>
                    <a:pt x="24034" y="2352"/>
                  </a:cubicBezTo>
                  <a:cubicBezTo>
                    <a:pt x="23199" y="1631"/>
                    <a:pt x="22237" y="1204"/>
                    <a:pt x="21202" y="900"/>
                  </a:cubicBezTo>
                  <a:cubicBezTo>
                    <a:pt x="20519" y="700"/>
                    <a:pt x="19816" y="601"/>
                    <a:pt x="19117" y="474"/>
                  </a:cubicBezTo>
                  <a:cubicBezTo>
                    <a:pt x="17464" y="177"/>
                    <a:pt x="15803" y="5"/>
                    <a:pt x="14122" y="1"/>
                  </a:cubicBezTo>
                  <a:cubicBezTo>
                    <a:pt x="14081" y="1"/>
                    <a:pt x="14039" y="1"/>
                    <a:pt x="13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16;p70">
              <a:extLst>
                <a:ext uri="{FF2B5EF4-FFF2-40B4-BE49-F238E27FC236}">
                  <a16:creationId xmlns:a16="http://schemas.microsoft.com/office/drawing/2014/main" id="{B242C893-700E-CB4B-BA25-502AA84CD98F}"/>
                </a:ext>
              </a:extLst>
            </p:cNvPr>
            <p:cNvSpPr/>
            <p:nvPr/>
          </p:nvSpPr>
          <p:spPr>
            <a:xfrm>
              <a:off x="853690" y="4093008"/>
              <a:ext cx="726749" cy="32924"/>
            </a:xfrm>
            <a:custGeom>
              <a:avLst/>
              <a:gdLst/>
              <a:ahLst/>
              <a:cxnLst/>
              <a:rect l="l" t="t" r="r" b="b"/>
              <a:pathLst>
                <a:path w="25583" h="1159" extrusionOk="0">
                  <a:moveTo>
                    <a:pt x="493" y="1"/>
                  </a:moveTo>
                  <a:cubicBezTo>
                    <a:pt x="1" y="1"/>
                    <a:pt x="3" y="770"/>
                    <a:pt x="500" y="778"/>
                  </a:cubicBezTo>
                  <a:cubicBezTo>
                    <a:pt x="8693" y="906"/>
                    <a:pt x="16887" y="1031"/>
                    <a:pt x="25082" y="1158"/>
                  </a:cubicBezTo>
                  <a:cubicBezTo>
                    <a:pt x="25084" y="1158"/>
                    <a:pt x="25086" y="1158"/>
                    <a:pt x="25088" y="1158"/>
                  </a:cubicBezTo>
                  <a:cubicBezTo>
                    <a:pt x="25582" y="1158"/>
                    <a:pt x="25580" y="390"/>
                    <a:pt x="25082" y="382"/>
                  </a:cubicBezTo>
                  <a:cubicBezTo>
                    <a:pt x="16889" y="255"/>
                    <a:pt x="8696" y="129"/>
                    <a:pt x="500" y="1"/>
                  </a:cubicBezTo>
                  <a:cubicBezTo>
                    <a:pt x="498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17;p70">
              <a:extLst>
                <a:ext uri="{FF2B5EF4-FFF2-40B4-BE49-F238E27FC236}">
                  <a16:creationId xmlns:a16="http://schemas.microsoft.com/office/drawing/2014/main" id="{3EF614AC-27AD-48B8-1099-B7B6AD9A0975}"/>
                </a:ext>
              </a:extLst>
            </p:cNvPr>
            <p:cNvSpPr/>
            <p:nvPr/>
          </p:nvSpPr>
          <p:spPr>
            <a:xfrm>
              <a:off x="852695" y="4195420"/>
              <a:ext cx="724391" cy="42725"/>
            </a:xfrm>
            <a:custGeom>
              <a:avLst/>
              <a:gdLst/>
              <a:ahLst/>
              <a:cxnLst/>
              <a:rect l="l" t="t" r="r" b="b"/>
              <a:pathLst>
                <a:path w="25500" h="1504" extrusionOk="0">
                  <a:moveTo>
                    <a:pt x="712" y="0"/>
                  </a:moveTo>
                  <a:cubicBezTo>
                    <a:pt x="641" y="0"/>
                    <a:pt x="570" y="0"/>
                    <a:pt x="500" y="0"/>
                  </a:cubicBezTo>
                  <a:cubicBezTo>
                    <a:pt x="0" y="0"/>
                    <a:pt x="0" y="777"/>
                    <a:pt x="500" y="777"/>
                  </a:cubicBezTo>
                  <a:cubicBezTo>
                    <a:pt x="593" y="777"/>
                    <a:pt x="686" y="777"/>
                    <a:pt x="780" y="777"/>
                  </a:cubicBezTo>
                  <a:cubicBezTo>
                    <a:pt x="8858" y="777"/>
                    <a:pt x="16935" y="1020"/>
                    <a:pt x="25000" y="1502"/>
                  </a:cubicBezTo>
                  <a:cubicBezTo>
                    <a:pt x="25009" y="1503"/>
                    <a:pt x="25018" y="1503"/>
                    <a:pt x="25027" y="1503"/>
                  </a:cubicBezTo>
                  <a:cubicBezTo>
                    <a:pt x="25499" y="1503"/>
                    <a:pt x="25489" y="754"/>
                    <a:pt x="25000" y="726"/>
                  </a:cubicBezTo>
                  <a:cubicBezTo>
                    <a:pt x="16912" y="241"/>
                    <a:pt x="8813" y="0"/>
                    <a:pt x="71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14218;p70">
              <a:extLst>
                <a:ext uri="{FF2B5EF4-FFF2-40B4-BE49-F238E27FC236}">
                  <a16:creationId xmlns:a16="http://schemas.microsoft.com/office/drawing/2014/main" id="{ED61DF3A-67C1-0462-9467-C097BF551B61}"/>
                </a:ext>
              </a:extLst>
            </p:cNvPr>
            <p:cNvSpPr/>
            <p:nvPr/>
          </p:nvSpPr>
          <p:spPr>
            <a:xfrm>
              <a:off x="857013" y="4274793"/>
              <a:ext cx="708710" cy="51616"/>
            </a:xfrm>
            <a:custGeom>
              <a:avLst/>
              <a:gdLst/>
              <a:ahLst/>
              <a:cxnLst/>
              <a:rect l="l" t="t" r="r" b="b"/>
              <a:pathLst>
                <a:path w="24948" h="1817" extrusionOk="0">
                  <a:moveTo>
                    <a:pt x="481" y="0"/>
                  </a:moveTo>
                  <a:cubicBezTo>
                    <a:pt x="0" y="0"/>
                    <a:pt x="8" y="757"/>
                    <a:pt x="501" y="778"/>
                  </a:cubicBezTo>
                  <a:lnTo>
                    <a:pt x="24448" y="1816"/>
                  </a:lnTo>
                  <a:cubicBezTo>
                    <a:pt x="24455" y="1816"/>
                    <a:pt x="24462" y="1817"/>
                    <a:pt x="24468" y="1817"/>
                  </a:cubicBezTo>
                  <a:cubicBezTo>
                    <a:pt x="24948" y="1817"/>
                    <a:pt x="24941" y="1061"/>
                    <a:pt x="24448" y="1040"/>
                  </a:cubicBezTo>
                  <a:lnTo>
                    <a:pt x="501" y="0"/>
                  </a:lnTo>
                  <a:cubicBezTo>
                    <a:pt x="494" y="0"/>
                    <a:pt x="487" y="0"/>
                    <a:pt x="4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14219;p70">
              <a:extLst>
                <a:ext uri="{FF2B5EF4-FFF2-40B4-BE49-F238E27FC236}">
                  <a16:creationId xmlns:a16="http://schemas.microsoft.com/office/drawing/2014/main" id="{1B58D610-0914-B41A-1B11-A9D1CB537F1E}"/>
                </a:ext>
              </a:extLst>
            </p:cNvPr>
            <p:cNvSpPr/>
            <p:nvPr/>
          </p:nvSpPr>
          <p:spPr>
            <a:xfrm>
              <a:off x="848122" y="3995568"/>
              <a:ext cx="760043" cy="40395"/>
            </a:xfrm>
            <a:custGeom>
              <a:avLst/>
              <a:gdLst/>
              <a:ahLst/>
              <a:cxnLst/>
              <a:rect l="l" t="t" r="r" b="b"/>
              <a:pathLst>
                <a:path w="26755" h="1422" extrusionOk="0">
                  <a:moveTo>
                    <a:pt x="573" y="0"/>
                  </a:moveTo>
                  <a:cubicBezTo>
                    <a:pt x="539" y="0"/>
                    <a:pt x="505" y="2"/>
                    <a:pt x="470" y="5"/>
                  </a:cubicBezTo>
                  <a:cubicBezTo>
                    <a:pt x="194" y="35"/>
                    <a:pt x="14" y="221"/>
                    <a:pt x="7" y="479"/>
                  </a:cubicBezTo>
                  <a:cubicBezTo>
                    <a:pt x="1" y="737"/>
                    <a:pt x="173" y="934"/>
                    <a:pt x="446" y="973"/>
                  </a:cubicBezTo>
                  <a:cubicBezTo>
                    <a:pt x="540" y="986"/>
                    <a:pt x="635" y="986"/>
                    <a:pt x="731" y="987"/>
                  </a:cubicBezTo>
                  <a:cubicBezTo>
                    <a:pt x="4951" y="1062"/>
                    <a:pt x="9173" y="1137"/>
                    <a:pt x="13393" y="1211"/>
                  </a:cubicBezTo>
                  <a:lnTo>
                    <a:pt x="13395" y="1210"/>
                  </a:lnTo>
                  <a:cubicBezTo>
                    <a:pt x="15558" y="1245"/>
                    <a:pt x="17722" y="1282"/>
                    <a:pt x="19885" y="1319"/>
                  </a:cubicBezTo>
                  <a:cubicBezTo>
                    <a:pt x="21941" y="1353"/>
                    <a:pt x="24000" y="1387"/>
                    <a:pt x="26056" y="1421"/>
                  </a:cubicBezTo>
                  <a:cubicBezTo>
                    <a:pt x="26084" y="1421"/>
                    <a:pt x="26111" y="1422"/>
                    <a:pt x="26139" y="1422"/>
                  </a:cubicBezTo>
                  <a:cubicBezTo>
                    <a:pt x="26207" y="1422"/>
                    <a:pt x="26276" y="1419"/>
                    <a:pt x="26341" y="1408"/>
                  </a:cubicBezTo>
                  <a:cubicBezTo>
                    <a:pt x="26577" y="1366"/>
                    <a:pt x="26740" y="1173"/>
                    <a:pt x="26747" y="943"/>
                  </a:cubicBezTo>
                  <a:cubicBezTo>
                    <a:pt x="26754" y="716"/>
                    <a:pt x="26602" y="513"/>
                    <a:pt x="26367" y="461"/>
                  </a:cubicBezTo>
                  <a:cubicBezTo>
                    <a:pt x="26244" y="435"/>
                    <a:pt x="26113" y="431"/>
                    <a:pt x="25987" y="430"/>
                  </a:cubicBezTo>
                  <a:cubicBezTo>
                    <a:pt x="24693" y="407"/>
                    <a:pt x="23400" y="383"/>
                    <a:pt x="22106" y="361"/>
                  </a:cubicBezTo>
                  <a:cubicBezTo>
                    <a:pt x="18766" y="308"/>
                    <a:pt x="15425" y="254"/>
                    <a:pt x="12085" y="197"/>
                  </a:cubicBezTo>
                  <a:cubicBezTo>
                    <a:pt x="8276" y="133"/>
                    <a:pt x="4469" y="68"/>
                    <a:pt x="662" y="3"/>
                  </a:cubicBezTo>
                  <a:cubicBezTo>
                    <a:pt x="632" y="1"/>
                    <a:pt x="603" y="0"/>
                    <a:pt x="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14220;p70">
              <a:extLst>
                <a:ext uri="{FF2B5EF4-FFF2-40B4-BE49-F238E27FC236}">
                  <a16:creationId xmlns:a16="http://schemas.microsoft.com/office/drawing/2014/main" id="{B0E5E095-A85F-CBE3-1D25-D87EEE0B915F}"/>
                </a:ext>
              </a:extLst>
            </p:cNvPr>
            <p:cNvSpPr/>
            <p:nvPr/>
          </p:nvSpPr>
          <p:spPr>
            <a:xfrm>
              <a:off x="1392340" y="3818527"/>
              <a:ext cx="90307" cy="601699"/>
            </a:xfrm>
            <a:custGeom>
              <a:avLst/>
              <a:gdLst/>
              <a:ahLst/>
              <a:cxnLst/>
              <a:rect l="l" t="t" r="r" b="b"/>
              <a:pathLst>
                <a:path w="3179" h="21181" extrusionOk="0">
                  <a:moveTo>
                    <a:pt x="251" y="0"/>
                  </a:moveTo>
                  <a:cubicBezTo>
                    <a:pt x="163" y="0"/>
                    <a:pt x="88" y="30"/>
                    <a:pt x="48" y="117"/>
                  </a:cubicBezTo>
                  <a:cubicBezTo>
                    <a:pt x="0" y="222"/>
                    <a:pt x="54" y="304"/>
                    <a:pt x="136" y="364"/>
                  </a:cubicBezTo>
                  <a:cubicBezTo>
                    <a:pt x="328" y="500"/>
                    <a:pt x="509" y="650"/>
                    <a:pt x="609" y="869"/>
                  </a:cubicBezTo>
                  <a:cubicBezTo>
                    <a:pt x="758" y="1196"/>
                    <a:pt x="881" y="1535"/>
                    <a:pt x="916" y="1898"/>
                  </a:cubicBezTo>
                  <a:cubicBezTo>
                    <a:pt x="990" y="2639"/>
                    <a:pt x="1028" y="3374"/>
                    <a:pt x="1016" y="4118"/>
                  </a:cubicBezTo>
                  <a:cubicBezTo>
                    <a:pt x="997" y="5242"/>
                    <a:pt x="983" y="6365"/>
                    <a:pt x="955" y="7487"/>
                  </a:cubicBezTo>
                  <a:cubicBezTo>
                    <a:pt x="931" y="8420"/>
                    <a:pt x="965" y="9351"/>
                    <a:pt x="922" y="10284"/>
                  </a:cubicBezTo>
                  <a:cubicBezTo>
                    <a:pt x="872" y="11352"/>
                    <a:pt x="894" y="12423"/>
                    <a:pt x="821" y="13493"/>
                  </a:cubicBezTo>
                  <a:cubicBezTo>
                    <a:pt x="756" y="14466"/>
                    <a:pt x="775" y="15442"/>
                    <a:pt x="735" y="16415"/>
                  </a:cubicBezTo>
                  <a:cubicBezTo>
                    <a:pt x="682" y="17632"/>
                    <a:pt x="708" y="18852"/>
                    <a:pt x="661" y="20069"/>
                  </a:cubicBezTo>
                  <a:cubicBezTo>
                    <a:pt x="661" y="20324"/>
                    <a:pt x="653" y="20578"/>
                    <a:pt x="660" y="20832"/>
                  </a:cubicBezTo>
                  <a:cubicBezTo>
                    <a:pt x="668" y="21040"/>
                    <a:pt x="736" y="21127"/>
                    <a:pt x="915" y="21127"/>
                  </a:cubicBezTo>
                  <a:cubicBezTo>
                    <a:pt x="1300" y="21129"/>
                    <a:pt x="1683" y="21181"/>
                    <a:pt x="2067" y="21181"/>
                  </a:cubicBezTo>
                  <a:cubicBezTo>
                    <a:pt x="2170" y="21181"/>
                    <a:pt x="2272" y="21177"/>
                    <a:pt x="2375" y="21168"/>
                  </a:cubicBezTo>
                  <a:cubicBezTo>
                    <a:pt x="2664" y="21141"/>
                    <a:pt x="2749" y="21059"/>
                    <a:pt x="2758" y="20769"/>
                  </a:cubicBezTo>
                  <a:cubicBezTo>
                    <a:pt x="2779" y="20186"/>
                    <a:pt x="2820" y="19605"/>
                    <a:pt x="2834" y="19023"/>
                  </a:cubicBezTo>
                  <a:cubicBezTo>
                    <a:pt x="2867" y="17647"/>
                    <a:pt x="2870" y="16269"/>
                    <a:pt x="2887" y="14891"/>
                  </a:cubicBezTo>
                  <a:cubicBezTo>
                    <a:pt x="2895" y="14244"/>
                    <a:pt x="2878" y="13601"/>
                    <a:pt x="2916" y="12954"/>
                  </a:cubicBezTo>
                  <a:cubicBezTo>
                    <a:pt x="2983" y="11856"/>
                    <a:pt x="2928" y="10751"/>
                    <a:pt x="3011" y="9652"/>
                  </a:cubicBezTo>
                  <a:cubicBezTo>
                    <a:pt x="3082" y="8744"/>
                    <a:pt x="3091" y="7833"/>
                    <a:pt x="3125" y="6924"/>
                  </a:cubicBezTo>
                  <a:cubicBezTo>
                    <a:pt x="3169" y="5707"/>
                    <a:pt x="3179" y="4486"/>
                    <a:pt x="3064" y="3273"/>
                  </a:cubicBezTo>
                  <a:cubicBezTo>
                    <a:pt x="2987" y="2471"/>
                    <a:pt x="2824" y="1681"/>
                    <a:pt x="2465" y="945"/>
                  </a:cubicBezTo>
                  <a:cubicBezTo>
                    <a:pt x="2289" y="585"/>
                    <a:pt x="2057" y="327"/>
                    <a:pt x="1633" y="242"/>
                  </a:cubicBezTo>
                  <a:cubicBezTo>
                    <a:pt x="1196" y="152"/>
                    <a:pt x="752" y="110"/>
                    <a:pt x="319" y="5"/>
                  </a:cubicBezTo>
                  <a:cubicBezTo>
                    <a:pt x="309" y="3"/>
                    <a:pt x="298" y="3"/>
                    <a:pt x="288" y="2"/>
                  </a:cubicBezTo>
                  <a:cubicBezTo>
                    <a:pt x="275" y="1"/>
                    <a:pt x="263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14221;p70">
              <a:extLst>
                <a:ext uri="{FF2B5EF4-FFF2-40B4-BE49-F238E27FC236}">
                  <a16:creationId xmlns:a16="http://schemas.microsoft.com/office/drawing/2014/main" id="{C9DE4EB4-8A9B-D891-17D1-2860A5FD4982}"/>
                </a:ext>
              </a:extLst>
            </p:cNvPr>
            <p:cNvSpPr/>
            <p:nvPr/>
          </p:nvSpPr>
          <p:spPr>
            <a:xfrm>
              <a:off x="953431" y="3827078"/>
              <a:ext cx="90165" cy="589086"/>
            </a:xfrm>
            <a:custGeom>
              <a:avLst/>
              <a:gdLst/>
              <a:ahLst/>
              <a:cxnLst/>
              <a:rect l="l" t="t" r="r" b="b"/>
              <a:pathLst>
                <a:path w="3174" h="20737" extrusionOk="0">
                  <a:moveTo>
                    <a:pt x="2910" y="1"/>
                  </a:moveTo>
                  <a:cubicBezTo>
                    <a:pt x="2861" y="1"/>
                    <a:pt x="2810" y="12"/>
                    <a:pt x="2761" y="26"/>
                  </a:cubicBezTo>
                  <a:cubicBezTo>
                    <a:pt x="2505" y="92"/>
                    <a:pt x="2253" y="178"/>
                    <a:pt x="1996" y="239"/>
                  </a:cubicBezTo>
                  <a:cubicBezTo>
                    <a:pt x="1281" y="403"/>
                    <a:pt x="877" y="884"/>
                    <a:pt x="639" y="1539"/>
                  </a:cubicBezTo>
                  <a:cubicBezTo>
                    <a:pt x="605" y="1630"/>
                    <a:pt x="568" y="1717"/>
                    <a:pt x="541" y="1809"/>
                  </a:cubicBezTo>
                  <a:cubicBezTo>
                    <a:pt x="280" y="2697"/>
                    <a:pt x="94" y="3603"/>
                    <a:pt x="78" y="4529"/>
                  </a:cubicBezTo>
                  <a:cubicBezTo>
                    <a:pt x="36" y="6892"/>
                    <a:pt x="23" y="9257"/>
                    <a:pt x="0" y="11548"/>
                  </a:cubicBezTo>
                  <a:cubicBezTo>
                    <a:pt x="60" y="12694"/>
                    <a:pt x="10" y="13765"/>
                    <a:pt x="68" y="14834"/>
                  </a:cubicBezTo>
                  <a:cubicBezTo>
                    <a:pt x="115" y="15681"/>
                    <a:pt x="142" y="16529"/>
                    <a:pt x="144" y="17378"/>
                  </a:cubicBezTo>
                  <a:cubicBezTo>
                    <a:pt x="145" y="18321"/>
                    <a:pt x="237" y="19263"/>
                    <a:pt x="287" y="20204"/>
                  </a:cubicBezTo>
                  <a:cubicBezTo>
                    <a:pt x="311" y="20616"/>
                    <a:pt x="431" y="20737"/>
                    <a:pt x="808" y="20737"/>
                  </a:cubicBezTo>
                  <a:cubicBezTo>
                    <a:pt x="836" y="20737"/>
                    <a:pt x="866" y="20736"/>
                    <a:pt x="897" y="20735"/>
                  </a:cubicBezTo>
                  <a:cubicBezTo>
                    <a:pt x="1182" y="20722"/>
                    <a:pt x="1470" y="20714"/>
                    <a:pt x="1755" y="20708"/>
                  </a:cubicBezTo>
                  <a:cubicBezTo>
                    <a:pt x="2161" y="20702"/>
                    <a:pt x="2264" y="20612"/>
                    <a:pt x="2270" y="20203"/>
                  </a:cubicBezTo>
                  <a:cubicBezTo>
                    <a:pt x="2274" y="19831"/>
                    <a:pt x="2260" y="19460"/>
                    <a:pt x="2247" y="19090"/>
                  </a:cubicBezTo>
                  <a:cubicBezTo>
                    <a:pt x="2202" y="17732"/>
                    <a:pt x="2122" y="16376"/>
                    <a:pt x="2111" y="15020"/>
                  </a:cubicBezTo>
                  <a:cubicBezTo>
                    <a:pt x="2090" y="11978"/>
                    <a:pt x="2102" y="8934"/>
                    <a:pt x="2098" y="5888"/>
                  </a:cubicBezTo>
                  <a:cubicBezTo>
                    <a:pt x="2097" y="5030"/>
                    <a:pt x="2132" y="4172"/>
                    <a:pt x="2232" y="3318"/>
                  </a:cubicBezTo>
                  <a:cubicBezTo>
                    <a:pt x="2351" y="2302"/>
                    <a:pt x="2512" y="1302"/>
                    <a:pt x="3061" y="409"/>
                  </a:cubicBezTo>
                  <a:cubicBezTo>
                    <a:pt x="3122" y="307"/>
                    <a:pt x="3173" y="192"/>
                    <a:pt x="3084" y="83"/>
                  </a:cubicBezTo>
                  <a:cubicBezTo>
                    <a:pt x="3035" y="21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14222;p70">
              <a:extLst>
                <a:ext uri="{FF2B5EF4-FFF2-40B4-BE49-F238E27FC236}">
                  <a16:creationId xmlns:a16="http://schemas.microsoft.com/office/drawing/2014/main" id="{0194F131-49A3-66A8-821C-E791FD8D0725}"/>
                </a:ext>
              </a:extLst>
            </p:cNvPr>
            <p:cNvSpPr/>
            <p:nvPr/>
          </p:nvSpPr>
          <p:spPr>
            <a:xfrm>
              <a:off x="964511" y="4122581"/>
              <a:ext cx="32555" cy="32243"/>
            </a:xfrm>
            <a:custGeom>
              <a:avLst/>
              <a:gdLst/>
              <a:ahLst/>
              <a:cxnLst/>
              <a:rect l="l" t="t" r="r" b="b"/>
              <a:pathLst>
                <a:path w="1146" h="1135" extrusionOk="0">
                  <a:moveTo>
                    <a:pt x="572" y="1"/>
                  </a:moveTo>
                  <a:cubicBezTo>
                    <a:pt x="264" y="1"/>
                    <a:pt x="10" y="247"/>
                    <a:pt x="5" y="556"/>
                  </a:cubicBezTo>
                  <a:cubicBezTo>
                    <a:pt x="0" y="862"/>
                    <a:pt x="256" y="1129"/>
                    <a:pt x="564" y="1134"/>
                  </a:cubicBezTo>
                  <a:cubicBezTo>
                    <a:pt x="566" y="1134"/>
                    <a:pt x="569" y="1134"/>
                    <a:pt x="571" y="1134"/>
                  </a:cubicBezTo>
                  <a:cubicBezTo>
                    <a:pt x="873" y="1134"/>
                    <a:pt x="1135" y="879"/>
                    <a:pt x="1139" y="576"/>
                  </a:cubicBezTo>
                  <a:cubicBezTo>
                    <a:pt x="1145" y="263"/>
                    <a:pt x="894" y="7"/>
                    <a:pt x="582" y="1"/>
                  </a:cubicBezTo>
                  <a:cubicBezTo>
                    <a:pt x="578" y="1"/>
                    <a:pt x="575" y="1"/>
                    <a:pt x="57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14223;p70">
              <a:extLst>
                <a:ext uri="{FF2B5EF4-FFF2-40B4-BE49-F238E27FC236}">
                  <a16:creationId xmlns:a16="http://schemas.microsoft.com/office/drawing/2014/main" id="{3BA69F4E-08D0-CABF-DFEB-61CC181E8688}"/>
                </a:ext>
              </a:extLst>
            </p:cNvPr>
            <p:cNvSpPr/>
            <p:nvPr/>
          </p:nvSpPr>
          <p:spPr>
            <a:xfrm>
              <a:off x="966130" y="4205875"/>
              <a:ext cx="32725" cy="32271"/>
            </a:xfrm>
            <a:custGeom>
              <a:avLst/>
              <a:gdLst/>
              <a:ahLst/>
              <a:cxnLst/>
              <a:rect l="l" t="t" r="r" b="b"/>
              <a:pathLst>
                <a:path w="1152" h="1136" extrusionOk="0">
                  <a:moveTo>
                    <a:pt x="576" y="1"/>
                  </a:moveTo>
                  <a:cubicBezTo>
                    <a:pt x="269" y="1"/>
                    <a:pt x="16" y="245"/>
                    <a:pt x="9" y="553"/>
                  </a:cubicBezTo>
                  <a:cubicBezTo>
                    <a:pt x="0" y="863"/>
                    <a:pt x="250" y="1127"/>
                    <a:pt x="558" y="1136"/>
                  </a:cubicBezTo>
                  <a:cubicBezTo>
                    <a:pt x="563" y="1136"/>
                    <a:pt x="569" y="1136"/>
                    <a:pt x="574" y="1136"/>
                  </a:cubicBezTo>
                  <a:cubicBezTo>
                    <a:pt x="871" y="1136"/>
                    <a:pt x="1135" y="880"/>
                    <a:pt x="1143" y="581"/>
                  </a:cubicBezTo>
                  <a:cubicBezTo>
                    <a:pt x="1152" y="276"/>
                    <a:pt x="898" y="11"/>
                    <a:pt x="589" y="1"/>
                  </a:cubicBezTo>
                  <a:cubicBezTo>
                    <a:pt x="584" y="1"/>
                    <a:pt x="580" y="1"/>
                    <a:pt x="57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14224;p70">
              <a:extLst>
                <a:ext uri="{FF2B5EF4-FFF2-40B4-BE49-F238E27FC236}">
                  <a16:creationId xmlns:a16="http://schemas.microsoft.com/office/drawing/2014/main" id="{0521F064-FC34-8231-F11B-EA12C2273DA7}"/>
                </a:ext>
              </a:extLst>
            </p:cNvPr>
            <p:cNvSpPr/>
            <p:nvPr/>
          </p:nvSpPr>
          <p:spPr>
            <a:xfrm>
              <a:off x="1424157" y="4226385"/>
              <a:ext cx="32214" cy="32129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1"/>
                  </a:moveTo>
                  <a:cubicBezTo>
                    <a:pt x="263" y="1"/>
                    <a:pt x="1" y="262"/>
                    <a:pt x="1" y="568"/>
                  </a:cubicBezTo>
                  <a:cubicBezTo>
                    <a:pt x="1" y="878"/>
                    <a:pt x="257" y="1130"/>
                    <a:pt x="569" y="1130"/>
                  </a:cubicBezTo>
                  <a:cubicBezTo>
                    <a:pt x="887" y="1130"/>
                    <a:pt x="1134" y="885"/>
                    <a:pt x="1134" y="568"/>
                  </a:cubicBezTo>
                  <a:cubicBezTo>
                    <a:pt x="1134" y="255"/>
                    <a:pt x="881" y="1"/>
                    <a:pt x="56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14225;p70">
              <a:extLst>
                <a:ext uri="{FF2B5EF4-FFF2-40B4-BE49-F238E27FC236}">
                  <a16:creationId xmlns:a16="http://schemas.microsoft.com/office/drawing/2014/main" id="{4B0AA24B-13C1-C5B3-D565-2DF205FCDEB8}"/>
                </a:ext>
              </a:extLst>
            </p:cNvPr>
            <p:cNvSpPr/>
            <p:nvPr/>
          </p:nvSpPr>
          <p:spPr>
            <a:xfrm>
              <a:off x="1433362" y="3877190"/>
              <a:ext cx="32129" cy="32243"/>
            </a:xfrm>
            <a:custGeom>
              <a:avLst/>
              <a:gdLst/>
              <a:ahLst/>
              <a:cxnLst/>
              <a:rect l="l" t="t" r="r" b="b"/>
              <a:pathLst>
                <a:path w="1131" h="1135" extrusionOk="0">
                  <a:moveTo>
                    <a:pt x="569" y="1"/>
                  </a:moveTo>
                  <a:cubicBezTo>
                    <a:pt x="265" y="1"/>
                    <a:pt x="0" y="265"/>
                    <a:pt x="0" y="570"/>
                  </a:cubicBezTo>
                  <a:cubicBezTo>
                    <a:pt x="0" y="880"/>
                    <a:pt x="255" y="1134"/>
                    <a:pt x="567" y="1134"/>
                  </a:cubicBezTo>
                  <a:cubicBezTo>
                    <a:pt x="882" y="1134"/>
                    <a:pt x="1131" y="886"/>
                    <a:pt x="1131" y="571"/>
                  </a:cubicBezTo>
                  <a:cubicBezTo>
                    <a:pt x="1131" y="259"/>
                    <a:pt x="877" y="1"/>
                    <a:pt x="56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14226;p70">
              <a:extLst>
                <a:ext uri="{FF2B5EF4-FFF2-40B4-BE49-F238E27FC236}">
                  <a16:creationId xmlns:a16="http://schemas.microsoft.com/office/drawing/2014/main" id="{4FC7FF6F-04F2-7220-51AD-7C2CE7964666}"/>
                </a:ext>
              </a:extLst>
            </p:cNvPr>
            <p:cNvSpPr/>
            <p:nvPr/>
          </p:nvSpPr>
          <p:spPr>
            <a:xfrm>
              <a:off x="966442" y="4276128"/>
              <a:ext cx="32782" cy="32157"/>
            </a:xfrm>
            <a:custGeom>
              <a:avLst/>
              <a:gdLst/>
              <a:ahLst/>
              <a:cxnLst/>
              <a:rect l="l" t="t" r="r" b="b"/>
              <a:pathLst>
                <a:path w="1154" h="1132" extrusionOk="0">
                  <a:moveTo>
                    <a:pt x="583" y="0"/>
                  </a:moveTo>
                  <a:cubicBezTo>
                    <a:pt x="278" y="0"/>
                    <a:pt x="22" y="241"/>
                    <a:pt x="12" y="546"/>
                  </a:cubicBezTo>
                  <a:cubicBezTo>
                    <a:pt x="1" y="847"/>
                    <a:pt x="256" y="1121"/>
                    <a:pt x="564" y="1131"/>
                  </a:cubicBezTo>
                  <a:cubicBezTo>
                    <a:pt x="570" y="1131"/>
                    <a:pt x="577" y="1131"/>
                    <a:pt x="584" y="1131"/>
                  </a:cubicBezTo>
                  <a:cubicBezTo>
                    <a:pt x="884" y="1131"/>
                    <a:pt x="1135" y="887"/>
                    <a:pt x="1145" y="582"/>
                  </a:cubicBezTo>
                  <a:cubicBezTo>
                    <a:pt x="1154" y="264"/>
                    <a:pt x="914" y="9"/>
                    <a:pt x="599" y="0"/>
                  </a:cubicBezTo>
                  <a:cubicBezTo>
                    <a:pt x="594" y="0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14227;p70">
              <a:extLst>
                <a:ext uri="{FF2B5EF4-FFF2-40B4-BE49-F238E27FC236}">
                  <a16:creationId xmlns:a16="http://schemas.microsoft.com/office/drawing/2014/main" id="{0D90755F-AA78-A918-6A84-A7923488B4CA}"/>
                </a:ext>
              </a:extLst>
            </p:cNvPr>
            <p:cNvSpPr/>
            <p:nvPr/>
          </p:nvSpPr>
          <p:spPr>
            <a:xfrm>
              <a:off x="969624" y="4355586"/>
              <a:ext cx="32186" cy="32186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2" y="0"/>
                  </a:moveTo>
                  <a:cubicBezTo>
                    <a:pt x="247" y="0"/>
                    <a:pt x="1" y="248"/>
                    <a:pt x="1" y="564"/>
                  </a:cubicBezTo>
                  <a:cubicBezTo>
                    <a:pt x="1" y="876"/>
                    <a:pt x="254" y="1132"/>
                    <a:pt x="562" y="1132"/>
                  </a:cubicBezTo>
                  <a:cubicBezTo>
                    <a:pt x="870" y="1132"/>
                    <a:pt x="1130" y="873"/>
                    <a:pt x="1130" y="565"/>
                  </a:cubicBezTo>
                  <a:cubicBezTo>
                    <a:pt x="1132" y="254"/>
                    <a:pt x="879" y="0"/>
                    <a:pt x="565" y="0"/>
                  </a:cubicBezTo>
                  <a:cubicBezTo>
                    <a:pt x="564" y="0"/>
                    <a:pt x="563" y="0"/>
                    <a:pt x="562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14228;p70">
              <a:extLst>
                <a:ext uri="{FF2B5EF4-FFF2-40B4-BE49-F238E27FC236}">
                  <a16:creationId xmlns:a16="http://schemas.microsoft.com/office/drawing/2014/main" id="{1A7D740E-FB3B-67F9-D75C-FBFAF606AC4A}"/>
                </a:ext>
              </a:extLst>
            </p:cNvPr>
            <p:cNvSpPr/>
            <p:nvPr/>
          </p:nvSpPr>
          <p:spPr>
            <a:xfrm>
              <a:off x="1430862" y="4070054"/>
              <a:ext cx="32669" cy="32214"/>
            </a:xfrm>
            <a:custGeom>
              <a:avLst/>
              <a:gdLst/>
              <a:ahLst/>
              <a:cxnLst/>
              <a:rect l="l" t="t" r="r" b="b"/>
              <a:pathLst>
                <a:path w="1150" h="1134" extrusionOk="0">
                  <a:moveTo>
                    <a:pt x="573" y="0"/>
                  </a:moveTo>
                  <a:cubicBezTo>
                    <a:pt x="569" y="0"/>
                    <a:pt x="565" y="0"/>
                    <a:pt x="560" y="0"/>
                  </a:cubicBezTo>
                  <a:cubicBezTo>
                    <a:pt x="248" y="8"/>
                    <a:pt x="0" y="268"/>
                    <a:pt x="10" y="579"/>
                  </a:cubicBezTo>
                  <a:cubicBezTo>
                    <a:pt x="17" y="883"/>
                    <a:pt x="274" y="1134"/>
                    <a:pt x="574" y="1134"/>
                  </a:cubicBezTo>
                  <a:cubicBezTo>
                    <a:pt x="579" y="1134"/>
                    <a:pt x="584" y="1134"/>
                    <a:pt x="589" y="1134"/>
                  </a:cubicBezTo>
                  <a:cubicBezTo>
                    <a:pt x="897" y="1125"/>
                    <a:pt x="1149" y="856"/>
                    <a:pt x="1142" y="549"/>
                  </a:cubicBezTo>
                  <a:cubicBezTo>
                    <a:pt x="1135" y="244"/>
                    <a:pt x="880" y="0"/>
                    <a:pt x="57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14229;p70">
              <a:extLst>
                <a:ext uri="{FF2B5EF4-FFF2-40B4-BE49-F238E27FC236}">
                  <a16:creationId xmlns:a16="http://schemas.microsoft.com/office/drawing/2014/main" id="{E8669A83-00CE-3087-24CB-BB6373BEAC77}"/>
                </a:ext>
              </a:extLst>
            </p:cNvPr>
            <p:cNvSpPr/>
            <p:nvPr/>
          </p:nvSpPr>
          <p:spPr>
            <a:xfrm>
              <a:off x="966641" y="3961818"/>
              <a:ext cx="32669" cy="32271"/>
            </a:xfrm>
            <a:custGeom>
              <a:avLst/>
              <a:gdLst/>
              <a:ahLst/>
              <a:cxnLst/>
              <a:rect l="l" t="t" r="r" b="b"/>
              <a:pathLst>
                <a:path w="1150" h="1136" extrusionOk="0">
                  <a:moveTo>
                    <a:pt x="578" y="0"/>
                  </a:moveTo>
                  <a:cubicBezTo>
                    <a:pt x="274" y="0"/>
                    <a:pt x="19" y="246"/>
                    <a:pt x="9" y="552"/>
                  </a:cubicBezTo>
                  <a:cubicBezTo>
                    <a:pt x="1" y="857"/>
                    <a:pt x="256" y="1127"/>
                    <a:pt x="564" y="1135"/>
                  </a:cubicBezTo>
                  <a:cubicBezTo>
                    <a:pt x="569" y="1135"/>
                    <a:pt x="574" y="1135"/>
                    <a:pt x="579" y="1135"/>
                  </a:cubicBezTo>
                  <a:cubicBezTo>
                    <a:pt x="880" y="1135"/>
                    <a:pt x="1134" y="888"/>
                    <a:pt x="1141" y="581"/>
                  </a:cubicBezTo>
                  <a:cubicBezTo>
                    <a:pt x="1150" y="266"/>
                    <a:pt x="907" y="9"/>
                    <a:pt x="591" y="0"/>
                  </a:cubicBezTo>
                  <a:cubicBezTo>
                    <a:pt x="586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14230;p70">
              <a:extLst>
                <a:ext uri="{FF2B5EF4-FFF2-40B4-BE49-F238E27FC236}">
                  <a16:creationId xmlns:a16="http://schemas.microsoft.com/office/drawing/2014/main" id="{0B8BEB0F-F313-09B6-E028-F213AADA22FD}"/>
                </a:ext>
              </a:extLst>
            </p:cNvPr>
            <p:cNvSpPr/>
            <p:nvPr/>
          </p:nvSpPr>
          <p:spPr>
            <a:xfrm>
              <a:off x="988089" y="3840998"/>
              <a:ext cx="32669" cy="32243"/>
            </a:xfrm>
            <a:custGeom>
              <a:avLst/>
              <a:gdLst/>
              <a:ahLst/>
              <a:cxnLst/>
              <a:rect l="l" t="t" r="r" b="b"/>
              <a:pathLst>
                <a:path w="1150" h="1135" extrusionOk="0">
                  <a:moveTo>
                    <a:pt x="577" y="1"/>
                  </a:moveTo>
                  <a:cubicBezTo>
                    <a:pt x="573" y="1"/>
                    <a:pt x="569" y="1"/>
                    <a:pt x="565" y="1"/>
                  </a:cubicBezTo>
                  <a:cubicBezTo>
                    <a:pt x="260" y="8"/>
                    <a:pt x="0" y="282"/>
                    <a:pt x="7" y="583"/>
                  </a:cubicBezTo>
                  <a:cubicBezTo>
                    <a:pt x="14" y="888"/>
                    <a:pt x="271" y="1134"/>
                    <a:pt x="578" y="1134"/>
                  </a:cubicBezTo>
                  <a:cubicBezTo>
                    <a:pt x="582" y="1134"/>
                    <a:pt x="585" y="1134"/>
                    <a:pt x="589" y="1134"/>
                  </a:cubicBezTo>
                  <a:cubicBezTo>
                    <a:pt x="904" y="1127"/>
                    <a:pt x="1149" y="873"/>
                    <a:pt x="1142" y="560"/>
                  </a:cubicBezTo>
                  <a:cubicBezTo>
                    <a:pt x="1136" y="252"/>
                    <a:pt x="880" y="1"/>
                    <a:pt x="57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14231;p70">
              <a:extLst>
                <a:ext uri="{FF2B5EF4-FFF2-40B4-BE49-F238E27FC236}">
                  <a16:creationId xmlns:a16="http://schemas.microsoft.com/office/drawing/2014/main" id="{B90BFEA0-5706-8B29-D8DC-52EB6A2A9A96}"/>
                </a:ext>
              </a:extLst>
            </p:cNvPr>
            <p:cNvSpPr/>
            <p:nvPr/>
          </p:nvSpPr>
          <p:spPr>
            <a:xfrm>
              <a:off x="1425521" y="4297832"/>
              <a:ext cx="32555" cy="32157"/>
            </a:xfrm>
            <a:custGeom>
              <a:avLst/>
              <a:gdLst/>
              <a:ahLst/>
              <a:cxnLst/>
              <a:rect l="l" t="t" r="r" b="b"/>
              <a:pathLst>
                <a:path w="1146" h="1132" extrusionOk="0">
                  <a:moveTo>
                    <a:pt x="573" y="1"/>
                  </a:moveTo>
                  <a:cubicBezTo>
                    <a:pt x="266" y="1"/>
                    <a:pt x="14" y="245"/>
                    <a:pt x="8" y="554"/>
                  </a:cubicBezTo>
                  <a:cubicBezTo>
                    <a:pt x="1" y="860"/>
                    <a:pt x="256" y="1126"/>
                    <a:pt x="564" y="1131"/>
                  </a:cubicBezTo>
                  <a:cubicBezTo>
                    <a:pt x="567" y="1131"/>
                    <a:pt x="571" y="1131"/>
                    <a:pt x="574" y="1131"/>
                  </a:cubicBezTo>
                  <a:cubicBezTo>
                    <a:pt x="875" y="1131"/>
                    <a:pt x="1136" y="877"/>
                    <a:pt x="1141" y="572"/>
                  </a:cubicBezTo>
                  <a:cubicBezTo>
                    <a:pt x="1146" y="263"/>
                    <a:pt x="894" y="4"/>
                    <a:pt x="584" y="1"/>
                  </a:cubicBezTo>
                  <a:cubicBezTo>
                    <a:pt x="580" y="1"/>
                    <a:pt x="577" y="1"/>
                    <a:pt x="57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14232;p70">
              <a:extLst>
                <a:ext uri="{FF2B5EF4-FFF2-40B4-BE49-F238E27FC236}">
                  <a16:creationId xmlns:a16="http://schemas.microsoft.com/office/drawing/2014/main" id="{D7881C80-0979-806F-60CE-6B25FE3DDF49}"/>
                </a:ext>
              </a:extLst>
            </p:cNvPr>
            <p:cNvSpPr/>
            <p:nvPr/>
          </p:nvSpPr>
          <p:spPr>
            <a:xfrm>
              <a:off x="1437254" y="3941904"/>
              <a:ext cx="32441" cy="32271"/>
            </a:xfrm>
            <a:custGeom>
              <a:avLst/>
              <a:gdLst/>
              <a:ahLst/>
              <a:cxnLst/>
              <a:rect l="l" t="t" r="r" b="b"/>
              <a:pathLst>
                <a:path w="1142" h="1136" extrusionOk="0">
                  <a:moveTo>
                    <a:pt x="571" y="1"/>
                  </a:moveTo>
                  <a:cubicBezTo>
                    <a:pt x="566" y="1"/>
                    <a:pt x="561" y="1"/>
                    <a:pt x="555" y="1"/>
                  </a:cubicBezTo>
                  <a:cubicBezTo>
                    <a:pt x="242" y="9"/>
                    <a:pt x="1" y="266"/>
                    <a:pt x="8" y="582"/>
                  </a:cubicBezTo>
                  <a:cubicBezTo>
                    <a:pt x="16" y="889"/>
                    <a:pt x="269" y="1136"/>
                    <a:pt x="571" y="1136"/>
                  </a:cubicBezTo>
                  <a:cubicBezTo>
                    <a:pt x="576" y="1136"/>
                    <a:pt x="581" y="1136"/>
                    <a:pt x="586" y="1136"/>
                  </a:cubicBezTo>
                  <a:cubicBezTo>
                    <a:pt x="894" y="1127"/>
                    <a:pt x="1141" y="865"/>
                    <a:pt x="1134" y="550"/>
                  </a:cubicBezTo>
                  <a:cubicBezTo>
                    <a:pt x="1127" y="243"/>
                    <a:pt x="876" y="1"/>
                    <a:pt x="57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14233;p70">
              <a:extLst>
                <a:ext uri="{FF2B5EF4-FFF2-40B4-BE49-F238E27FC236}">
                  <a16:creationId xmlns:a16="http://schemas.microsoft.com/office/drawing/2014/main" id="{2C1407B5-C2F8-300F-4EC5-BCE5C12C83CA}"/>
                </a:ext>
              </a:extLst>
            </p:cNvPr>
            <p:cNvSpPr/>
            <p:nvPr/>
          </p:nvSpPr>
          <p:spPr>
            <a:xfrm>
              <a:off x="1430521" y="4147779"/>
              <a:ext cx="32157" cy="32157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5" y="1"/>
                  </a:moveTo>
                  <a:cubicBezTo>
                    <a:pt x="250" y="1"/>
                    <a:pt x="4" y="245"/>
                    <a:pt x="2" y="561"/>
                  </a:cubicBezTo>
                  <a:cubicBezTo>
                    <a:pt x="1" y="871"/>
                    <a:pt x="253" y="1130"/>
                    <a:pt x="562" y="1131"/>
                  </a:cubicBezTo>
                  <a:cubicBezTo>
                    <a:pt x="564" y="1131"/>
                    <a:pt x="566" y="1131"/>
                    <a:pt x="567" y="1131"/>
                  </a:cubicBezTo>
                  <a:cubicBezTo>
                    <a:pt x="872" y="1131"/>
                    <a:pt x="1128" y="874"/>
                    <a:pt x="1130" y="567"/>
                  </a:cubicBezTo>
                  <a:cubicBezTo>
                    <a:pt x="1131" y="252"/>
                    <a:pt x="880" y="1"/>
                    <a:pt x="568" y="1"/>
                  </a:cubicBezTo>
                  <a:cubicBezTo>
                    <a:pt x="567" y="1"/>
                    <a:pt x="566" y="1"/>
                    <a:pt x="56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14234;p70">
              <a:extLst>
                <a:ext uri="{FF2B5EF4-FFF2-40B4-BE49-F238E27FC236}">
                  <a16:creationId xmlns:a16="http://schemas.microsoft.com/office/drawing/2014/main" id="{C77D47AC-73CE-7EC6-05FF-043DA26788A6}"/>
                </a:ext>
              </a:extLst>
            </p:cNvPr>
            <p:cNvSpPr/>
            <p:nvPr/>
          </p:nvSpPr>
          <p:spPr>
            <a:xfrm>
              <a:off x="962778" y="4037044"/>
              <a:ext cx="32470" cy="31987"/>
            </a:xfrm>
            <a:custGeom>
              <a:avLst/>
              <a:gdLst/>
              <a:ahLst/>
              <a:cxnLst/>
              <a:rect l="l" t="t" r="r" b="b"/>
              <a:pathLst>
                <a:path w="1143" h="1126" extrusionOk="0">
                  <a:moveTo>
                    <a:pt x="574" y="1"/>
                  </a:moveTo>
                  <a:cubicBezTo>
                    <a:pt x="261" y="1"/>
                    <a:pt x="8" y="248"/>
                    <a:pt x="5" y="555"/>
                  </a:cubicBezTo>
                  <a:cubicBezTo>
                    <a:pt x="0" y="865"/>
                    <a:pt x="257" y="1121"/>
                    <a:pt x="568" y="1126"/>
                  </a:cubicBezTo>
                  <a:cubicBezTo>
                    <a:pt x="570" y="1126"/>
                    <a:pt x="571" y="1126"/>
                    <a:pt x="573" y="1126"/>
                  </a:cubicBezTo>
                  <a:cubicBezTo>
                    <a:pt x="884" y="1126"/>
                    <a:pt x="1135" y="878"/>
                    <a:pt x="1139" y="568"/>
                  </a:cubicBezTo>
                  <a:cubicBezTo>
                    <a:pt x="1142" y="255"/>
                    <a:pt x="895" y="5"/>
                    <a:pt x="579" y="1"/>
                  </a:cubicBezTo>
                  <a:cubicBezTo>
                    <a:pt x="577" y="1"/>
                    <a:pt x="576" y="1"/>
                    <a:pt x="574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14235;p70">
              <a:extLst>
                <a:ext uri="{FF2B5EF4-FFF2-40B4-BE49-F238E27FC236}">
                  <a16:creationId xmlns:a16="http://schemas.microsoft.com/office/drawing/2014/main" id="{AAFE227E-466F-7C40-2373-B4288D42ED7F}"/>
                </a:ext>
              </a:extLst>
            </p:cNvPr>
            <p:cNvSpPr/>
            <p:nvPr/>
          </p:nvSpPr>
          <p:spPr>
            <a:xfrm>
              <a:off x="1440009" y="4004971"/>
              <a:ext cx="28919" cy="28550"/>
            </a:xfrm>
            <a:custGeom>
              <a:avLst/>
              <a:gdLst/>
              <a:ahLst/>
              <a:cxnLst/>
              <a:rect l="l" t="t" r="r" b="b"/>
              <a:pathLst>
                <a:path w="1018" h="1005" extrusionOk="0">
                  <a:moveTo>
                    <a:pt x="507" y="1"/>
                  </a:moveTo>
                  <a:cubicBezTo>
                    <a:pt x="504" y="1"/>
                    <a:pt x="500" y="1"/>
                    <a:pt x="497" y="1"/>
                  </a:cubicBezTo>
                  <a:cubicBezTo>
                    <a:pt x="219" y="6"/>
                    <a:pt x="0" y="236"/>
                    <a:pt x="4" y="511"/>
                  </a:cubicBezTo>
                  <a:cubicBezTo>
                    <a:pt x="11" y="779"/>
                    <a:pt x="244" y="1005"/>
                    <a:pt x="509" y="1005"/>
                  </a:cubicBezTo>
                  <a:cubicBezTo>
                    <a:pt x="513" y="1005"/>
                    <a:pt x="516" y="1005"/>
                    <a:pt x="519" y="1005"/>
                  </a:cubicBezTo>
                  <a:cubicBezTo>
                    <a:pt x="790" y="998"/>
                    <a:pt x="1017" y="758"/>
                    <a:pt x="1010" y="489"/>
                  </a:cubicBezTo>
                  <a:cubicBezTo>
                    <a:pt x="1003" y="217"/>
                    <a:pt x="779" y="1"/>
                    <a:pt x="50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14236;p70">
              <a:extLst>
                <a:ext uri="{FF2B5EF4-FFF2-40B4-BE49-F238E27FC236}">
                  <a16:creationId xmlns:a16="http://schemas.microsoft.com/office/drawing/2014/main" id="{BE2678C2-4EB9-9041-225D-B53ADCBF285F}"/>
                </a:ext>
              </a:extLst>
            </p:cNvPr>
            <p:cNvSpPr/>
            <p:nvPr/>
          </p:nvSpPr>
          <p:spPr>
            <a:xfrm>
              <a:off x="972010" y="3900968"/>
              <a:ext cx="28834" cy="28493"/>
            </a:xfrm>
            <a:custGeom>
              <a:avLst/>
              <a:gdLst/>
              <a:ahLst/>
              <a:cxnLst/>
              <a:rect l="l" t="t" r="r" b="b"/>
              <a:pathLst>
                <a:path w="1015" h="1003" extrusionOk="0">
                  <a:moveTo>
                    <a:pt x="508" y="1"/>
                  </a:moveTo>
                  <a:cubicBezTo>
                    <a:pt x="239" y="1"/>
                    <a:pt x="0" y="237"/>
                    <a:pt x="2" y="507"/>
                  </a:cubicBezTo>
                  <a:cubicBezTo>
                    <a:pt x="3" y="771"/>
                    <a:pt x="220" y="991"/>
                    <a:pt x="485" y="1002"/>
                  </a:cubicBezTo>
                  <a:cubicBezTo>
                    <a:pt x="492" y="1002"/>
                    <a:pt x="500" y="1002"/>
                    <a:pt x="507" y="1002"/>
                  </a:cubicBezTo>
                  <a:cubicBezTo>
                    <a:pt x="781" y="1002"/>
                    <a:pt x="1000" y="789"/>
                    <a:pt x="1007" y="517"/>
                  </a:cubicBezTo>
                  <a:cubicBezTo>
                    <a:pt x="1014" y="236"/>
                    <a:pt x="789" y="2"/>
                    <a:pt x="511" y="1"/>
                  </a:cubicBezTo>
                  <a:cubicBezTo>
                    <a:pt x="510" y="1"/>
                    <a:pt x="509" y="1"/>
                    <a:pt x="5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14237;p70">
              <a:extLst>
                <a:ext uri="{FF2B5EF4-FFF2-40B4-BE49-F238E27FC236}">
                  <a16:creationId xmlns:a16="http://schemas.microsoft.com/office/drawing/2014/main" id="{124A65BB-AD00-F9D5-9435-0F9C50AE35EC}"/>
                </a:ext>
              </a:extLst>
            </p:cNvPr>
            <p:cNvSpPr/>
            <p:nvPr/>
          </p:nvSpPr>
          <p:spPr>
            <a:xfrm>
              <a:off x="1427538" y="4362944"/>
              <a:ext cx="28919" cy="28606"/>
            </a:xfrm>
            <a:custGeom>
              <a:avLst/>
              <a:gdLst/>
              <a:ahLst/>
              <a:cxnLst/>
              <a:rect l="l" t="t" r="r" b="b"/>
              <a:pathLst>
                <a:path w="1018" h="1007" extrusionOk="0">
                  <a:moveTo>
                    <a:pt x="517" y="1"/>
                  </a:moveTo>
                  <a:cubicBezTo>
                    <a:pt x="513" y="1"/>
                    <a:pt x="509" y="1"/>
                    <a:pt x="506" y="1"/>
                  </a:cubicBezTo>
                  <a:cubicBezTo>
                    <a:pt x="226" y="7"/>
                    <a:pt x="1" y="244"/>
                    <a:pt x="12" y="520"/>
                  </a:cubicBezTo>
                  <a:cubicBezTo>
                    <a:pt x="25" y="783"/>
                    <a:pt x="252" y="1002"/>
                    <a:pt x="513" y="1007"/>
                  </a:cubicBezTo>
                  <a:cubicBezTo>
                    <a:pt x="514" y="1007"/>
                    <a:pt x="515" y="1007"/>
                    <a:pt x="515" y="1007"/>
                  </a:cubicBezTo>
                  <a:cubicBezTo>
                    <a:pt x="791" y="1007"/>
                    <a:pt x="1018" y="776"/>
                    <a:pt x="1016" y="497"/>
                  </a:cubicBezTo>
                  <a:cubicBezTo>
                    <a:pt x="1015" y="217"/>
                    <a:pt x="795" y="1"/>
                    <a:pt x="51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14238;p70">
              <a:extLst>
                <a:ext uri="{FF2B5EF4-FFF2-40B4-BE49-F238E27FC236}">
                  <a16:creationId xmlns:a16="http://schemas.microsoft.com/office/drawing/2014/main" id="{1801A09C-D4EC-5377-B216-A974FEAC146B}"/>
                </a:ext>
              </a:extLst>
            </p:cNvPr>
            <p:cNvSpPr/>
            <p:nvPr/>
          </p:nvSpPr>
          <p:spPr>
            <a:xfrm>
              <a:off x="1128199" y="3952359"/>
              <a:ext cx="128686" cy="181524"/>
            </a:xfrm>
            <a:custGeom>
              <a:avLst/>
              <a:gdLst/>
              <a:ahLst/>
              <a:cxnLst/>
              <a:rect l="l" t="t" r="r" b="b"/>
              <a:pathLst>
                <a:path w="4530" h="6390" extrusionOk="0">
                  <a:moveTo>
                    <a:pt x="2143" y="2"/>
                  </a:moveTo>
                  <a:cubicBezTo>
                    <a:pt x="1991" y="2"/>
                    <a:pt x="1838" y="2"/>
                    <a:pt x="1685" y="3"/>
                  </a:cubicBezTo>
                  <a:cubicBezTo>
                    <a:pt x="1399" y="6"/>
                    <a:pt x="1114" y="0"/>
                    <a:pt x="830" y="57"/>
                  </a:cubicBezTo>
                  <a:cubicBezTo>
                    <a:pt x="297" y="165"/>
                    <a:pt x="0" y="521"/>
                    <a:pt x="7" y="1063"/>
                  </a:cubicBezTo>
                  <a:cubicBezTo>
                    <a:pt x="13" y="1535"/>
                    <a:pt x="192" y="1931"/>
                    <a:pt x="563" y="2223"/>
                  </a:cubicBezTo>
                  <a:cubicBezTo>
                    <a:pt x="697" y="2328"/>
                    <a:pt x="741" y="2437"/>
                    <a:pt x="736" y="2599"/>
                  </a:cubicBezTo>
                  <a:cubicBezTo>
                    <a:pt x="725" y="2948"/>
                    <a:pt x="732" y="3299"/>
                    <a:pt x="732" y="3648"/>
                  </a:cubicBezTo>
                  <a:lnTo>
                    <a:pt x="726" y="3648"/>
                  </a:lnTo>
                  <a:cubicBezTo>
                    <a:pt x="726" y="3987"/>
                    <a:pt x="732" y="4328"/>
                    <a:pt x="725" y="4667"/>
                  </a:cubicBezTo>
                  <a:cubicBezTo>
                    <a:pt x="719" y="4890"/>
                    <a:pt x="779" y="5087"/>
                    <a:pt x="919" y="5257"/>
                  </a:cubicBezTo>
                  <a:cubicBezTo>
                    <a:pt x="1182" y="5576"/>
                    <a:pt x="1440" y="5899"/>
                    <a:pt x="1711" y="6211"/>
                  </a:cubicBezTo>
                  <a:cubicBezTo>
                    <a:pt x="1816" y="6332"/>
                    <a:pt x="1923" y="6390"/>
                    <a:pt x="2039" y="6390"/>
                  </a:cubicBezTo>
                  <a:cubicBezTo>
                    <a:pt x="2130" y="6390"/>
                    <a:pt x="2226" y="6354"/>
                    <a:pt x="2331" y="6285"/>
                  </a:cubicBezTo>
                  <a:cubicBezTo>
                    <a:pt x="2419" y="6229"/>
                    <a:pt x="2501" y="6156"/>
                    <a:pt x="2568" y="6077"/>
                  </a:cubicBezTo>
                  <a:cubicBezTo>
                    <a:pt x="2793" y="5809"/>
                    <a:pt x="3007" y="5532"/>
                    <a:pt x="3233" y="5264"/>
                  </a:cubicBezTo>
                  <a:cubicBezTo>
                    <a:pt x="3426" y="5034"/>
                    <a:pt x="3509" y="4766"/>
                    <a:pt x="3522" y="4474"/>
                  </a:cubicBezTo>
                  <a:cubicBezTo>
                    <a:pt x="3529" y="4292"/>
                    <a:pt x="3526" y="4112"/>
                    <a:pt x="3518" y="3932"/>
                  </a:cubicBezTo>
                  <a:cubicBezTo>
                    <a:pt x="3495" y="3467"/>
                    <a:pt x="3509" y="3000"/>
                    <a:pt x="3516" y="2533"/>
                  </a:cubicBezTo>
                  <a:cubicBezTo>
                    <a:pt x="3519" y="2358"/>
                    <a:pt x="3583" y="2275"/>
                    <a:pt x="3736" y="2199"/>
                  </a:cubicBezTo>
                  <a:cubicBezTo>
                    <a:pt x="4271" y="1931"/>
                    <a:pt x="4529" y="1492"/>
                    <a:pt x="4509" y="888"/>
                  </a:cubicBezTo>
                  <a:cubicBezTo>
                    <a:pt x="4490" y="285"/>
                    <a:pt x="4236" y="24"/>
                    <a:pt x="3624" y="14"/>
                  </a:cubicBezTo>
                  <a:cubicBezTo>
                    <a:pt x="3130" y="6"/>
                    <a:pt x="2637" y="2"/>
                    <a:pt x="214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14239;p70">
              <a:extLst>
                <a:ext uri="{FF2B5EF4-FFF2-40B4-BE49-F238E27FC236}">
                  <a16:creationId xmlns:a16="http://schemas.microsoft.com/office/drawing/2014/main" id="{BED03649-8281-69F0-DA70-AFD42AD27FBD}"/>
                </a:ext>
              </a:extLst>
            </p:cNvPr>
            <p:cNvSpPr/>
            <p:nvPr/>
          </p:nvSpPr>
          <p:spPr>
            <a:xfrm>
              <a:off x="1172715" y="3992244"/>
              <a:ext cx="29771" cy="50594"/>
            </a:xfrm>
            <a:custGeom>
              <a:avLst/>
              <a:gdLst/>
              <a:ahLst/>
              <a:cxnLst/>
              <a:rect l="l" t="t" r="r" b="b"/>
              <a:pathLst>
                <a:path w="1048" h="1781" extrusionOk="0">
                  <a:moveTo>
                    <a:pt x="524" y="0"/>
                  </a:moveTo>
                  <a:cubicBezTo>
                    <a:pt x="235" y="0"/>
                    <a:pt x="1" y="399"/>
                    <a:pt x="1" y="890"/>
                  </a:cubicBezTo>
                  <a:cubicBezTo>
                    <a:pt x="1" y="1382"/>
                    <a:pt x="235" y="1781"/>
                    <a:pt x="524" y="1781"/>
                  </a:cubicBezTo>
                  <a:cubicBezTo>
                    <a:pt x="813" y="1781"/>
                    <a:pt x="1047" y="1382"/>
                    <a:pt x="1047" y="890"/>
                  </a:cubicBezTo>
                  <a:cubicBezTo>
                    <a:pt x="1047" y="399"/>
                    <a:pt x="813" y="0"/>
                    <a:pt x="52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1" name="Google Shape;14240;p70">
              <a:extLst>
                <a:ext uri="{FF2B5EF4-FFF2-40B4-BE49-F238E27FC236}">
                  <a16:creationId xmlns:a16="http://schemas.microsoft.com/office/drawing/2014/main" id="{5AC7D210-268A-0576-1167-385D7536D921}"/>
                </a:ext>
              </a:extLst>
            </p:cNvPr>
            <p:cNvGrpSpPr/>
            <p:nvPr/>
          </p:nvGrpSpPr>
          <p:grpSpPr>
            <a:xfrm>
              <a:off x="766164" y="2560833"/>
              <a:ext cx="743595" cy="736379"/>
              <a:chOff x="766164" y="2560833"/>
              <a:chExt cx="743595" cy="736379"/>
            </a:xfrm>
          </p:grpSpPr>
          <p:sp>
            <p:nvSpPr>
              <p:cNvPr id="7614" name="Google Shape;14241;p70">
                <a:extLst>
                  <a:ext uri="{FF2B5EF4-FFF2-40B4-BE49-F238E27FC236}">
                    <a16:creationId xmlns:a16="http://schemas.microsoft.com/office/drawing/2014/main" id="{5BDB1263-64DE-15F2-F925-2F31696AA7EF}"/>
                  </a:ext>
                </a:extLst>
              </p:cNvPr>
              <p:cNvSpPr/>
              <p:nvPr/>
            </p:nvSpPr>
            <p:spPr>
              <a:xfrm>
                <a:off x="766164" y="2560833"/>
                <a:ext cx="743595" cy="736379"/>
              </a:xfrm>
              <a:custGeom>
                <a:avLst/>
                <a:gdLst/>
                <a:ahLst/>
                <a:cxnLst/>
                <a:rect l="l" t="t" r="r" b="b"/>
                <a:pathLst>
                  <a:path w="26176" h="25922" extrusionOk="0">
                    <a:moveTo>
                      <a:pt x="13277" y="5387"/>
                    </a:moveTo>
                    <a:cubicBezTo>
                      <a:pt x="13577" y="5387"/>
                      <a:pt x="13920" y="5438"/>
                      <a:pt x="14263" y="5480"/>
                    </a:cubicBezTo>
                    <a:cubicBezTo>
                      <a:pt x="14550" y="5515"/>
                      <a:pt x="14564" y="5538"/>
                      <a:pt x="14475" y="5826"/>
                    </a:cubicBezTo>
                    <a:cubicBezTo>
                      <a:pt x="14245" y="6575"/>
                      <a:pt x="14008" y="7324"/>
                      <a:pt x="13774" y="8074"/>
                    </a:cubicBezTo>
                    <a:cubicBezTo>
                      <a:pt x="13597" y="8641"/>
                      <a:pt x="13422" y="9209"/>
                      <a:pt x="13245" y="9776"/>
                    </a:cubicBezTo>
                    <a:cubicBezTo>
                      <a:pt x="13221" y="9847"/>
                      <a:pt x="13198" y="9918"/>
                      <a:pt x="13177" y="9989"/>
                    </a:cubicBezTo>
                    <a:cubicBezTo>
                      <a:pt x="13150" y="10075"/>
                      <a:pt x="13113" y="10141"/>
                      <a:pt x="13005" y="10142"/>
                    </a:cubicBezTo>
                    <a:cubicBezTo>
                      <a:pt x="12909" y="10142"/>
                      <a:pt x="12841" y="10112"/>
                      <a:pt x="12795" y="10029"/>
                    </a:cubicBezTo>
                    <a:cubicBezTo>
                      <a:pt x="12677" y="9805"/>
                      <a:pt x="12560" y="9579"/>
                      <a:pt x="12441" y="9353"/>
                    </a:cubicBezTo>
                    <a:cubicBezTo>
                      <a:pt x="11859" y="8246"/>
                      <a:pt x="11277" y="7139"/>
                      <a:pt x="10696" y="6031"/>
                    </a:cubicBezTo>
                    <a:cubicBezTo>
                      <a:pt x="10599" y="5847"/>
                      <a:pt x="10608" y="5827"/>
                      <a:pt x="10838" y="5751"/>
                    </a:cubicBezTo>
                    <a:cubicBezTo>
                      <a:pt x="11550" y="5517"/>
                      <a:pt x="12280" y="5390"/>
                      <a:pt x="13091" y="5390"/>
                    </a:cubicBezTo>
                    <a:cubicBezTo>
                      <a:pt x="13113" y="5390"/>
                      <a:pt x="13135" y="5390"/>
                      <a:pt x="13157" y="5390"/>
                    </a:cubicBezTo>
                    <a:cubicBezTo>
                      <a:pt x="13196" y="5388"/>
                      <a:pt x="13236" y="5387"/>
                      <a:pt x="13277" y="5387"/>
                    </a:cubicBezTo>
                    <a:close/>
                    <a:moveTo>
                      <a:pt x="15922" y="5980"/>
                    </a:moveTo>
                    <a:cubicBezTo>
                      <a:pt x="15953" y="5980"/>
                      <a:pt x="15993" y="5997"/>
                      <a:pt x="16055" y="6024"/>
                    </a:cubicBezTo>
                    <a:cubicBezTo>
                      <a:pt x="17204" y="6536"/>
                      <a:pt x="18146" y="7308"/>
                      <a:pt x="18895" y="8315"/>
                    </a:cubicBezTo>
                    <a:cubicBezTo>
                      <a:pt x="18919" y="8348"/>
                      <a:pt x="18930" y="8389"/>
                      <a:pt x="18957" y="8447"/>
                    </a:cubicBezTo>
                    <a:cubicBezTo>
                      <a:pt x="18483" y="8702"/>
                      <a:pt x="18019" y="8955"/>
                      <a:pt x="17553" y="9202"/>
                    </a:cubicBezTo>
                    <a:cubicBezTo>
                      <a:pt x="16636" y="9688"/>
                      <a:pt x="15717" y="10175"/>
                      <a:pt x="14801" y="10663"/>
                    </a:cubicBezTo>
                    <a:cubicBezTo>
                      <a:pt x="14742" y="10693"/>
                      <a:pt x="14688" y="10735"/>
                      <a:pt x="14628" y="10735"/>
                    </a:cubicBezTo>
                    <a:cubicBezTo>
                      <a:pt x="14594" y="10735"/>
                      <a:pt x="14557" y="10722"/>
                      <a:pt x="14517" y="10685"/>
                    </a:cubicBezTo>
                    <a:cubicBezTo>
                      <a:pt x="14412" y="10589"/>
                      <a:pt x="14455" y="10497"/>
                      <a:pt x="14487" y="10396"/>
                    </a:cubicBezTo>
                    <a:cubicBezTo>
                      <a:pt x="14927" y="8989"/>
                      <a:pt x="15365" y="7582"/>
                      <a:pt x="15805" y="6175"/>
                    </a:cubicBezTo>
                    <a:cubicBezTo>
                      <a:pt x="15849" y="6034"/>
                      <a:pt x="15869" y="5980"/>
                      <a:pt x="15922" y="5980"/>
                    </a:cubicBezTo>
                    <a:close/>
                    <a:moveTo>
                      <a:pt x="9332" y="6480"/>
                    </a:moveTo>
                    <a:cubicBezTo>
                      <a:pt x="9389" y="6480"/>
                      <a:pt x="9423" y="6542"/>
                      <a:pt x="9496" y="6681"/>
                    </a:cubicBezTo>
                    <a:cubicBezTo>
                      <a:pt x="10147" y="7921"/>
                      <a:pt x="10795" y="9161"/>
                      <a:pt x="11446" y="10399"/>
                    </a:cubicBezTo>
                    <a:cubicBezTo>
                      <a:pt x="11507" y="10511"/>
                      <a:pt x="11571" y="10622"/>
                      <a:pt x="11629" y="10735"/>
                    </a:cubicBezTo>
                    <a:cubicBezTo>
                      <a:pt x="11652" y="10780"/>
                      <a:pt x="11668" y="10830"/>
                      <a:pt x="11685" y="10873"/>
                    </a:cubicBezTo>
                    <a:cubicBezTo>
                      <a:pt x="11629" y="11026"/>
                      <a:pt x="11551" y="11156"/>
                      <a:pt x="11448" y="11261"/>
                    </a:cubicBezTo>
                    <a:cubicBezTo>
                      <a:pt x="11423" y="11287"/>
                      <a:pt x="11394" y="11296"/>
                      <a:pt x="11363" y="11296"/>
                    </a:cubicBezTo>
                    <a:cubicBezTo>
                      <a:pt x="11303" y="11296"/>
                      <a:pt x="11236" y="11261"/>
                      <a:pt x="11177" y="11246"/>
                    </a:cubicBezTo>
                    <a:cubicBezTo>
                      <a:pt x="9659" y="10844"/>
                      <a:pt x="8143" y="10444"/>
                      <a:pt x="6625" y="10041"/>
                    </a:cubicBezTo>
                    <a:cubicBezTo>
                      <a:pt x="6390" y="9979"/>
                      <a:pt x="6384" y="9972"/>
                      <a:pt x="6487" y="9741"/>
                    </a:cubicBezTo>
                    <a:cubicBezTo>
                      <a:pt x="7063" y="8437"/>
                      <a:pt x="7933" y="7376"/>
                      <a:pt x="9124" y="6588"/>
                    </a:cubicBezTo>
                    <a:cubicBezTo>
                      <a:pt x="9228" y="6518"/>
                      <a:pt x="9287" y="6480"/>
                      <a:pt x="9332" y="6480"/>
                    </a:cubicBezTo>
                    <a:close/>
                    <a:moveTo>
                      <a:pt x="19623" y="9671"/>
                    </a:moveTo>
                    <a:cubicBezTo>
                      <a:pt x="19679" y="9671"/>
                      <a:pt x="19704" y="9728"/>
                      <a:pt x="19760" y="9864"/>
                    </a:cubicBezTo>
                    <a:cubicBezTo>
                      <a:pt x="20124" y="10748"/>
                      <a:pt x="20297" y="11670"/>
                      <a:pt x="20304" y="12664"/>
                    </a:cubicBezTo>
                    <a:cubicBezTo>
                      <a:pt x="20313" y="12891"/>
                      <a:pt x="20270" y="13153"/>
                      <a:pt x="20246" y="13416"/>
                    </a:cubicBezTo>
                    <a:cubicBezTo>
                      <a:pt x="20233" y="13556"/>
                      <a:pt x="20219" y="13606"/>
                      <a:pt x="20147" y="13606"/>
                    </a:cubicBezTo>
                    <a:cubicBezTo>
                      <a:pt x="20114" y="13606"/>
                      <a:pt x="20069" y="13595"/>
                      <a:pt x="20007" y="13579"/>
                    </a:cubicBezTo>
                    <a:cubicBezTo>
                      <a:pt x="19146" y="13353"/>
                      <a:pt x="18285" y="13125"/>
                      <a:pt x="17424" y="12897"/>
                    </a:cubicBezTo>
                    <a:cubicBezTo>
                      <a:pt x="16757" y="12721"/>
                      <a:pt x="16090" y="12545"/>
                      <a:pt x="15425" y="12365"/>
                    </a:cubicBezTo>
                    <a:cubicBezTo>
                      <a:pt x="15214" y="12308"/>
                      <a:pt x="15185" y="12254"/>
                      <a:pt x="15209" y="12085"/>
                    </a:cubicBezTo>
                    <a:cubicBezTo>
                      <a:pt x="15224" y="11982"/>
                      <a:pt x="15299" y="11953"/>
                      <a:pt x="15374" y="11914"/>
                    </a:cubicBezTo>
                    <a:cubicBezTo>
                      <a:pt x="16093" y="11531"/>
                      <a:pt x="16815" y="11148"/>
                      <a:pt x="17536" y="10763"/>
                    </a:cubicBezTo>
                    <a:cubicBezTo>
                      <a:pt x="18171" y="10423"/>
                      <a:pt x="18807" y="10083"/>
                      <a:pt x="19443" y="9745"/>
                    </a:cubicBezTo>
                    <a:cubicBezTo>
                      <a:pt x="19531" y="9698"/>
                      <a:pt x="19585" y="9671"/>
                      <a:pt x="19623" y="9671"/>
                    </a:cubicBezTo>
                    <a:close/>
                    <a:moveTo>
                      <a:pt x="6104" y="11337"/>
                    </a:moveTo>
                    <a:cubicBezTo>
                      <a:pt x="6150" y="11337"/>
                      <a:pt x="6215" y="11352"/>
                      <a:pt x="6309" y="11376"/>
                    </a:cubicBezTo>
                    <a:cubicBezTo>
                      <a:pt x="7816" y="11773"/>
                      <a:pt x="9327" y="12173"/>
                      <a:pt x="10836" y="12572"/>
                    </a:cubicBezTo>
                    <a:cubicBezTo>
                      <a:pt x="10895" y="12587"/>
                      <a:pt x="10961" y="12592"/>
                      <a:pt x="11011" y="12664"/>
                    </a:cubicBezTo>
                    <a:cubicBezTo>
                      <a:pt x="10809" y="12822"/>
                      <a:pt x="10575" y="12922"/>
                      <a:pt x="10354" y="13041"/>
                    </a:cubicBezTo>
                    <a:cubicBezTo>
                      <a:pt x="9138" y="13695"/>
                      <a:pt x="7919" y="14341"/>
                      <a:pt x="6699" y="14987"/>
                    </a:cubicBezTo>
                    <a:cubicBezTo>
                      <a:pt x="6643" y="15019"/>
                      <a:pt x="6585" y="15043"/>
                      <a:pt x="6530" y="15077"/>
                    </a:cubicBezTo>
                    <a:cubicBezTo>
                      <a:pt x="6493" y="15100"/>
                      <a:pt x="6461" y="15111"/>
                      <a:pt x="6433" y="15111"/>
                    </a:cubicBezTo>
                    <a:cubicBezTo>
                      <a:pt x="6379" y="15111"/>
                      <a:pt x="6341" y="15068"/>
                      <a:pt x="6313" y="14993"/>
                    </a:cubicBezTo>
                    <a:cubicBezTo>
                      <a:pt x="6188" y="14665"/>
                      <a:pt x="6104" y="14324"/>
                      <a:pt x="6036" y="13980"/>
                    </a:cubicBezTo>
                    <a:cubicBezTo>
                      <a:pt x="5883" y="13195"/>
                      <a:pt x="5859" y="12400"/>
                      <a:pt x="5964" y="11602"/>
                    </a:cubicBezTo>
                    <a:cubicBezTo>
                      <a:pt x="5991" y="11405"/>
                      <a:pt x="6006" y="11337"/>
                      <a:pt x="6104" y="11337"/>
                    </a:cubicBezTo>
                    <a:close/>
                    <a:moveTo>
                      <a:pt x="14814" y="13632"/>
                    </a:moveTo>
                    <a:cubicBezTo>
                      <a:pt x="14844" y="13632"/>
                      <a:pt x="14869" y="13640"/>
                      <a:pt x="14895" y="13646"/>
                    </a:cubicBezTo>
                    <a:cubicBezTo>
                      <a:pt x="16476" y="14064"/>
                      <a:pt x="18056" y="14484"/>
                      <a:pt x="19638" y="14905"/>
                    </a:cubicBezTo>
                    <a:cubicBezTo>
                      <a:pt x="19658" y="14909"/>
                      <a:pt x="19679" y="14915"/>
                      <a:pt x="19700" y="14919"/>
                    </a:cubicBezTo>
                    <a:cubicBezTo>
                      <a:pt x="19858" y="14944"/>
                      <a:pt x="19880" y="15022"/>
                      <a:pt x="19822" y="15166"/>
                    </a:cubicBezTo>
                    <a:cubicBezTo>
                      <a:pt x="19636" y="15619"/>
                      <a:pt x="19424" y="16057"/>
                      <a:pt x="19160" y="16470"/>
                    </a:cubicBezTo>
                    <a:cubicBezTo>
                      <a:pt x="18696" y="17196"/>
                      <a:pt x="18114" y="17809"/>
                      <a:pt x="17432" y="18329"/>
                    </a:cubicBezTo>
                    <a:cubicBezTo>
                      <a:pt x="17381" y="18369"/>
                      <a:pt x="17334" y="18425"/>
                      <a:pt x="17241" y="18425"/>
                    </a:cubicBezTo>
                    <a:cubicBezTo>
                      <a:pt x="17231" y="18425"/>
                      <a:pt x="17221" y="18424"/>
                      <a:pt x="17209" y="18423"/>
                    </a:cubicBezTo>
                    <a:cubicBezTo>
                      <a:pt x="16381" y="16844"/>
                      <a:pt x="15544" y="15254"/>
                      <a:pt x="14710" y="13665"/>
                    </a:cubicBezTo>
                    <a:cubicBezTo>
                      <a:pt x="14751" y="13640"/>
                      <a:pt x="14784" y="13632"/>
                      <a:pt x="14814" y="13632"/>
                    </a:cubicBezTo>
                    <a:close/>
                    <a:moveTo>
                      <a:pt x="11984" y="13724"/>
                    </a:moveTo>
                    <a:lnTo>
                      <a:pt x="11984" y="13724"/>
                    </a:lnTo>
                    <a:cubicBezTo>
                      <a:pt x="11916" y="14135"/>
                      <a:pt x="11782" y="14458"/>
                      <a:pt x="11682" y="14787"/>
                    </a:cubicBezTo>
                    <a:cubicBezTo>
                      <a:pt x="11273" y="16126"/>
                      <a:pt x="10851" y="17461"/>
                      <a:pt x="10434" y="18799"/>
                    </a:cubicBezTo>
                    <a:cubicBezTo>
                      <a:pt x="10418" y="18850"/>
                      <a:pt x="10398" y="18900"/>
                      <a:pt x="10381" y="18949"/>
                    </a:cubicBezTo>
                    <a:cubicBezTo>
                      <a:pt x="10325" y="19113"/>
                      <a:pt x="10304" y="19178"/>
                      <a:pt x="10241" y="19178"/>
                    </a:cubicBezTo>
                    <a:cubicBezTo>
                      <a:pt x="10199" y="19178"/>
                      <a:pt x="10140" y="19150"/>
                      <a:pt x="10042" y="19104"/>
                    </a:cubicBezTo>
                    <a:cubicBezTo>
                      <a:pt x="8787" y="18515"/>
                      <a:pt x="7724" y="17573"/>
                      <a:pt x="6992" y="16386"/>
                    </a:cubicBezTo>
                    <a:cubicBezTo>
                      <a:pt x="8642" y="15507"/>
                      <a:pt x="10287" y="14629"/>
                      <a:pt x="11984" y="13724"/>
                    </a:cubicBezTo>
                    <a:close/>
                    <a:moveTo>
                      <a:pt x="13365" y="14063"/>
                    </a:moveTo>
                    <a:cubicBezTo>
                      <a:pt x="13560" y="14426"/>
                      <a:pt x="13724" y="14729"/>
                      <a:pt x="13886" y="15034"/>
                    </a:cubicBezTo>
                    <a:cubicBezTo>
                      <a:pt x="14547" y="16294"/>
                      <a:pt x="15211" y="17551"/>
                      <a:pt x="15865" y="18813"/>
                    </a:cubicBezTo>
                    <a:cubicBezTo>
                      <a:pt x="16053" y="19175"/>
                      <a:pt x="16129" y="19132"/>
                      <a:pt x="15680" y="19304"/>
                    </a:cubicBezTo>
                    <a:cubicBezTo>
                      <a:pt x="14840" y="19628"/>
                      <a:pt x="13982" y="19778"/>
                      <a:pt x="13107" y="19778"/>
                    </a:cubicBezTo>
                    <a:cubicBezTo>
                      <a:pt x="12725" y="19778"/>
                      <a:pt x="12340" y="19749"/>
                      <a:pt x="11953" y="19694"/>
                    </a:cubicBezTo>
                    <a:cubicBezTo>
                      <a:pt x="11912" y="19688"/>
                      <a:pt x="11868" y="19684"/>
                      <a:pt x="11828" y="19674"/>
                    </a:cubicBezTo>
                    <a:cubicBezTo>
                      <a:pt x="11629" y="19629"/>
                      <a:pt x="11614" y="19609"/>
                      <a:pt x="11672" y="19419"/>
                    </a:cubicBezTo>
                    <a:cubicBezTo>
                      <a:pt x="12208" y="17698"/>
                      <a:pt x="12746" y="15976"/>
                      <a:pt x="13285" y="14254"/>
                    </a:cubicBezTo>
                    <a:cubicBezTo>
                      <a:pt x="13297" y="14213"/>
                      <a:pt x="13317" y="14176"/>
                      <a:pt x="13365" y="14063"/>
                    </a:cubicBezTo>
                    <a:close/>
                    <a:moveTo>
                      <a:pt x="16475" y="0"/>
                    </a:moveTo>
                    <a:cubicBezTo>
                      <a:pt x="16185" y="0"/>
                      <a:pt x="15890" y="130"/>
                      <a:pt x="15646" y="397"/>
                    </a:cubicBezTo>
                    <a:cubicBezTo>
                      <a:pt x="15255" y="829"/>
                      <a:pt x="15069" y="1355"/>
                      <a:pt x="15026" y="1934"/>
                    </a:cubicBezTo>
                    <a:cubicBezTo>
                      <a:pt x="15008" y="2190"/>
                      <a:pt x="15012" y="2474"/>
                      <a:pt x="15156" y="2675"/>
                    </a:cubicBezTo>
                    <a:cubicBezTo>
                      <a:pt x="15361" y="2965"/>
                      <a:pt x="15309" y="3222"/>
                      <a:pt x="15202" y="3505"/>
                    </a:cubicBezTo>
                    <a:cubicBezTo>
                      <a:pt x="15168" y="3595"/>
                      <a:pt x="15147" y="3688"/>
                      <a:pt x="15117" y="3779"/>
                    </a:cubicBezTo>
                    <a:cubicBezTo>
                      <a:pt x="15048" y="3993"/>
                      <a:pt x="15028" y="4052"/>
                      <a:pt x="14939" y="4052"/>
                    </a:cubicBezTo>
                    <a:cubicBezTo>
                      <a:pt x="14892" y="4052"/>
                      <a:pt x="14825" y="4035"/>
                      <a:pt x="14721" y="4017"/>
                    </a:cubicBezTo>
                    <a:cubicBezTo>
                      <a:pt x="14169" y="3919"/>
                      <a:pt x="13615" y="3865"/>
                      <a:pt x="13062" y="3865"/>
                    </a:cubicBezTo>
                    <a:cubicBezTo>
                      <a:pt x="12558" y="3865"/>
                      <a:pt x="12055" y="3909"/>
                      <a:pt x="11551" y="4005"/>
                    </a:cubicBezTo>
                    <a:cubicBezTo>
                      <a:pt x="11058" y="4097"/>
                      <a:pt x="10575" y="4220"/>
                      <a:pt x="10106" y="4393"/>
                    </a:cubicBezTo>
                    <a:cubicBezTo>
                      <a:pt x="10025" y="4423"/>
                      <a:pt x="9973" y="4440"/>
                      <a:pt x="9935" y="4440"/>
                    </a:cubicBezTo>
                    <a:cubicBezTo>
                      <a:pt x="9870" y="4440"/>
                      <a:pt x="9842" y="4390"/>
                      <a:pt x="9771" y="4258"/>
                    </a:cubicBezTo>
                    <a:cubicBezTo>
                      <a:pt x="9666" y="4061"/>
                      <a:pt x="9561" y="3863"/>
                      <a:pt x="9459" y="3666"/>
                    </a:cubicBezTo>
                    <a:cubicBezTo>
                      <a:pt x="9415" y="3580"/>
                      <a:pt x="9377" y="3500"/>
                      <a:pt x="9394" y="3395"/>
                    </a:cubicBezTo>
                    <a:cubicBezTo>
                      <a:pt x="9418" y="3226"/>
                      <a:pt x="9421" y="3056"/>
                      <a:pt x="9429" y="2949"/>
                    </a:cubicBezTo>
                    <a:cubicBezTo>
                      <a:pt x="9429" y="2822"/>
                      <a:pt x="9431" y="2758"/>
                      <a:pt x="9431" y="2700"/>
                    </a:cubicBezTo>
                    <a:cubicBezTo>
                      <a:pt x="9429" y="2624"/>
                      <a:pt x="9431" y="2549"/>
                      <a:pt x="9418" y="2475"/>
                    </a:cubicBezTo>
                    <a:cubicBezTo>
                      <a:pt x="9299" y="1722"/>
                      <a:pt x="8963" y="1111"/>
                      <a:pt x="8280" y="727"/>
                    </a:cubicBezTo>
                    <a:cubicBezTo>
                      <a:pt x="8103" y="626"/>
                      <a:pt x="7917" y="572"/>
                      <a:pt x="7721" y="572"/>
                    </a:cubicBezTo>
                    <a:cubicBezTo>
                      <a:pt x="7643" y="572"/>
                      <a:pt x="7563" y="581"/>
                      <a:pt x="7482" y="599"/>
                    </a:cubicBezTo>
                    <a:cubicBezTo>
                      <a:pt x="6760" y="758"/>
                      <a:pt x="6337" y="1348"/>
                      <a:pt x="6448" y="2083"/>
                    </a:cubicBezTo>
                    <a:cubicBezTo>
                      <a:pt x="6537" y="2658"/>
                      <a:pt x="6774" y="3182"/>
                      <a:pt x="7147" y="3631"/>
                    </a:cubicBezTo>
                    <a:cubicBezTo>
                      <a:pt x="7330" y="3854"/>
                      <a:pt x="7543" y="4075"/>
                      <a:pt x="7828" y="4138"/>
                    </a:cubicBezTo>
                    <a:cubicBezTo>
                      <a:pt x="8170" y="4212"/>
                      <a:pt x="8354" y="4416"/>
                      <a:pt x="8468" y="4719"/>
                    </a:cubicBezTo>
                    <a:cubicBezTo>
                      <a:pt x="8482" y="4758"/>
                      <a:pt x="8509" y="4793"/>
                      <a:pt x="8529" y="4830"/>
                    </a:cubicBezTo>
                    <a:cubicBezTo>
                      <a:pt x="8651" y="5074"/>
                      <a:pt x="8652" y="5078"/>
                      <a:pt x="8429" y="5223"/>
                    </a:cubicBezTo>
                    <a:cubicBezTo>
                      <a:pt x="7828" y="5609"/>
                      <a:pt x="7276" y="6057"/>
                      <a:pt x="6785" y="6575"/>
                    </a:cubicBezTo>
                    <a:cubicBezTo>
                      <a:pt x="6008" y="7395"/>
                      <a:pt x="5405" y="8325"/>
                      <a:pt x="4994" y="9376"/>
                    </a:cubicBezTo>
                    <a:cubicBezTo>
                      <a:pt x="4948" y="9497"/>
                      <a:pt x="4895" y="9554"/>
                      <a:pt x="4799" y="9554"/>
                    </a:cubicBezTo>
                    <a:cubicBezTo>
                      <a:pt x="4767" y="9554"/>
                      <a:pt x="4730" y="9548"/>
                      <a:pt x="4687" y="9535"/>
                    </a:cubicBezTo>
                    <a:cubicBezTo>
                      <a:pt x="4310" y="9422"/>
                      <a:pt x="3929" y="9325"/>
                      <a:pt x="3547" y="9230"/>
                    </a:cubicBezTo>
                    <a:cubicBezTo>
                      <a:pt x="3438" y="9202"/>
                      <a:pt x="3367" y="9139"/>
                      <a:pt x="3297" y="9050"/>
                    </a:cubicBezTo>
                    <a:cubicBezTo>
                      <a:pt x="2928" y="8570"/>
                      <a:pt x="2241" y="8258"/>
                      <a:pt x="1547" y="8258"/>
                    </a:cubicBezTo>
                    <a:cubicBezTo>
                      <a:pt x="1317" y="8258"/>
                      <a:pt x="1086" y="8292"/>
                      <a:pt x="866" y="8366"/>
                    </a:cubicBezTo>
                    <a:cubicBezTo>
                      <a:pt x="296" y="8558"/>
                      <a:pt x="1" y="9132"/>
                      <a:pt x="168" y="9691"/>
                    </a:cubicBezTo>
                    <a:cubicBezTo>
                      <a:pt x="255" y="9979"/>
                      <a:pt x="453" y="10187"/>
                      <a:pt x="696" y="10348"/>
                    </a:cubicBezTo>
                    <a:cubicBezTo>
                      <a:pt x="1140" y="10644"/>
                      <a:pt x="1642" y="10776"/>
                      <a:pt x="2164" y="10830"/>
                    </a:cubicBezTo>
                    <a:cubicBezTo>
                      <a:pt x="2224" y="10837"/>
                      <a:pt x="2284" y="10840"/>
                      <a:pt x="2343" y="10840"/>
                    </a:cubicBezTo>
                    <a:cubicBezTo>
                      <a:pt x="2581" y="10840"/>
                      <a:pt x="2810" y="10783"/>
                      <a:pt x="3014" y="10631"/>
                    </a:cubicBezTo>
                    <a:cubicBezTo>
                      <a:pt x="3072" y="10587"/>
                      <a:pt x="3132" y="10569"/>
                      <a:pt x="3196" y="10569"/>
                    </a:cubicBezTo>
                    <a:cubicBezTo>
                      <a:pt x="3233" y="10569"/>
                      <a:pt x="3272" y="10576"/>
                      <a:pt x="3313" y="10586"/>
                    </a:cubicBezTo>
                    <a:cubicBezTo>
                      <a:pt x="3652" y="10677"/>
                      <a:pt x="3991" y="10766"/>
                      <a:pt x="4331" y="10850"/>
                    </a:cubicBezTo>
                    <a:cubicBezTo>
                      <a:pt x="4468" y="10884"/>
                      <a:pt x="4537" y="10948"/>
                      <a:pt x="4502" y="11097"/>
                    </a:cubicBezTo>
                    <a:cubicBezTo>
                      <a:pt x="4487" y="11159"/>
                      <a:pt x="4486" y="11223"/>
                      <a:pt x="4476" y="11287"/>
                    </a:cubicBezTo>
                    <a:cubicBezTo>
                      <a:pt x="4346" y="12145"/>
                      <a:pt x="4348" y="13000"/>
                      <a:pt x="4472" y="13858"/>
                    </a:cubicBezTo>
                    <a:cubicBezTo>
                      <a:pt x="4561" y="14494"/>
                      <a:pt x="4731" y="15105"/>
                      <a:pt x="4954" y="15705"/>
                    </a:cubicBezTo>
                    <a:cubicBezTo>
                      <a:pt x="5005" y="15841"/>
                      <a:pt x="4994" y="15911"/>
                      <a:pt x="4856" y="15978"/>
                    </a:cubicBezTo>
                    <a:cubicBezTo>
                      <a:pt x="4588" y="16105"/>
                      <a:pt x="4327" y="16253"/>
                      <a:pt x="4069" y="16396"/>
                    </a:cubicBezTo>
                    <a:cubicBezTo>
                      <a:pt x="3997" y="16435"/>
                      <a:pt x="3930" y="16461"/>
                      <a:pt x="3859" y="16461"/>
                    </a:cubicBezTo>
                    <a:cubicBezTo>
                      <a:pt x="3812" y="16461"/>
                      <a:pt x="3763" y="16450"/>
                      <a:pt x="3710" y="16424"/>
                    </a:cubicBezTo>
                    <a:cubicBezTo>
                      <a:pt x="3576" y="16361"/>
                      <a:pt x="3428" y="16321"/>
                      <a:pt x="3277" y="16321"/>
                    </a:cubicBezTo>
                    <a:cubicBezTo>
                      <a:pt x="3256" y="16321"/>
                      <a:pt x="3235" y="16322"/>
                      <a:pt x="3214" y="16324"/>
                    </a:cubicBezTo>
                    <a:cubicBezTo>
                      <a:pt x="2380" y="16382"/>
                      <a:pt x="1673" y="16722"/>
                      <a:pt x="1143" y="17368"/>
                    </a:cubicBezTo>
                    <a:cubicBezTo>
                      <a:pt x="849" y="17726"/>
                      <a:pt x="777" y="18162"/>
                      <a:pt x="984" y="18599"/>
                    </a:cubicBezTo>
                    <a:cubicBezTo>
                      <a:pt x="1197" y="19047"/>
                      <a:pt x="1582" y="19237"/>
                      <a:pt x="2068" y="19256"/>
                    </a:cubicBezTo>
                    <a:cubicBezTo>
                      <a:pt x="2092" y="19257"/>
                      <a:pt x="2116" y="19257"/>
                      <a:pt x="2140" y="19257"/>
                    </a:cubicBezTo>
                    <a:cubicBezTo>
                      <a:pt x="2308" y="19257"/>
                      <a:pt x="2474" y="19228"/>
                      <a:pt x="2635" y="19185"/>
                    </a:cubicBezTo>
                    <a:cubicBezTo>
                      <a:pt x="3387" y="18982"/>
                      <a:pt x="4053" y="18660"/>
                      <a:pt x="4365" y="17875"/>
                    </a:cubicBezTo>
                    <a:cubicBezTo>
                      <a:pt x="4398" y="17790"/>
                      <a:pt x="4455" y="17735"/>
                      <a:pt x="4533" y="17694"/>
                    </a:cubicBezTo>
                    <a:cubicBezTo>
                      <a:pt x="4843" y="17531"/>
                      <a:pt x="5155" y="17373"/>
                      <a:pt x="5460" y="17199"/>
                    </a:cubicBezTo>
                    <a:cubicBezTo>
                      <a:pt x="5512" y="17170"/>
                      <a:pt x="5557" y="17154"/>
                      <a:pt x="5595" y="17154"/>
                    </a:cubicBezTo>
                    <a:cubicBezTo>
                      <a:pt x="5654" y="17154"/>
                      <a:pt x="5700" y="17191"/>
                      <a:pt x="5741" y="17273"/>
                    </a:cubicBezTo>
                    <a:cubicBezTo>
                      <a:pt x="5765" y="17319"/>
                      <a:pt x="5801" y="17361"/>
                      <a:pt x="5829" y="17404"/>
                    </a:cubicBezTo>
                    <a:cubicBezTo>
                      <a:pt x="6320" y="18161"/>
                      <a:pt x="6923" y="18813"/>
                      <a:pt x="7622" y="19379"/>
                    </a:cubicBezTo>
                    <a:cubicBezTo>
                      <a:pt x="8219" y="19863"/>
                      <a:pt x="8872" y="20258"/>
                      <a:pt x="9575" y="20568"/>
                    </a:cubicBezTo>
                    <a:cubicBezTo>
                      <a:pt x="9845" y="20687"/>
                      <a:pt x="9848" y="20688"/>
                      <a:pt x="9760" y="20969"/>
                    </a:cubicBezTo>
                    <a:cubicBezTo>
                      <a:pt x="9666" y="21274"/>
                      <a:pt x="9565" y="21578"/>
                      <a:pt x="9475" y="21883"/>
                    </a:cubicBezTo>
                    <a:cubicBezTo>
                      <a:pt x="9438" y="22003"/>
                      <a:pt x="9380" y="22081"/>
                      <a:pt x="9262" y="22139"/>
                    </a:cubicBezTo>
                    <a:cubicBezTo>
                      <a:pt x="8957" y="22291"/>
                      <a:pt x="8750" y="22549"/>
                      <a:pt x="8588" y="22841"/>
                    </a:cubicBezTo>
                    <a:cubicBezTo>
                      <a:pt x="8365" y="23241"/>
                      <a:pt x="8224" y="23674"/>
                      <a:pt x="8126" y="24125"/>
                    </a:cubicBezTo>
                    <a:cubicBezTo>
                      <a:pt x="8041" y="24515"/>
                      <a:pt x="8104" y="24887"/>
                      <a:pt x="8253" y="25246"/>
                    </a:cubicBezTo>
                    <a:cubicBezTo>
                      <a:pt x="8429" y="25674"/>
                      <a:pt x="8823" y="25921"/>
                      <a:pt x="9253" y="25921"/>
                    </a:cubicBezTo>
                    <a:cubicBezTo>
                      <a:pt x="9385" y="25921"/>
                      <a:pt x="9520" y="25898"/>
                      <a:pt x="9653" y="25850"/>
                    </a:cubicBezTo>
                    <a:cubicBezTo>
                      <a:pt x="10012" y="25721"/>
                      <a:pt x="10259" y="25464"/>
                      <a:pt x="10453" y="25149"/>
                    </a:cubicBezTo>
                    <a:cubicBezTo>
                      <a:pt x="10679" y="24786"/>
                      <a:pt x="10834" y="24389"/>
                      <a:pt x="10940" y="23976"/>
                    </a:cubicBezTo>
                    <a:cubicBezTo>
                      <a:pt x="11065" y="23488"/>
                      <a:pt x="11062" y="23006"/>
                      <a:pt x="10799" y="22556"/>
                    </a:cubicBezTo>
                    <a:cubicBezTo>
                      <a:pt x="10736" y="22446"/>
                      <a:pt x="10760" y="22355"/>
                      <a:pt x="10792" y="22254"/>
                    </a:cubicBezTo>
                    <a:cubicBezTo>
                      <a:pt x="10893" y="21929"/>
                      <a:pt x="10999" y="21607"/>
                      <a:pt x="11093" y="21281"/>
                    </a:cubicBezTo>
                    <a:cubicBezTo>
                      <a:pt x="11125" y="21171"/>
                      <a:pt x="11168" y="21122"/>
                      <a:pt x="11259" y="21122"/>
                    </a:cubicBezTo>
                    <a:cubicBezTo>
                      <a:pt x="11284" y="21122"/>
                      <a:pt x="11312" y="21125"/>
                      <a:pt x="11344" y="21132"/>
                    </a:cubicBezTo>
                    <a:cubicBezTo>
                      <a:pt x="11801" y="21227"/>
                      <a:pt x="12266" y="21284"/>
                      <a:pt x="12734" y="21304"/>
                    </a:cubicBezTo>
                    <a:cubicBezTo>
                      <a:pt x="12854" y="21308"/>
                      <a:pt x="12973" y="21311"/>
                      <a:pt x="13091" y="21311"/>
                    </a:cubicBezTo>
                    <a:cubicBezTo>
                      <a:pt x="14278" y="21311"/>
                      <a:pt x="15423" y="21078"/>
                      <a:pt x="16524" y="20607"/>
                    </a:cubicBezTo>
                    <a:cubicBezTo>
                      <a:pt x="16615" y="20568"/>
                      <a:pt x="16670" y="20546"/>
                      <a:pt x="16710" y="20546"/>
                    </a:cubicBezTo>
                    <a:cubicBezTo>
                      <a:pt x="16770" y="20546"/>
                      <a:pt x="16797" y="20596"/>
                      <a:pt x="16863" y="20717"/>
                    </a:cubicBezTo>
                    <a:cubicBezTo>
                      <a:pt x="16958" y="20894"/>
                      <a:pt x="17046" y="21077"/>
                      <a:pt x="17146" y="21253"/>
                    </a:cubicBezTo>
                    <a:cubicBezTo>
                      <a:pt x="17209" y="21365"/>
                      <a:pt x="17219" y="21467"/>
                      <a:pt x="17171" y="21586"/>
                    </a:cubicBezTo>
                    <a:cubicBezTo>
                      <a:pt x="17086" y="21797"/>
                      <a:pt x="17049" y="22019"/>
                      <a:pt x="17082" y="22244"/>
                    </a:cubicBezTo>
                    <a:cubicBezTo>
                      <a:pt x="17154" y="22756"/>
                      <a:pt x="17323" y="23233"/>
                      <a:pt x="17646" y="23644"/>
                    </a:cubicBezTo>
                    <a:cubicBezTo>
                      <a:pt x="17968" y="24047"/>
                      <a:pt x="18354" y="24345"/>
                      <a:pt x="18890" y="24402"/>
                    </a:cubicBezTo>
                    <a:cubicBezTo>
                      <a:pt x="18933" y="24406"/>
                      <a:pt x="18975" y="24408"/>
                      <a:pt x="19017" y="24408"/>
                    </a:cubicBezTo>
                    <a:cubicBezTo>
                      <a:pt x="19669" y="24408"/>
                      <a:pt x="20233" y="23882"/>
                      <a:pt x="20198" y="23251"/>
                    </a:cubicBezTo>
                    <a:cubicBezTo>
                      <a:pt x="20175" y="22848"/>
                      <a:pt x="20104" y="22450"/>
                      <a:pt x="19948" y="22071"/>
                    </a:cubicBezTo>
                    <a:cubicBezTo>
                      <a:pt x="19727" y="21529"/>
                      <a:pt x="19388" y="21074"/>
                      <a:pt x="18826" y="20878"/>
                    </a:cubicBezTo>
                    <a:cubicBezTo>
                      <a:pt x="18517" y="20770"/>
                      <a:pt x="18317" y="20617"/>
                      <a:pt x="18199" y="20325"/>
                    </a:cubicBezTo>
                    <a:cubicBezTo>
                      <a:pt x="18154" y="20206"/>
                      <a:pt x="18093" y="20091"/>
                      <a:pt x="18026" y="19985"/>
                    </a:cubicBezTo>
                    <a:cubicBezTo>
                      <a:pt x="17958" y="19883"/>
                      <a:pt x="17975" y="19812"/>
                      <a:pt x="18076" y="19749"/>
                    </a:cubicBezTo>
                    <a:cubicBezTo>
                      <a:pt x="18129" y="19715"/>
                      <a:pt x="18181" y="19677"/>
                      <a:pt x="18232" y="19639"/>
                    </a:cubicBezTo>
                    <a:cubicBezTo>
                      <a:pt x="19521" y="18692"/>
                      <a:pt x="20476" y="17483"/>
                      <a:pt x="21121" y="16022"/>
                    </a:cubicBezTo>
                    <a:cubicBezTo>
                      <a:pt x="21217" y="15813"/>
                      <a:pt x="21249" y="15575"/>
                      <a:pt x="21408" y="15395"/>
                    </a:cubicBezTo>
                    <a:cubicBezTo>
                      <a:pt x="21643" y="15450"/>
                      <a:pt x="21880" y="15507"/>
                      <a:pt x="22119" y="15559"/>
                    </a:cubicBezTo>
                    <a:cubicBezTo>
                      <a:pt x="22290" y="15596"/>
                      <a:pt x="22418" y="15665"/>
                      <a:pt x="22502" y="15844"/>
                    </a:cubicBezTo>
                    <a:cubicBezTo>
                      <a:pt x="22607" y="16070"/>
                      <a:pt x="22802" y="16226"/>
                      <a:pt x="23018" y="16352"/>
                    </a:cubicBezTo>
                    <a:cubicBezTo>
                      <a:pt x="23370" y="16558"/>
                      <a:pt x="23750" y="16691"/>
                      <a:pt x="24150" y="16762"/>
                    </a:cubicBezTo>
                    <a:cubicBezTo>
                      <a:pt x="24299" y="16789"/>
                      <a:pt x="24447" y="16803"/>
                      <a:pt x="24593" y="16803"/>
                    </a:cubicBezTo>
                    <a:cubicBezTo>
                      <a:pt x="24889" y="16803"/>
                      <a:pt x="25177" y="16744"/>
                      <a:pt x="25455" y="16603"/>
                    </a:cubicBezTo>
                    <a:cubicBezTo>
                      <a:pt x="25944" y="16359"/>
                      <a:pt x="26175" y="15953"/>
                      <a:pt x="26127" y="15410"/>
                    </a:cubicBezTo>
                    <a:cubicBezTo>
                      <a:pt x="26093" y="15034"/>
                      <a:pt x="25890" y="14749"/>
                      <a:pt x="25597" y="14538"/>
                    </a:cubicBezTo>
                    <a:cubicBezTo>
                      <a:pt x="25050" y="14144"/>
                      <a:pt x="24437" y="13958"/>
                      <a:pt x="23775" y="13958"/>
                    </a:cubicBezTo>
                    <a:cubicBezTo>
                      <a:pt x="23712" y="13958"/>
                      <a:pt x="23649" y="13960"/>
                      <a:pt x="23585" y="13963"/>
                    </a:cubicBezTo>
                    <a:cubicBezTo>
                      <a:pt x="23434" y="13970"/>
                      <a:pt x="23270" y="13989"/>
                      <a:pt x="23160" y="14081"/>
                    </a:cubicBezTo>
                    <a:cubicBezTo>
                      <a:pt x="22998" y="14213"/>
                      <a:pt x="22834" y="14261"/>
                      <a:pt x="22668" y="14261"/>
                    </a:cubicBezTo>
                    <a:cubicBezTo>
                      <a:pt x="22507" y="14261"/>
                      <a:pt x="22343" y="14216"/>
                      <a:pt x="22177" y="14159"/>
                    </a:cubicBezTo>
                    <a:cubicBezTo>
                      <a:pt x="22117" y="14138"/>
                      <a:pt x="22053" y="14125"/>
                      <a:pt x="21992" y="14107"/>
                    </a:cubicBezTo>
                    <a:cubicBezTo>
                      <a:pt x="21702" y="14022"/>
                      <a:pt x="21702" y="14022"/>
                      <a:pt x="21743" y="13714"/>
                    </a:cubicBezTo>
                    <a:cubicBezTo>
                      <a:pt x="21929" y="12308"/>
                      <a:pt x="21781" y="10936"/>
                      <a:pt x="21287" y="9607"/>
                    </a:cubicBezTo>
                    <a:cubicBezTo>
                      <a:pt x="21218" y="9417"/>
                      <a:pt x="21147" y="9227"/>
                      <a:pt x="21068" y="9043"/>
                    </a:cubicBezTo>
                    <a:cubicBezTo>
                      <a:pt x="21025" y="8946"/>
                      <a:pt x="21041" y="8890"/>
                      <a:pt x="21139" y="8841"/>
                    </a:cubicBezTo>
                    <a:cubicBezTo>
                      <a:pt x="21310" y="8758"/>
                      <a:pt x="21479" y="8666"/>
                      <a:pt x="21645" y="8573"/>
                    </a:cubicBezTo>
                    <a:cubicBezTo>
                      <a:pt x="21695" y="8546"/>
                      <a:pt x="21744" y="8530"/>
                      <a:pt x="21795" y="8530"/>
                    </a:cubicBezTo>
                    <a:cubicBezTo>
                      <a:pt x="21824" y="8530"/>
                      <a:pt x="21855" y="8535"/>
                      <a:pt x="21887" y="8546"/>
                    </a:cubicBezTo>
                    <a:cubicBezTo>
                      <a:pt x="22068" y="8608"/>
                      <a:pt x="22244" y="8635"/>
                      <a:pt x="22417" y="8635"/>
                    </a:cubicBezTo>
                    <a:cubicBezTo>
                      <a:pt x="22797" y="8635"/>
                      <a:pt x="23160" y="8504"/>
                      <a:pt x="23514" y="8327"/>
                    </a:cubicBezTo>
                    <a:cubicBezTo>
                      <a:pt x="23890" y="8139"/>
                      <a:pt x="24217" y="7885"/>
                      <a:pt x="24419" y="7504"/>
                    </a:cubicBezTo>
                    <a:cubicBezTo>
                      <a:pt x="24679" y="7019"/>
                      <a:pt x="24567" y="6471"/>
                      <a:pt x="24139" y="6128"/>
                    </a:cubicBezTo>
                    <a:cubicBezTo>
                      <a:pt x="23897" y="5936"/>
                      <a:pt x="23634" y="5850"/>
                      <a:pt x="23354" y="5850"/>
                    </a:cubicBezTo>
                    <a:cubicBezTo>
                      <a:pt x="23227" y="5850"/>
                      <a:pt x="23097" y="5868"/>
                      <a:pt x="22964" y="5901"/>
                    </a:cubicBezTo>
                    <a:cubicBezTo>
                      <a:pt x="22621" y="5986"/>
                      <a:pt x="22303" y="6132"/>
                      <a:pt x="22008" y="6328"/>
                    </a:cubicBezTo>
                    <a:cubicBezTo>
                      <a:pt x="21713" y="6527"/>
                      <a:pt x="21446" y="6751"/>
                      <a:pt x="21313" y="7094"/>
                    </a:cubicBezTo>
                    <a:cubicBezTo>
                      <a:pt x="21287" y="7165"/>
                      <a:pt x="21248" y="7227"/>
                      <a:pt x="21177" y="7264"/>
                    </a:cubicBezTo>
                    <a:cubicBezTo>
                      <a:pt x="20933" y="7395"/>
                      <a:pt x="20687" y="7522"/>
                      <a:pt x="20446" y="7657"/>
                    </a:cubicBezTo>
                    <a:cubicBezTo>
                      <a:pt x="20416" y="7674"/>
                      <a:pt x="20391" y="7682"/>
                      <a:pt x="20368" y="7682"/>
                    </a:cubicBezTo>
                    <a:cubicBezTo>
                      <a:pt x="20325" y="7682"/>
                      <a:pt x="20292" y="7654"/>
                      <a:pt x="20260" y="7607"/>
                    </a:cubicBezTo>
                    <a:cubicBezTo>
                      <a:pt x="20224" y="7555"/>
                      <a:pt x="20182" y="7505"/>
                      <a:pt x="20146" y="7454"/>
                    </a:cubicBezTo>
                    <a:cubicBezTo>
                      <a:pt x="19615" y="6714"/>
                      <a:pt x="18973" y="6085"/>
                      <a:pt x="18241" y="5545"/>
                    </a:cubicBezTo>
                    <a:cubicBezTo>
                      <a:pt x="17717" y="5158"/>
                      <a:pt x="17154" y="4843"/>
                      <a:pt x="16558" y="4580"/>
                    </a:cubicBezTo>
                    <a:cubicBezTo>
                      <a:pt x="16333" y="4483"/>
                      <a:pt x="16334" y="4475"/>
                      <a:pt x="16404" y="4253"/>
                    </a:cubicBezTo>
                    <a:cubicBezTo>
                      <a:pt x="16493" y="3969"/>
                      <a:pt x="16585" y="3687"/>
                      <a:pt x="16670" y="3402"/>
                    </a:cubicBezTo>
                    <a:cubicBezTo>
                      <a:pt x="16699" y="3307"/>
                      <a:pt x="16736" y="3231"/>
                      <a:pt x="16821" y="3170"/>
                    </a:cubicBezTo>
                    <a:cubicBezTo>
                      <a:pt x="17441" y="2728"/>
                      <a:pt x="17642" y="2090"/>
                      <a:pt x="17643" y="1362"/>
                    </a:cubicBezTo>
                    <a:cubicBezTo>
                      <a:pt x="17645" y="1068"/>
                      <a:pt x="17561" y="800"/>
                      <a:pt x="17401" y="552"/>
                    </a:cubicBezTo>
                    <a:cubicBezTo>
                      <a:pt x="17166" y="189"/>
                      <a:pt x="16824" y="0"/>
                      <a:pt x="16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14242;p70">
                <a:extLst>
                  <a:ext uri="{FF2B5EF4-FFF2-40B4-BE49-F238E27FC236}">
                    <a16:creationId xmlns:a16="http://schemas.microsoft.com/office/drawing/2014/main" id="{0B3DBFA2-52F5-F9D8-4BF3-381CB2437BE6}"/>
                  </a:ext>
                </a:extLst>
              </p:cNvPr>
              <p:cNvSpPr/>
              <p:nvPr/>
            </p:nvSpPr>
            <p:spPr>
              <a:xfrm>
                <a:off x="1115671" y="2879489"/>
                <a:ext cx="49742" cy="50764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87" extrusionOk="0">
                    <a:moveTo>
                      <a:pt x="844" y="0"/>
                    </a:moveTo>
                    <a:cubicBezTo>
                      <a:pt x="389" y="0"/>
                      <a:pt x="17" y="416"/>
                      <a:pt x="9" y="932"/>
                    </a:cubicBezTo>
                    <a:cubicBezTo>
                      <a:pt x="0" y="1396"/>
                      <a:pt x="363" y="1778"/>
                      <a:pt x="816" y="1786"/>
                    </a:cubicBezTo>
                    <a:cubicBezTo>
                      <a:pt x="820" y="1786"/>
                      <a:pt x="824" y="1786"/>
                      <a:pt x="828" y="1786"/>
                    </a:cubicBezTo>
                    <a:cubicBezTo>
                      <a:pt x="1308" y="1786"/>
                      <a:pt x="1746" y="1372"/>
                      <a:pt x="1748" y="914"/>
                    </a:cubicBezTo>
                    <a:cubicBezTo>
                      <a:pt x="1750" y="440"/>
                      <a:pt x="1322" y="6"/>
                      <a:pt x="851" y="0"/>
                    </a:cubicBezTo>
                    <a:cubicBezTo>
                      <a:pt x="849" y="0"/>
                      <a:pt x="846" y="0"/>
                      <a:pt x="84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14243;p70">
                <a:extLst>
                  <a:ext uri="{FF2B5EF4-FFF2-40B4-BE49-F238E27FC236}">
                    <a16:creationId xmlns:a16="http://schemas.microsoft.com/office/drawing/2014/main" id="{3E3C3FDF-4845-2ED0-DEE7-1E72FB40825D}"/>
                  </a:ext>
                </a:extLst>
              </p:cNvPr>
              <p:cNvSpPr/>
              <p:nvPr/>
            </p:nvSpPr>
            <p:spPr>
              <a:xfrm>
                <a:off x="1049338" y="2953550"/>
                <a:ext cx="82268" cy="233851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8232" extrusionOk="0">
                    <a:moveTo>
                      <a:pt x="2674" y="1"/>
                    </a:moveTo>
                    <a:cubicBezTo>
                      <a:pt x="2577" y="1"/>
                      <a:pt x="2503" y="98"/>
                      <a:pt x="2430" y="322"/>
                    </a:cubicBezTo>
                    <a:cubicBezTo>
                      <a:pt x="2219" y="981"/>
                      <a:pt x="2009" y="1637"/>
                      <a:pt x="1802" y="2295"/>
                    </a:cubicBezTo>
                    <a:cubicBezTo>
                      <a:pt x="1237" y="4080"/>
                      <a:pt x="677" y="5861"/>
                      <a:pt x="115" y="7644"/>
                    </a:cubicBezTo>
                    <a:cubicBezTo>
                      <a:pt x="80" y="7755"/>
                      <a:pt x="50" y="7868"/>
                      <a:pt x="29" y="7942"/>
                    </a:cubicBezTo>
                    <a:cubicBezTo>
                      <a:pt x="0" y="8102"/>
                      <a:pt x="37" y="8193"/>
                      <a:pt x="166" y="8224"/>
                    </a:cubicBezTo>
                    <a:cubicBezTo>
                      <a:pt x="185" y="8229"/>
                      <a:pt x="202" y="8232"/>
                      <a:pt x="219" y="8232"/>
                    </a:cubicBezTo>
                    <a:cubicBezTo>
                      <a:pt x="302" y="8232"/>
                      <a:pt x="356" y="8172"/>
                      <a:pt x="393" y="8095"/>
                    </a:cubicBezTo>
                    <a:cubicBezTo>
                      <a:pt x="424" y="8027"/>
                      <a:pt x="441" y="7955"/>
                      <a:pt x="464" y="7884"/>
                    </a:cubicBezTo>
                    <a:cubicBezTo>
                      <a:pt x="834" y="6708"/>
                      <a:pt x="1205" y="5535"/>
                      <a:pt x="1576" y="4359"/>
                    </a:cubicBezTo>
                    <a:cubicBezTo>
                      <a:pt x="1989" y="3053"/>
                      <a:pt x="2405" y="1748"/>
                      <a:pt x="2817" y="441"/>
                    </a:cubicBezTo>
                    <a:cubicBezTo>
                      <a:pt x="2895" y="190"/>
                      <a:pt x="2874" y="70"/>
                      <a:pt x="2749" y="17"/>
                    </a:cubicBezTo>
                    <a:cubicBezTo>
                      <a:pt x="2723" y="6"/>
                      <a:pt x="2698" y="1"/>
                      <a:pt x="2674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14244;p70">
                <a:extLst>
                  <a:ext uri="{FF2B5EF4-FFF2-40B4-BE49-F238E27FC236}">
                    <a16:creationId xmlns:a16="http://schemas.microsoft.com/office/drawing/2014/main" id="{5C4E7B46-3A59-8959-8AA0-767FCAD5DEB5}"/>
                  </a:ext>
                </a:extLst>
              </p:cNvPr>
              <p:cNvSpPr/>
              <p:nvPr/>
            </p:nvSpPr>
            <p:spPr>
              <a:xfrm>
                <a:off x="888944" y="2927215"/>
                <a:ext cx="210698" cy="11738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4132" extrusionOk="0">
                    <a:moveTo>
                      <a:pt x="7241" y="1"/>
                    </a:moveTo>
                    <a:cubicBezTo>
                      <a:pt x="7223" y="1"/>
                      <a:pt x="7204" y="3"/>
                      <a:pt x="7185" y="8"/>
                    </a:cubicBezTo>
                    <a:cubicBezTo>
                      <a:pt x="7114" y="25"/>
                      <a:pt x="7048" y="65"/>
                      <a:pt x="6982" y="100"/>
                    </a:cubicBezTo>
                    <a:cubicBezTo>
                      <a:pt x="4774" y="1276"/>
                      <a:pt x="2565" y="2454"/>
                      <a:pt x="358" y="3631"/>
                    </a:cubicBezTo>
                    <a:cubicBezTo>
                      <a:pt x="275" y="3675"/>
                      <a:pt x="192" y="3723"/>
                      <a:pt x="114" y="3777"/>
                    </a:cubicBezTo>
                    <a:cubicBezTo>
                      <a:pt x="24" y="3839"/>
                      <a:pt x="1" y="3932"/>
                      <a:pt x="48" y="4029"/>
                    </a:cubicBezTo>
                    <a:cubicBezTo>
                      <a:pt x="82" y="4101"/>
                      <a:pt x="137" y="4132"/>
                      <a:pt x="201" y="4132"/>
                    </a:cubicBezTo>
                    <a:cubicBezTo>
                      <a:pt x="230" y="4132"/>
                      <a:pt x="261" y="4125"/>
                      <a:pt x="292" y="4113"/>
                    </a:cubicBezTo>
                    <a:cubicBezTo>
                      <a:pt x="408" y="4065"/>
                      <a:pt x="521" y="4007"/>
                      <a:pt x="633" y="3946"/>
                    </a:cubicBezTo>
                    <a:cubicBezTo>
                      <a:pt x="2270" y="3071"/>
                      <a:pt x="3906" y="2195"/>
                      <a:pt x="5541" y="1320"/>
                    </a:cubicBezTo>
                    <a:cubicBezTo>
                      <a:pt x="6092" y="1024"/>
                      <a:pt x="6643" y="727"/>
                      <a:pt x="7195" y="434"/>
                    </a:cubicBezTo>
                    <a:cubicBezTo>
                      <a:pt x="7297" y="378"/>
                      <a:pt x="7412" y="334"/>
                      <a:pt x="7416" y="144"/>
                    </a:cubicBezTo>
                    <a:cubicBezTo>
                      <a:pt x="7416" y="76"/>
                      <a:pt x="7342" y="1"/>
                      <a:pt x="7241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14245;p70">
                <a:extLst>
                  <a:ext uri="{FF2B5EF4-FFF2-40B4-BE49-F238E27FC236}">
                    <a16:creationId xmlns:a16="http://schemas.microsoft.com/office/drawing/2014/main" id="{AB32B8C8-429F-9E33-7DE5-CED9011F13EA}"/>
                  </a:ext>
                </a:extLst>
              </p:cNvPr>
              <p:cNvSpPr/>
              <p:nvPr/>
            </p:nvSpPr>
            <p:spPr>
              <a:xfrm>
                <a:off x="866104" y="2840570"/>
                <a:ext cx="23064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2399" extrusionOk="0">
                    <a:moveTo>
                      <a:pt x="274" y="0"/>
                    </a:moveTo>
                    <a:cubicBezTo>
                      <a:pt x="155" y="3"/>
                      <a:pt x="60" y="28"/>
                      <a:pt x="33" y="139"/>
                    </a:cubicBezTo>
                    <a:cubicBezTo>
                      <a:pt x="1" y="265"/>
                      <a:pt x="77" y="343"/>
                      <a:pt x="185" y="384"/>
                    </a:cubicBezTo>
                    <a:cubicBezTo>
                      <a:pt x="263" y="414"/>
                      <a:pt x="348" y="430"/>
                      <a:pt x="430" y="451"/>
                    </a:cubicBezTo>
                    <a:lnTo>
                      <a:pt x="4032" y="1403"/>
                    </a:lnTo>
                    <a:cubicBezTo>
                      <a:pt x="5232" y="1719"/>
                      <a:pt x="6433" y="2036"/>
                      <a:pt x="7635" y="2349"/>
                    </a:cubicBezTo>
                    <a:cubicBezTo>
                      <a:pt x="7727" y="2373"/>
                      <a:pt x="7820" y="2397"/>
                      <a:pt x="7914" y="2399"/>
                    </a:cubicBezTo>
                    <a:cubicBezTo>
                      <a:pt x="7915" y="2399"/>
                      <a:pt x="7916" y="2399"/>
                      <a:pt x="7917" y="2399"/>
                    </a:cubicBezTo>
                    <a:cubicBezTo>
                      <a:pt x="8009" y="2399"/>
                      <a:pt x="8075" y="2334"/>
                      <a:pt x="8097" y="2245"/>
                    </a:cubicBezTo>
                    <a:cubicBezTo>
                      <a:pt x="8118" y="2165"/>
                      <a:pt x="8069" y="2106"/>
                      <a:pt x="8006" y="2058"/>
                    </a:cubicBezTo>
                    <a:cubicBezTo>
                      <a:pt x="7928" y="1996"/>
                      <a:pt x="7829" y="1986"/>
                      <a:pt x="7738" y="1960"/>
                    </a:cubicBezTo>
                    <a:cubicBezTo>
                      <a:pt x="5348" y="1328"/>
                      <a:pt x="2957" y="698"/>
                      <a:pt x="567" y="68"/>
                    </a:cubicBezTo>
                    <a:cubicBezTo>
                      <a:pt x="464" y="43"/>
                      <a:pt x="361" y="21"/>
                      <a:pt x="27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14246;p70">
                <a:extLst>
                  <a:ext uri="{FF2B5EF4-FFF2-40B4-BE49-F238E27FC236}">
                    <a16:creationId xmlns:a16="http://schemas.microsoft.com/office/drawing/2014/main" id="{8AE73D0B-E80E-D2FC-834D-82A372E6E21E}"/>
                  </a:ext>
                </a:extLst>
              </p:cNvPr>
              <p:cNvSpPr/>
              <p:nvPr/>
            </p:nvSpPr>
            <p:spPr>
              <a:xfrm>
                <a:off x="1156040" y="2945425"/>
                <a:ext cx="117351" cy="209562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7377" extrusionOk="0">
                    <a:moveTo>
                      <a:pt x="215" y="0"/>
                    </a:moveTo>
                    <a:cubicBezTo>
                      <a:pt x="185" y="0"/>
                      <a:pt x="152" y="9"/>
                      <a:pt x="118" y="27"/>
                    </a:cubicBezTo>
                    <a:cubicBezTo>
                      <a:pt x="12" y="79"/>
                      <a:pt x="0" y="174"/>
                      <a:pt x="33" y="271"/>
                    </a:cubicBezTo>
                    <a:cubicBezTo>
                      <a:pt x="56" y="340"/>
                      <a:pt x="93" y="406"/>
                      <a:pt x="128" y="472"/>
                    </a:cubicBezTo>
                    <a:cubicBezTo>
                      <a:pt x="383" y="949"/>
                      <a:pt x="640" y="1424"/>
                      <a:pt x="897" y="1901"/>
                    </a:cubicBezTo>
                    <a:cubicBezTo>
                      <a:pt x="1830" y="3651"/>
                      <a:pt x="2763" y="5401"/>
                      <a:pt x="3698" y="7150"/>
                    </a:cubicBezTo>
                    <a:cubicBezTo>
                      <a:pt x="3731" y="7214"/>
                      <a:pt x="3773" y="7278"/>
                      <a:pt x="3826" y="7329"/>
                    </a:cubicBezTo>
                    <a:cubicBezTo>
                      <a:pt x="3858" y="7362"/>
                      <a:pt x="3897" y="7377"/>
                      <a:pt x="3938" y="7377"/>
                    </a:cubicBezTo>
                    <a:cubicBezTo>
                      <a:pt x="3970" y="7377"/>
                      <a:pt x="4002" y="7368"/>
                      <a:pt x="4033" y="7353"/>
                    </a:cubicBezTo>
                    <a:cubicBezTo>
                      <a:pt x="4110" y="7316"/>
                      <a:pt x="4131" y="7245"/>
                      <a:pt x="4131" y="7203"/>
                    </a:cubicBezTo>
                    <a:cubicBezTo>
                      <a:pt x="4119" y="7068"/>
                      <a:pt x="4064" y="6987"/>
                      <a:pt x="4022" y="6903"/>
                    </a:cubicBezTo>
                    <a:cubicBezTo>
                      <a:pt x="3639" y="6184"/>
                      <a:pt x="3253" y="5462"/>
                      <a:pt x="2867" y="4743"/>
                    </a:cubicBezTo>
                    <a:cubicBezTo>
                      <a:pt x="2067" y="3247"/>
                      <a:pt x="1266" y="1752"/>
                      <a:pt x="463" y="255"/>
                    </a:cubicBezTo>
                    <a:cubicBezTo>
                      <a:pt x="433" y="200"/>
                      <a:pt x="406" y="142"/>
                      <a:pt x="369" y="91"/>
                    </a:cubicBezTo>
                    <a:cubicBezTo>
                      <a:pt x="327" y="33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14247;p70">
                <a:extLst>
                  <a:ext uri="{FF2B5EF4-FFF2-40B4-BE49-F238E27FC236}">
                    <a16:creationId xmlns:a16="http://schemas.microsoft.com/office/drawing/2014/main" id="{A3766F0F-57E6-3BBA-29EC-CBAC0BEF89E5}"/>
                  </a:ext>
                </a:extLst>
              </p:cNvPr>
              <p:cNvSpPr/>
              <p:nvPr/>
            </p:nvSpPr>
            <p:spPr>
              <a:xfrm>
                <a:off x="1183198" y="2922045"/>
                <a:ext cx="219022" cy="66672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2347" extrusionOk="0">
                    <a:moveTo>
                      <a:pt x="230" y="0"/>
                    </a:moveTo>
                    <a:cubicBezTo>
                      <a:pt x="130" y="0"/>
                      <a:pt x="49" y="41"/>
                      <a:pt x="23" y="148"/>
                    </a:cubicBezTo>
                    <a:cubicBezTo>
                      <a:pt x="0" y="241"/>
                      <a:pt x="44" y="316"/>
                      <a:pt x="128" y="359"/>
                    </a:cubicBezTo>
                    <a:cubicBezTo>
                      <a:pt x="183" y="389"/>
                      <a:pt x="246" y="406"/>
                      <a:pt x="305" y="424"/>
                    </a:cubicBezTo>
                    <a:cubicBezTo>
                      <a:pt x="519" y="487"/>
                      <a:pt x="735" y="545"/>
                      <a:pt x="949" y="603"/>
                    </a:cubicBezTo>
                    <a:cubicBezTo>
                      <a:pt x="3037" y="1169"/>
                      <a:pt x="5125" y="1732"/>
                      <a:pt x="7213" y="2297"/>
                    </a:cubicBezTo>
                    <a:cubicBezTo>
                      <a:pt x="7284" y="2316"/>
                      <a:pt x="7356" y="2332"/>
                      <a:pt x="7405" y="2342"/>
                    </a:cubicBezTo>
                    <a:cubicBezTo>
                      <a:pt x="7427" y="2345"/>
                      <a:pt x="7448" y="2346"/>
                      <a:pt x="7469" y="2346"/>
                    </a:cubicBezTo>
                    <a:cubicBezTo>
                      <a:pt x="7577" y="2346"/>
                      <a:pt x="7651" y="2305"/>
                      <a:pt x="7678" y="2199"/>
                    </a:cubicBezTo>
                    <a:cubicBezTo>
                      <a:pt x="7710" y="2070"/>
                      <a:pt x="7624" y="2002"/>
                      <a:pt x="7517" y="1963"/>
                    </a:cubicBezTo>
                    <a:cubicBezTo>
                      <a:pt x="7426" y="1931"/>
                      <a:pt x="7335" y="1902"/>
                      <a:pt x="7243" y="1878"/>
                    </a:cubicBezTo>
                    <a:cubicBezTo>
                      <a:pt x="7049" y="1824"/>
                      <a:pt x="6853" y="1777"/>
                      <a:pt x="6659" y="1724"/>
                    </a:cubicBezTo>
                    <a:cubicBezTo>
                      <a:pt x="4582" y="1163"/>
                      <a:pt x="2504" y="602"/>
                      <a:pt x="426" y="40"/>
                    </a:cubicBezTo>
                    <a:cubicBezTo>
                      <a:pt x="366" y="21"/>
                      <a:pt x="302" y="2"/>
                      <a:pt x="240" y="0"/>
                    </a:cubicBezTo>
                    <a:cubicBezTo>
                      <a:pt x="237" y="0"/>
                      <a:pt x="233" y="0"/>
                      <a:pt x="23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14248;p70">
                <a:extLst>
                  <a:ext uri="{FF2B5EF4-FFF2-40B4-BE49-F238E27FC236}">
                    <a16:creationId xmlns:a16="http://schemas.microsoft.com/office/drawing/2014/main" id="{217873B2-12CB-D563-723B-24080DC5CB5B}"/>
                  </a:ext>
                </a:extLst>
              </p:cNvPr>
              <p:cNvSpPr/>
              <p:nvPr/>
            </p:nvSpPr>
            <p:spPr>
              <a:xfrm>
                <a:off x="1180613" y="2785401"/>
                <a:ext cx="192347" cy="106130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736" extrusionOk="0">
                    <a:moveTo>
                      <a:pt x="6570" y="0"/>
                    </a:moveTo>
                    <a:cubicBezTo>
                      <a:pt x="6566" y="0"/>
                      <a:pt x="6563" y="0"/>
                      <a:pt x="6559" y="0"/>
                    </a:cubicBezTo>
                    <a:cubicBezTo>
                      <a:pt x="6467" y="3"/>
                      <a:pt x="6402" y="60"/>
                      <a:pt x="6327" y="100"/>
                    </a:cubicBezTo>
                    <a:lnTo>
                      <a:pt x="274" y="3285"/>
                    </a:lnTo>
                    <a:cubicBezTo>
                      <a:pt x="219" y="3315"/>
                      <a:pt x="161" y="3343"/>
                      <a:pt x="111" y="3383"/>
                    </a:cubicBezTo>
                    <a:cubicBezTo>
                      <a:pt x="28" y="3450"/>
                      <a:pt x="1" y="3542"/>
                      <a:pt x="52" y="3639"/>
                    </a:cubicBezTo>
                    <a:cubicBezTo>
                      <a:pt x="87" y="3705"/>
                      <a:pt x="141" y="3736"/>
                      <a:pt x="201" y="3736"/>
                    </a:cubicBezTo>
                    <a:cubicBezTo>
                      <a:pt x="232" y="3736"/>
                      <a:pt x="265" y="3728"/>
                      <a:pt x="298" y="3712"/>
                    </a:cubicBezTo>
                    <a:cubicBezTo>
                      <a:pt x="445" y="3648"/>
                      <a:pt x="588" y="3578"/>
                      <a:pt x="728" y="3504"/>
                    </a:cubicBezTo>
                    <a:cubicBezTo>
                      <a:pt x="2230" y="2712"/>
                      <a:pt x="3730" y="1924"/>
                      <a:pt x="5232" y="1134"/>
                    </a:cubicBezTo>
                    <a:cubicBezTo>
                      <a:pt x="5673" y="901"/>
                      <a:pt x="6113" y="665"/>
                      <a:pt x="6552" y="433"/>
                    </a:cubicBezTo>
                    <a:cubicBezTo>
                      <a:pt x="6657" y="378"/>
                      <a:pt x="6765" y="326"/>
                      <a:pt x="6769" y="185"/>
                    </a:cubicBezTo>
                    <a:cubicBezTo>
                      <a:pt x="6771" y="74"/>
                      <a:pt x="6690" y="0"/>
                      <a:pt x="6570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14249;p70">
                <a:extLst>
                  <a:ext uri="{FF2B5EF4-FFF2-40B4-BE49-F238E27FC236}">
                    <a16:creationId xmlns:a16="http://schemas.microsoft.com/office/drawing/2014/main" id="{C895EABC-FE78-69B0-AE87-FA246A938934}"/>
                  </a:ext>
                </a:extLst>
              </p:cNvPr>
              <p:cNvSpPr/>
              <p:nvPr/>
            </p:nvSpPr>
            <p:spPr>
              <a:xfrm>
                <a:off x="1148540" y="2663273"/>
                <a:ext cx="73717" cy="202773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7138" extrusionOk="0">
                    <a:moveTo>
                      <a:pt x="2397" y="1"/>
                    </a:moveTo>
                    <a:cubicBezTo>
                      <a:pt x="2341" y="1"/>
                      <a:pt x="2292" y="30"/>
                      <a:pt x="2253" y="78"/>
                    </a:cubicBezTo>
                    <a:cubicBezTo>
                      <a:pt x="2189" y="153"/>
                      <a:pt x="2169" y="248"/>
                      <a:pt x="2139" y="338"/>
                    </a:cubicBezTo>
                    <a:cubicBezTo>
                      <a:pt x="1515" y="2269"/>
                      <a:pt x="891" y="4199"/>
                      <a:pt x="267" y="6128"/>
                    </a:cubicBezTo>
                    <a:cubicBezTo>
                      <a:pt x="192" y="6359"/>
                      <a:pt x="114" y="6590"/>
                      <a:pt x="49" y="6825"/>
                    </a:cubicBezTo>
                    <a:cubicBezTo>
                      <a:pt x="0" y="6997"/>
                      <a:pt x="84" y="7136"/>
                      <a:pt x="243" y="7138"/>
                    </a:cubicBezTo>
                    <a:cubicBezTo>
                      <a:pt x="291" y="7122"/>
                      <a:pt x="362" y="7096"/>
                      <a:pt x="396" y="7023"/>
                    </a:cubicBezTo>
                    <a:cubicBezTo>
                      <a:pt x="430" y="6946"/>
                      <a:pt x="454" y="6865"/>
                      <a:pt x="481" y="6783"/>
                    </a:cubicBezTo>
                    <a:cubicBezTo>
                      <a:pt x="863" y="5600"/>
                      <a:pt x="1243" y="4420"/>
                      <a:pt x="1626" y="3237"/>
                    </a:cubicBezTo>
                    <a:cubicBezTo>
                      <a:pt x="1907" y="2369"/>
                      <a:pt x="2189" y="1499"/>
                      <a:pt x="2469" y="631"/>
                    </a:cubicBezTo>
                    <a:cubicBezTo>
                      <a:pt x="2515" y="489"/>
                      <a:pt x="2555" y="345"/>
                      <a:pt x="2581" y="200"/>
                    </a:cubicBezTo>
                    <a:cubicBezTo>
                      <a:pt x="2595" y="111"/>
                      <a:pt x="2547" y="35"/>
                      <a:pt x="2449" y="8"/>
                    </a:cubicBezTo>
                    <a:cubicBezTo>
                      <a:pt x="2431" y="3"/>
                      <a:pt x="2414" y="1"/>
                      <a:pt x="2397" y="1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14250;p70">
                <a:extLst>
                  <a:ext uri="{FF2B5EF4-FFF2-40B4-BE49-F238E27FC236}">
                    <a16:creationId xmlns:a16="http://schemas.microsoft.com/office/drawing/2014/main" id="{A121663F-91EB-0BB8-1FA7-C0ED5610DD05}"/>
                  </a:ext>
                </a:extLst>
              </p:cNvPr>
              <p:cNvSpPr/>
              <p:nvPr/>
            </p:nvSpPr>
            <p:spPr>
              <a:xfrm>
                <a:off x="1017947" y="2678046"/>
                <a:ext cx="103631" cy="19018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6695" extrusionOk="0">
                    <a:moveTo>
                      <a:pt x="194" y="0"/>
                    </a:moveTo>
                    <a:cubicBezTo>
                      <a:pt x="169" y="0"/>
                      <a:pt x="144" y="5"/>
                      <a:pt x="118" y="16"/>
                    </a:cubicBezTo>
                    <a:cubicBezTo>
                      <a:pt x="29" y="53"/>
                      <a:pt x="0" y="138"/>
                      <a:pt x="17" y="227"/>
                    </a:cubicBezTo>
                    <a:cubicBezTo>
                      <a:pt x="33" y="308"/>
                      <a:pt x="66" y="389"/>
                      <a:pt x="102" y="464"/>
                    </a:cubicBezTo>
                    <a:cubicBezTo>
                      <a:pt x="188" y="635"/>
                      <a:pt x="280" y="803"/>
                      <a:pt x="366" y="972"/>
                    </a:cubicBezTo>
                    <a:cubicBezTo>
                      <a:pt x="1301" y="2779"/>
                      <a:pt x="2236" y="4588"/>
                      <a:pt x="3172" y="6395"/>
                    </a:cubicBezTo>
                    <a:cubicBezTo>
                      <a:pt x="3214" y="6477"/>
                      <a:pt x="3263" y="6562"/>
                      <a:pt x="3324" y="6633"/>
                    </a:cubicBezTo>
                    <a:cubicBezTo>
                      <a:pt x="3356" y="6671"/>
                      <a:pt x="3400" y="6694"/>
                      <a:pt x="3449" y="6694"/>
                    </a:cubicBezTo>
                    <a:cubicBezTo>
                      <a:pt x="3474" y="6694"/>
                      <a:pt x="3501" y="6688"/>
                      <a:pt x="3527" y="6674"/>
                    </a:cubicBezTo>
                    <a:cubicBezTo>
                      <a:pt x="3596" y="6637"/>
                      <a:pt x="3633" y="6574"/>
                      <a:pt x="3640" y="6461"/>
                    </a:cubicBezTo>
                    <a:cubicBezTo>
                      <a:pt x="3647" y="6413"/>
                      <a:pt x="3596" y="6354"/>
                      <a:pt x="3563" y="6287"/>
                    </a:cubicBezTo>
                    <a:cubicBezTo>
                      <a:pt x="3348" y="5864"/>
                      <a:pt x="3131" y="5439"/>
                      <a:pt x="2912" y="5015"/>
                    </a:cubicBezTo>
                    <a:cubicBezTo>
                      <a:pt x="2092" y="3422"/>
                      <a:pt x="1270" y="1832"/>
                      <a:pt x="447" y="242"/>
                    </a:cubicBezTo>
                    <a:cubicBezTo>
                      <a:pt x="419" y="186"/>
                      <a:pt x="385" y="131"/>
                      <a:pt x="345" y="81"/>
                    </a:cubicBezTo>
                    <a:cubicBezTo>
                      <a:pt x="304" y="29"/>
                      <a:pt x="252" y="0"/>
                      <a:pt x="194" y="0"/>
                    </a:cubicBezTo>
                    <a:close/>
                  </a:path>
                </a:pathLst>
              </a:custGeom>
              <a:solidFill>
                <a:srgbClr val="FFF4E9">
                  <a:alpha val="52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2" name="Google Shape;14251;p70">
              <a:extLst>
                <a:ext uri="{FF2B5EF4-FFF2-40B4-BE49-F238E27FC236}">
                  <a16:creationId xmlns:a16="http://schemas.microsoft.com/office/drawing/2014/main" id="{4FA5E8CE-AFF2-68AB-37A4-0E7ED4B363F8}"/>
                </a:ext>
              </a:extLst>
            </p:cNvPr>
            <p:cNvSpPr/>
            <p:nvPr/>
          </p:nvSpPr>
          <p:spPr>
            <a:xfrm>
              <a:off x="1376062" y="3810544"/>
              <a:ext cx="32725" cy="32015"/>
            </a:xfrm>
            <a:custGeom>
              <a:avLst/>
              <a:gdLst/>
              <a:ahLst/>
              <a:cxnLst/>
              <a:rect l="l" t="t" r="r" b="b"/>
              <a:pathLst>
                <a:path w="1152" h="1127" extrusionOk="0">
                  <a:moveTo>
                    <a:pt x="578" y="1"/>
                  </a:moveTo>
                  <a:cubicBezTo>
                    <a:pt x="575" y="1"/>
                    <a:pt x="571" y="1"/>
                    <a:pt x="567" y="1"/>
                  </a:cubicBezTo>
                  <a:cubicBezTo>
                    <a:pt x="255" y="6"/>
                    <a:pt x="0" y="265"/>
                    <a:pt x="7" y="574"/>
                  </a:cubicBezTo>
                  <a:cubicBezTo>
                    <a:pt x="14" y="879"/>
                    <a:pt x="272" y="1127"/>
                    <a:pt x="581" y="1127"/>
                  </a:cubicBezTo>
                  <a:cubicBezTo>
                    <a:pt x="583" y="1127"/>
                    <a:pt x="586" y="1127"/>
                    <a:pt x="589" y="1127"/>
                  </a:cubicBezTo>
                  <a:cubicBezTo>
                    <a:pt x="905" y="1121"/>
                    <a:pt x="1152" y="866"/>
                    <a:pt x="1146" y="552"/>
                  </a:cubicBezTo>
                  <a:cubicBezTo>
                    <a:pt x="1141" y="243"/>
                    <a:pt x="892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3" name="Google Shape;14252;p70">
              <a:extLst>
                <a:ext uri="{FF2B5EF4-FFF2-40B4-BE49-F238E27FC236}">
                  <a16:creationId xmlns:a16="http://schemas.microsoft.com/office/drawing/2014/main" id="{DCF8FFB5-02D8-AFA8-AEDA-168E66D756AE}"/>
                </a:ext>
              </a:extLst>
            </p:cNvPr>
            <p:cNvGrpSpPr/>
            <p:nvPr/>
          </p:nvGrpSpPr>
          <p:grpSpPr>
            <a:xfrm>
              <a:off x="720000" y="1858579"/>
              <a:ext cx="564656" cy="649424"/>
              <a:chOff x="720000" y="1858579"/>
              <a:chExt cx="564656" cy="649424"/>
            </a:xfrm>
          </p:grpSpPr>
          <p:sp>
            <p:nvSpPr>
              <p:cNvPr id="7597" name="Google Shape;14253;p70">
                <a:extLst>
                  <a:ext uri="{FF2B5EF4-FFF2-40B4-BE49-F238E27FC236}">
                    <a16:creationId xmlns:a16="http://schemas.microsoft.com/office/drawing/2014/main" id="{455C73F0-87E8-F5BA-430C-456DED243A3B}"/>
                  </a:ext>
                </a:extLst>
              </p:cNvPr>
              <p:cNvSpPr/>
              <p:nvPr/>
            </p:nvSpPr>
            <p:spPr>
              <a:xfrm>
                <a:off x="739914" y="1870312"/>
                <a:ext cx="544742" cy="637692"/>
              </a:xfrm>
              <a:custGeom>
                <a:avLst/>
                <a:gdLst/>
                <a:ahLst/>
                <a:cxnLst/>
                <a:rect l="l" t="t" r="r" b="b"/>
                <a:pathLst>
                  <a:path w="19176" h="22448" extrusionOk="0">
                    <a:moveTo>
                      <a:pt x="1432" y="1"/>
                    </a:moveTo>
                    <a:cubicBezTo>
                      <a:pt x="1132" y="1"/>
                      <a:pt x="903" y="138"/>
                      <a:pt x="745" y="402"/>
                    </a:cubicBezTo>
                    <a:cubicBezTo>
                      <a:pt x="529" y="754"/>
                      <a:pt x="342" y="1116"/>
                      <a:pt x="221" y="1519"/>
                    </a:cubicBezTo>
                    <a:cubicBezTo>
                      <a:pt x="108" y="1900"/>
                      <a:pt x="99" y="2292"/>
                      <a:pt x="37" y="2676"/>
                    </a:cubicBezTo>
                    <a:cubicBezTo>
                      <a:pt x="0" y="2910"/>
                      <a:pt x="96" y="3087"/>
                      <a:pt x="298" y="3209"/>
                    </a:cubicBezTo>
                    <a:cubicBezTo>
                      <a:pt x="352" y="3243"/>
                      <a:pt x="407" y="3278"/>
                      <a:pt x="461" y="3312"/>
                    </a:cubicBezTo>
                    <a:cubicBezTo>
                      <a:pt x="888" y="3581"/>
                      <a:pt x="888" y="3631"/>
                      <a:pt x="464" y="3872"/>
                    </a:cubicBezTo>
                    <a:cubicBezTo>
                      <a:pt x="238" y="4000"/>
                      <a:pt x="187" y="4131"/>
                      <a:pt x="270" y="4364"/>
                    </a:cubicBezTo>
                    <a:cubicBezTo>
                      <a:pt x="499" y="5022"/>
                      <a:pt x="726" y="5682"/>
                      <a:pt x="1018" y="6319"/>
                    </a:cubicBezTo>
                    <a:cubicBezTo>
                      <a:pt x="1271" y="6866"/>
                      <a:pt x="1548" y="7398"/>
                      <a:pt x="1872" y="7906"/>
                    </a:cubicBezTo>
                    <a:cubicBezTo>
                      <a:pt x="1920" y="7980"/>
                      <a:pt x="1963" y="8067"/>
                      <a:pt x="2057" y="8067"/>
                    </a:cubicBezTo>
                    <a:cubicBezTo>
                      <a:pt x="2074" y="8067"/>
                      <a:pt x="2094" y="8064"/>
                      <a:pt x="2115" y="8058"/>
                    </a:cubicBezTo>
                    <a:cubicBezTo>
                      <a:pt x="2249" y="8016"/>
                      <a:pt x="2384" y="8003"/>
                      <a:pt x="2519" y="8003"/>
                    </a:cubicBezTo>
                    <a:cubicBezTo>
                      <a:pt x="2687" y="8003"/>
                      <a:pt x="2855" y="8024"/>
                      <a:pt x="3021" y="8038"/>
                    </a:cubicBezTo>
                    <a:cubicBezTo>
                      <a:pt x="3243" y="8058"/>
                      <a:pt x="3477" y="8022"/>
                      <a:pt x="3689" y="8113"/>
                    </a:cubicBezTo>
                    <a:cubicBezTo>
                      <a:pt x="3677" y="8211"/>
                      <a:pt x="3620" y="8236"/>
                      <a:pt x="3560" y="8262"/>
                    </a:cubicBezTo>
                    <a:cubicBezTo>
                      <a:pt x="3315" y="8360"/>
                      <a:pt x="3074" y="8468"/>
                      <a:pt x="2826" y="8553"/>
                    </a:cubicBezTo>
                    <a:cubicBezTo>
                      <a:pt x="2606" y="8629"/>
                      <a:pt x="2549" y="8704"/>
                      <a:pt x="2638" y="8909"/>
                    </a:cubicBezTo>
                    <a:cubicBezTo>
                      <a:pt x="2696" y="9043"/>
                      <a:pt x="2776" y="9171"/>
                      <a:pt x="2854" y="9297"/>
                    </a:cubicBezTo>
                    <a:cubicBezTo>
                      <a:pt x="2962" y="9470"/>
                      <a:pt x="3089" y="9626"/>
                      <a:pt x="3302" y="9675"/>
                    </a:cubicBezTo>
                    <a:cubicBezTo>
                      <a:pt x="3434" y="9704"/>
                      <a:pt x="3489" y="9781"/>
                      <a:pt x="3515" y="9914"/>
                    </a:cubicBezTo>
                    <a:cubicBezTo>
                      <a:pt x="3586" y="10255"/>
                      <a:pt x="3654" y="10590"/>
                      <a:pt x="3854" y="10896"/>
                    </a:cubicBezTo>
                    <a:cubicBezTo>
                      <a:pt x="4043" y="11185"/>
                      <a:pt x="4182" y="11513"/>
                      <a:pt x="4301" y="11838"/>
                    </a:cubicBezTo>
                    <a:cubicBezTo>
                      <a:pt x="4426" y="12178"/>
                      <a:pt x="4536" y="12516"/>
                      <a:pt x="4833" y="12758"/>
                    </a:cubicBezTo>
                    <a:cubicBezTo>
                      <a:pt x="5011" y="12906"/>
                      <a:pt x="5050" y="13079"/>
                      <a:pt x="4967" y="13320"/>
                    </a:cubicBezTo>
                    <a:cubicBezTo>
                      <a:pt x="4775" y="13892"/>
                      <a:pt x="4979" y="14368"/>
                      <a:pt x="5404" y="14765"/>
                    </a:cubicBezTo>
                    <a:cubicBezTo>
                      <a:pt x="5464" y="14822"/>
                      <a:pt x="5552" y="14849"/>
                      <a:pt x="5611" y="14907"/>
                    </a:cubicBezTo>
                    <a:cubicBezTo>
                      <a:pt x="5662" y="14958"/>
                      <a:pt x="5804" y="14956"/>
                      <a:pt x="5748" y="15080"/>
                    </a:cubicBezTo>
                    <a:cubicBezTo>
                      <a:pt x="5717" y="15148"/>
                      <a:pt x="5660" y="15160"/>
                      <a:pt x="5599" y="15160"/>
                    </a:cubicBezTo>
                    <a:cubicBezTo>
                      <a:pt x="5574" y="15160"/>
                      <a:pt x="5548" y="15158"/>
                      <a:pt x="5523" y="15157"/>
                    </a:cubicBezTo>
                    <a:cubicBezTo>
                      <a:pt x="5451" y="15156"/>
                      <a:pt x="5378" y="15150"/>
                      <a:pt x="5305" y="15150"/>
                    </a:cubicBezTo>
                    <a:cubicBezTo>
                      <a:pt x="5229" y="15150"/>
                      <a:pt x="5152" y="15156"/>
                      <a:pt x="5074" y="15177"/>
                    </a:cubicBezTo>
                    <a:cubicBezTo>
                      <a:pt x="5081" y="15269"/>
                      <a:pt x="5088" y="15353"/>
                      <a:pt x="5092" y="15434"/>
                    </a:cubicBezTo>
                    <a:cubicBezTo>
                      <a:pt x="5132" y="16082"/>
                      <a:pt x="5082" y="16727"/>
                      <a:pt x="4887" y="17348"/>
                    </a:cubicBezTo>
                    <a:cubicBezTo>
                      <a:pt x="4620" y="18188"/>
                      <a:pt x="4157" y="18904"/>
                      <a:pt x="3504" y="19512"/>
                    </a:cubicBezTo>
                    <a:cubicBezTo>
                      <a:pt x="2884" y="20086"/>
                      <a:pt x="2177" y="20475"/>
                      <a:pt x="1384" y="20733"/>
                    </a:cubicBezTo>
                    <a:cubicBezTo>
                      <a:pt x="1111" y="20822"/>
                      <a:pt x="831" y="20872"/>
                      <a:pt x="549" y="20912"/>
                    </a:cubicBezTo>
                    <a:cubicBezTo>
                      <a:pt x="444" y="20929"/>
                      <a:pt x="365" y="20987"/>
                      <a:pt x="359" y="21096"/>
                    </a:cubicBezTo>
                    <a:cubicBezTo>
                      <a:pt x="355" y="21209"/>
                      <a:pt x="440" y="21252"/>
                      <a:pt x="540" y="21279"/>
                    </a:cubicBezTo>
                    <a:cubicBezTo>
                      <a:pt x="797" y="21344"/>
                      <a:pt x="1051" y="21426"/>
                      <a:pt x="1308" y="21489"/>
                    </a:cubicBezTo>
                    <a:cubicBezTo>
                      <a:pt x="2060" y="21668"/>
                      <a:pt x="2818" y="21808"/>
                      <a:pt x="3582" y="21937"/>
                    </a:cubicBezTo>
                    <a:cubicBezTo>
                      <a:pt x="4355" y="22068"/>
                      <a:pt x="5131" y="22167"/>
                      <a:pt x="5909" y="22241"/>
                    </a:cubicBezTo>
                    <a:cubicBezTo>
                      <a:pt x="6532" y="22299"/>
                      <a:pt x="7156" y="22341"/>
                      <a:pt x="7780" y="22378"/>
                    </a:cubicBezTo>
                    <a:cubicBezTo>
                      <a:pt x="8434" y="22418"/>
                      <a:pt x="9088" y="22429"/>
                      <a:pt x="9745" y="22446"/>
                    </a:cubicBezTo>
                    <a:cubicBezTo>
                      <a:pt x="9792" y="22447"/>
                      <a:pt x="9840" y="22448"/>
                      <a:pt x="9887" y="22448"/>
                    </a:cubicBezTo>
                    <a:cubicBezTo>
                      <a:pt x="10210" y="22448"/>
                      <a:pt x="10533" y="22426"/>
                      <a:pt x="10856" y="22426"/>
                    </a:cubicBezTo>
                    <a:cubicBezTo>
                      <a:pt x="10865" y="22426"/>
                      <a:pt x="10873" y="22426"/>
                      <a:pt x="10882" y="22426"/>
                    </a:cubicBezTo>
                    <a:cubicBezTo>
                      <a:pt x="10894" y="22426"/>
                      <a:pt x="10905" y="22426"/>
                      <a:pt x="10916" y="22426"/>
                    </a:cubicBezTo>
                    <a:cubicBezTo>
                      <a:pt x="11307" y="22426"/>
                      <a:pt x="11696" y="22402"/>
                      <a:pt x="12082" y="22357"/>
                    </a:cubicBezTo>
                    <a:cubicBezTo>
                      <a:pt x="12462" y="22314"/>
                      <a:pt x="12841" y="22273"/>
                      <a:pt x="13221" y="22235"/>
                    </a:cubicBezTo>
                    <a:cubicBezTo>
                      <a:pt x="14206" y="22131"/>
                      <a:pt x="15160" y="21909"/>
                      <a:pt x="16114" y="21659"/>
                    </a:cubicBezTo>
                    <a:cubicBezTo>
                      <a:pt x="16322" y="21604"/>
                      <a:pt x="16499" y="21472"/>
                      <a:pt x="16638" y="21313"/>
                    </a:cubicBezTo>
                    <a:cubicBezTo>
                      <a:pt x="16853" y="21066"/>
                      <a:pt x="17028" y="20784"/>
                      <a:pt x="17244" y="20540"/>
                    </a:cubicBezTo>
                    <a:cubicBezTo>
                      <a:pt x="17675" y="20052"/>
                      <a:pt x="17620" y="20103"/>
                      <a:pt x="17419" y="19506"/>
                    </a:cubicBezTo>
                    <a:cubicBezTo>
                      <a:pt x="17354" y="19318"/>
                      <a:pt x="17384" y="19221"/>
                      <a:pt x="17533" y="19221"/>
                    </a:cubicBezTo>
                    <a:cubicBezTo>
                      <a:pt x="17554" y="19221"/>
                      <a:pt x="17577" y="19223"/>
                      <a:pt x="17603" y="19226"/>
                    </a:cubicBezTo>
                    <a:cubicBezTo>
                      <a:pt x="17631" y="19231"/>
                      <a:pt x="17657" y="19233"/>
                      <a:pt x="17681" y="19233"/>
                    </a:cubicBezTo>
                    <a:cubicBezTo>
                      <a:pt x="17879" y="19233"/>
                      <a:pt x="17954" y="19098"/>
                      <a:pt x="18023" y="18936"/>
                    </a:cubicBezTo>
                    <a:cubicBezTo>
                      <a:pt x="18160" y="18602"/>
                      <a:pt x="18281" y="18262"/>
                      <a:pt x="18430" y="17933"/>
                    </a:cubicBezTo>
                    <a:cubicBezTo>
                      <a:pt x="18535" y="17704"/>
                      <a:pt x="18539" y="17490"/>
                      <a:pt x="18441" y="17262"/>
                    </a:cubicBezTo>
                    <a:cubicBezTo>
                      <a:pt x="18383" y="17127"/>
                      <a:pt x="18349" y="16981"/>
                      <a:pt x="18306" y="16839"/>
                    </a:cubicBezTo>
                    <a:cubicBezTo>
                      <a:pt x="18294" y="16797"/>
                      <a:pt x="18299" y="16753"/>
                      <a:pt x="18335" y="16723"/>
                    </a:cubicBezTo>
                    <a:cubicBezTo>
                      <a:pt x="18351" y="16709"/>
                      <a:pt x="18367" y="16704"/>
                      <a:pt x="18384" y="16704"/>
                    </a:cubicBezTo>
                    <a:cubicBezTo>
                      <a:pt x="18406" y="16704"/>
                      <a:pt x="18428" y="16714"/>
                      <a:pt x="18450" y="16730"/>
                    </a:cubicBezTo>
                    <a:cubicBezTo>
                      <a:pt x="18504" y="16767"/>
                      <a:pt x="18553" y="16804"/>
                      <a:pt x="18607" y="16838"/>
                    </a:cubicBezTo>
                    <a:cubicBezTo>
                      <a:pt x="18691" y="16888"/>
                      <a:pt x="18750" y="16916"/>
                      <a:pt x="18796" y="16916"/>
                    </a:cubicBezTo>
                    <a:cubicBezTo>
                      <a:pt x="18868" y="16916"/>
                      <a:pt x="18906" y="16847"/>
                      <a:pt x="18958" y="16695"/>
                    </a:cubicBezTo>
                    <a:cubicBezTo>
                      <a:pt x="19011" y="16531"/>
                      <a:pt x="19009" y="16358"/>
                      <a:pt x="19036" y="16192"/>
                    </a:cubicBezTo>
                    <a:cubicBezTo>
                      <a:pt x="19141" y="15510"/>
                      <a:pt x="19176" y="14822"/>
                      <a:pt x="19115" y="14134"/>
                    </a:cubicBezTo>
                    <a:cubicBezTo>
                      <a:pt x="19057" y="13470"/>
                      <a:pt x="18959" y="12808"/>
                      <a:pt x="18759" y="12170"/>
                    </a:cubicBezTo>
                    <a:cubicBezTo>
                      <a:pt x="18665" y="11868"/>
                      <a:pt x="18582" y="11560"/>
                      <a:pt x="18440" y="11272"/>
                    </a:cubicBezTo>
                    <a:cubicBezTo>
                      <a:pt x="18403" y="11197"/>
                      <a:pt x="18370" y="11153"/>
                      <a:pt x="18301" y="11153"/>
                    </a:cubicBezTo>
                    <a:cubicBezTo>
                      <a:pt x="18281" y="11153"/>
                      <a:pt x="18257" y="11157"/>
                      <a:pt x="18228" y="11165"/>
                    </a:cubicBezTo>
                    <a:cubicBezTo>
                      <a:pt x="17875" y="11263"/>
                      <a:pt x="17515" y="11343"/>
                      <a:pt x="17158" y="11426"/>
                    </a:cubicBezTo>
                    <a:cubicBezTo>
                      <a:pt x="17112" y="11436"/>
                      <a:pt x="17064" y="11459"/>
                      <a:pt x="17016" y="11459"/>
                    </a:cubicBezTo>
                    <a:cubicBezTo>
                      <a:pt x="16987" y="11459"/>
                      <a:pt x="16958" y="11450"/>
                      <a:pt x="16931" y="11426"/>
                    </a:cubicBezTo>
                    <a:cubicBezTo>
                      <a:pt x="16953" y="11306"/>
                      <a:pt x="17037" y="11256"/>
                      <a:pt x="17121" y="11211"/>
                    </a:cubicBezTo>
                    <a:cubicBezTo>
                      <a:pt x="17426" y="11036"/>
                      <a:pt x="17678" y="10791"/>
                      <a:pt x="17972" y="10604"/>
                    </a:cubicBezTo>
                    <a:cubicBezTo>
                      <a:pt x="18080" y="10533"/>
                      <a:pt x="18111" y="10462"/>
                      <a:pt x="18044" y="10346"/>
                    </a:cubicBezTo>
                    <a:cubicBezTo>
                      <a:pt x="17804" y="9924"/>
                      <a:pt x="17580" y="9492"/>
                      <a:pt x="17323" y="9080"/>
                    </a:cubicBezTo>
                    <a:cubicBezTo>
                      <a:pt x="17102" y="8724"/>
                      <a:pt x="16838" y="8392"/>
                      <a:pt x="16606" y="8042"/>
                    </a:cubicBezTo>
                    <a:cubicBezTo>
                      <a:pt x="16516" y="7906"/>
                      <a:pt x="16407" y="7831"/>
                      <a:pt x="16250" y="7811"/>
                    </a:cubicBezTo>
                    <a:cubicBezTo>
                      <a:pt x="16102" y="7794"/>
                      <a:pt x="15955" y="7774"/>
                      <a:pt x="15811" y="7743"/>
                    </a:cubicBezTo>
                    <a:cubicBezTo>
                      <a:pt x="15620" y="7702"/>
                      <a:pt x="15572" y="7625"/>
                      <a:pt x="15691" y="7487"/>
                    </a:cubicBezTo>
                    <a:cubicBezTo>
                      <a:pt x="15867" y="7282"/>
                      <a:pt x="15779" y="7119"/>
                      <a:pt x="15672" y="6944"/>
                    </a:cubicBezTo>
                    <a:cubicBezTo>
                      <a:pt x="15611" y="6846"/>
                      <a:pt x="15571" y="6806"/>
                      <a:pt x="15509" y="6806"/>
                    </a:cubicBezTo>
                    <a:cubicBezTo>
                      <a:pt x="15467" y="6806"/>
                      <a:pt x="15413" y="6825"/>
                      <a:pt x="15335" y="6858"/>
                    </a:cubicBezTo>
                    <a:cubicBezTo>
                      <a:pt x="15247" y="6895"/>
                      <a:pt x="15158" y="6988"/>
                      <a:pt x="15066" y="6988"/>
                    </a:cubicBezTo>
                    <a:cubicBezTo>
                      <a:pt x="15032" y="6988"/>
                      <a:pt x="14999" y="6976"/>
                      <a:pt x="14965" y="6944"/>
                    </a:cubicBezTo>
                    <a:cubicBezTo>
                      <a:pt x="14837" y="6829"/>
                      <a:pt x="14986" y="6689"/>
                      <a:pt x="15010" y="6561"/>
                    </a:cubicBezTo>
                    <a:cubicBezTo>
                      <a:pt x="15038" y="6417"/>
                      <a:pt x="15159" y="6248"/>
                      <a:pt x="15115" y="6141"/>
                    </a:cubicBezTo>
                    <a:cubicBezTo>
                      <a:pt x="14987" y="5836"/>
                      <a:pt x="14918" y="5470"/>
                      <a:pt x="14558" y="5326"/>
                    </a:cubicBezTo>
                    <a:cubicBezTo>
                      <a:pt x="14294" y="5219"/>
                      <a:pt x="14349" y="5163"/>
                      <a:pt x="14426" y="4958"/>
                    </a:cubicBezTo>
                    <a:cubicBezTo>
                      <a:pt x="14478" y="4818"/>
                      <a:pt x="14458" y="4717"/>
                      <a:pt x="14404" y="4601"/>
                    </a:cubicBezTo>
                    <a:cubicBezTo>
                      <a:pt x="14216" y="4197"/>
                      <a:pt x="14072" y="3773"/>
                      <a:pt x="13972" y="3340"/>
                    </a:cubicBezTo>
                    <a:cubicBezTo>
                      <a:pt x="13901" y="3032"/>
                      <a:pt x="13830" y="2714"/>
                      <a:pt x="13858" y="2400"/>
                    </a:cubicBezTo>
                    <a:cubicBezTo>
                      <a:pt x="13908" y="1846"/>
                      <a:pt x="13904" y="1282"/>
                      <a:pt x="14118" y="750"/>
                    </a:cubicBezTo>
                    <a:cubicBezTo>
                      <a:pt x="14180" y="594"/>
                      <a:pt x="14091" y="483"/>
                      <a:pt x="13927" y="483"/>
                    </a:cubicBezTo>
                    <a:cubicBezTo>
                      <a:pt x="13924" y="483"/>
                      <a:pt x="13921" y="483"/>
                      <a:pt x="13918" y="483"/>
                    </a:cubicBezTo>
                    <a:cubicBezTo>
                      <a:pt x="13813" y="485"/>
                      <a:pt x="13706" y="509"/>
                      <a:pt x="13604" y="531"/>
                    </a:cubicBezTo>
                    <a:cubicBezTo>
                      <a:pt x="13234" y="618"/>
                      <a:pt x="12855" y="680"/>
                      <a:pt x="12479" y="740"/>
                    </a:cubicBezTo>
                    <a:cubicBezTo>
                      <a:pt x="11887" y="834"/>
                      <a:pt x="11288" y="900"/>
                      <a:pt x="10685" y="943"/>
                    </a:cubicBezTo>
                    <a:cubicBezTo>
                      <a:pt x="10094" y="984"/>
                      <a:pt x="9504" y="1021"/>
                      <a:pt x="8913" y="1021"/>
                    </a:cubicBezTo>
                    <a:cubicBezTo>
                      <a:pt x="8798" y="1021"/>
                      <a:pt x="8682" y="1020"/>
                      <a:pt x="8567" y="1017"/>
                    </a:cubicBezTo>
                    <a:cubicBezTo>
                      <a:pt x="7933" y="1000"/>
                      <a:pt x="7305" y="922"/>
                      <a:pt x="6674" y="865"/>
                    </a:cubicBezTo>
                    <a:cubicBezTo>
                      <a:pt x="5966" y="801"/>
                      <a:pt x="5272" y="651"/>
                      <a:pt x="4570" y="560"/>
                    </a:cubicBezTo>
                    <a:cubicBezTo>
                      <a:pt x="4277" y="520"/>
                      <a:pt x="3997" y="407"/>
                      <a:pt x="3709" y="350"/>
                    </a:cubicBezTo>
                    <a:cubicBezTo>
                      <a:pt x="3149" y="241"/>
                      <a:pt x="2586" y="148"/>
                      <a:pt x="2023" y="53"/>
                    </a:cubicBezTo>
                    <a:cubicBezTo>
                      <a:pt x="1845" y="25"/>
                      <a:pt x="1664" y="14"/>
                      <a:pt x="1485" y="2"/>
                    </a:cubicBezTo>
                    <a:cubicBezTo>
                      <a:pt x="1467" y="1"/>
                      <a:pt x="1449" y="1"/>
                      <a:pt x="1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14254;p70">
                <a:extLst>
                  <a:ext uri="{FF2B5EF4-FFF2-40B4-BE49-F238E27FC236}">
                    <a16:creationId xmlns:a16="http://schemas.microsoft.com/office/drawing/2014/main" id="{F934D236-4D6F-B7AF-076B-A3A3BC52BA2E}"/>
                  </a:ext>
                </a:extLst>
              </p:cNvPr>
              <p:cNvSpPr/>
              <p:nvPr/>
            </p:nvSpPr>
            <p:spPr>
              <a:xfrm>
                <a:off x="753834" y="1858579"/>
                <a:ext cx="468269" cy="125220"/>
              </a:xfrm>
              <a:custGeom>
                <a:avLst/>
                <a:gdLst/>
                <a:ahLst/>
                <a:cxnLst/>
                <a:rect l="l" t="t" r="r" b="b"/>
                <a:pathLst>
                  <a:path w="16484" h="4408" extrusionOk="0">
                    <a:moveTo>
                      <a:pt x="1818" y="0"/>
                    </a:moveTo>
                    <a:cubicBezTo>
                      <a:pt x="1700" y="0"/>
                      <a:pt x="1583" y="10"/>
                      <a:pt x="1467" y="35"/>
                    </a:cubicBezTo>
                    <a:cubicBezTo>
                      <a:pt x="821" y="174"/>
                      <a:pt x="304" y="517"/>
                      <a:pt x="1" y="1196"/>
                    </a:cubicBezTo>
                    <a:cubicBezTo>
                      <a:pt x="225" y="1122"/>
                      <a:pt x="364" y="1008"/>
                      <a:pt x="503" y="902"/>
                    </a:cubicBezTo>
                    <a:cubicBezTo>
                      <a:pt x="715" y="742"/>
                      <a:pt x="941" y="662"/>
                      <a:pt x="1182" y="662"/>
                    </a:cubicBezTo>
                    <a:cubicBezTo>
                      <a:pt x="1291" y="662"/>
                      <a:pt x="1404" y="679"/>
                      <a:pt x="1520" y="712"/>
                    </a:cubicBezTo>
                    <a:cubicBezTo>
                      <a:pt x="1581" y="729"/>
                      <a:pt x="1645" y="743"/>
                      <a:pt x="1706" y="750"/>
                    </a:cubicBezTo>
                    <a:cubicBezTo>
                      <a:pt x="1933" y="777"/>
                      <a:pt x="2102" y="906"/>
                      <a:pt x="2233" y="1075"/>
                    </a:cubicBezTo>
                    <a:cubicBezTo>
                      <a:pt x="2458" y="1363"/>
                      <a:pt x="2571" y="1708"/>
                      <a:pt x="2619" y="2065"/>
                    </a:cubicBezTo>
                    <a:cubicBezTo>
                      <a:pt x="2695" y="2630"/>
                      <a:pt x="2325" y="3063"/>
                      <a:pt x="1807" y="3063"/>
                    </a:cubicBezTo>
                    <a:cubicBezTo>
                      <a:pt x="1791" y="3063"/>
                      <a:pt x="1775" y="3063"/>
                      <a:pt x="1758" y="3062"/>
                    </a:cubicBezTo>
                    <a:cubicBezTo>
                      <a:pt x="1605" y="3055"/>
                      <a:pt x="1467" y="3013"/>
                      <a:pt x="1344" y="2919"/>
                    </a:cubicBezTo>
                    <a:cubicBezTo>
                      <a:pt x="1277" y="2868"/>
                      <a:pt x="1219" y="2804"/>
                      <a:pt x="1134" y="2778"/>
                    </a:cubicBezTo>
                    <a:cubicBezTo>
                      <a:pt x="1112" y="2773"/>
                      <a:pt x="1091" y="2766"/>
                      <a:pt x="1071" y="2766"/>
                    </a:cubicBezTo>
                    <a:cubicBezTo>
                      <a:pt x="1052" y="2766"/>
                      <a:pt x="1034" y="2772"/>
                      <a:pt x="1016" y="2790"/>
                    </a:cubicBezTo>
                    <a:cubicBezTo>
                      <a:pt x="982" y="2825"/>
                      <a:pt x="975" y="2868"/>
                      <a:pt x="1001" y="2905"/>
                    </a:cubicBezTo>
                    <a:cubicBezTo>
                      <a:pt x="1228" y="3239"/>
                      <a:pt x="1470" y="3564"/>
                      <a:pt x="1880" y="3686"/>
                    </a:cubicBezTo>
                    <a:cubicBezTo>
                      <a:pt x="2214" y="3786"/>
                      <a:pt x="2554" y="3861"/>
                      <a:pt x="2893" y="3939"/>
                    </a:cubicBezTo>
                    <a:cubicBezTo>
                      <a:pt x="3965" y="4186"/>
                      <a:pt x="5066" y="4190"/>
                      <a:pt x="6155" y="4302"/>
                    </a:cubicBezTo>
                    <a:cubicBezTo>
                      <a:pt x="6850" y="4374"/>
                      <a:pt x="7554" y="4359"/>
                      <a:pt x="8255" y="4388"/>
                    </a:cubicBezTo>
                    <a:cubicBezTo>
                      <a:pt x="8579" y="4403"/>
                      <a:pt x="8903" y="4408"/>
                      <a:pt x="9228" y="4408"/>
                    </a:cubicBezTo>
                    <a:cubicBezTo>
                      <a:pt x="9675" y="4408"/>
                      <a:pt x="10123" y="4398"/>
                      <a:pt x="10571" y="4393"/>
                    </a:cubicBezTo>
                    <a:cubicBezTo>
                      <a:pt x="10985" y="4387"/>
                      <a:pt x="11397" y="4344"/>
                      <a:pt x="11808" y="4337"/>
                    </a:cubicBezTo>
                    <a:cubicBezTo>
                      <a:pt x="12517" y="4325"/>
                      <a:pt x="13216" y="4256"/>
                      <a:pt x="13907" y="4091"/>
                    </a:cubicBezTo>
                    <a:cubicBezTo>
                      <a:pt x="14390" y="3976"/>
                      <a:pt x="14869" y="3859"/>
                      <a:pt x="15353" y="3753"/>
                    </a:cubicBezTo>
                    <a:cubicBezTo>
                      <a:pt x="16029" y="3604"/>
                      <a:pt x="16483" y="3018"/>
                      <a:pt x="16421" y="2317"/>
                    </a:cubicBezTo>
                    <a:cubicBezTo>
                      <a:pt x="16382" y="1875"/>
                      <a:pt x="16226" y="1486"/>
                      <a:pt x="15982" y="1116"/>
                    </a:cubicBezTo>
                    <a:cubicBezTo>
                      <a:pt x="15743" y="749"/>
                      <a:pt x="15411" y="535"/>
                      <a:pt x="14998" y="428"/>
                    </a:cubicBezTo>
                    <a:cubicBezTo>
                      <a:pt x="14774" y="370"/>
                      <a:pt x="14548" y="350"/>
                      <a:pt x="14322" y="350"/>
                    </a:cubicBezTo>
                    <a:cubicBezTo>
                      <a:pt x="14127" y="350"/>
                      <a:pt x="13932" y="365"/>
                      <a:pt x="13737" y="384"/>
                    </a:cubicBezTo>
                    <a:cubicBezTo>
                      <a:pt x="12957" y="458"/>
                      <a:pt x="12192" y="634"/>
                      <a:pt x="11424" y="777"/>
                    </a:cubicBezTo>
                    <a:cubicBezTo>
                      <a:pt x="10903" y="875"/>
                      <a:pt x="10382" y="987"/>
                      <a:pt x="9852" y="1004"/>
                    </a:cubicBezTo>
                    <a:cubicBezTo>
                      <a:pt x="9655" y="1011"/>
                      <a:pt x="9457" y="1014"/>
                      <a:pt x="9260" y="1014"/>
                    </a:cubicBezTo>
                    <a:cubicBezTo>
                      <a:pt x="8654" y="1014"/>
                      <a:pt x="8049" y="984"/>
                      <a:pt x="7442" y="937"/>
                    </a:cubicBezTo>
                    <a:cubicBezTo>
                      <a:pt x="6384" y="855"/>
                      <a:pt x="5346" y="664"/>
                      <a:pt x="4311" y="439"/>
                    </a:cubicBezTo>
                    <a:cubicBezTo>
                      <a:pt x="3731" y="313"/>
                      <a:pt x="3151" y="187"/>
                      <a:pt x="2568" y="88"/>
                    </a:cubicBezTo>
                    <a:cubicBezTo>
                      <a:pt x="2322" y="45"/>
                      <a:pt x="2069" y="0"/>
                      <a:pt x="18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14255;p70">
                <a:extLst>
                  <a:ext uri="{FF2B5EF4-FFF2-40B4-BE49-F238E27FC236}">
                    <a16:creationId xmlns:a16="http://schemas.microsoft.com/office/drawing/2014/main" id="{DF21A734-9A96-2370-DF42-16808FFF1DD5}"/>
                  </a:ext>
                </a:extLst>
              </p:cNvPr>
              <p:cNvSpPr/>
              <p:nvPr/>
            </p:nvSpPr>
            <p:spPr>
              <a:xfrm>
                <a:off x="720000" y="2356918"/>
                <a:ext cx="110590" cy="11735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131" extrusionOk="0">
                    <a:moveTo>
                      <a:pt x="2141" y="0"/>
                    </a:moveTo>
                    <a:cubicBezTo>
                      <a:pt x="1724" y="0"/>
                      <a:pt x="1299" y="162"/>
                      <a:pt x="942" y="462"/>
                    </a:cubicBezTo>
                    <a:cubicBezTo>
                      <a:pt x="562" y="781"/>
                      <a:pt x="315" y="1188"/>
                      <a:pt x="172" y="1672"/>
                    </a:cubicBezTo>
                    <a:cubicBezTo>
                      <a:pt x="0" y="2246"/>
                      <a:pt x="50" y="2791"/>
                      <a:pt x="264" y="3337"/>
                    </a:cubicBezTo>
                    <a:cubicBezTo>
                      <a:pt x="355" y="3573"/>
                      <a:pt x="517" y="3750"/>
                      <a:pt x="684" y="3923"/>
                    </a:cubicBezTo>
                    <a:cubicBezTo>
                      <a:pt x="822" y="4065"/>
                      <a:pt x="952" y="4131"/>
                      <a:pt x="1098" y="4131"/>
                    </a:cubicBezTo>
                    <a:cubicBezTo>
                      <a:pt x="1189" y="4131"/>
                      <a:pt x="1286" y="4105"/>
                      <a:pt x="1396" y="4056"/>
                    </a:cubicBezTo>
                    <a:cubicBezTo>
                      <a:pt x="1493" y="4014"/>
                      <a:pt x="1589" y="3968"/>
                      <a:pt x="1690" y="3936"/>
                    </a:cubicBezTo>
                    <a:cubicBezTo>
                      <a:pt x="2257" y="3760"/>
                      <a:pt x="2773" y="3475"/>
                      <a:pt x="3281" y="3175"/>
                    </a:cubicBezTo>
                    <a:cubicBezTo>
                      <a:pt x="3524" y="3034"/>
                      <a:pt x="3775" y="2878"/>
                      <a:pt x="3829" y="2560"/>
                    </a:cubicBezTo>
                    <a:cubicBezTo>
                      <a:pt x="3850" y="2436"/>
                      <a:pt x="3850" y="2309"/>
                      <a:pt x="3858" y="2183"/>
                    </a:cubicBezTo>
                    <a:cubicBezTo>
                      <a:pt x="3893" y="1709"/>
                      <a:pt x="3806" y="1259"/>
                      <a:pt x="3556" y="852"/>
                    </a:cubicBezTo>
                    <a:cubicBezTo>
                      <a:pt x="3205" y="269"/>
                      <a:pt x="2679" y="0"/>
                      <a:pt x="2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14256;p70">
                <a:extLst>
                  <a:ext uri="{FF2B5EF4-FFF2-40B4-BE49-F238E27FC236}">
                    <a16:creationId xmlns:a16="http://schemas.microsoft.com/office/drawing/2014/main" id="{6DD5A4C1-70F3-87E2-F078-FB98BD027314}"/>
                  </a:ext>
                </a:extLst>
              </p:cNvPr>
              <p:cNvSpPr/>
              <p:nvPr/>
            </p:nvSpPr>
            <p:spPr>
              <a:xfrm>
                <a:off x="893717" y="2148344"/>
                <a:ext cx="135816" cy="166638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5866" extrusionOk="0">
                    <a:moveTo>
                      <a:pt x="774" y="1"/>
                    </a:moveTo>
                    <a:cubicBezTo>
                      <a:pt x="720" y="1"/>
                      <a:pt x="667" y="1"/>
                      <a:pt x="613" y="3"/>
                    </a:cubicBezTo>
                    <a:cubicBezTo>
                      <a:pt x="280" y="13"/>
                      <a:pt x="0" y="317"/>
                      <a:pt x="231" y="696"/>
                    </a:cubicBezTo>
                    <a:cubicBezTo>
                      <a:pt x="436" y="1031"/>
                      <a:pt x="596" y="1390"/>
                      <a:pt x="786" y="1733"/>
                    </a:cubicBezTo>
                    <a:cubicBezTo>
                      <a:pt x="985" y="2092"/>
                      <a:pt x="1092" y="2475"/>
                      <a:pt x="1159" y="2878"/>
                    </a:cubicBezTo>
                    <a:cubicBezTo>
                      <a:pt x="1251" y="3435"/>
                      <a:pt x="1290" y="3994"/>
                      <a:pt x="1302" y="4559"/>
                    </a:cubicBezTo>
                    <a:cubicBezTo>
                      <a:pt x="1308" y="4864"/>
                      <a:pt x="1319" y="5173"/>
                      <a:pt x="1440" y="5466"/>
                    </a:cubicBezTo>
                    <a:cubicBezTo>
                      <a:pt x="1536" y="5701"/>
                      <a:pt x="1703" y="5866"/>
                      <a:pt x="1928" y="5866"/>
                    </a:cubicBezTo>
                    <a:cubicBezTo>
                      <a:pt x="2019" y="5866"/>
                      <a:pt x="2119" y="5839"/>
                      <a:pt x="2227" y="5780"/>
                    </a:cubicBezTo>
                    <a:cubicBezTo>
                      <a:pt x="2545" y="5608"/>
                      <a:pt x="2883" y="5476"/>
                      <a:pt x="3217" y="5346"/>
                    </a:cubicBezTo>
                    <a:cubicBezTo>
                      <a:pt x="3358" y="5291"/>
                      <a:pt x="3483" y="5208"/>
                      <a:pt x="3599" y="5116"/>
                    </a:cubicBezTo>
                    <a:cubicBezTo>
                      <a:pt x="4178" y="4652"/>
                      <a:pt x="4126" y="3913"/>
                      <a:pt x="3492" y="3539"/>
                    </a:cubicBezTo>
                    <a:cubicBezTo>
                      <a:pt x="3366" y="3464"/>
                      <a:pt x="3239" y="3386"/>
                      <a:pt x="3121" y="3296"/>
                    </a:cubicBezTo>
                    <a:cubicBezTo>
                      <a:pt x="2912" y="3134"/>
                      <a:pt x="2911" y="3028"/>
                      <a:pt x="3118" y="2875"/>
                    </a:cubicBezTo>
                    <a:cubicBezTo>
                      <a:pt x="3237" y="2787"/>
                      <a:pt x="3376" y="2729"/>
                      <a:pt x="3504" y="2654"/>
                    </a:cubicBezTo>
                    <a:cubicBezTo>
                      <a:pt x="3804" y="2478"/>
                      <a:pt x="4132" y="2342"/>
                      <a:pt x="4383" y="2091"/>
                    </a:cubicBezTo>
                    <a:cubicBezTo>
                      <a:pt x="4780" y="1691"/>
                      <a:pt x="4742" y="1106"/>
                      <a:pt x="4297" y="760"/>
                    </a:cubicBezTo>
                    <a:cubicBezTo>
                      <a:pt x="4124" y="625"/>
                      <a:pt x="3918" y="576"/>
                      <a:pt x="3712" y="526"/>
                    </a:cubicBezTo>
                    <a:cubicBezTo>
                      <a:pt x="3258" y="417"/>
                      <a:pt x="2800" y="319"/>
                      <a:pt x="2346" y="213"/>
                    </a:cubicBezTo>
                    <a:cubicBezTo>
                      <a:pt x="1883" y="105"/>
                      <a:pt x="1414" y="5"/>
                      <a:pt x="934" y="1"/>
                    </a:cubicBezTo>
                    <a:cubicBezTo>
                      <a:pt x="880" y="1"/>
                      <a:pt x="827" y="1"/>
                      <a:pt x="7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14257;p70">
                <a:extLst>
                  <a:ext uri="{FF2B5EF4-FFF2-40B4-BE49-F238E27FC236}">
                    <a16:creationId xmlns:a16="http://schemas.microsoft.com/office/drawing/2014/main" id="{79AAD1B1-1923-3D69-9CB8-7FC728D0F50E}"/>
                  </a:ext>
                </a:extLst>
              </p:cNvPr>
              <p:cNvSpPr/>
              <p:nvPr/>
            </p:nvSpPr>
            <p:spPr>
              <a:xfrm>
                <a:off x="1105984" y="2331947"/>
                <a:ext cx="123771" cy="134680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4741" extrusionOk="0">
                    <a:moveTo>
                      <a:pt x="3446" y="0"/>
                    </a:moveTo>
                    <a:cubicBezTo>
                      <a:pt x="3433" y="0"/>
                      <a:pt x="3420" y="0"/>
                      <a:pt x="3406" y="1"/>
                    </a:cubicBezTo>
                    <a:cubicBezTo>
                      <a:pt x="2965" y="12"/>
                      <a:pt x="2540" y="98"/>
                      <a:pt x="2159" y="325"/>
                    </a:cubicBezTo>
                    <a:cubicBezTo>
                      <a:pt x="1667" y="618"/>
                      <a:pt x="1218" y="975"/>
                      <a:pt x="799" y="1362"/>
                    </a:cubicBezTo>
                    <a:cubicBezTo>
                      <a:pt x="376" y="1757"/>
                      <a:pt x="138" y="2239"/>
                      <a:pt x="296" y="2845"/>
                    </a:cubicBezTo>
                    <a:cubicBezTo>
                      <a:pt x="365" y="3110"/>
                      <a:pt x="342" y="3367"/>
                      <a:pt x="206" y="3613"/>
                    </a:cubicBezTo>
                    <a:cubicBezTo>
                      <a:pt x="145" y="3723"/>
                      <a:pt x="111" y="3850"/>
                      <a:pt x="83" y="3972"/>
                    </a:cubicBezTo>
                    <a:cubicBezTo>
                      <a:pt x="1" y="4325"/>
                      <a:pt x="154" y="4575"/>
                      <a:pt x="515" y="4656"/>
                    </a:cubicBezTo>
                    <a:cubicBezTo>
                      <a:pt x="681" y="4691"/>
                      <a:pt x="853" y="4686"/>
                      <a:pt x="1019" y="4717"/>
                    </a:cubicBezTo>
                    <a:cubicBezTo>
                      <a:pt x="1103" y="4733"/>
                      <a:pt x="1182" y="4741"/>
                      <a:pt x="1258" y="4741"/>
                    </a:cubicBezTo>
                    <a:cubicBezTo>
                      <a:pt x="1648" y="4741"/>
                      <a:pt x="1945" y="4538"/>
                      <a:pt x="2196" y="4206"/>
                    </a:cubicBezTo>
                    <a:cubicBezTo>
                      <a:pt x="2742" y="3488"/>
                      <a:pt x="3189" y="2710"/>
                      <a:pt x="3619" y="1920"/>
                    </a:cubicBezTo>
                    <a:cubicBezTo>
                      <a:pt x="3835" y="1518"/>
                      <a:pt x="4032" y="1107"/>
                      <a:pt x="4220" y="694"/>
                    </a:cubicBezTo>
                    <a:cubicBezTo>
                      <a:pt x="4357" y="396"/>
                      <a:pt x="4250" y="178"/>
                      <a:pt x="3940" y="71"/>
                    </a:cubicBezTo>
                    <a:cubicBezTo>
                      <a:pt x="3781" y="18"/>
                      <a:pt x="3614" y="0"/>
                      <a:pt x="3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14258;p70">
                <a:extLst>
                  <a:ext uri="{FF2B5EF4-FFF2-40B4-BE49-F238E27FC236}">
                    <a16:creationId xmlns:a16="http://schemas.microsoft.com/office/drawing/2014/main" id="{2827BA7A-B242-8379-381B-3E4B7D8A2000}"/>
                  </a:ext>
                </a:extLst>
              </p:cNvPr>
              <p:cNvSpPr/>
              <p:nvPr/>
            </p:nvSpPr>
            <p:spPr>
              <a:xfrm>
                <a:off x="1032009" y="1996814"/>
                <a:ext cx="107636" cy="82779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2914" extrusionOk="0">
                    <a:moveTo>
                      <a:pt x="1657" y="1"/>
                    </a:moveTo>
                    <a:cubicBezTo>
                      <a:pt x="1527" y="1"/>
                      <a:pt x="1397" y="7"/>
                      <a:pt x="1267" y="23"/>
                    </a:cubicBezTo>
                    <a:cubicBezTo>
                      <a:pt x="1102" y="23"/>
                      <a:pt x="937" y="18"/>
                      <a:pt x="772" y="18"/>
                    </a:cubicBezTo>
                    <a:cubicBezTo>
                      <a:pt x="673" y="18"/>
                      <a:pt x="574" y="20"/>
                      <a:pt x="476" y="26"/>
                    </a:cubicBezTo>
                    <a:cubicBezTo>
                      <a:pt x="180" y="46"/>
                      <a:pt x="0" y="199"/>
                      <a:pt x="16" y="450"/>
                    </a:cubicBezTo>
                    <a:cubicBezTo>
                      <a:pt x="33" y="764"/>
                      <a:pt x="39" y="1087"/>
                      <a:pt x="172" y="1383"/>
                    </a:cubicBezTo>
                    <a:cubicBezTo>
                      <a:pt x="412" y="1922"/>
                      <a:pt x="839" y="2185"/>
                      <a:pt x="1419" y="2215"/>
                    </a:cubicBezTo>
                    <a:cubicBezTo>
                      <a:pt x="1732" y="2230"/>
                      <a:pt x="2010" y="2312"/>
                      <a:pt x="2270" y="2514"/>
                    </a:cubicBezTo>
                    <a:cubicBezTo>
                      <a:pt x="2508" y="2703"/>
                      <a:pt x="2788" y="2847"/>
                      <a:pt x="3097" y="2901"/>
                    </a:cubicBezTo>
                    <a:cubicBezTo>
                      <a:pt x="3144" y="2909"/>
                      <a:pt x="3190" y="2913"/>
                      <a:pt x="3233" y="2913"/>
                    </a:cubicBezTo>
                    <a:cubicBezTo>
                      <a:pt x="3586" y="2913"/>
                      <a:pt x="3789" y="2650"/>
                      <a:pt x="3705" y="2266"/>
                    </a:cubicBezTo>
                    <a:cubicBezTo>
                      <a:pt x="3693" y="2213"/>
                      <a:pt x="3684" y="2161"/>
                      <a:pt x="3664" y="2112"/>
                    </a:cubicBezTo>
                    <a:cubicBezTo>
                      <a:pt x="3473" y="1619"/>
                      <a:pt x="3280" y="1127"/>
                      <a:pt x="3085" y="634"/>
                    </a:cubicBezTo>
                    <a:cubicBezTo>
                      <a:pt x="2939" y="271"/>
                      <a:pt x="2654" y="94"/>
                      <a:pt x="2281" y="44"/>
                    </a:cubicBezTo>
                    <a:cubicBezTo>
                      <a:pt x="2074" y="18"/>
                      <a:pt x="1866" y="1"/>
                      <a:pt x="1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14259;p70">
                <a:extLst>
                  <a:ext uri="{FF2B5EF4-FFF2-40B4-BE49-F238E27FC236}">
                    <a16:creationId xmlns:a16="http://schemas.microsoft.com/office/drawing/2014/main" id="{DE868B20-082F-6E66-4048-3ED220B58024}"/>
                  </a:ext>
                </a:extLst>
              </p:cNvPr>
              <p:cNvSpPr/>
              <p:nvPr/>
            </p:nvSpPr>
            <p:spPr>
              <a:xfrm>
                <a:off x="761249" y="2351094"/>
                <a:ext cx="120249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153" extrusionOk="0">
                    <a:moveTo>
                      <a:pt x="1345" y="1"/>
                    </a:moveTo>
                    <a:cubicBezTo>
                      <a:pt x="1093" y="1"/>
                      <a:pt x="822" y="75"/>
                      <a:pt x="550" y="104"/>
                    </a:cubicBezTo>
                    <a:cubicBezTo>
                      <a:pt x="389" y="121"/>
                      <a:pt x="235" y="219"/>
                      <a:pt x="77" y="280"/>
                    </a:cubicBezTo>
                    <a:cubicBezTo>
                      <a:pt x="32" y="295"/>
                      <a:pt x="1" y="325"/>
                      <a:pt x="15" y="373"/>
                    </a:cubicBezTo>
                    <a:cubicBezTo>
                      <a:pt x="27" y="417"/>
                      <a:pt x="53" y="433"/>
                      <a:pt x="88" y="433"/>
                    </a:cubicBezTo>
                    <a:cubicBezTo>
                      <a:pt x="103" y="433"/>
                      <a:pt x="120" y="430"/>
                      <a:pt x="138" y="424"/>
                    </a:cubicBezTo>
                    <a:cubicBezTo>
                      <a:pt x="263" y="388"/>
                      <a:pt x="388" y="379"/>
                      <a:pt x="514" y="379"/>
                    </a:cubicBezTo>
                    <a:cubicBezTo>
                      <a:pt x="578" y="379"/>
                      <a:pt x="642" y="381"/>
                      <a:pt x="706" y="383"/>
                    </a:cubicBezTo>
                    <a:cubicBezTo>
                      <a:pt x="1302" y="405"/>
                      <a:pt x="1789" y="790"/>
                      <a:pt x="1985" y="1359"/>
                    </a:cubicBezTo>
                    <a:cubicBezTo>
                      <a:pt x="2160" y="1870"/>
                      <a:pt x="2236" y="2386"/>
                      <a:pt x="2131" y="2921"/>
                    </a:cubicBezTo>
                    <a:cubicBezTo>
                      <a:pt x="2117" y="2996"/>
                      <a:pt x="2106" y="3075"/>
                      <a:pt x="2178" y="3124"/>
                    </a:cubicBezTo>
                    <a:cubicBezTo>
                      <a:pt x="2209" y="3144"/>
                      <a:pt x="2241" y="3153"/>
                      <a:pt x="2273" y="3153"/>
                    </a:cubicBezTo>
                    <a:cubicBezTo>
                      <a:pt x="2324" y="3153"/>
                      <a:pt x="2373" y="3131"/>
                      <a:pt x="2415" y="3098"/>
                    </a:cubicBezTo>
                    <a:cubicBezTo>
                      <a:pt x="2557" y="2990"/>
                      <a:pt x="2694" y="2873"/>
                      <a:pt x="2831" y="2756"/>
                    </a:cubicBezTo>
                    <a:cubicBezTo>
                      <a:pt x="3381" y="2283"/>
                      <a:pt x="3713" y="1656"/>
                      <a:pt x="4032" y="1020"/>
                    </a:cubicBezTo>
                    <a:cubicBezTo>
                      <a:pt x="4089" y="907"/>
                      <a:pt x="4144" y="792"/>
                      <a:pt x="4188" y="673"/>
                    </a:cubicBezTo>
                    <a:cubicBezTo>
                      <a:pt x="4232" y="554"/>
                      <a:pt x="4192" y="464"/>
                      <a:pt x="4062" y="430"/>
                    </a:cubicBezTo>
                    <a:cubicBezTo>
                      <a:pt x="3877" y="382"/>
                      <a:pt x="3693" y="339"/>
                      <a:pt x="3507" y="298"/>
                    </a:cubicBezTo>
                    <a:cubicBezTo>
                      <a:pt x="2875" y="162"/>
                      <a:pt x="2243" y="22"/>
                      <a:pt x="1543" y="19"/>
                    </a:cubicBezTo>
                    <a:cubicBezTo>
                      <a:pt x="1478" y="6"/>
                      <a:pt x="1412" y="1"/>
                      <a:pt x="1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14260;p70">
                <a:extLst>
                  <a:ext uri="{FF2B5EF4-FFF2-40B4-BE49-F238E27FC236}">
                    <a16:creationId xmlns:a16="http://schemas.microsoft.com/office/drawing/2014/main" id="{A35EE482-0688-E432-CBA0-7FB44B78B437}"/>
                  </a:ext>
                </a:extLst>
              </p:cNvPr>
              <p:cNvSpPr/>
              <p:nvPr/>
            </p:nvSpPr>
            <p:spPr>
              <a:xfrm>
                <a:off x="1161750" y="2230529"/>
                <a:ext cx="77723" cy="7144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15" extrusionOk="0">
                    <a:moveTo>
                      <a:pt x="2101" y="0"/>
                    </a:moveTo>
                    <a:cubicBezTo>
                      <a:pt x="2042" y="0"/>
                      <a:pt x="1979" y="9"/>
                      <a:pt x="1911" y="27"/>
                    </a:cubicBezTo>
                    <a:cubicBezTo>
                      <a:pt x="1584" y="114"/>
                      <a:pt x="1263" y="223"/>
                      <a:pt x="941" y="335"/>
                    </a:cubicBezTo>
                    <a:cubicBezTo>
                      <a:pt x="771" y="393"/>
                      <a:pt x="622" y="498"/>
                      <a:pt x="487" y="623"/>
                    </a:cubicBezTo>
                    <a:cubicBezTo>
                      <a:pt x="1" y="1071"/>
                      <a:pt x="59" y="1729"/>
                      <a:pt x="639" y="2059"/>
                    </a:cubicBezTo>
                    <a:cubicBezTo>
                      <a:pt x="1046" y="2291"/>
                      <a:pt x="1492" y="2439"/>
                      <a:pt x="1955" y="2507"/>
                    </a:cubicBezTo>
                    <a:cubicBezTo>
                      <a:pt x="1989" y="2512"/>
                      <a:pt x="2023" y="2514"/>
                      <a:pt x="2056" y="2514"/>
                    </a:cubicBezTo>
                    <a:cubicBezTo>
                      <a:pt x="2329" y="2514"/>
                      <a:pt x="2554" y="2339"/>
                      <a:pt x="2646" y="2067"/>
                    </a:cubicBezTo>
                    <a:cubicBezTo>
                      <a:pt x="2720" y="1843"/>
                      <a:pt x="2735" y="1610"/>
                      <a:pt x="2710" y="1263"/>
                    </a:cubicBezTo>
                    <a:cubicBezTo>
                      <a:pt x="2699" y="1046"/>
                      <a:pt x="2663" y="718"/>
                      <a:pt x="2570" y="403"/>
                    </a:cubicBezTo>
                    <a:cubicBezTo>
                      <a:pt x="2492" y="139"/>
                      <a:pt x="2331" y="0"/>
                      <a:pt x="2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14261;p70">
                <a:extLst>
                  <a:ext uri="{FF2B5EF4-FFF2-40B4-BE49-F238E27FC236}">
                    <a16:creationId xmlns:a16="http://schemas.microsoft.com/office/drawing/2014/main" id="{FEFDD94B-94FD-9E5C-3CDD-719BB817605B}"/>
                  </a:ext>
                </a:extLst>
              </p:cNvPr>
              <p:cNvSpPr/>
              <p:nvPr/>
            </p:nvSpPr>
            <p:spPr>
              <a:xfrm>
                <a:off x="929171" y="2352287"/>
                <a:ext cx="101642" cy="100847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550" extrusionOk="0">
                    <a:moveTo>
                      <a:pt x="1653" y="1"/>
                    </a:moveTo>
                    <a:cubicBezTo>
                      <a:pt x="1633" y="1"/>
                      <a:pt x="1613" y="3"/>
                      <a:pt x="1592" y="7"/>
                    </a:cubicBezTo>
                    <a:cubicBezTo>
                      <a:pt x="1398" y="43"/>
                      <a:pt x="1315" y="205"/>
                      <a:pt x="1347" y="486"/>
                    </a:cubicBezTo>
                    <a:cubicBezTo>
                      <a:pt x="1362" y="622"/>
                      <a:pt x="1374" y="760"/>
                      <a:pt x="1388" y="897"/>
                    </a:cubicBezTo>
                    <a:cubicBezTo>
                      <a:pt x="1393" y="1174"/>
                      <a:pt x="1394" y="1263"/>
                      <a:pt x="1273" y="1263"/>
                    </a:cubicBezTo>
                    <a:cubicBezTo>
                      <a:pt x="1216" y="1263"/>
                      <a:pt x="1130" y="1243"/>
                      <a:pt x="1005" y="1214"/>
                    </a:cubicBezTo>
                    <a:cubicBezTo>
                      <a:pt x="975" y="1207"/>
                      <a:pt x="944" y="1195"/>
                      <a:pt x="913" y="1191"/>
                    </a:cubicBezTo>
                    <a:cubicBezTo>
                      <a:pt x="758" y="1173"/>
                      <a:pt x="606" y="1123"/>
                      <a:pt x="450" y="1123"/>
                    </a:cubicBezTo>
                    <a:cubicBezTo>
                      <a:pt x="425" y="1123"/>
                      <a:pt x="401" y="1124"/>
                      <a:pt x="376" y="1127"/>
                    </a:cubicBezTo>
                    <a:cubicBezTo>
                      <a:pt x="139" y="1153"/>
                      <a:pt x="0" y="1353"/>
                      <a:pt x="83" y="1550"/>
                    </a:cubicBezTo>
                    <a:cubicBezTo>
                      <a:pt x="135" y="1679"/>
                      <a:pt x="239" y="1737"/>
                      <a:pt x="375" y="1764"/>
                    </a:cubicBezTo>
                    <a:cubicBezTo>
                      <a:pt x="666" y="1821"/>
                      <a:pt x="955" y="1894"/>
                      <a:pt x="1246" y="1950"/>
                    </a:cubicBezTo>
                    <a:cubicBezTo>
                      <a:pt x="1374" y="1975"/>
                      <a:pt x="1432" y="2033"/>
                      <a:pt x="1432" y="2161"/>
                    </a:cubicBezTo>
                    <a:cubicBezTo>
                      <a:pt x="1432" y="2246"/>
                      <a:pt x="1436" y="2331"/>
                      <a:pt x="1440" y="2416"/>
                    </a:cubicBezTo>
                    <a:cubicBezTo>
                      <a:pt x="1459" y="2680"/>
                      <a:pt x="1470" y="2947"/>
                      <a:pt x="1501" y="3209"/>
                    </a:cubicBezTo>
                    <a:cubicBezTo>
                      <a:pt x="1525" y="3410"/>
                      <a:pt x="1682" y="3550"/>
                      <a:pt x="1853" y="3550"/>
                    </a:cubicBezTo>
                    <a:cubicBezTo>
                      <a:pt x="1855" y="3550"/>
                      <a:pt x="1857" y="3550"/>
                      <a:pt x="1859" y="3550"/>
                    </a:cubicBezTo>
                    <a:cubicBezTo>
                      <a:pt x="2032" y="3546"/>
                      <a:pt x="2174" y="3416"/>
                      <a:pt x="2198" y="3228"/>
                    </a:cubicBezTo>
                    <a:cubicBezTo>
                      <a:pt x="2206" y="3155"/>
                      <a:pt x="2203" y="3082"/>
                      <a:pt x="2198" y="3007"/>
                    </a:cubicBezTo>
                    <a:cubicBezTo>
                      <a:pt x="2182" y="2763"/>
                      <a:pt x="2156" y="2519"/>
                      <a:pt x="2147" y="2276"/>
                    </a:cubicBezTo>
                    <a:cubicBezTo>
                      <a:pt x="2140" y="2139"/>
                      <a:pt x="2143" y="2098"/>
                      <a:pt x="2220" y="2098"/>
                    </a:cubicBezTo>
                    <a:cubicBezTo>
                      <a:pt x="2249" y="2098"/>
                      <a:pt x="2289" y="2104"/>
                      <a:pt x="2344" y="2113"/>
                    </a:cubicBezTo>
                    <a:cubicBezTo>
                      <a:pt x="2593" y="2154"/>
                      <a:pt x="2843" y="2204"/>
                      <a:pt x="3096" y="2241"/>
                    </a:cubicBezTo>
                    <a:cubicBezTo>
                      <a:pt x="3127" y="2245"/>
                      <a:pt x="3157" y="2248"/>
                      <a:pt x="3187" y="2248"/>
                    </a:cubicBezTo>
                    <a:cubicBezTo>
                      <a:pt x="3424" y="2248"/>
                      <a:pt x="3578" y="2098"/>
                      <a:pt x="3565" y="1870"/>
                    </a:cubicBezTo>
                    <a:cubicBezTo>
                      <a:pt x="3556" y="1700"/>
                      <a:pt x="3464" y="1590"/>
                      <a:pt x="3233" y="1543"/>
                    </a:cubicBezTo>
                    <a:cubicBezTo>
                      <a:pt x="2922" y="1479"/>
                      <a:pt x="2608" y="1426"/>
                      <a:pt x="2291" y="1394"/>
                    </a:cubicBezTo>
                    <a:cubicBezTo>
                      <a:pt x="2131" y="1375"/>
                      <a:pt x="2078" y="1313"/>
                      <a:pt x="2069" y="1160"/>
                    </a:cubicBezTo>
                    <a:cubicBezTo>
                      <a:pt x="2050" y="894"/>
                      <a:pt x="2022" y="631"/>
                      <a:pt x="1979" y="370"/>
                    </a:cubicBezTo>
                    <a:cubicBezTo>
                      <a:pt x="1940" y="129"/>
                      <a:pt x="1816" y="1"/>
                      <a:pt x="1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14262;p70">
                <a:extLst>
                  <a:ext uri="{FF2B5EF4-FFF2-40B4-BE49-F238E27FC236}">
                    <a16:creationId xmlns:a16="http://schemas.microsoft.com/office/drawing/2014/main" id="{A3A1F69F-0F63-47D0-EB57-AF7B99BE0F26}"/>
                  </a:ext>
                </a:extLst>
              </p:cNvPr>
              <p:cNvSpPr/>
              <p:nvPr/>
            </p:nvSpPr>
            <p:spPr>
              <a:xfrm>
                <a:off x="831133" y="2000479"/>
                <a:ext cx="38748" cy="5013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765" extrusionOk="0">
                    <a:moveTo>
                      <a:pt x="390" y="0"/>
                    </a:moveTo>
                    <a:cubicBezTo>
                      <a:pt x="162" y="0"/>
                      <a:pt x="1" y="227"/>
                      <a:pt x="78" y="474"/>
                    </a:cubicBezTo>
                    <a:cubicBezTo>
                      <a:pt x="206" y="881"/>
                      <a:pt x="390" y="1261"/>
                      <a:pt x="685" y="1576"/>
                    </a:cubicBezTo>
                    <a:cubicBezTo>
                      <a:pt x="724" y="1616"/>
                      <a:pt x="759" y="1657"/>
                      <a:pt x="802" y="1687"/>
                    </a:cubicBezTo>
                    <a:cubicBezTo>
                      <a:pt x="874" y="1739"/>
                      <a:pt x="950" y="1764"/>
                      <a:pt x="1021" y="1764"/>
                    </a:cubicBezTo>
                    <a:cubicBezTo>
                      <a:pt x="1101" y="1764"/>
                      <a:pt x="1175" y="1733"/>
                      <a:pt x="1236" y="1671"/>
                    </a:cubicBezTo>
                    <a:cubicBezTo>
                      <a:pt x="1338" y="1566"/>
                      <a:pt x="1364" y="1399"/>
                      <a:pt x="1250" y="1263"/>
                    </a:cubicBezTo>
                    <a:cubicBezTo>
                      <a:pt x="993" y="957"/>
                      <a:pt x="833" y="603"/>
                      <a:pt x="705" y="232"/>
                    </a:cubicBezTo>
                    <a:cubicBezTo>
                      <a:pt x="656" y="86"/>
                      <a:pt x="542" y="15"/>
                      <a:pt x="392" y="1"/>
                    </a:cubicBezTo>
                    <a:cubicBezTo>
                      <a:pt x="391" y="0"/>
                      <a:pt x="390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14263;p70">
                <a:extLst>
                  <a:ext uri="{FF2B5EF4-FFF2-40B4-BE49-F238E27FC236}">
                    <a16:creationId xmlns:a16="http://schemas.microsoft.com/office/drawing/2014/main" id="{14EAEEA2-CBEF-6424-881C-61FAB583F849}"/>
                  </a:ext>
                </a:extLst>
              </p:cNvPr>
              <p:cNvSpPr/>
              <p:nvPr/>
            </p:nvSpPr>
            <p:spPr>
              <a:xfrm>
                <a:off x="1017350" y="2096328"/>
                <a:ext cx="51389" cy="26873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946" extrusionOk="0">
                    <a:moveTo>
                      <a:pt x="310" y="0"/>
                    </a:moveTo>
                    <a:cubicBezTo>
                      <a:pt x="207" y="0"/>
                      <a:pt x="113" y="60"/>
                      <a:pt x="64" y="171"/>
                    </a:cubicBezTo>
                    <a:cubicBezTo>
                      <a:pt x="7" y="295"/>
                      <a:pt x="0" y="414"/>
                      <a:pt x="87" y="529"/>
                    </a:cubicBezTo>
                    <a:cubicBezTo>
                      <a:pt x="156" y="619"/>
                      <a:pt x="258" y="649"/>
                      <a:pt x="359" y="675"/>
                    </a:cubicBezTo>
                    <a:cubicBezTo>
                      <a:pt x="685" y="754"/>
                      <a:pt x="1017" y="818"/>
                      <a:pt x="1338" y="926"/>
                    </a:cubicBezTo>
                    <a:cubicBezTo>
                      <a:pt x="1377" y="940"/>
                      <a:pt x="1420" y="943"/>
                      <a:pt x="1443" y="946"/>
                    </a:cubicBezTo>
                    <a:cubicBezTo>
                      <a:pt x="1620" y="940"/>
                      <a:pt x="1725" y="859"/>
                      <a:pt x="1767" y="712"/>
                    </a:cubicBezTo>
                    <a:cubicBezTo>
                      <a:pt x="1809" y="561"/>
                      <a:pt x="1745" y="419"/>
                      <a:pt x="1614" y="361"/>
                    </a:cubicBezTo>
                    <a:cubicBezTo>
                      <a:pt x="1210" y="175"/>
                      <a:pt x="783" y="59"/>
                      <a:pt x="343" y="2"/>
                    </a:cubicBezTo>
                    <a:cubicBezTo>
                      <a:pt x="332" y="1"/>
                      <a:pt x="321" y="0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14264;p70">
                <a:extLst>
                  <a:ext uri="{FF2B5EF4-FFF2-40B4-BE49-F238E27FC236}">
                    <a16:creationId xmlns:a16="http://schemas.microsoft.com/office/drawing/2014/main" id="{34F1A735-652E-F59A-84AF-3F52BE5D75FE}"/>
                  </a:ext>
                </a:extLst>
              </p:cNvPr>
              <p:cNvSpPr/>
              <p:nvPr/>
            </p:nvSpPr>
            <p:spPr>
              <a:xfrm>
                <a:off x="1041526" y="2314845"/>
                <a:ext cx="42895" cy="40594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429" extrusionOk="0">
                    <a:moveTo>
                      <a:pt x="1148" y="0"/>
                    </a:moveTo>
                    <a:cubicBezTo>
                      <a:pt x="1050" y="0"/>
                      <a:pt x="965" y="42"/>
                      <a:pt x="904" y="130"/>
                    </a:cubicBezTo>
                    <a:cubicBezTo>
                      <a:pt x="706" y="414"/>
                      <a:pt x="447" y="628"/>
                      <a:pt x="182" y="841"/>
                    </a:cubicBezTo>
                    <a:cubicBezTo>
                      <a:pt x="142" y="875"/>
                      <a:pt x="99" y="912"/>
                      <a:pt x="74" y="956"/>
                    </a:cubicBezTo>
                    <a:cubicBezTo>
                      <a:pt x="16" y="1064"/>
                      <a:pt x="0" y="1181"/>
                      <a:pt x="68" y="1289"/>
                    </a:cubicBezTo>
                    <a:cubicBezTo>
                      <a:pt x="127" y="1379"/>
                      <a:pt x="214" y="1428"/>
                      <a:pt x="359" y="1428"/>
                    </a:cubicBezTo>
                    <a:cubicBezTo>
                      <a:pt x="365" y="1428"/>
                      <a:pt x="371" y="1428"/>
                      <a:pt x="377" y="1428"/>
                    </a:cubicBezTo>
                    <a:cubicBezTo>
                      <a:pt x="400" y="1421"/>
                      <a:pt x="470" y="1415"/>
                      <a:pt x="521" y="1378"/>
                    </a:cubicBezTo>
                    <a:cubicBezTo>
                      <a:pt x="861" y="1144"/>
                      <a:pt x="1197" y="900"/>
                      <a:pt x="1421" y="542"/>
                    </a:cubicBezTo>
                    <a:cubicBezTo>
                      <a:pt x="1468" y="466"/>
                      <a:pt x="1509" y="395"/>
                      <a:pt x="1495" y="305"/>
                    </a:cubicBezTo>
                    <a:cubicBezTo>
                      <a:pt x="1474" y="173"/>
                      <a:pt x="1413" y="66"/>
                      <a:pt x="1274" y="21"/>
                    </a:cubicBezTo>
                    <a:cubicBezTo>
                      <a:pt x="1230" y="7"/>
                      <a:pt x="1188" y="0"/>
                      <a:pt x="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14265;p70">
                <a:extLst>
                  <a:ext uri="{FF2B5EF4-FFF2-40B4-BE49-F238E27FC236}">
                    <a16:creationId xmlns:a16="http://schemas.microsoft.com/office/drawing/2014/main" id="{FF504529-624B-444F-FBAB-1CB49E4123E6}"/>
                  </a:ext>
                </a:extLst>
              </p:cNvPr>
              <p:cNvSpPr/>
              <p:nvPr/>
            </p:nvSpPr>
            <p:spPr>
              <a:xfrm>
                <a:off x="882382" y="2060562"/>
                <a:ext cx="48719" cy="2911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025" extrusionOk="0">
                    <a:moveTo>
                      <a:pt x="365" y="0"/>
                    </a:moveTo>
                    <a:cubicBezTo>
                      <a:pt x="227" y="0"/>
                      <a:pt x="120" y="74"/>
                      <a:pt x="70" y="206"/>
                    </a:cubicBezTo>
                    <a:cubicBezTo>
                      <a:pt x="1" y="390"/>
                      <a:pt x="80" y="566"/>
                      <a:pt x="303" y="657"/>
                    </a:cubicBezTo>
                    <a:cubicBezTo>
                      <a:pt x="603" y="779"/>
                      <a:pt x="914" y="885"/>
                      <a:pt x="1221" y="996"/>
                    </a:cubicBezTo>
                    <a:cubicBezTo>
                      <a:pt x="1269" y="1013"/>
                      <a:pt x="1321" y="1016"/>
                      <a:pt x="1361" y="1025"/>
                    </a:cubicBezTo>
                    <a:cubicBezTo>
                      <a:pt x="1538" y="1019"/>
                      <a:pt x="1659" y="920"/>
                      <a:pt x="1686" y="764"/>
                    </a:cubicBezTo>
                    <a:cubicBezTo>
                      <a:pt x="1714" y="613"/>
                      <a:pt x="1647" y="485"/>
                      <a:pt x="1480" y="415"/>
                    </a:cubicBezTo>
                    <a:cubicBezTo>
                      <a:pt x="1169" y="281"/>
                      <a:pt x="857" y="156"/>
                      <a:pt x="541" y="36"/>
                    </a:cubicBezTo>
                    <a:cubicBezTo>
                      <a:pt x="479" y="12"/>
                      <a:pt x="419" y="0"/>
                      <a:pt x="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14266;p70">
                <a:extLst>
                  <a:ext uri="{FF2B5EF4-FFF2-40B4-BE49-F238E27FC236}">
                    <a16:creationId xmlns:a16="http://schemas.microsoft.com/office/drawing/2014/main" id="{D38D15A2-8DC6-39FA-FD9E-4A6939760031}"/>
                  </a:ext>
                </a:extLst>
              </p:cNvPr>
              <p:cNvSpPr/>
              <p:nvPr/>
            </p:nvSpPr>
            <p:spPr>
              <a:xfrm>
                <a:off x="1088286" y="2127691"/>
                <a:ext cx="36958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45" extrusionOk="0">
                    <a:moveTo>
                      <a:pt x="379" y="1"/>
                    </a:moveTo>
                    <a:cubicBezTo>
                      <a:pt x="283" y="1"/>
                      <a:pt x="186" y="52"/>
                      <a:pt x="121" y="131"/>
                    </a:cubicBezTo>
                    <a:cubicBezTo>
                      <a:pt x="18" y="254"/>
                      <a:pt x="1" y="402"/>
                      <a:pt x="123" y="535"/>
                    </a:cubicBezTo>
                    <a:cubicBezTo>
                      <a:pt x="354" y="783"/>
                      <a:pt x="581" y="1032"/>
                      <a:pt x="751" y="1330"/>
                    </a:cubicBezTo>
                    <a:cubicBezTo>
                      <a:pt x="795" y="1407"/>
                      <a:pt x="877" y="1445"/>
                      <a:pt x="964" y="1445"/>
                    </a:cubicBezTo>
                    <a:cubicBezTo>
                      <a:pt x="1007" y="1445"/>
                      <a:pt x="1051" y="1436"/>
                      <a:pt x="1093" y="1418"/>
                    </a:cubicBezTo>
                    <a:cubicBezTo>
                      <a:pt x="1215" y="1366"/>
                      <a:pt x="1300" y="1271"/>
                      <a:pt x="1299" y="1134"/>
                    </a:cubicBezTo>
                    <a:cubicBezTo>
                      <a:pt x="1295" y="1103"/>
                      <a:pt x="1297" y="1081"/>
                      <a:pt x="1293" y="1061"/>
                    </a:cubicBezTo>
                    <a:cubicBezTo>
                      <a:pt x="1156" y="633"/>
                      <a:pt x="885" y="300"/>
                      <a:pt x="520" y="44"/>
                    </a:cubicBezTo>
                    <a:cubicBezTo>
                      <a:pt x="476" y="14"/>
                      <a:pt x="428" y="1"/>
                      <a:pt x="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14267;p70">
                <a:extLst>
                  <a:ext uri="{FF2B5EF4-FFF2-40B4-BE49-F238E27FC236}">
                    <a16:creationId xmlns:a16="http://schemas.microsoft.com/office/drawing/2014/main" id="{CF9458E7-95D6-9930-37F2-3B0CBE6744DE}"/>
                  </a:ext>
                </a:extLst>
              </p:cNvPr>
              <p:cNvSpPr/>
              <p:nvPr/>
            </p:nvSpPr>
            <p:spPr>
              <a:xfrm>
                <a:off x="1117830" y="2188599"/>
                <a:ext cx="21476" cy="4298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13" extrusionOk="0">
                    <a:moveTo>
                      <a:pt x="427" y="1"/>
                    </a:moveTo>
                    <a:cubicBezTo>
                      <a:pt x="231" y="1"/>
                      <a:pt x="94" y="154"/>
                      <a:pt x="89" y="405"/>
                    </a:cubicBezTo>
                    <a:cubicBezTo>
                      <a:pt x="83" y="638"/>
                      <a:pt x="66" y="868"/>
                      <a:pt x="32" y="1100"/>
                    </a:cubicBezTo>
                    <a:cubicBezTo>
                      <a:pt x="1" y="1323"/>
                      <a:pt x="111" y="1485"/>
                      <a:pt x="286" y="1510"/>
                    </a:cubicBezTo>
                    <a:cubicBezTo>
                      <a:pt x="298" y="1512"/>
                      <a:pt x="311" y="1513"/>
                      <a:pt x="324" y="1513"/>
                    </a:cubicBezTo>
                    <a:cubicBezTo>
                      <a:pt x="476" y="1513"/>
                      <a:pt x="622" y="1388"/>
                      <a:pt x="662" y="1198"/>
                    </a:cubicBezTo>
                    <a:cubicBezTo>
                      <a:pt x="706" y="990"/>
                      <a:pt x="755" y="783"/>
                      <a:pt x="747" y="645"/>
                    </a:cubicBezTo>
                    <a:cubicBezTo>
                      <a:pt x="747" y="517"/>
                      <a:pt x="748" y="464"/>
                      <a:pt x="747" y="411"/>
                    </a:cubicBezTo>
                    <a:cubicBezTo>
                      <a:pt x="738" y="163"/>
                      <a:pt x="622" y="8"/>
                      <a:pt x="440" y="1"/>
                    </a:cubicBezTo>
                    <a:cubicBezTo>
                      <a:pt x="436" y="1"/>
                      <a:pt x="431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14268;p70">
                <a:extLst>
                  <a:ext uri="{FF2B5EF4-FFF2-40B4-BE49-F238E27FC236}">
                    <a16:creationId xmlns:a16="http://schemas.microsoft.com/office/drawing/2014/main" id="{AEEDCF44-90CE-A47A-4030-B87B3684D097}"/>
                  </a:ext>
                </a:extLst>
              </p:cNvPr>
              <p:cNvSpPr/>
              <p:nvPr/>
            </p:nvSpPr>
            <p:spPr>
              <a:xfrm>
                <a:off x="1092490" y="2257091"/>
                <a:ext cx="30481" cy="3832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49" extrusionOk="0">
                    <a:moveTo>
                      <a:pt x="753" y="1"/>
                    </a:moveTo>
                    <a:cubicBezTo>
                      <a:pt x="648" y="1"/>
                      <a:pt x="534" y="60"/>
                      <a:pt x="471" y="165"/>
                    </a:cubicBezTo>
                    <a:cubicBezTo>
                      <a:pt x="335" y="390"/>
                      <a:pt x="209" y="621"/>
                      <a:pt x="94" y="858"/>
                    </a:cubicBezTo>
                    <a:cubicBezTo>
                      <a:pt x="0" y="1050"/>
                      <a:pt x="47" y="1210"/>
                      <a:pt x="196" y="1305"/>
                    </a:cubicBezTo>
                    <a:cubicBezTo>
                      <a:pt x="243" y="1334"/>
                      <a:pt x="294" y="1349"/>
                      <a:pt x="347" y="1349"/>
                    </a:cubicBezTo>
                    <a:cubicBezTo>
                      <a:pt x="451" y="1349"/>
                      <a:pt x="557" y="1293"/>
                      <a:pt x="634" y="1179"/>
                    </a:cubicBezTo>
                    <a:cubicBezTo>
                      <a:pt x="776" y="969"/>
                      <a:pt x="897" y="748"/>
                      <a:pt x="1019" y="526"/>
                    </a:cubicBezTo>
                    <a:cubicBezTo>
                      <a:pt x="1050" y="472"/>
                      <a:pt x="1051" y="404"/>
                      <a:pt x="1063" y="359"/>
                    </a:cubicBezTo>
                    <a:cubicBezTo>
                      <a:pt x="1073" y="182"/>
                      <a:pt x="988" y="81"/>
                      <a:pt x="854" y="21"/>
                    </a:cubicBezTo>
                    <a:cubicBezTo>
                      <a:pt x="823" y="7"/>
                      <a:pt x="789" y="1"/>
                      <a:pt x="7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14269;p70">
                <a:extLst>
                  <a:ext uri="{FF2B5EF4-FFF2-40B4-BE49-F238E27FC236}">
                    <a16:creationId xmlns:a16="http://schemas.microsoft.com/office/drawing/2014/main" id="{888CDC42-9BCC-DE0F-66C2-F2D8188F9C33}"/>
                  </a:ext>
                </a:extLst>
              </p:cNvPr>
              <p:cNvSpPr/>
              <p:nvPr/>
            </p:nvSpPr>
            <p:spPr>
              <a:xfrm>
                <a:off x="948119" y="2077039"/>
                <a:ext cx="41276" cy="24629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867" extrusionOk="0">
                    <a:moveTo>
                      <a:pt x="397" y="1"/>
                    </a:moveTo>
                    <a:cubicBezTo>
                      <a:pt x="190" y="2"/>
                      <a:pt x="82" y="84"/>
                      <a:pt x="40" y="247"/>
                    </a:cubicBezTo>
                    <a:cubicBezTo>
                      <a:pt x="0" y="399"/>
                      <a:pt x="48" y="531"/>
                      <a:pt x="192" y="591"/>
                    </a:cubicBezTo>
                    <a:cubicBezTo>
                      <a:pt x="485" y="713"/>
                      <a:pt x="787" y="810"/>
                      <a:pt x="1102" y="863"/>
                    </a:cubicBezTo>
                    <a:cubicBezTo>
                      <a:pt x="1119" y="866"/>
                      <a:pt x="1135" y="867"/>
                      <a:pt x="1150" y="867"/>
                    </a:cubicBezTo>
                    <a:cubicBezTo>
                      <a:pt x="1265" y="867"/>
                      <a:pt x="1356" y="794"/>
                      <a:pt x="1400" y="674"/>
                    </a:cubicBezTo>
                    <a:cubicBezTo>
                      <a:pt x="1453" y="530"/>
                      <a:pt x="1423" y="378"/>
                      <a:pt x="1295" y="307"/>
                    </a:cubicBezTo>
                    <a:cubicBezTo>
                      <a:pt x="1007" y="149"/>
                      <a:pt x="691" y="56"/>
                      <a:pt x="3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4" name="Google Shape;14270;p70">
              <a:extLst>
                <a:ext uri="{FF2B5EF4-FFF2-40B4-BE49-F238E27FC236}">
                  <a16:creationId xmlns:a16="http://schemas.microsoft.com/office/drawing/2014/main" id="{B7BDBB94-12ED-3D77-558B-F3BFE29D9636}"/>
                </a:ext>
              </a:extLst>
            </p:cNvPr>
            <p:cNvSpPr/>
            <p:nvPr/>
          </p:nvSpPr>
          <p:spPr>
            <a:xfrm>
              <a:off x="1655089" y="1941872"/>
              <a:ext cx="94370" cy="41532"/>
            </a:xfrm>
            <a:custGeom>
              <a:avLst/>
              <a:gdLst/>
              <a:ahLst/>
              <a:cxnLst/>
              <a:rect l="l" t="t" r="r" b="b"/>
              <a:pathLst>
                <a:path w="3322" h="1462" extrusionOk="0">
                  <a:moveTo>
                    <a:pt x="2674" y="0"/>
                  </a:moveTo>
                  <a:cubicBezTo>
                    <a:pt x="2529" y="0"/>
                    <a:pt x="2383" y="32"/>
                    <a:pt x="2240" y="72"/>
                  </a:cubicBezTo>
                  <a:cubicBezTo>
                    <a:pt x="2126" y="105"/>
                    <a:pt x="2013" y="123"/>
                    <a:pt x="1903" y="123"/>
                  </a:cubicBezTo>
                  <a:cubicBezTo>
                    <a:pt x="1859" y="123"/>
                    <a:pt x="1816" y="120"/>
                    <a:pt x="1772" y="115"/>
                  </a:cubicBezTo>
                  <a:cubicBezTo>
                    <a:pt x="1721" y="108"/>
                    <a:pt x="1670" y="104"/>
                    <a:pt x="1621" y="104"/>
                  </a:cubicBezTo>
                  <a:cubicBezTo>
                    <a:pt x="1461" y="104"/>
                    <a:pt x="1314" y="143"/>
                    <a:pt x="1178" y="239"/>
                  </a:cubicBezTo>
                  <a:cubicBezTo>
                    <a:pt x="1104" y="290"/>
                    <a:pt x="1029" y="313"/>
                    <a:pt x="947" y="313"/>
                  </a:cubicBezTo>
                  <a:cubicBezTo>
                    <a:pt x="934" y="313"/>
                    <a:pt x="922" y="313"/>
                    <a:pt x="909" y="312"/>
                  </a:cubicBezTo>
                  <a:cubicBezTo>
                    <a:pt x="876" y="308"/>
                    <a:pt x="844" y="307"/>
                    <a:pt x="812" y="307"/>
                  </a:cubicBezTo>
                  <a:cubicBezTo>
                    <a:pt x="568" y="307"/>
                    <a:pt x="350" y="403"/>
                    <a:pt x="134" y="512"/>
                  </a:cubicBezTo>
                  <a:cubicBezTo>
                    <a:pt x="45" y="559"/>
                    <a:pt x="1" y="622"/>
                    <a:pt x="2" y="710"/>
                  </a:cubicBezTo>
                  <a:cubicBezTo>
                    <a:pt x="5" y="827"/>
                    <a:pt x="1" y="943"/>
                    <a:pt x="43" y="1056"/>
                  </a:cubicBezTo>
                  <a:cubicBezTo>
                    <a:pt x="146" y="1331"/>
                    <a:pt x="344" y="1462"/>
                    <a:pt x="603" y="1462"/>
                  </a:cubicBezTo>
                  <a:cubicBezTo>
                    <a:pt x="659" y="1462"/>
                    <a:pt x="718" y="1456"/>
                    <a:pt x="779" y="1444"/>
                  </a:cubicBezTo>
                  <a:cubicBezTo>
                    <a:pt x="1014" y="1395"/>
                    <a:pt x="1099" y="1193"/>
                    <a:pt x="1256" y="1061"/>
                  </a:cubicBezTo>
                  <a:cubicBezTo>
                    <a:pt x="1354" y="1154"/>
                    <a:pt x="1439" y="1232"/>
                    <a:pt x="1523" y="1313"/>
                  </a:cubicBezTo>
                  <a:cubicBezTo>
                    <a:pt x="1604" y="1393"/>
                    <a:pt x="1694" y="1433"/>
                    <a:pt x="1780" y="1433"/>
                  </a:cubicBezTo>
                  <a:cubicBezTo>
                    <a:pt x="1891" y="1433"/>
                    <a:pt x="1996" y="1368"/>
                    <a:pt x="2070" y="1239"/>
                  </a:cubicBezTo>
                  <a:cubicBezTo>
                    <a:pt x="2138" y="1122"/>
                    <a:pt x="2196" y="998"/>
                    <a:pt x="2266" y="862"/>
                  </a:cubicBezTo>
                  <a:cubicBezTo>
                    <a:pt x="2377" y="916"/>
                    <a:pt x="2443" y="987"/>
                    <a:pt x="2517" y="1042"/>
                  </a:cubicBezTo>
                  <a:cubicBezTo>
                    <a:pt x="2612" y="1115"/>
                    <a:pt x="2729" y="1150"/>
                    <a:pt x="2843" y="1150"/>
                  </a:cubicBezTo>
                  <a:cubicBezTo>
                    <a:pt x="2986" y="1150"/>
                    <a:pt x="3124" y="1095"/>
                    <a:pt x="3206" y="993"/>
                  </a:cubicBezTo>
                  <a:cubicBezTo>
                    <a:pt x="3321" y="851"/>
                    <a:pt x="3321" y="281"/>
                    <a:pt x="3205" y="170"/>
                  </a:cubicBezTo>
                  <a:cubicBezTo>
                    <a:pt x="3175" y="142"/>
                    <a:pt x="3128" y="133"/>
                    <a:pt x="3093" y="112"/>
                  </a:cubicBezTo>
                  <a:cubicBezTo>
                    <a:pt x="2956" y="30"/>
                    <a:pt x="2815" y="0"/>
                    <a:pt x="2674" y="0"/>
                  </a:cubicBezTo>
                  <a:close/>
                </a:path>
              </a:pathLst>
            </a:custGeom>
            <a:solidFill>
              <a:srgbClr val="F4CCCC"/>
            </a:solidFill>
            <a:ln w="9525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14271;p70">
              <a:extLst>
                <a:ext uri="{FF2B5EF4-FFF2-40B4-BE49-F238E27FC236}">
                  <a16:creationId xmlns:a16="http://schemas.microsoft.com/office/drawing/2014/main" id="{9F8E71B3-DDCE-9FC7-BE34-A5B0308FC954}"/>
                </a:ext>
              </a:extLst>
            </p:cNvPr>
            <p:cNvSpPr/>
            <p:nvPr/>
          </p:nvSpPr>
          <p:spPr>
            <a:xfrm>
              <a:off x="1886389" y="1749519"/>
              <a:ext cx="420516" cy="493921"/>
            </a:xfrm>
            <a:custGeom>
              <a:avLst/>
              <a:gdLst/>
              <a:ahLst/>
              <a:cxnLst/>
              <a:rect l="l" t="t" r="r" b="b"/>
              <a:pathLst>
                <a:path w="14803" h="17387" extrusionOk="0">
                  <a:moveTo>
                    <a:pt x="5141" y="0"/>
                  </a:moveTo>
                  <a:cubicBezTo>
                    <a:pt x="5004" y="0"/>
                    <a:pt x="4864" y="15"/>
                    <a:pt x="4720" y="47"/>
                  </a:cubicBezTo>
                  <a:cubicBezTo>
                    <a:pt x="4481" y="101"/>
                    <a:pt x="4240" y="139"/>
                    <a:pt x="4011" y="216"/>
                  </a:cubicBezTo>
                  <a:cubicBezTo>
                    <a:pt x="3124" y="510"/>
                    <a:pt x="2324" y="935"/>
                    <a:pt x="1674" y="1640"/>
                  </a:cubicBezTo>
                  <a:cubicBezTo>
                    <a:pt x="771" y="2619"/>
                    <a:pt x="320" y="3771"/>
                    <a:pt x="196" y="5080"/>
                  </a:cubicBezTo>
                  <a:cubicBezTo>
                    <a:pt x="114" y="5949"/>
                    <a:pt x="269" y="6796"/>
                    <a:pt x="422" y="7642"/>
                  </a:cubicBezTo>
                  <a:cubicBezTo>
                    <a:pt x="540" y="8300"/>
                    <a:pt x="535" y="8931"/>
                    <a:pt x="162" y="9515"/>
                  </a:cubicBezTo>
                  <a:cubicBezTo>
                    <a:pt x="124" y="9578"/>
                    <a:pt x="90" y="9644"/>
                    <a:pt x="59" y="9714"/>
                  </a:cubicBezTo>
                  <a:cubicBezTo>
                    <a:pt x="20" y="9805"/>
                    <a:pt x="1" y="9903"/>
                    <a:pt x="72" y="9983"/>
                  </a:cubicBezTo>
                  <a:cubicBezTo>
                    <a:pt x="112" y="10030"/>
                    <a:pt x="163" y="10045"/>
                    <a:pt x="216" y="10045"/>
                  </a:cubicBezTo>
                  <a:cubicBezTo>
                    <a:pt x="257" y="10045"/>
                    <a:pt x="300" y="10036"/>
                    <a:pt x="341" y="10027"/>
                  </a:cubicBezTo>
                  <a:cubicBezTo>
                    <a:pt x="403" y="10016"/>
                    <a:pt x="460" y="9985"/>
                    <a:pt x="520" y="9962"/>
                  </a:cubicBezTo>
                  <a:cubicBezTo>
                    <a:pt x="669" y="9905"/>
                    <a:pt x="816" y="9849"/>
                    <a:pt x="965" y="9792"/>
                  </a:cubicBezTo>
                  <a:cubicBezTo>
                    <a:pt x="1044" y="9763"/>
                    <a:pt x="1097" y="9745"/>
                    <a:pt x="1137" y="9745"/>
                  </a:cubicBezTo>
                  <a:cubicBezTo>
                    <a:pt x="1202" y="9745"/>
                    <a:pt x="1232" y="9791"/>
                    <a:pt x="1281" y="9905"/>
                  </a:cubicBezTo>
                  <a:cubicBezTo>
                    <a:pt x="1449" y="10307"/>
                    <a:pt x="1639" y="10694"/>
                    <a:pt x="1849" y="11076"/>
                  </a:cubicBezTo>
                  <a:cubicBezTo>
                    <a:pt x="2175" y="11669"/>
                    <a:pt x="2595" y="12182"/>
                    <a:pt x="3125" y="12605"/>
                  </a:cubicBezTo>
                  <a:cubicBezTo>
                    <a:pt x="3546" y="12939"/>
                    <a:pt x="4012" y="13105"/>
                    <a:pt x="4520" y="13105"/>
                  </a:cubicBezTo>
                  <a:cubicBezTo>
                    <a:pt x="4649" y="13105"/>
                    <a:pt x="4782" y="13094"/>
                    <a:pt x="4917" y="13073"/>
                  </a:cubicBezTo>
                  <a:cubicBezTo>
                    <a:pt x="5116" y="13040"/>
                    <a:pt x="5318" y="13010"/>
                    <a:pt x="5508" y="12942"/>
                  </a:cubicBezTo>
                  <a:cubicBezTo>
                    <a:pt x="5558" y="12925"/>
                    <a:pt x="5599" y="12916"/>
                    <a:pt x="5635" y="12916"/>
                  </a:cubicBezTo>
                  <a:cubicBezTo>
                    <a:pt x="5737" y="12916"/>
                    <a:pt x="5794" y="12983"/>
                    <a:pt x="5850" y="13101"/>
                  </a:cubicBezTo>
                  <a:cubicBezTo>
                    <a:pt x="5974" y="13358"/>
                    <a:pt x="6140" y="13598"/>
                    <a:pt x="6256" y="13857"/>
                  </a:cubicBezTo>
                  <a:cubicBezTo>
                    <a:pt x="6384" y="14141"/>
                    <a:pt x="6561" y="14406"/>
                    <a:pt x="6666" y="14701"/>
                  </a:cubicBezTo>
                  <a:cubicBezTo>
                    <a:pt x="6506" y="14744"/>
                    <a:pt x="6473" y="14832"/>
                    <a:pt x="6481" y="15073"/>
                  </a:cubicBezTo>
                  <a:cubicBezTo>
                    <a:pt x="6487" y="15209"/>
                    <a:pt x="6518" y="15345"/>
                    <a:pt x="6537" y="15481"/>
                  </a:cubicBezTo>
                  <a:cubicBezTo>
                    <a:pt x="6601" y="15988"/>
                    <a:pt x="6662" y="16493"/>
                    <a:pt x="6725" y="16998"/>
                  </a:cubicBezTo>
                  <a:cubicBezTo>
                    <a:pt x="7554" y="17252"/>
                    <a:pt x="8418" y="17386"/>
                    <a:pt x="9283" y="17386"/>
                  </a:cubicBezTo>
                  <a:cubicBezTo>
                    <a:pt x="9286" y="17386"/>
                    <a:pt x="9290" y="17386"/>
                    <a:pt x="9294" y="17386"/>
                  </a:cubicBezTo>
                  <a:cubicBezTo>
                    <a:pt x="10396" y="17386"/>
                    <a:pt x="11500" y="17166"/>
                    <a:pt x="12511" y="16722"/>
                  </a:cubicBezTo>
                  <a:cubicBezTo>
                    <a:pt x="13257" y="16395"/>
                    <a:pt x="13945" y="15945"/>
                    <a:pt x="14545" y="15396"/>
                  </a:cubicBezTo>
                  <a:cubicBezTo>
                    <a:pt x="14551" y="15301"/>
                    <a:pt x="14554" y="15203"/>
                    <a:pt x="14561" y="15108"/>
                  </a:cubicBezTo>
                  <a:cubicBezTo>
                    <a:pt x="14602" y="14471"/>
                    <a:pt x="14673" y="13839"/>
                    <a:pt x="14758" y="13208"/>
                  </a:cubicBezTo>
                  <a:cubicBezTo>
                    <a:pt x="14803" y="12896"/>
                    <a:pt x="14793" y="12829"/>
                    <a:pt x="14563" y="12829"/>
                  </a:cubicBezTo>
                  <a:cubicBezTo>
                    <a:pt x="14515" y="12829"/>
                    <a:pt x="14458" y="12832"/>
                    <a:pt x="14391" y="12836"/>
                  </a:cubicBezTo>
                  <a:cubicBezTo>
                    <a:pt x="13850" y="12871"/>
                    <a:pt x="13310" y="12914"/>
                    <a:pt x="12767" y="12925"/>
                  </a:cubicBezTo>
                  <a:cubicBezTo>
                    <a:pt x="12710" y="12927"/>
                    <a:pt x="12656" y="12932"/>
                    <a:pt x="12602" y="12942"/>
                  </a:cubicBezTo>
                  <a:cubicBezTo>
                    <a:pt x="12586" y="12895"/>
                    <a:pt x="12567" y="12842"/>
                    <a:pt x="12538" y="12776"/>
                  </a:cubicBezTo>
                  <a:cubicBezTo>
                    <a:pt x="12304" y="12219"/>
                    <a:pt x="12099" y="11650"/>
                    <a:pt x="11899" y="11081"/>
                  </a:cubicBezTo>
                  <a:cubicBezTo>
                    <a:pt x="11524" y="10020"/>
                    <a:pt x="11120" y="8974"/>
                    <a:pt x="10713" y="7925"/>
                  </a:cubicBezTo>
                  <a:cubicBezTo>
                    <a:pt x="10354" y="7006"/>
                    <a:pt x="10036" y="6073"/>
                    <a:pt x="9663" y="5161"/>
                  </a:cubicBezTo>
                  <a:cubicBezTo>
                    <a:pt x="9263" y="4191"/>
                    <a:pt x="8900" y="3205"/>
                    <a:pt x="8330" y="2314"/>
                  </a:cubicBezTo>
                  <a:cubicBezTo>
                    <a:pt x="7830" y="1531"/>
                    <a:pt x="7246" y="846"/>
                    <a:pt x="6426" y="392"/>
                  </a:cubicBezTo>
                  <a:cubicBezTo>
                    <a:pt x="6020" y="166"/>
                    <a:pt x="5599" y="0"/>
                    <a:pt x="5141" y="0"/>
                  </a:cubicBezTo>
                  <a:close/>
                </a:path>
              </a:pathLst>
            </a:custGeom>
            <a:solidFill>
              <a:srgbClr val="F4CCCC"/>
            </a:solidFill>
            <a:ln w="9525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14272;p70">
              <a:extLst>
                <a:ext uri="{FF2B5EF4-FFF2-40B4-BE49-F238E27FC236}">
                  <a16:creationId xmlns:a16="http://schemas.microsoft.com/office/drawing/2014/main" id="{A3E03058-4D55-ED3E-E30E-7F0AB01F3C75}"/>
                </a:ext>
              </a:extLst>
            </p:cNvPr>
            <p:cNvSpPr/>
            <p:nvPr/>
          </p:nvSpPr>
          <p:spPr>
            <a:xfrm>
              <a:off x="2083344" y="1899231"/>
              <a:ext cx="105619" cy="89540"/>
            </a:xfrm>
            <a:custGeom>
              <a:avLst/>
              <a:gdLst/>
              <a:ahLst/>
              <a:cxnLst/>
              <a:rect l="l" t="t" r="r" b="b"/>
              <a:pathLst>
                <a:path w="3718" h="3152" extrusionOk="0">
                  <a:moveTo>
                    <a:pt x="2771" y="1"/>
                  </a:moveTo>
                  <a:cubicBezTo>
                    <a:pt x="2712" y="1"/>
                    <a:pt x="2646" y="12"/>
                    <a:pt x="2571" y="33"/>
                  </a:cubicBezTo>
                  <a:cubicBezTo>
                    <a:pt x="1808" y="250"/>
                    <a:pt x="1065" y="540"/>
                    <a:pt x="266" y="630"/>
                  </a:cubicBezTo>
                  <a:cubicBezTo>
                    <a:pt x="70" y="654"/>
                    <a:pt x="1" y="789"/>
                    <a:pt x="68" y="977"/>
                  </a:cubicBezTo>
                  <a:cubicBezTo>
                    <a:pt x="93" y="1047"/>
                    <a:pt x="139" y="1109"/>
                    <a:pt x="178" y="1172"/>
                  </a:cubicBezTo>
                  <a:cubicBezTo>
                    <a:pt x="336" y="1423"/>
                    <a:pt x="500" y="1669"/>
                    <a:pt x="649" y="1926"/>
                  </a:cubicBezTo>
                  <a:cubicBezTo>
                    <a:pt x="855" y="2281"/>
                    <a:pt x="1109" y="2583"/>
                    <a:pt x="1446" y="2821"/>
                  </a:cubicBezTo>
                  <a:cubicBezTo>
                    <a:pt x="1744" y="3034"/>
                    <a:pt x="2070" y="3123"/>
                    <a:pt x="2401" y="3152"/>
                  </a:cubicBezTo>
                  <a:cubicBezTo>
                    <a:pt x="2739" y="3136"/>
                    <a:pt x="3024" y="3038"/>
                    <a:pt x="3299" y="2884"/>
                  </a:cubicBezTo>
                  <a:cubicBezTo>
                    <a:pt x="3598" y="2718"/>
                    <a:pt x="3717" y="2467"/>
                    <a:pt x="3685" y="2145"/>
                  </a:cubicBezTo>
                  <a:cubicBezTo>
                    <a:pt x="3619" y="1471"/>
                    <a:pt x="3368" y="848"/>
                    <a:pt x="3095" y="238"/>
                  </a:cubicBezTo>
                  <a:cubicBezTo>
                    <a:pt x="3019" y="70"/>
                    <a:pt x="2917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14273;p70">
              <a:extLst>
                <a:ext uri="{FF2B5EF4-FFF2-40B4-BE49-F238E27FC236}">
                  <a16:creationId xmlns:a16="http://schemas.microsoft.com/office/drawing/2014/main" id="{C4648138-FFCC-136F-E1D4-E945C5361BF8}"/>
                </a:ext>
              </a:extLst>
            </p:cNvPr>
            <p:cNvSpPr/>
            <p:nvPr/>
          </p:nvSpPr>
          <p:spPr>
            <a:xfrm>
              <a:off x="1911588" y="1840710"/>
              <a:ext cx="245526" cy="87239"/>
            </a:xfrm>
            <a:custGeom>
              <a:avLst/>
              <a:gdLst/>
              <a:ahLst/>
              <a:cxnLst/>
              <a:rect l="l" t="t" r="r" b="b"/>
              <a:pathLst>
                <a:path w="8643" h="3071" extrusionOk="0">
                  <a:moveTo>
                    <a:pt x="7813" y="0"/>
                  </a:moveTo>
                  <a:cubicBezTo>
                    <a:pt x="7745" y="0"/>
                    <a:pt x="7665" y="9"/>
                    <a:pt x="7566" y="23"/>
                  </a:cubicBezTo>
                  <a:cubicBezTo>
                    <a:pt x="6359" y="200"/>
                    <a:pt x="5234" y="651"/>
                    <a:pt x="4104" y="1073"/>
                  </a:cubicBezTo>
                  <a:cubicBezTo>
                    <a:pt x="3397" y="1335"/>
                    <a:pt x="2707" y="1633"/>
                    <a:pt x="2012" y="1922"/>
                  </a:cubicBezTo>
                  <a:cubicBezTo>
                    <a:pt x="1403" y="2176"/>
                    <a:pt x="785" y="2398"/>
                    <a:pt x="196" y="2694"/>
                  </a:cubicBezTo>
                  <a:cubicBezTo>
                    <a:pt x="97" y="2744"/>
                    <a:pt x="0" y="2793"/>
                    <a:pt x="34" y="2929"/>
                  </a:cubicBezTo>
                  <a:cubicBezTo>
                    <a:pt x="60" y="3041"/>
                    <a:pt x="149" y="3059"/>
                    <a:pt x="238" y="3059"/>
                  </a:cubicBezTo>
                  <a:cubicBezTo>
                    <a:pt x="246" y="3059"/>
                    <a:pt x="254" y="3059"/>
                    <a:pt x="261" y="3059"/>
                  </a:cubicBezTo>
                  <a:cubicBezTo>
                    <a:pt x="277" y="3058"/>
                    <a:pt x="292" y="3058"/>
                    <a:pt x="308" y="3058"/>
                  </a:cubicBezTo>
                  <a:cubicBezTo>
                    <a:pt x="429" y="3058"/>
                    <a:pt x="551" y="3070"/>
                    <a:pt x="673" y="3070"/>
                  </a:cubicBezTo>
                  <a:cubicBezTo>
                    <a:pt x="778" y="3070"/>
                    <a:pt x="883" y="3061"/>
                    <a:pt x="989" y="3027"/>
                  </a:cubicBezTo>
                  <a:cubicBezTo>
                    <a:pt x="1126" y="2983"/>
                    <a:pt x="1282" y="2993"/>
                    <a:pt x="1430" y="2979"/>
                  </a:cubicBezTo>
                  <a:cubicBezTo>
                    <a:pt x="1430" y="2983"/>
                    <a:pt x="1430" y="2986"/>
                    <a:pt x="1434" y="2988"/>
                  </a:cubicBezTo>
                  <a:cubicBezTo>
                    <a:pt x="1481" y="2988"/>
                    <a:pt x="1529" y="2990"/>
                    <a:pt x="1575" y="2990"/>
                  </a:cubicBezTo>
                  <a:cubicBezTo>
                    <a:pt x="1603" y="2990"/>
                    <a:pt x="1631" y="2989"/>
                    <a:pt x="1658" y="2986"/>
                  </a:cubicBezTo>
                  <a:cubicBezTo>
                    <a:pt x="2311" y="2901"/>
                    <a:pt x="2965" y="2836"/>
                    <a:pt x="3616" y="2735"/>
                  </a:cubicBezTo>
                  <a:cubicBezTo>
                    <a:pt x="3993" y="2676"/>
                    <a:pt x="4363" y="2593"/>
                    <a:pt x="4743" y="2541"/>
                  </a:cubicBezTo>
                  <a:cubicBezTo>
                    <a:pt x="5078" y="2497"/>
                    <a:pt x="5419" y="2510"/>
                    <a:pt x="5752" y="2426"/>
                  </a:cubicBezTo>
                  <a:cubicBezTo>
                    <a:pt x="6162" y="2324"/>
                    <a:pt x="6582" y="2254"/>
                    <a:pt x="6994" y="2161"/>
                  </a:cubicBezTo>
                  <a:cubicBezTo>
                    <a:pt x="7440" y="2061"/>
                    <a:pt x="7885" y="1958"/>
                    <a:pt x="8325" y="1839"/>
                  </a:cubicBezTo>
                  <a:cubicBezTo>
                    <a:pt x="8607" y="1764"/>
                    <a:pt x="8643" y="1688"/>
                    <a:pt x="8614" y="1403"/>
                  </a:cubicBezTo>
                  <a:cubicBezTo>
                    <a:pt x="8577" y="1027"/>
                    <a:pt x="8431" y="686"/>
                    <a:pt x="8260" y="355"/>
                  </a:cubicBezTo>
                  <a:cubicBezTo>
                    <a:pt x="8118" y="85"/>
                    <a:pt x="8025" y="0"/>
                    <a:pt x="7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14274;p70">
              <a:extLst>
                <a:ext uri="{FF2B5EF4-FFF2-40B4-BE49-F238E27FC236}">
                  <a16:creationId xmlns:a16="http://schemas.microsoft.com/office/drawing/2014/main" id="{E91EA1E9-1181-9E5B-33D6-1E9C91440021}"/>
                </a:ext>
              </a:extLst>
            </p:cNvPr>
            <p:cNvSpPr/>
            <p:nvPr/>
          </p:nvSpPr>
          <p:spPr>
            <a:xfrm>
              <a:off x="1882071" y="1808694"/>
              <a:ext cx="366599" cy="126328"/>
            </a:xfrm>
            <a:custGeom>
              <a:avLst/>
              <a:gdLst/>
              <a:ahLst/>
              <a:cxnLst/>
              <a:rect l="l" t="t" r="r" b="b"/>
              <a:pathLst>
                <a:path w="12905" h="4447" extrusionOk="0">
                  <a:moveTo>
                    <a:pt x="7800" y="1"/>
                  </a:moveTo>
                  <a:cubicBezTo>
                    <a:pt x="7749" y="1"/>
                    <a:pt x="7699" y="2"/>
                    <a:pt x="7648" y="5"/>
                  </a:cubicBezTo>
                  <a:cubicBezTo>
                    <a:pt x="7116" y="37"/>
                    <a:pt x="6595" y="129"/>
                    <a:pt x="6073" y="227"/>
                  </a:cubicBezTo>
                  <a:cubicBezTo>
                    <a:pt x="5489" y="336"/>
                    <a:pt x="4914" y="476"/>
                    <a:pt x="4355" y="682"/>
                  </a:cubicBezTo>
                  <a:cubicBezTo>
                    <a:pt x="3548" y="978"/>
                    <a:pt x="2760" y="1317"/>
                    <a:pt x="2002" y="1723"/>
                  </a:cubicBezTo>
                  <a:cubicBezTo>
                    <a:pt x="1384" y="2055"/>
                    <a:pt x="801" y="2435"/>
                    <a:pt x="279" y="2913"/>
                  </a:cubicBezTo>
                  <a:cubicBezTo>
                    <a:pt x="70" y="3103"/>
                    <a:pt x="1" y="3340"/>
                    <a:pt x="4" y="3595"/>
                  </a:cubicBezTo>
                  <a:cubicBezTo>
                    <a:pt x="8" y="3815"/>
                    <a:pt x="59" y="4037"/>
                    <a:pt x="113" y="4254"/>
                  </a:cubicBezTo>
                  <a:cubicBezTo>
                    <a:pt x="145" y="4385"/>
                    <a:pt x="204" y="4446"/>
                    <a:pt x="297" y="4446"/>
                  </a:cubicBezTo>
                  <a:cubicBezTo>
                    <a:pt x="340" y="4446"/>
                    <a:pt x="391" y="4433"/>
                    <a:pt x="449" y="4408"/>
                  </a:cubicBezTo>
                  <a:cubicBezTo>
                    <a:pt x="564" y="4359"/>
                    <a:pt x="670" y="4283"/>
                    <a:pt x="787" y="4231"/>
                  </a:cubicBezTo>
                  <a:cubicBezTo>
                    <a:pt x="2180" y="3576"/>
                    <a:pt x="3607" y="3008"/>
                    <a:pt x="5053" y="2488"/>
                  </a:cubicBezTo>
                  <a:cubicBezTo>
                    <a:pt x="6150" y="2092"/>
                    <a:pt x="7249" y="1706"/>
                    <a:pt x="8390" y="1447"/>
                  </a:cubicBezTo>
                  <a:cubicBezTo>
                    <a:pt x="8559" y="1408"/>
                    <a:pt x="8673" y="1382"/>
                    <a:pt x="8756" y="1382"/>
                  </a:cubicBezTo>
                  <a:cubicBezTo>
                    <a:pt x="8924" y="1382"/>
                    <a:pt x="8962" y="1491"/>
                    <a:pt x="9075" y="1832"/>
                  </a:cubicBezTo>
                  <a:cubicBezTo>
                    <a:pt x="9493" y="3106"/>
                    <a:pt x="10424" y="3878"/>
                    <a:pt x="11594" y="4415"/>
                  </a:cubicBezTo>
                  <a:cubicBezTo>
                    <a:pt x="11633" y="4433"/>
                    <a:pt x="11674" y="4444"/>
                    <a:pt x="11714" y="4444"/>
                  </a:cubicBezTo>
                  <a:cubicBezTo>
                    <a:pt x="11766" y="4444"/>
                    <a:pt x="11815" y="4426"/>
                    <a:pt x="11858" y="4377"/>
                  </a:cubicBezTo>
                  <a:cubicBezTo>
                    <a:pt x="11921" y="4303"/>
                    <a:pt x="11919" y="4215"/>
                    <a:pt x="11875" y="4137"/>
                  </a:cubicBezTo>
                  <a:cubicBezTo>
                    <a:pt x="11642" y="3723"/>
                    <a:pt x="11462" y="3281"/>
                    <a:pt x="11153" y="2908"/>
                  </a:cubicBezTo>
                  <a:cubicBezTo>
                    <a:pt x="10919" y="2624"/>
                    <a:pt x="10676" y="2347"/>
                    <a:pt x="10426" y="2068"/>
                  </a:cubicBezTo>
                  <a:lnTo>
                    <a:pt x="10426" y="2068"/>
                  </a:lnTo>
                  <a:cubicBezTo>
                    <a:pt x="10841" y="2186"/>
                    <a:pt x="11259" y="2188"/>
                    <a:pt x="11668" y="2249"/>
                  </a:cubicBezTo>
                  <a:cubicBezTo>
                    <a:pt x="11821" y="2273"/>
                    <a:pt x="11975" y="2281"/>
                    <a:pt x="12130" y="2281"/>
                  </a:cubicBezTo>
                  <a:cubicBezTo>
                    <a:pt x="12305" y="2281"/>
                    <a:pt x="12480" y="2271"/>
                    <a:pt x="12653" y="2261"/>
                  </a:cubicBezTo>
                  <a:cubicBezTo>
                    <a:pt x="12751" y="2255"/>
                    <a:pt x="12852" y="2225"/>
                    <a:pt x="12879" y="2115"/>
                  </a:cubicBezTo>
                  <a:cubicBezTo>
                    <a:pt x="12904" y="2014"/>
                    <a:pt x="12852" y="1942"/>
                    <a:pt x="12773" y="1871"/>
                  </a:cubicBezTo>
                  <a:cubicBezTo>
                    <a:pt x="12611" y="1726"/>
                    <a:pt x="12422" y="1627"/>
                    <a:pt x="12241" y="1523"/>
                  </a:cubicBezTo>
                  <a:cubicBezTo>
                    <a:pt x="11590" y="1147"/>
                    <a:pt x="10912" y="906"/>
                    <a:pt x="10189" y="906"/>
                  </a:cubicBezTo>
                  <a:cubicBezTo>
                    <a:pt x="9943" y="906"/>
                    <a:pt x="9692" y="934"/>
                    <a:pt x="9435" y="994"/>
                  </a:cubicBezTo>
                  <a:cubicBezTo>
                    <a:pt x="9402" y="1001"/>
                    <a:pt x="9373" y="1006"/>
                    <a:pt x="9346" y="1006"/>
                  </a:cubicBezTo>
                  <a:cubicBezTo>
                    <a:pt x="9265" y="1006"/>
                    <a:pt x="9207" y="967"/>
                    <a:pt x="9163" y="861"/>
                  </a:cubicBezTo>
                  <a:cubicBezTo>
                    <a:pt x="9070" y="648"/>
                    <a:pt x="8944" y="449"/>
                    <a:pt x="8838" y="242"/>
                  </a:cubicBezTo>
                  <a:cubicBezTo>
                    <a:pt x="8774" y="119"/>
                    <a:pt x="8676" y="44"/>
                    <a:pt x="8538" y="41"/>
                  </a:cubicBezTo>
                  <a:cubicBezTo>
                    <a:pt x="8291" y="33"/>
                    <a:pt x="8047" y="1"/>
                    <a:pt x="7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14275;p70">
              <a:extLst>
                <a:ext uri="{FF2B5EF4-FFF2-40B4-BE49-F238E27FC236}">
                  <a16:creationId xmlns:a16="http://schemas.microsoft.com/office/drawing/2014/main" id="{1438F93F-BFC5-3EAF-CB6D-659F54967C69}"/>
                </a:ext>
              </a:extLst>
            </p:cNvPr>
            <p:cNvSpPr/>
            <p:nvPr/>
          </p:nvSpPr>
          <p:spPr>
            <a:xfrm>
              <a:off x="1918633" y="1926248"/>
              <a:ext cx="248026" cy="259730"/>
            </a:xfrm>
            <a:custGeom>
              <a:avLst/>
              <a:gdLst/>
              <a:ahLst/>
              <a:cxnLst/>
              <a:rect l="l" t="t" r="r" b="b"/>
              <a:pathLst>
                <a:path w="8731" h="9143" extrusionOk="0">
                  <a:moveTo>
                    <a:pt x="4004" y="1"/>
                  </a:moveTo>
                  <a:cubicBezTo>
                    <a:pt x="3922" y="1"/>
                    <a:pt x="3815" y="31"/>
                    <a:pt x="3659" y="80"/>
                  </a:cubicBezTo>
                  <a:cubicBezTo>
                    <a:pt x="3617" y="93"/>
                    <a:pt x="3575" y="101"/>
                    <a:pt x="3537" y="117"/>
                  </a:cubicBezTo>
                  <a:cubicBezTo>
                    <a:pt x="3298" y="211"/>
                    <a:pt x="3268" y="280"/>
                    <a:pt x="3352" y="533"/>
                  </a:cubicBezTo>
                  <a:cubicBezTo>
                    <a:pt x="3525" y="1055"/>
                    <a:pt x="3687" y="1582"/>
                    <a:pt x="3810" y="2121"/>
                  </a:cubicBezTo>
                  <a:cubicBezTo>
                    <a:pt x="3849" y="2280"/>
                    <a:pt x="3844" y="2435"/>
                    <a:pt x="3817" y="2594"/>
                  </a:cubicBezTo>
                  <a:cubicBezTo>
                    <a:pt x="3718" y="3199"/>
                    <a:pt x="3342" y="3622"/>
                    <a:pt x="2910" y="4012"/>
                  </a:cubicBezTo>
                  <a:cubicBezTo>
                    <a:pt x="2874" y="4046"/>
                    <a:pt x="2840" y="4060"/>
                    <a:pt x="2808" y="4060"/>
                  </a:cubicBezTo>
                  <a:cubicBezTo>
                    <a:pt x="2767" y="4060"/>
                    <a:pt x="2728" y="4038"/>
                    <a:pt x="2688" y="4002"/>
                  </a:cubicBezTo>
                  <a:cubicBezTo>
                    <a:pt x="2586" y="3910"/>
                    <a:pt x="2483" y="3818"/>
                    <a:pt x="2375" y="3733"/>
                  </a:cubicBezTo>
                  <a:cubicBezTo>
                    <a:pt x="2076" y="3501"/>
                    <a:pt x="1713" y="3394"/>
                    <a:pt x="1357" y="3394"/>
                  </a:cubicBezTo>
                  <a:cubicBezTo>
                    <a:pt x="1046" y="3394"/>
                    <a:pt x="741" y="3475"/>
                    <a:pt x="487" y="3628"/>
                  </a:cubicBezTo>
                  <a:cubicBezTo>
                    <a:pt x="100" y="3859"/>
                    <a:pt x="0" y="4306"/>
                    <a:pt x="268" y="4598"/>
                  </a:cubicBezTo>
                  <a:cubicBezTo>
                    <a:pt x="347" y="4684"/>
                    <a:pt x="427" y="4730"/>
                    <a:pt x="509" y="4730"/>
                  </a:cubicBezTo>
                  <a:cubicBezTo>
                    <a:pt x="575" y="4730"/>
                    <a:pt x="641" y="4701"/>
                    <a:pt x="710" y="4640"/>
                  </a:cubicBezTo>
                  <a:cubicBezTo>
                    <a:pt x="901" y="4469"/>
                    <a:pt x="1135" y="4391"/>
                    <a:pt x="1371" y="4353"/>
                  </a:cubicBezTo>
                  <a:cubicBezTo>
                    <a:pt x="1485" y="4335"/>
                    <a:pt x="1601" y="4321"/>
                    <a:pt x="1717" y="4321"/>
                  </a:cubicBezTo>
                  <a:cubicBezTo>
                    <a:pt x="1902" y="4321"/>
                    <a:pt x="2085" y="4357"/>
                    <a:pt x="2253" y="4470"/>
                  </a:cubicBezTo>
                  <a:cubicBezTo>
                    <a:pt x="2242" y="4543"/>
                    <a:pt x="2198" y="4564"/>
                    <a:pt x="2148" y="4591"/>
                  </a:cubicBezTo>
                  <a:cubicBezTo>
                    <a:pt x="1802" y="4778"/>
                    <a:pt x="1446" y="4944"/>
                    <a:pt x="1071" y="5065"/>
                  </a:cubicBezTo>
                  <a:cubicBezTo>
                    <a:pt x="891" y="5123"/>
                    <a:pt x="789" y="5231"/>
                    <a:pt x="768" y="5423"/>
                  </a:cubicBezTo>
                  <a:cubicBezTo>
                    <a:pt x="756" y="5543"/>
                    <a:pt x="751" y="5656"/>
                    <a:pt x="763" y="5774"/>
                  </a:cubicBezTo>
                  <a:cubicBezTo>
                    <a:pt x="812" y="6228"/>
                    <a:pt x="1013" y="6625"/>
                    <a:pt x="1213" y="7023"/>
                  </a:cubicBezTo>
                  <a:cubicBezTo>
                    <a:pt x="1253" y="7100"/>
                    <a:pt x="1304" y="7181"/>
                    <a:pt x="1392" y="7194"/>
                  </a:cubicBezTo>
                  <a:cubicBezTo>
                    <a:pt x="1531" y="7213"/>
                    <a:pt x="1545" y="7321"/>
                    <a:pt x="1583" y="7416"/>
                  </a:cubicBezTo>
                  <a:cubicBezTo>
                    <a:pt x="1687" y="7674"/>
                    <a:pt x="1779" y="7937"/>
                    <a:pt x="1942" y="8161"/>
                  </a:cubicBezTo>
                  <a:cubicBezTo>
                    <a:pt x="2085" y="8359"/>
                    <a:pt x="2189" y="8458"/>
                    <a:pt x="2290" y="8458"/>
                  </a:cubicBezTo>
                  <a:cubicBezTo>
                    <a:pt x="2394" y="8458"/>
                    <a:pt x="2494" y="8354"/>
                    <a:pt x="2630" y="8147"/>
                  </a:cubicBezTo>
                  <a:cubicBezTo>
                    <a:pt x="2640" y="8130"/>
                    <a:pt x="2661" y="8121"/>
                    <a:pt x="2687" y="8101"/>
                  </a:cubicBezTo>
                  <a:cubicBezTo>
                    <a:pt x="2789" y="8246"/>
                    <a:pt x="2888" y="8394"/>
                    <a:pt x="2993" y="8537"/>
                  </a:cubicBezTo>
                  <a:cubicBezTo>
                    <a:pt x="3132" y="8726"/>
                    <a:pt x="3274" y="8911"/>
                    <a:pt x="3473" y="9043"/>
                  </a:cubicBezTo>
                  <a:cubicBezTo>
                    <a:pt x="3570" y="9109"/>
                    <a:pt x="3652" y="9143"/>
                    <a:pt x="3726" y="9143"/>
                  </a:cubicBezTo>
                  <a:cubicBezTo>
                    <a:pt x="3821" y="9143"/>
                    <a:pt x="3904" y="9087"/>
                    <a:pt x="3990" y="8968"/>
                  </a:cubicBezTo>
                  <a:cubicBezTo>
                    <a:pt x="4101" y="8813"/>
                    <a:pt x="4205" y="8653"/>
                    <a:pt x="4253" y="8463"/>
                  </a:cubicBezTo>
                  <a:cubicBezTo>
                    <a:pt x="4301" y="8272"/>
                    <a:pt x="4358" y="8082"/>
                    <a:pt x="4419" y="7859"/>
                  </a:cubicBezTo>
                  <a:cubicBezTo>
                    <a:pt x="4589" y="8046"/>
                    <a:pt x="4729" y="8215"/>
                    <a:pt x="4885" y="8370"/>
                  </a:cubicBezTo>
                  <a:cubicBezTo>
                    <a:pt x="4993" y="8475"/>
                    <a:pt x="5092" y="8528"/>
                    <a:pt x="5187" y="8528"/>
                  </a:cubicBezTo>
                  <a:cubicBezTo>
                    <a:pt x="5293" y="8528"/>
                    <a:pt x="5394" y="8462"/>
                    <a:pt x="5495" y="8327"/>
                  </a:cubicBezTo>
                  <a:cubicBezTo>
                    <a:pt x="5630" y="8150"/>
                    <a:pt x="5744" y="7960"/>
                    <a:pt x="5790" y="7733"/>
                  </a:cubicBezTo>
                  <a:cubicBezTo>
                    <a:pt x="5834" y="7520"/>
                    <a:pt x="5898" y="7310"/>
                    <a:pt x="5954" y="7100"/>
                  </a:cubicBezTo>
                  <a:cubicBezTo>
                    <a:pt x="6097" y="7124"/>
                    <a:pt x="6148" y="7225"/>
                    <a:pt x="6219" y="7300"/>
                  </a:cubicBezTo>
                  <a:cubicBezTo>
                    <a:pt x="6349" y="7434"/>
                    <a:pt x="6473" y="7501"/>
                    <a:pt x="6586" y="7501"/>
                  </a:cubicBezTo>
                  <a:cubicBezTo>
                    <a:pt x="6732" y="7501"/>
                    <a:pt x="6858" y="7389"/>
                    <a:pt x="6954" y="7165"/>
                  </a:cubicBezTo>
                  <a:cubicBezTo>
                    <a:pt x="7064" y="6901"/>
                    <a:pt x="7127" y="6621"/>
                    <a:pt x="7145" y="6323"/>
                  </a:cubicBezTo>
                  <a:cubicBezTo>
                    <a:pt x="7156" y="6321"/>
                    <a:pt x="7166" y="6321"/>
                    <a:pt x="7175" y="6321"/>
                  </a:cubicBezTo>
                  <a:cubicBezTo>
                    <a:pt x="7274" y="6321"/>
                    <a:pt x="7315" y="6383"/>
                    <a:pt x="7371" y="6419"/>
                  </a:cubicBezTo>
                  <a:cubicBezTo>
                    <a:pt x="7456" y="6468"/>
                    <a:pt x="7530" y="6493"/>
                    <a:pt x="7598" y="6493"/>
                  </a:cubicBezTo>
                  <a:cubicBezTo>
                    <a:pt x="7697" y="6493"/>
                    <a:pt x="7783" y="6439"/>
                    <a:pt x="7870" y="6327"/>
                  </a:cubicBezTo>
                  <a:cubicBezTo>
                    <a:pt x="7920" y="6260"/>
                    <a:pt x="7949" y="6178"/>
                    <a:pt x="7988" y="6103"/>
                  </a:cubicBezTo>
                  <a:cubicBezTo>
                    <a:pt x="8101" y="5884"/>
                    <a:pt x="8111" y="5639"/>
                    <a:pt x="8162" y="5413"/>
                  </a:cubicBezTo>
                  <a:cubicBezTo>
                    <a:pt x="8176" y="5409"/>
                    <a:pt x="8189" y="5407"/>
                    <a:pt x="8200" y="5407"/>
                  </a:cubicBezTo>
                  <a:cubicBezTo>
                    <a:pt x="8242" y="5407"/>
                    <a:pt x="8268" y="5432"/>
                    <a:pt x="8297" y="5448"/>
                  </a:cubicBezTo>
                  <a:cubicBezTo>
                    <a:pt x="8373" y="5487"/>
                    <a:pt x="8434" y="5508"/>
                    <a:pt x="8483" y="5508"/>
                  </a:cubicBezTo>
                  <a:cubicBezTo>
                    <a:pt x="8571" y="5508"/>
                    <a:pt x="8628" y="5444"/>
                    <a:pt x="8686" y="5307"/>
                  </a:cubicBezTo>
                  <a:cubicBezTo>
                    <a:pt x="8718" y="5225"/>
                    <a:pt x="8731" y="5143"/>
                    <a:pt x="8718" y="5059"/>
                  </a:cubicBezTo>
                  <a:cubicBezTo>
                    <a:pt x="8569" y="3988"/>
                    <a:pt x="8105" y="3101"/>
                    <a:pt x="7182" y="2499"/>
                  </a:cubicBezTo>
                  <a:cubicBezTo>
                    <a:pt x="6807" y="2253"/>
                    <a:pt x="6396" y="2082"/>
                    <a:pt x="5969" y="1947"/>
                  </a:cubicBezTo>
                  <a:cubicBezTo>
                    <a:pt x="5664" y="1849"/>
                    <a:pt x="5385" y="1700"/>
                    <a:pt x="5154" y="1469"/>
                  </a:cubicBezTo>
                  <a:cubicBezTo>
                    <a:pt x="4825" y="1143"/>
                    <a:pt x="4573" y="767"/>
                    <a:pt x="4359" y="360"/>
                  </a:cubicBezTo>
                  <a:cubicBezTo>
                    <a:pt x="4222" y="100"/>
                    <a:pt x="4154" y="1"/>
                    <a:pt x="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14276;p70">
              <a:extLst>
                <a:ext uri="{FF2B5EF4-FFF2-40B4-BE49-F238E27FC236}">
                  <a16:creationId xmlns:a16="http://schemas.microsoft.com/office/drawing/2014/main" id="{05B3C3AB-39AE-C9FA-A5FB-3D5490706AE2}"/>
                </a:ext>
              </a:extLst>
            </p:cNvPr>
            <p:cNvSpPr/>
            <p:nvPr/>
          </p:nvSpPr>
          <p:spPr>
            <a:xfrm>
              <a:off x="1751848" y="1649749"/>
              <a:ext cx="448981" cy="291262"/>
            </a:xfrm>
            <a:custGeom>
              <a:avLst/>
              <a:gdLst/>
              <a:ahLst/>
              <a:cxnLst/>
              <a:rect l="l" t="t" r="r" b="b"/>
              <a:pathLst>
                <a:path w="15805" h="10253" extrusionOk="0">
                  <a:moveTo>
                    <a:pt x="15036" y="0"/>
                  </a:moveTo>
                  <a:cubicBezTo>
                    <a:pt x="14949" y="0"/>
                    <a:pt x="14857" y="42"/>
                    <a:pt x="14771" y="127"/>
                  </a:cubicBezTo>
                  <a:cubicBezTo>
                    <a:pt x="14724" y="171"/>
                    <a:pt x="14680" y="219"/>
                    <a:pt x="14646" y="273"/>
                  </a:cubicBezTo>
                  <a:cubicBezTo>
                    <a:pt x="14325" y="766"/>
                    <a:pt x="13908" y="1171"/>
                    <a:pt x="13476" y="1566"/>
                  </a:cubicBezTo>
                  <a:cubicBezTo>
                    <a:pt x="13045" y="1960"/>
                    <a:pt x="12519" y="2141"/>
                    <a:pt x="11999" y="2141"/>
                  </a:cubicBezTo>
                  <a:cubicBezTo>
                    <a:pt x="11586" y="2141"/>
                    <a:pt x="11177" y="2027"/>
                    <a:pt x="10823" y="1813"/>
                  </a:cubicBezTo>
                  <a:cubicBezTo>
                    <a:pt x="10359" y="1532"/>
                    <a:pt x="9932" y="1202"/>
                    <a:pt x="9474" y="911"/>
                  </a:cubicBezTo>
                  <a:cubicBezTo>
                    <a:pt x="9060" y="649"/>
                    <a:pt x="8630" y="473"/>
                    <a:pt x="8161" y="473"/>
                  </a:cubicBezTo>
                  <a:cubicBezTo>
                    <a:pt x="8010" y="473"/>
                    <a:pt x="7854" y="491"/>
                    <a:pt x="7693" y="531"/>
                  </a:cubicBezTo>
                  <a:cubicBezTo>
                    <a:pt x="7452" y="592"/>
                    <a:pt x="7436" y="592"/>
                    <a:pt x="7392" y="850"/>
                  </a:cubicBezTo>
                  <a:cubicBezTo>
                    <a:pt x="7280" y="1508"/>
                    <a:pt x="6798" y="1894"/>
                    <a:pt x="6328" y="1969"/>
                  </a:cubicBezTo>
                  <a:cubicBezTo>
                    <a:pt x="6269" y="1979"/>
                    <a:pt x="6212" y="1983"/>
                    <a:pt x="6156" y="1983"/>
                  </a:cubicBezTo>
                  <a:cubicBezTo>
                    <a:pt x="5868" y="1983"/>
                    <a:pt x="5612" y="1868"/>
                    <a:pt x="5372" y="1708"/>
                  </a:cubicBezTo>
                  <a:cubicBezTo>
                    <a:pt x="5320" y="1673"/>
                    <a:pt x="5278" y="1626"/>
                    <a:pt x="5222" y="1626"/>
                  </a:cubicBezTo>
                  <a:cubicBezTo>
                    <a:pt x="5201" y="1626"/>
                    <a:pt x="5178" y="1632"/>
                    <a:pt x="5152" y="1649"/>
                  </a:cubicBezTo>
                  <a:cubicBezTo>
                    <a:pt x="4826" y="1844"/>
                    <a:pt x="4493" y="2033"/>
                    <a:pt x="4254" y="2348"/>
                  </a:cubicBezTo>
                  <a:cubicBezTo>
                    <a:pt x="3973" y="2722"/>
                    <a:pt x="3893" y="3147"/>
                    <a:pt x="3870" y="3603"/>
                  </a:cubicBezTo>
                  <a:cubicBezTo>
                    <a:pt x="3840" y="4196"/>
                    <a:pt x="3857" y="4792"/>
                    <a:pt x="3749" y="5381"/>
                  </a:cubicBezTo>
                  <a:cubicBezTo>
                    <a:pt x="3652" y="5912"/>
                    <a:pt x="3375" y="6315"/>
                    <a:pt x="2920" y="6603"/>
                  </a:cubicBezTo>
                  <a:cubicBezTo>
                    <a:pt x="2220" y="7049"/>
                    <a:pt x="1456" y="7248"/>
                    <a:pt x="637" y="7248"/>
                  </a:cubicBezTo>
                  <a:cubicBezTo>
                    <a:pt x="601" y="7248"/>
                    <a:pt x="565" y="7248"/>
                    <a:pt x="528" y="7247"/>
                  </a:cubicBezTo>
                  <a:cubicBezTo>
                    <a:pt x="463" y="7246"/>
                    <a:pt x="398" y="7240"/>
                    <a:pt x="333" y="7240"/>
                  </a:cubicBezTo>
                  <a:cubicBezTo>
                    <a:pt x="302" y="7240"/>
                    <a:pt x="271" y="7242"/>
                    <a:pt x="240" y="7246"/>
                  </a:cubicBezTo>
                  <a:cubicBezTo>
                    <a:pt x="71" y="7267"/>
                    <a:pt x="0" y="7389"/>
                    <a:pt x="69" y="7544"/>
                  </a:cubicBezTo>
                  <a:cubicBezTo>
                    <a:pt x="97" y="7610"/>
                    <a:pt x="149" y="7666"/>
                    <a:pt x="195" y="7727"/>
                  </a:cubicBezTo>
                  <a:cubicBezTo>
                    <a:pt x="518" y="8161"/>
                    <a:pt x="864" y="8575"/>
                    <a:pt x="1230" y="8975"/>
                  </a:cubicBezTo>
                  <a:cubicBezTo>
                    <a:pt x="1653" y="9437"/>
                    <a:pt x="2093" y="9878"/>
                    <a:pt x="2652" y="10189"/>
                  </a:cubicBezTo>
                  <a:cubicBezTo>
                    <a:pt x="2727" y="10232"/>
                    <a:pt x="2792" y="10253"/>
                    <a:pt x="2857" y="10253"/>
                  </a:cubicBezTo>
                  <a:cubicBezTo>
                    <a:pt x="2922" y="10253"/>
                    <a:pt x="2986" y="10232"/>
                    <a:pt x="3057" y="10189"/>
                  </a:cubicBezTo>
                  <a:cubicBezTo>
                    <a:pt x="3276" y="10059"/>
                    <a:pt x="3498" y="9939"/>
                    <a:pt x="3670" y="9744"/>
                  </a:cubicBezTo>
                  <a:cubicBezTo>
                    <a:pt x="3758" y="9643"/>
                    <a:pt x="3867" y="9552"/>
                    <a:pt x="3976" y="9473"/>
                  </a:cubicBezTo>
                  <a:cubicBezTo>
                    <a:pt x="4565" y="9046"/>
                    <a:pt x="5154" y="8617"/>
                    <a:pt x="5748" y="8199"/>
                  </a:cubicBezTo>
                  <a:cubicBezTo>
                    <a:pt x="6556" y="7632"/>
                    <a:pt x="7439" y="7206"/>
                    <a:pt x="8356" y="6849"/>
                  </a:cubicBezTo>
                  <a:cubicBezTo>
                    <a:pt x="9528" y="6389"/>
                    <a:pt x="10739" y="6068"/>
                    <a:pt x="11989" y="5920"/>
                  </a:cubicBezTo>
                  <a:cubicBezTo>
                    <a:pt x="12226" y="5892"/>
                    <a:pt x="12466" y="5829"/>
                    <a:pt x="12708" y="5829"/>
                  </a:cubicBezTo>
                  <a:cubicBezTo>
                    <a:pt x="12773" y="5829"/>
                    <a:pt x="12838" y="5834"/>
                    <a:pt x="12903" y="5844"/>
                  </a:cubicBezTo>
                  <a:cubicBezTo>
                    <a:pt x="13103" y="5878"/>
                    <a:pt x="13303" y="5878"/>
                    <a:pt x="13578" y="5883"/>
                  </a:cubicBezTo>
                  <a:cubicBezTo>
                    <a:pt x="13612" y="5891"/>
                    <a:pt x="13648" y="5894"/>
                    <a:pt x="13686" y="5894"/>
                  </a:cubicBezTo>
                  <a:cubicBezTo>
                    <a:pt x="13862" y="5894"/>
                    <a:pt x="14074" y="5822"/>
                    <a:pt x="14290" y="5822"/>
                  </a:cubicBezTo>
                  <a:cubicBezTo>
                    <a:pt x="14292" y="5822"/>
                    <a:pt x="14294" y="5822"/>
                    <a:pt x="14296" y="5822"/>
                  </a:cubicBezTo>
                  <a:cubicBezTo>
                    <a:pt x="14300" y="5822"/>
                    <a:pt x="14304" y="5822"/>
                    <a:pt x="14308" y="5822"/>
                  </a:cubicBezTo>
                  <a:cubicBezTo>
                    <a:pt x="14843" y="5822"/>
                    <a:pt x="15178" y="5550"/>
                    <a:pt x="15338" y="5057"/>
                  </a:cubicBezTo>
                  <a:cubicBezTo>
                    <a:pt x="15606" y="4237"/>
                    <a:pt x="15788" y="3396"/>
                    <a:pt x="15799" y="2529"/>
                  </a:cubicBezTo>
                  <a:cubicBezTo>
                    <a:pt x="15805" y="1983"/>
                    <a:pt x="15679" y="1453"/>
                    <a:pt x="15574" y="922"/>
                  </a:cubicBezTo>
                  <a:cubicBezTo>
                    <a:pt x="15524" y="673"/>
                    <a:pt x="15444" y="429"/>
                    <a:pt x="15322" y="203"/>
                  </a:cubicBezTo>
                  <a:cubicBezTo>
                    <a:pt x="15248" y="68"/>
                    <a:pt x="15146" y="0"/>
                    <a:pt x="15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14277;p70">
              <a:extLst>
                <a:ext uri="{FF2B5EF4-FFF2-40B4-BE49-F238E27FC236}">
                  <a16:creationId xmlns:a16="http://schemas.microsoft.com/office/drawing/2014/main" id="{0400BC91-3F9B-A042-581F-A381F407024A}"/>
                </a:ext>
              </a:extLst>
            </p:cNvPr>
            <p:cNvSpPr/>
            <p:nvPr/>
          </p:nvSpPr>
          <p:spPr>
            <a:xfrm>
              <a:off x="1885196" y="1885055"/>
              <a:ext cx="279785" cy="110250"/>
            </a:xfrm>
            <a:custGeom>
              <a:avLst/>
              <a:gdLst/>
              <a:ahLst/>
              <a:cxnLst/>
              <a:rect l="l" t="t" r="r" b="b"/>
              <a:pathLst>
                <a:path w="9849" h="3881" extrusionOk="0">
                  <a:moveTo>
                    <a:pt x="9500" y="0"/>
                  </a:moveTo>
                  <a:cubicBezTo>
                    <a:pt x="9457" y="0"/>
                    <a:pt x="9404" y="11"/>
                    <a:pt x="9338" y="29"/>
                  </a:cubicBezTo>
                  <a:cubicBezTo>
                    <a:pt x="9053" y="112"/>
                    <a:pt x="8770" y="204"/>
                    <a:pt x="8482" y="281"/>
                  </a:cubicBezTo>
                  <a:cubicBezTo>
                    <a:pt x="7610" y="512"/>
                    <a:pt x="6729" y="703"/>
                    <a:pt x="5833" y="815"/>
                  </a:cubicBezTo>
                  <a:cubicBezTo>
                    <a:pt x="5295" y="883"/>
                    <a:pt x="4758" y="950"/>
                    <a:pt x="4220" y="1015"/>
                  </a:cubicBezTo>
                  <a:cubicBezTo>
                    <a:pt x="3061" y="1156"/>
                    <a:pt x="1906" y="1339"/>
                    <a:pt x="738" y="1390"/>
                  </a:cubicBezTo>
                  <a:cubicBezTo>
                    <a:pt x="570" y="1398"/>
                    <a:pt x="400" y="1422"/>
                    <a:pt x="231" y="1438"/>
                  </a:cubicBezTo>
                  <a:cubicBezTo>
                    <a:pt x="78" y="1452"/>
                    <a:pt x="0" y="1530"/>
                    <a:pt x="0" y="1686"/>
                  </a:cubicBezTo>
                  <a:cubicBezTo>
                    <a:pt x="0" y="1849"/>
                    <a:pt x="74" y="1963"/>
                    <a:pt x="219" y="1994"/>
                  </a:cubicBezTo>
                  <a:cubicBezTo>
                    <a:pt x="289" y="2011"/>
                    <a:pt x="366" y="2005"/>
                    <a:pt x="440" y="2008"/>
                  </a:cubicBezTo>
                  <a:cubicBezTo>
                    <a:pt x="804" y="2027"/>
                    <a:pt x="801" y="2027"/>
                    <a:pt x="894" y="2366"/>
                  </a:cubicBezTo>
                  <a:cubicBezTo>
                    <a:pt x="916" y="2446"/>
                    <a:pt x="939" y="2530"/>
                    <a:pt x="969" y="2608"/>
                  </a:cubicBezTo>
                  <a:cubicBezTo>
                    <a:pt x="1305" y="3479"/>
                    <a:pt x="1735" y="3845"/>
                    <a:pt x="2599" y="3881"/>
                  </a:cubicBezTo>
                  <a:cubicBezTo>
                    <a:pt x="3170" y="3878"/>
                    <a:pt x="3617" y="3656"/>
                    <a:pt x="3931" y="3157"/>
                  </a:cubicBezTo>
                  <a:cubicBezTo>
                    <a:pt x="4141" y="2822"/>
                    <a:pt x="4226" y="2458"/>
                    <a:pt x="4288" y="2079"/>
                  </a:cubicBezTo>
                  <a:cubicBezTo>
                    <a:pt x="4326" y="1838"/>
                    <a:pt x="4328" y="1835"/>
                    <a:pt x="4576" y="1803"/>
                  </a:cubicBezTo>
                  <a:cubicBezTo>
                    <a:pt x="5461" y="1693"/>
                    <a:pt x="6339" y="1537"/>
                    <a:pt x="7207" y="1334"/>
                  </a:cubicBezTo>
                  <a:cubicBezTo>
                    <a:pt x="7963" y="1161"/>
                    <a:pt x="8718" y="994"/>
                    <a:pt x="9460" y="764"/>
                  </a:cubicBezTo>
                  <a:cubicBezTo>
                    <a:pt x="9802" y="658"/>
                    <a:pt x="9848" y="550"/>
                    <a:pt x="9722" y="224"/>
                  </a:cubicBezTo>
                  <a:cubicBezTo>
                    <a:pt x="9660" y="64"/>
                    <a:pt x="9608" y="0"/>
                    <a:pt x="9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14278;p70">
              <a:extLst>
                <a:ext uri="{FF2B5EF4-FFF2-40B4-BE49-F238E27FC236}">
                  <a16:creationId xmlns:a16="http://schemas.microsoft.com/office/drawing/2014/main" id="{A28093F9-D4A1-387D-8D80-5D9626135107}"/>
                </a:ext>
              </a:extLst>
            </p:cNvPr>
            <p:cNvSpPr/>
            <p:nvPr/>
          </p:nvSpPr>
          <p:spPr>
            <a:xfrm>
              <a:off x="2044311" y="1585774"/>
              <a:ext cx="58264" cy="181268"/>
            </a:xfrm>
            <a:custGeom>
              <a:avLst/>
              <a:gdLst/>
              <a:ahLst/>
              <a:cxnLst/>
              <a:rect l="l" t="t" r="r" b="b"/>
              <a:pathLst>
                <a:path w="2051" h="6381" extrusionOk="0">
                  <a:moveTo>
                    <a:pt x="1709" y="1"/>
                  </a:moveTo>
                  <a:cubicBezTo>
                    <a:pt x="1674" y="1"/>
                    <a:pt x="1635" y="18"/>
                    <a:pt x="1596" y="52"/>
                  </a:cubicBezTo>
                  <a:cubicBezTo>
                    <a:pt x="1532" y="109"/>
                    <a:pt x="1483" y="179"/>
                    <a:pt x="1430" y="245"/>
                  </a:cubicBezTo>
                  <a:cubicBezTo>
                    <a:pt x="1069" y="709"/>
                    <a:pt x="785" y="1217"/>
                    <a:pt x="497" y="1726"/>
                  </a:cubicBezTo>
                  <a:cubicBezTo>
                    <a:pt x="382" y="1932"/>
                    <a:pt x="374" y="2092"/>
                    <a:pt x="544" y="2264"/>
                  </a:cubicBezTo>
                  <a:cubicBezTo>
                    <a:pt x="626" y="2347"/>
                    <a:pt x="778" y="2437"/>
                    <a:pt x="690" y="2576"/>
                  </a:cubicBezTo>
                  <a:cubicBezTo>
                    <a:pt x="656" y="2631"/>
                    <a:pt x="612" y="2650"/>
                    <a:pt x="564" y="2650"/>
                  </a:cubicBezTo>
                  <a:cubicBezTo>
                    <a:pt x="489" y="2650"/>
                    <a:pt x="406" y="2603"/>
                    <a:pt x="341" y="2579"/>
                  </a:cubicBezTo>
                  <a:cubicBezTo>
                    <a:pt x="304" y="2565"/>
                    <a:pt x="273" y="2559"/>
                    <a:pt x="247" y="2559"/>
                  </a:cubicBezTo>
                  <a:cubicBezTo>
                    <a:pt x="157" y="2559"/>
                    <a:pt x="127" y="2632"/>
                    <a:pt x="98" y="2726"/>
                  </a:cubicBezTo>
                  <a:cubicBezTo>
                    <a:pt x="5" y="3037"/>
                    <a:pt x="5" y="3355"/>
                    <a:pt x="2" y="3674"/>
                  </a:cubicBezTo>
                  <a:cubicBezTo>
                    <a:pt x="1" y="3811"/>
                    <a:pt x="44" y="3915"/>
                    <a:pt x="144" y="4010"/>
                  </a:cubicBezTo>
                  <a:cubicBezTo>
                    <a:pt x="218" y="4079"/>
                    <a:pt x="348" y="4135"/>
                    <a:pt x="320" y="4255"/>
                  </a:cubicBezTo>
                  <a:cubicBezTo>
                    <a:pt x="304" y="4321"/>
                    <a:pt x="257" y="4327"/>
                    <a:pt x="202" y="4327"/>
                  </a:cubicBezTo>
                  <a:cubicBezTo>
                    <a:pt x="191" y="4327"/>
                    <a:pt x="181" y="4327"/>
                    <a:pt x="170" y="4327"/>
                  </a:cubicBezTo>
                  <a:cubicBezTo>
                    <a:pt x="122" y="4327"/>
                    <a:pt x="73" y="4330"/>
                    <a:pt x="37" y="4372"/>
                  </a:cubicBezTo>
                  <a:cubicBezTo>
                    <a:pt x="52" y="4494"/>
                    <a:pt x="70" y="4631"/>
                    <a:pt x="84" y="4766"/>
                  </a:cubicBezTo>
                  <a:cubicBezTo>
                    <a:pt x="142" y="5285"/>
                    <a:pt x="288" y="5783"/>
                    <a:pt x="469" y="6272"/>
                  </a:cubicBezTo>
                  <a:cubicBezTo>
                    <a:pt x="489" y="6330"/>
                    <a:pt x="518" y="6381"/>
                    <a:pt x="580" y="6381"/>
                  </a:cubicBezTo>
                  <a:cubicBezTo>
                    <a:pt x="587" y="6381"/>
                    <a:pt x="594" y="6380"/>
                    <a:pt x="602" y="6379"/>
                  </a:cubicBezTo>
                  <a:cubicBezTo>
                    <a:pt x="667" y="6369"/>
                    <a:pt x="674" y="6308"/>
                    <a:pt x="676" y="6255"/>
                  </a:cubicBezTo>
                  <a:cubicBezTo>
                    <a:pt x="701" y="5674"/>
                    <a:pt x="955" y="5173"/>
                    <a:pt x="1222" y="4675"/>
                  </a:cubicBezTo>
                  <a:cubicBezTo>
                    <a:pt x="1359" y="4421"/>
                    <a:pt x="1494" y="4167"/>
                    <a:pt x="1618" y="3911"/>
                  </a:cubicBezTo>
                  <a:cubicBezTo>
                    <a:pt x="1722" y="3695"/>
                    <a:pt x="1717" y="3691"/>
                    <a:pt x="1490" y="3589"/>
                  </a:cubicBezTo>
                  <a:cubicBezTo>
                    <a:pt x="1366" y="3532"/>
                    <a:pt x="1239" y="3479"/>
                    <a:pt x="1111" y="3427"/>
                  </a:cubicBezTo>
                  <a:cubicBezTo>
                    <a:pt x="1059" y="3406"/>
                    <a:pt x="1012" y="3370"/>
                    <a:pt x="1009" y="3315"/>
                  </a:cubicBezTo>
                  <a:cubicBezTo>
                    <a:pt x="1008" y="3231"/>
                    <a:pt x="1084" y="3224"/>
                    <a:pt x="1142" y="3207"/>
                  </a:cubicBezTo>
                  <a:cubicBezTo>
                    <a:pt x="1305" y="3156"/>
                    <a:pt x="1477" y="3174"/>
                    <a:pt x="1646" y="3157"/>
                  </a:cubicBezTo>
                  <a:cubicBezTo>
                    <a:pt x="1898" y="3130"/>
                    <a:pt x="1898" y="3135"/>
                    <a:pt x="1955" y="2886"/>
                  </a:cubicBezTo>
                  <a:cubicBezTo>
                    <a:pt x="1966" y="2833"/>
                    <a:pt x="1981" y="2782"/>
                    <a:pt x="1991" y="2730"/>
                  </a:cubicBezTo>
                  <a:cubicBezTo>
                    <a:pt x="2050" y="2356"/>
                    <a:pt x="2035" y="2336"/>
                    <a:pt x="1647" y="2284"/>
                  </a:cubicBezTo>
                  <a:cubicBezTo>
                    <a:pt x="1524" y="2265"/>
                    <a:pt x="1392" y="2281"/>
                    <a:pt x="1276" y="2216"/>
                  </a:cubicBezTo>
                  <a:cubicBezTo>
                    <a:pt x="1235" y="2193"/>
                    <a:pt x="1208" y="2157"/>
                    <a:pt x="1222" y="2115"/>
                  </a:cubicBezTo>
                  <a:cubicBezTo>
                    <a:pt x="1229" y="2088"/>
                    <a:pt x="1262" y="2061"/>
                    <a:pt x="1288" y="2051"/>
                  </a:cubicBezTo>
                  <a:cubicBezTo>
                    <a:pt x="1324" y="2038"/>
                    <a:pt x="1360" y="2034"/>
                    <a:pt x="1396" y="2034"/>
                  </a:cubicBezTo>
                  <a:cubicBezTo>
                    <a:pt x="1464" y="2034"/>
                    <a:pt x="1532" y="2050"/>
                    <a:pt x="1601" y="2060"/>
                  </a:cubicBezTo>
                  <a:cubicBezTo>
                    <a:pt x="1657" y="2067"/>
                    <a:pt x="1707" y="2071"/>
                    <a:pt x="1751" y="2071"/>
                  </a:cubicBezTo>
                  <a:cubicBezTo>
                    <a:pt x="1970" y="2071"/>
                    <a:pt x="2027" y="1966"/>
                    <a:pt x="2012" y="1682"/>
                  </a:cubicBezTo>
                  <a:cubicBezTo>
                    <a:pt x="2006" y="1599"/>
                    <a:pt x="2022" y="1512"/>
                    <a:pt x="1978" y="1433"/>
                  </a:cubicBezTo>
                  <a:cubicBezTo>
                    <a:pt x="1960" y="1429"/>
                    <a:pt x="1942" y="1427"/>
                    <a:pt x="1925" y="1427"/>
                  </a:cubicBezTo>
                  <a:cubicBezTo>
                    <a:pt x="1825" y="1427"/>
                    <a:pt x="1736" y="1485"/>
                    <a:pt x="1640" y="1498"/>
                  </a:cubicBezTo>
                  <a:cubicBezTo>
                    <a:pt x="1628" y="1500"/>
                    <a:pt x="1616" y="1501"/>
                    <a:pt x="1604" y="1501"/>
                  </a:cubicBezTo>
                  <a:cubicBezTo>
                    <a:pt x="1565" y="1501"/>
                    <a:pt x="1528" y="1487"/>
                    <a:pt x="1508" y="1442"/>
                  </a:cubicBezTo>
                  <a:cubicBezTo>
                    <a:pt x="1487" y="1397"/>
                    <a:pt x="1504" y="1355"/>
                    <a:pt x="1534" y="1326"/>
                  </a:cubicBezTo>
                  <a:cubicBezTo>
                    <a:pt x="1618" y="1244"/>
                    <a:pt x="1708" y="1172"/>
                    <a:pt x="1792" y="1089"/>
                  </a:cubicBezTo>
                  <a:cubicBezTo>
                    <a:pt x="1859" y="1024"/>
                    <a:pt x="1957" y="969"/>
                    <a:pt x="1942" y="860"/>
                  </a:cubicBezTo>
                  <a:cubicBezTo>
                    <a:pt x="1907" y="607"/>
                    <a:pt x="1873" y="356"/>
                    <a:pt x="1816" y="108"/>
                  </a:cubicBezTo>
                  <a:cubicBezTo>
                    <a:pt x="1800" y="37"/>
                    <a:pt x="1759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14279;p70">
              <a:extLst>
                <a:ext uri="{FF2B5EF4-FFF2-40B4-BE49-F238E27FC236}">
                  <a16:creationId xmlns:a16="http://schemas.microsoft.com/office/drawing/2014/main" id="{BE7C9504-B432-A75E-8797-C874B6C52FEF}"/>
                </a:ext>
              </a:extLst>
            </p:cNvPr>
            <p:cNvSpPr/>
            <p:nvPr/>
          </p:nvSpPr>
          <p:spPr>
            <a:xfrm>
              <a:off x="1466514" y="2808866"/>
              <a:ext cx="1063208" cy="1139851"/>
            </a:xfrm>
            <a:custGeom>
              <a:avLst/>
              <a:gdLst/>
              <a:ahLst/>
              <a:cxnLst/>
              <a:rect l="l" t="t" r="r" b="b"/>
              <a:pathLst>
                <a:path w="37427" h="40125" extrusionOk="0">
                  <a:moveTo>
                    <a:pt x="22290" y="0"/>
                  </a:moveTo>
                  <a:cubicBezTo>
                    <a:pt x="22031" y="0"/>
                    <a:pt x="21830" y="132"/>
                    <a:pt x="21697" y="394"/>
                  </a:cubicBezTo>
                  <a:cubicBezTo>
                    <a:pt x="21650" y="488"/>
                    <a:pt x="21596" y="580"/>
                    <a:pt x="21554" y="678"/>
                  </a:cubicBezTo>
                  <a:cubicBezTo>
                    <a:pt x="21296" y="1259"/>
                    <a:pt x="21037" y="1841"/>
                    <a:pt x="20782" y="2424"/>
                  </a:cubicBezTo>
                  <a:cubicBezTo>
                    <a:pt x="20118" y="3940"/>
                    <a:pt x="18966" y="4900"/>
                    <a:pt x="17403" y="5394"/>
                  </a:cubicBezTo>
                  <a:cubicBezTo>
                    <a:pt x="16138" y="5793"/>
                    <a:pt x="14830" y="5950"/>
                    <a:pt x="13517" y="6047"/>
                  </a:cubicBezTo>
                  <a:cubicBezTo>
                    <a:pt x="12276" y="6134"/>
                    <a:pt x="11047" y="6281"/>
                    <a:pt x="9839" y="6601"/>
                  </a:cubicBezTo>
                  <a:cubicBezTo>
                    <a:pt x="8278" y="7015"/>
                    <a:pt x="6731" y="7468"/>
                    <a:pt x="5270" y="8169"/>
                  </a:cubicBezTo>
                  <a:cubicBezTo>
                    <a:pt x="4434" y="8567"/>
                    <a:pt x="3703" y="9110"/>
                    <a:pt x="3111" y="9821"/>
                  </a:cubicBezTo>
                  <a:cubicBezTo>
                    <a:pt x="2434" y="10635"/>
                    <a:pt x="1895" y="11537"/>
                    <a:pt x="1476" y="12505"/>
                  </a:cubicBezTo>
                  <a:cubicBezTo>
                    <a:pt x="934" y="13756"/>
                    <a:pt x="538" y="15054"/>
                    <a:pt x="295" y="16395"/>
                  </a:cubicBezTo>
                  <a:cubicBezTo>
                    <a:pt x="94" y="17508"/>
                    <a:pt x="0" y="18628"/>
                    <a:pt x="20" y="19757"/>
                  </a:cubicBezTo>
                  <a:cubicBezTo>
                    <a:pt x="40" y="20885"/>
                    <a:pt x="70" y="22011"/>
                    <a:pt x="352" y="23112"/>
                  </a:cubicBezTo>
                  <a:cubicBezTo>
                    <a:pt x="434" y="23439"/>
                    <a:pt x="483" y="23778"/>
                    <a:pt x="625" y="24092"/>
                  </a:cubicBezTo>
                  <a:cubicBezTo>
                    <a:pt x="710" y="24281"/>
                    <a:pt x="839" y="24383"/>
                    <a:pt x="1050" y="24427"/>
                  </a:cubicBezTo>
                  <a:cubicBezTo>
                    <a:pt x="1454" y="24512"/>
                    <a:pt x="1857" y="24610"/>
                    <a:pt x="2249" y="24742"/>
                  </a:cubicBezTo>
                  <a:cubicBezTo>
                    <a:pt x="2938" y="24971"/>
                    <a:pt x="3647" y="25099"/>
                    <a:pt x="4356" y="25231"/>
                  </a:cubicBezTo>
                  <a:cubicBezTo>
                    <a:pt x="4650" y="25285"/>
                    <a:pt x="4945" y="25320"/>
                    <a:pt x="5234" y="25388"/>
                  </a:cubicBezTo>
                  <a:cubicBezTo>
                    <a:pt x="5356" y="25417"/>
                    <a:pt x="5455" y="25434"/>
                    <a:pt x="5541" y="25434"/>
                  </a:cubicBezTo>
                  <a:cubicBezTo>
                    <a:pt x="5752" y="25434"/>
                    <a:pt x="5883" y="25335"/>
                    <a:pt x="6080" y="25083"/>
                  </a:cubicBezTo>
                  <a:cubicBezTo>
                    <a:pt x="6364" y="24720"/>
                    <a:pt x="6579" y="24316"/>
                    <a:pt x="6759" y="23899"/>
                  </a:cubicBezTo>
                  <a:cubicBezTo>
                    <a:pt x="7154" y="22995"/>
                    <a:pt x="7544" y="22086"/>
                    <a:pt x="7887" y="21163"/>
                  </a:cubicBezTo>
                  <a:cubicBezTo>
                    <a:pt x="8321" y="19998"/>
                    <a:pt x="8660" y="18803"/>
                    <a:pt x="8786" y="17557"/>
                  </a:cubicBezTo>
                  <a:cubicBezTo>
                    <a:pt x="8812" y="17309"/>
                    <a:pt x="8821" y="17276"/>
                    <a:pt x="9001" y="17276"/>
                  </a:cubicBezTo>
                  <a:cubicBezTo>
                    <a:pt x="9031" y="17276"/>
                    <a:pt x="9066" y="17277"/>
                    <a:pt x="9107" y="17278"/>
                  </a:cubicBezTo>
                  <a:cubicBezTo>
                    <a:pt x="9852" y="17298"/>
                    <a:pt x="10599" y="17345"/>
                    <a:pt x="11344" y="17345"/>
                  </a:cubicBezTo>
                  <a:cubicBezTo>
                    <a:pt x="11491" y="17345"/>
                    <a:pt x="11638" y="17343"/>
                    <a:pt x="11785" y="17339"/>
                  </a:cubicBezTo>
                  <a:cubicBezTo>
                    <a:pt x="13623" y="17288"/>
                    <a:pt x="15459" y="17159"/>
                    <a:pt x="17286" y="16956"/>
                  </a:cubicBezTo>
                  <a:cubicBezTo>
                    <a:pt x="18490" y="16822"/>
                    <a:pt x="19686" y="16622"/>
                    <a:pt x="20867" y="16361"/>
                  </a:cubicBezTo>
                  <a:cubicBezTo>
                    <a:pt x="21647" y="16191"/>
                    <a:pt x="22398" y="15925"/>
                    <a:pt x="23154" y="15671"/>
                  </a:cubicBezTo>
                  <a:cubicBezTo>
                    <a:pt x="23382" y="15594"/>
                    <a:pt x="23602" y="15486"/>
                    <a:pt x="23843" y="15449"/>
                  </a:cubicBezTo>
                  <a:cubicBezTo>
                    <a:pt x="23886" y="15542"/>
                    <a:pt x="23873" y="15628"/>
                    <a:pt x="23871" y="15715"/>
                  </a:cubicBezTo>
                  <a:cubicBezTo>
                    <a:pt x="23839" y="16247"/>
                    <a:pt x="23813" y="16777"/>
                    <a:pt x="23771" y="17306"/>
                  </a:cubicBezTo>
                  <a:cubicBezTo>
                    <a:pt x="23640" y="18916"/>
                    <a:pt x="23731" y="20516"/>
                    <a:pt x="24029" y="22100"/>
                  </a:cubicBezTo>
                  <a:cubicBezTo>
                    <a:pt x="24277" y="23418"/>
                    <a:pt x="24664" y="24699"/>
                    <a:pt x="25192" y="25933"/>
                  </a:cubicBezTo>
                  <a:cubicBezTo>
                    <a:pt x="25477" y="26597"/>
                    <a:pt x="25693" y="27285"/>
                    <a:pt x="25856" y="27990"/>
                  </a:cubicBezTo>
                  <a:cubicBezTo>
                    <a:pt x="26104" y="29064"/>
                    <a:pt x="26342" y="30142"/>
                    <a:pt x="26593" y="31217"/>
                  </a:cubicBezTo>
                  <a:cubicBezTo>
                    <a:pt x="26881" y="32459"/>
                    <a:pt x="27262" y="33672"/>
                    <a:pt x="27781" y="34841"/>
                  </a:cubicBezTo>
                  <a:cubicBezTo>
                    <a:pt x="28286" y="35977"/>
                    <a:pt x="28881" y="37064"/>
                    <a:pt x="29503" y="38140"/>
                  </a:cubicBezTo>
                  <a:cubicBezTo>
                    <a:pt x="29789" y="38638"/>
                    <a:pt x="30123" y="39103"/>
                    <a:pt x="30442" y="39578"/>
                  </a:cubicBezTo>
                  <a:cubicBezTo>
                    <a:pt x="30685" y="39940"/>
                    <a:pt x="30994" y="40124"/>
                    <a:pt x="31382" y="40124"/>
                  </a:cubicBezTo>
                  <a:cubicBezTo>
                    <a:pt x="31475" y="40124"/>
                    <a:pt x="31573" y="40113"/>
                    <a:pt x="31676" y="40092"/>
                  </a:cubicBezTo>
                  <a:cubicBezTo>
                    <a:pt x="31957" y="40034"/>
                    <a:pt x="32239" y="39980"/>
                    <a:pt x="32523" y="39936"/>
                  </a:cubicBezTo>
                  <a:cubicBezTo>
                    <a:pt x="33747" y="39743"/>
                    <a:pt x="34920" y="39380"/>
                    <a:pt x="36049" y="38873"/>
                  </a:cubicBezTo>
                  <a:cubicBezTo>
                    <a:pt x="36582" y="38635"/>
                    <a:pt x="36610" y="38585"/>
                    <a:pt x="36602" y="38008"/>
                  </a:cubicBezTo>
                  <a:lnTo>
                    <a:pt x="36602" y="37977"/>
                  </a:lnTo>
                  <a:cubicBezTo>
                    <a:pt x="36575" y="37147"/>
                    <a:pt x="36466" y="36325"/>
                    <a:pt x="36352" y="35503"/>
                  </a:cubicBezTo>
                  <a:cubicBezTo>
                    <a:pt x="36171" y="34186"/>
                    <a:pt x="35818" y="32902"/>
                    <a:pt x="35568" y="31600"/>
                  </a:cubicBezTo>
                  <a:cubicBezTo>
                    <a:pt x="35406" y="30753"/>
                    <a:pt x="35228" y="29912"/>
                    <a:pt x="35165" y="29051"/>
                  </a:cubicBezTo>
                  <a:cubicBezTo>
                    <a:pt x="35087" y="27956"/>
                    <a:pt x="35084" y="26866"/>
                    <a:pt x="35279" y="25778"/>
                  </a:cubicBezTo>
                  <a:cubicBezTo>
                    <a:pt x="35412" y="25037"/>
                    <a:pt x="35473" y="24282"/>
                    <a:pt x="35579" y="23536"/>
                  </a:cubicBezTo>
                  <a:cubicBezTo>
                    <a:pt x="35738" y="22420"/>
                    <a:pt x="35906" y="21306"/>
                    <a:pt x="36083" y="20195"/>
                  </a:cubicBezTo>
                  <a:cubicBezTo>
                    <a:pt x="36210" y="19387"/>
                    <a:pt x="36381" y="18586"/>
                    <a:pt x="36496" y="17777"/>
                  </a:cubicBezTo>
                  <a:cubicBezTo>
                    <a:pt x="36650" y="16703"/>
                    <a:pt x="36873" y="15644"/>
                    <a:pt x="37042" y="14573"/>
                  </a:cubicBezTo>
                  <a:cubicBezTo>
                    <a:pt x="37205" y="13533"/>
                    <a:pt x="37368" y="12493"/>
                    <a:pt x="37392" y="11439"/>
                  </a:cubicBezTo>
                  <a:cubicBezTo>
                    <a:pt x="37426" y="9993"/>
                    <a:pt x="37410" y="8550"/>
                    <a:pt x="37094" y="7125"/>
                  </a:cubicBezTo>
                  <a:cubicBezTo>
                    <a:pt x="36951" y="6472"/>
                    <a:pt x="36840" y="5810"/>
                    <a:pt x="36639" y="5171"/>
                  </a:cubicBezTo>
                  <a:cubicBezTo>
                    <a:pt x="36283" y="4037"/>
                    <a:pt x="35867" y="2923"/>
                    <a:pt x="35364" y="1845"/>
                  </a:cubicBezTo>
                  <a:cubicBezTo>
                    <a:pt x="35158" y="1404"/>
                    <a:pt x="34945" y="966"/>
                    <a:pt x="34721" y="532"/>
                  </a:cubicBezTo>
                  <a:cubicBezTo>
                    <a:pt x="34616" y="332"/>
                    <a:pt x="34476" y="234"/>
                    <a:pt x="34256" y="198"/>
                  </a:cubicBezTo>
                  <a:cubicBezTo>
                    <a:pt x="34023" y="161"/>
                    <a:pt x="33795" y="127"/>
                    <a:pt x="33559" y="126"/>
                  </a:cubicBezTo>
                  <a:cubicBezTo>
                    <a:pt x="32602" y="120"/>
                    <a:pt x="31645" y="129"/>
                    <a:pt x="30688" y="103"/>
                  </a:cubicBezTo>
                  <a:cubicBezTo>
                    <a:pt x="29790" y="79"/>
                    <a:pt x="28892" y="72"/>
                    <a:pt x="27993" y="72"/>
                  </a:cubicBezTo>
                  <a:cubicBezTo>
                    <a:pt x="26830" y="72"/>
                    <a:pt x="25667" y="83"/>
                    <a:pt x="24505" y="83"/>
                  </a:cubicBezTo>
                  <a:cubicBezTo>
                    <a:pt x="24291" y="83"/>
                    <a:pt x="24077" y="83"/>
                    <a:pt x="23863" y="82"/>
                  </a:cubicBezTo>
                  <a:cubicBezTo>
                    <a:pt x="23839" y="82"/>
                    <a:pt x="23814" y="82"/>
                    <a:pt x="23790" y="82"/>
                  </a:cubicBezTo>
                  <a:cubicBezTo>
                    <a:pt x="23643" y="82"/>
                    <a:pt x="23495" y="84"/>
                    <a:pt x="23348" y="84"/>
                  </a:cubicBezTo>
                  <a:cubicBezTo>
                    <a:pt x="23052" y="84"/>
                    <a:pt x="22757" y="75"/>
                    <a:pt x="22463" y="18"/>
                  </a:cubicBezTo>
                  <a:cubicBezTo>
                    <a:pt x="22403" y="6"/>
                    <a:pt x="22345" y="0"/>
                    <a:pt x="2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14280;p70">
              <a:extLst>
                <a:ext uri="{FF2B5EF4-FFF2-40B4-BE49-F238E27FC236}">
                  <a16:creationId xmlns:a16="http://schemas.microsoft.com/office/drawing/2014/main" id="{F2DB96C1-EF13-8DA3-94CE-A2A902AD05C1}"/>
                </a:ext>
              </a:extLst>
            </p:cNvPr>
            <p:cNvSpPr/>
            <p:nvPr/>
          </p:nvSpPr>
          <p:spPr>
            <a:xfrm>
              <a:off x="2183882" y="2776168"/>
              <a:ext cx="205756" cy="1201211"/>
            </a:xfrm>
            <a:custGeom>
              <a:avLst/>
              <a:gdLst/>
              <a:ahLst/>
              <a:cxnLst/>
              <a:rect l="l" t="t" r="r" b="b"/>
              <a:pathLst>
                <a:path w="7243" h="42285" extrusionOk="0">
                  <a:moveTo>
                    <a:pt x="1892" y="0"/>
                  </a:moveTo>
                  <a:cubicBezTo>
                    <a:pt x="1888" y="0"/>
                    <a:pt x="1884" y="0"/>
                    <a:pt x="1880" y="0"/>
                  </a:cubicBezTo>
                  <a:cubicBezTo>
                    <a:pt x="1682" y="3"/>
                    <a:pt x="1524" y="129"/>
                    <a:pt x="1462" y="329"/>
                  </a:cubicBezTo>
                  <a:cubicBezTo>
                    <a:pt x="1422" y="454"/>
                    <a:pt x="1422" y="582"/>
                    <a:pt x="1421" y="710"/>
                  </a:cubicBezTo>
                  <a:cubicBezTo>
                    <a:pt x="1414" y="1390"/>
                    <a:pt x="1434" y="2071"/>
                    <a:pt x="1397" y="2751"/>
                  </a:cubicBezTo>
                  <a:cubicBezTo>
                    <a:pt x="1300" y="4457"/>
                    <a:pt x="1231" y="6166"/>
                    <a:pt x="1086" y="7873"/>
                  </a:cubicBezTo>
                  <a:cubicBezTo>
                    <a:pt x="1021" y="8633"/>
                    <a:pt x="937" y="9393"/>
                    <a:pt x="855" y="10155"/>
                  </a:cubicBezTo>
                  <a:cubicBezTo>
                    <a:pt x="795" y="10725"/>
                    <a:pt x="723" y="11294"/>
                    <a:pt x="655" y="11864"/>
                  </a:cubicBezTo>
                  <a:cubicBezTo>
                    <a:pt x="554" y="12727"/>
                    <a:pt x="453" y="13592"/>
                    <a:pt x="350" y="14457"/>
                  </a:cubicBezTo>
                  <a:cubicBezTo>
                    <a:pt x="242" y="15365"/>
                    <a:pt x="131" y="16271"/>
                    <a:pt x="72" y="17185"/>
                  </a:cubicBezTo>
                  <a:cubicBezTo>
                    <a:pt x="1" y="18280"/>
                    <a:pt x="2" y="19372"/>
                    <a:pt x="89" y="20467"/>
                  </a:cubicBezTo>
                  <a:cubicBezTo>
                    <a:pt x="136" y="21050"/>
                    <a:pt x="221" y="21627"/>
                    <a:pt x="323" y="22202"/>
                  </a:cubicBezTo>
                  <a:cubicBezTo>
                    <a:pt x="428" y="22789"/>
                    <a:pt x="550" y="23369"/>
                    <a:pt x="710" y="23944"/>
                  </a:cubicBezTo>
                  <a:cubicBezTo>
                    <a:pt x="990" y="24956"/>
                    <a:pt x="1249" y="25973"/>
                    <a:pt x="1543" y="26982"/>
                  </a:cubicBezTo>
                  <a:cubicBezTo>
                    <a:pt x="1761" y="27727"/>
                    <a:pt x="1953" y="28477"/>
                    <a:pt x="2110" y="29236"/>
                  </a:cubicBezTo>
                  <a:cubicBezTo>
                    <a:pt x="2337" y="30328"/>
                    <a:pt x="2546" y="31423"/>
                    <a:pt x="2825" y="32502"/>
                  </a:cubicBezTo>
                  <a:cubicBezTo>
                    <a:pt x="3080" y="33488"/>
                    <a:pt x="3383" y="34461"/>
                    <a:pt x="3705" y="35427"/>
                  </a:cubicBezTo>
                  <a:cubicBezTo>
                    <a:pt x="4086" y="36565"/>
                    <a:pt x="4496" y="37691"/>
                    <a:pt x="4946" y="38802"/>
                  </a:cubicBezTo>
                  <a:cubicBezTo>
                    <a:pt x="5269" y="39597"/>
                    <a:pt x="5600" y="40390"/>
                    <a:pt x="5929" y="41185"/>
                  </a:cubicBezTo>
                  <a:cubicBezTo>
                    <a:pt x="6042" y="41460"/>
                    <a:pt x="6143" y="41741"/>
                    <a:pt x="6272" y="42007"/>
                  </a:cubicBezTo>
                  <a:cubicBezTo>
                    <a:pt x="6361" y="42189"/>
                    <a:pt x="6529" y="42284"/>
                    <a:pt x="6709" y="42284"/>
                  </a:cubicBezTo>
                  <a:cubicBezTo>
                    <a:pt x="6770" y="42284"/>
                    <a:pt x="6832" y="42274"/>
                    <a:pt x="6893" y="42251"/>
                  </a:cubicBezTo>
                  <a:cubicBezTo>
                    <a:pt x="7129" y="42165"/>
                    <a:pt x="7242" y="41963"/>
                    <a:pt x="7194" y="41690"/>
                  </a:cubicBezTo>
                  <a:cubicBezTo>
                    <a:pt x="7178" y="41596"/>
                    <a:pt x="7151" y="41504"/>
                    <a:pt x="7116" y="41415"/>
                  </a:cubicBezTo>
                  <a:cubicBezTo>
                    <a:pt x="6880" y="40824"/>
                    <a:pt x="6652" y="40229"/>
                    <a:pt x="6398" y="39646"/>
                  </a:cubicBezTo>
                  <a:cubicBezTo>
                    <a:pt x="6004" y="38741"/>
                    <a:pt x="5632" y="37826"/>
                    <a:pt x="5295" y="36900"/>
                  </a:cubicBezTo>
                  <a:cubicBezTo>
                    <a:pt x="4815" y="35573"/>
                    <a:pt x="4349" y="34241"/>
                    <a:pt x="3978" y="32878"/>
                  </a:cubicBezTo>
                  <a:cubicBezTo>
                    <a:pt x="3767" y="32100"/>
                    <a:pt x="3567" y="31318"/>
                    <a:pt x="3408" y="30527"/>
                  </a:cubicBezTo>
                  <a:cubicBezTo>
                    <a:pt x="3215" y="29559"/>
                    <a:pt x="3039" y="28588"/>
                    <a:pt x="2781" y="27633"/>
                  </a:cubicBezTo>
                  <a:cubicBezTo>
                    <a:pt x="2354" y="26057"/>
                    <a:pt x="1868" y="24495"/>
                    <a:pt x="1505" y="22901"/>
                  </a:cubicBezTo>
                  <a:cubicBezTo>
                    <a:pt x="1242" y="21748"/>
                    <a:pt x="1095" y="20582"/>
                    <a:pt x="1052" y="19399"/>
                  </a:cubicBezTo>
                  <a:cubicBezTo>
                    <a:pt x="1000" y="17887"/>
                    <a:pt x="1150" y="16385"/>
                    <a:pt x="1323" y="14887"/>
                  </a:cubicBezTo>
                  <a:cubicBezTo>
                    <a:pt x="1485" y="13484"/>
                    <a:pt x="1656" y="12084"/>
                    <a:pt x="1824" y="10681"/>
                  </a:cubicBezTo>
                  <a:cubicBezTo>
                    <a:pt x="1903" y="10017"/>
                    <a:pt x="1946" y="9348"/>
                    <a:pt x="2025" y="8685"/>
                  </a:cubicBezTo>
                  <a:cubicBezTo>
                    <a:pt x="2127" y="7842"/>
                    <a:pt x="2170" y="6992"/>
                    <a:pt x="2242" y="6146"/>
                  </a:cubicBezTo>
                  <a:cubicBezTo>
                    <a:pt x="2333" y="5107"/>
                    <a:pt x="2334" y="4064"/>
                    <a:pt x="2351" y="3115"/>
                  </a:cubicBezTo>
                  <a:cubicBezTo>
                    <a:pt x="2378" y="2247"/>
                    <a:pt x="2380" y="1473"/>
                    <a:pt x="2358" y="691"/>
                  </a:cubicBezTo>
                  <a:cubicBezTo>
                    <a:pt x="2357" y="564"/>
                    <a:pt x="2350" y="436"/>
                    <a:pt x="2309" y="314"/>
                  </a:cubicBezTo>
                  <a:cubicBezTo>
                    <a:pt x="2242" y="109"/>
                    <a:pt x="2095" y="0"/>
                    <a:pt x="18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14281;p70">
              <a:extLst>
                <a:ext uri="{FF2B5EF4-FFF2-40B4-BE49-F238E27FC236}">
                  <a16:creationId xmlns:a16="http://schemas.microsoft.com/office/drawing/2014/main" id="{779BB23B-8BE5-C7C7-E1A6-DDEF5DA640A9}"/>
                </a:ext>
              </a:extLst>
            </p:cNvPr>
            <p:cNvSpPr/>
            <p:nvPr/>
          </p:nvSpPr>
          <p:spPr>
            <a:xfrm>
              <a:off x="2316463" y="2759862"/>
              <a:ext cx="115306" cy="1194166"/>
            </a:xfrm>
            <a:custGeom>
              <a:avLst/>
              <a:gdLst/>
              <a:ahLst/>
              <a:cxnLst/>
              <a:rect l="l" t="t" r="r" b="b"/>
              <a:pathLst>
                <a:path w="4059" h="42037" extrusionOk="0">
                  <a:moveTo>
                    <a:pt x="475" y="1"/>
                  </a:moveTo>
                  <a:cubicBezTo>
                    <a:pt x="278" y="1"/>
                    <a:pt x="167" y="127"/>
                    <a:pt x="77" y="284"/>
                  </a:cubicBezTo>
                  <a:cubicBezTo>
                    <a:pt x="4" y="408"/>
                    <a:pt x="1" y="547"/>
                    <a:pt x="8" y="686"/>
                  </a:cubicBezTo>
                  <a:cubicBezTo>
                    <a:pt x="30" y="1186"/>
                    <a:pt x="50" y="1686"/>
                    <a:pt x="79" y="2184"/>
                  </a:cubicBezTo>
                  <a:cubicBezTo>
                    <a:pt x="120" y="2874"/>
                    <a:pt x="162" y="3564"/>
                    <a:pt x="213" y="4254"/>
                  </a:cubicBezTo>
                  <a:cubicBezTo>
                    <a:pt x="314" y="5590"/>
                    <a:pt x="389" y="6928"/>
                    <a:pt x="394" y="8268"/>
                  </a:cubicBezTo>
                  <a:cubicBezTo>
                    <a:pt x="404" y="10725"/>
                    <a:pt x="250" y="13177"/>
                    <a:pt x="179" y="15631"/>
                  </a:cubicBezTo>
                  <a:cubicBezTo>
                    <a:pt x="134" y="17257"/>
                    <a:pt x="116" y="18884"/>
                    <a:pt x="120" y="20511"/>
                  </a:cubicBezTo>
                  <a:cubicBezTo>
                    <a:pt x="123" y="21191"/>
                    <a:pt x="160" y="21872"/>
                    <a:pt x="178" y="22552"/>
                  </a:cubicBezTo>
                  <a:cubicBezTo>
                    <a:pt x="213" y="23678"/>
                    <a:pt x="245" y="24803"/>
                    <a:pt x="301" y="25929"/>
                  </a:cubicBezTo>
                  <a:cubicBezTo>
                    <a:pt x="396" y="27808"/>
                    <a:pt x="557" y="29682"/>
                    <a:pt x="784" y="31550"/>
                  </a:cubicBezTo>
                  <a:cubicBezTo>
                    <a:pt x="921" y="32667"/>
                    <a:pt x="1090" y="33780"/>
                    <a:pt x="1308" y="34885"/>
                  </a:cubicBezTo>
                  <a:cubicBezTo>
                    <a:pt x="1545" y="36082"/>
                    <a:pt x="1859" y="37262"/>
                    <a:pt x="2174" y="38441"/>
                  </a:cubicBezTo>
                  <a:cubicBezTo>
                    <a:pt x="2371" y="39179"/>
                    <a:pt x="2560" y="39920"/>
                    <a:pt x="2772" y="40654"/>
                  </a:cubicBezTo>
                  <a:cubicBezTo>
                    <a:pt x="2880" y="41032"/>
                    <a:pt x="2961" y="41418"/>
                    <a:pt x="3134" y="41774"/>
                  </a:cubicBezTo>
                  <a:cubicBezTo>
                    <a:pt x="3214" y="41941"/>
                    <a:pt x="3387" y="42037"/>
                    <a:pt x="3568" y="42037"/>
                  </a:cubicBezTo>
                  <a:cubicBezTo>
                    <a:pt x="3602" y="42037"/>
                    <a:pt x="3635" y="42033"/>
                    <a:pt x="3669" y="42027"/>
                  </a:cubicBezTo>
                  <a:cubicBezTo>
                    <a:pt x="3900" y="41983"/>
                    <a:pt x="4036" y="41824"/>
                    <a:pt x="4052" y="41583"/>
                  </a:cubicBezTo>
                  <a:cubicBezTo>
                    <a:pt x="4059" y="41454"/>
                    <a:pt x="4038" y="41328"/>
                    <a:pt x="4001" y="41206"/>
                  </a:cubicBezTo>
                  <a:cubicBezTo>
                    <a:pt x="3691" y="40203"/>
                    <a:pt x="3418" y="39189"/>
                    <a:pt x="3155" y="38170"/>
                  </a:cubicBezTo>
                  <a:cubicBezTo>
                    <a:pt x="2945" y="37359"/>
                    <a:pt x="2733" y="36546"/>
                    <a:pt x="2537" y="35730"/>
                  </a:cubicBezTo>
                  <a:cubicBezTo>
                    <a:pt x="2364" y="34997"/>
                    <a:pt x="2229" y="34255"/>
                    <a:pt x="2104" y="33512"/>
                  </a:cubicBezTo>
                  <a:cubicBezTo>
                    <a:pt x="1994" y="32831"/>
                    <a:pt x="1891" y="32147"/>
                    <a:pt x="1804" y="31462"/>
                  </a:cubicBezTo>
                  <a:cubicBezTo>
                    <a:pt x="1713" y="30757"/>
                    <a:pt x="1642" y="30050"/>
                    <a:pt x="1572" y="29340"/>
                  </a:cubicBezTo>
                  <a:cubicBezTo>
                    <a:pt x="1477" y="28356"/>
                    <a:pt x="1405" y="27370"/>
                    <a:pt x="1348" y="26384"/>
                  </a:cubicBezTo>
                  <a:cubicBezTo>
                    <a:pt x="1306" y="25633"/>
                    <a:pt x="1259" y="24881"/>
                    <a:pt x="1247" y="24126"/>
                  </a:cubicBezTo>
                  <a:cubicBezTo>
                    <a:pt x="1215" y="22276"/>
                    <a:pt x="1114" y="20431"/>
                    <a:pt x="1138" y="18580"/>
                  </a:cubicBezTo>
                  <a:cubicBezTo>
                    <a:pt x="1174" y="15933"/>
                    <a:pt x="1304" y="13288"/>
                    <a:pt x="1375" y="10642"/>
                  </a:cubicBezTo>
                  <a:cubicBezTo>
                    <a:pt x="1405" y="9536"/>
                    <a:pt x="1426" y="8430"/>
                    <a:pt x="1399" y="7325"/>
                  </a:cubicBezTo>
                  <a:cubicBezTo>
                    <a:pt x="1371" y="6125"/>
                    <a:pt x="1301" y="4926"/>
                    <a:pt x="1185" y="3729"/>
                  </a:cubicBezTo>
                  <a:cubicBezTo>
                    <a:pt x="1086" y="2713"/>
                    <a:pt x="967" y="1699"/>
                    <a:pt x="943" y="678"/>
                  </a:cubicBezTo>
                  <a:cubicBezTo>
                    <a:pt x="940" y="572"/>
                    <a:pt x="924" y="465"/>
                    <a:pt x="897" y="362"/>
                  </a:cubicBezTo>
                  <a:cubicBezTo>
                    <a:pt x="845" y="157"/>
                    <a:pt x="677" y="13"/>
                    <a:pt x="500" y="1"/>
                  </a:cubicBezTo>
                  <a:cubicBezTo>
                    <a:pt x="491" y="1"/>
                    <a:pt x="483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14282;p70">
              <a:extLst>
                <a:ext uri="{FF2B5EF4-FFF2-40B4-BE49-F238E27FC236}">
                  <a16:creationId xmlns:a16="http://schemas.microsoft.com/office/drawing/2014/main" id="{BAB91D9E-CF0A-68B9-C89B-BF93690B21B5}"/>
                </a:ext>
              </a:extLst>
            </p:cNvPr>
            <p:cNvSpPr/>
            <p:nvPr/>
          </p:nvSpPr>
          <p:spPr>
            <a:xfrm>
              <a:off x="2382427" y="2770231"/>
              <a:ext cx="111357" cy="1166526"/>
            </a:xfrm>
            <a:custGeom>
              <a:avLst/>
              <a:gdLst/>
              <a:ahLst/>
              <a:cxnLst/>
              <a:rect l="l" t="t" r="r" b="b"/>
              <a:pathLst>
                <a:path w="3920" h="41064" extrusionOk="0">
                  <a:moveTo>
                    <a:pt x="485" y="1"/>
                  </a:moveTo>
                  <a:cubicBezTo>
                    <a:pt x="447" y="1"/>
                    <a:pt x="408" y="5"/>
                    <a:pt x="368" y="15"/>
                  </a:cubicBezTo>
                  <a:cubicBezTo>
                    <a:pt x="124" y="73"/>
                    <a:pt x="1" y="282"/>
                    <a:pt x="43" y="590"/>
                  </a:cubicBezTo>
                  <a:cubicBezTo>
                    <a:pt x="60" y="714"/>
                    <a:pt x="90" y="839"/>
                    <a:pt x="126" y="961"/>
                  </a:cubicBezTo>
                  <a:cubicBezTo>
                    <a:pt x="326" y="1634"/>
                    <a:pt x="543" y="2300"/>
                    <a:pt x="727" y="2975"/>
                  </a:cubicBezTo>
                  <a:cubicBezTo>
                    <a:pt x="1195" y="4685"/>
                    <a:pt x="1652" y="6395"/>
                    <a:pt x="1873" y="8161"/>
                  </a:cubicBezTo>
                  <a:cubicBezTo>
                    <a:pt x="2011" y="9238"/>
                    <a:pt x="2114" y="10316"/>
                    <a:pt x="2152" y="11399"/>
                  </a:cubicBezTo>
                  <a:cubicBezTo>
                    <a:pt x="2225" y="13571"/>
                    <a:pt x="2083" y="15733"/>
                    <a:pt x="1821" y="17889"/>
                  </a:cubicBezTo>
                  <a:cubicBezTo>
                    <a:pt x="1748" y="18490"/>
                    <a:pt x="1666" y="19089"/>
                    <a:pt x="1588" y="19690"/>
                  </a:cubicBezTo>
                  <a:cubicBezTo>
                    <a:pt x="1474" y="20565"/>
                    <a:pt x="1354" y="21438"/>
                    <a:pt x="1249" y="22314"/>
                  </a:cubicBezTo>
                  <a:cubicBezTo>
                    <a:pt x="1141" y="23232"/>
                    <a:pt x="1110" y="24158"/>
                    <a:pt x="1049" y="25080"/>
                  </a:cubicBezTo>
                  <a:cubicBezTo>
                    <a:pt x="954" y="26513"/>
                    <a:pt x="894" y="27946"/>
                    <a:pt x="886" y="29165"/>
                  </a:cubicBezTo>
                  <a:cubicBezTo>
                    <a:pt x="900" y="30371"/>
                    <a:pt x="943" y="31358"/>
                    <a:pt x="1082" y="32338"/>
                  </a:cubicBezTo>
                  <a:cubicBezTo>
                    <a:pt x="1164" y="32938"/>
                    <a:pt x="1270" y="33536"/>
                    <a:pt x="1375" y="34131"/>
                  </a:cubicBezTo>
                  <a:cubicBezTo>
                    <a:pt x="1554" y="35146"/>
                    <a:pt x="1792" y="36150"/>
                    <a:pt x="2011" y="37154"/>
                  </a:cubicBezTo>
                  <a:cubicBezTo>
                    <a:pt x="2195" y="38004"/>
                    <a:pt x="2405" y="38849"/>
                    <a:pt x="2611" y="39696"/>
                  </a:cubicBezTo>
                  <a:cubicBezTo>
                    <a:pt x="2693" y="40033"/>
                    <a:pt x="2777" y="40377"/>
                    <a:pt x="2887" y="40707"/>
                  </a:cubicBezTo>
                  <a:cubicBezTo>
                    <a:pt x="2965" y="40936"/>
                    <a:pt x="3152" y="41063"/>
                    <a:pt x="3358" y="41063"/>
                  </a:cubicBezTo>
                  <a:cubicBezTo>
                    <a:pt x="3412" y="41063"/>
                    <a:pt x="3468" y="41054"/>
                    <a:pt x="3523" y="41036"/>
                  </a:cubicBezTo>
                  <a:cubicBezTo>
                    <a:pt x="3795" y="40945"/>
                    <a:pt x="3920" y="40704"/>
                    <a:pt x="3850" y="40398"/>
                  </a:cubicBezTo>
                  <a:cubicBezTo>
                    <a:pt x="3842" y="40355"/>
                    <a:pt x="3823" y="40316"/>
                    <a:pt x="3813" y="40275"/>
                  </a:cubicBezTo>
                  <a:cubicBezTo>
                    <a:pt x="3561" y="39243"/>
                    <a:pt x="3296" y="38215"/>
                    <a:pt x="3063" y="37180"/>
                  </a:cubicBezTo>
                  <a:cubicBezTo>
                    <a:pt x="2764" y="35845"/>
                    <a:pt x="2460" y="34509"/>
                    <a:pt x="2238" y="33157"/>
                  </a:cubicBezTo>
                  <a:cubicBezTo>
                    <a:pt x="2077" y="32192"/>
                    <a:pt x="1954" y="31222"/>
                    <a:pt x="1921" y="30243"/>
                  </a:cubicBezTo>
                  <a:cubicBezTo>
                    <a:pt x="1863" y="28477"/>
                    <a:pt x="1954" y="26714"/>
                    <a:pt x="2065" y="24954"/>
                  </a:cubicBezTo>
                  <a:cubicBezTo>
                    <a:pt x="2117" y="24117"/>
                    <a:pt x="2161" y="23277"/>
                    <a:pt x="2253" y="22443"/>
                  </a:cubicBezTo>
                  <a:cubicBezTo>
                    <a:pt x="2401" y="21124"/>
                    <a:pt x="2572" y="19807"/>
                    <a:pt x="2760" y="18493"/>
                  </a:cubicBezTo>
                  <a:cubicBezTo>
                    <a:pt x="2947" y="17197"/>
                    <a:pt x="3060" y="15896"/>
                    <a:pt x="3133" y="14591"/>
                  </a:cubicBezTo>
                  <a:cubicBezTo>
                    <a:pt x="3253" y="12421"/>
                    <a:pt x="3185" y="10253"/>
                    <a:pt x="2901" y="8100"/>
                  </a:cubicBezTo>
                  <a:cubicBezTo>
                    <a:pt x="2717" y="6697"/>
                    <a:pt x="2416" y="5317"/>
                    <a:pt x="2046" y="3954"/>
                  </a:cubicBezTo>
                  <a:cubicBezTo>
                    <a:pt x="1802" y="3062"/>
                    <a:pt x="1496" y="2192"/>
                    <a:pt x="1219" y="1310"/>
                  </a:cubicBezTo>
                  <a:cubicBezTo>
                    <a:pt x="1124" y="1008"/>
                    <a:pt x="1019" y="706"/>
                    <a:pt x="934" y="399"/>
                  </a:cubicBezTo>
                  <a:cubicBezTo>
                    <a:pt x="862" y="142"/>
                    <a:pt x="691" y="1"/>
                    <a:pt x="4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14283;p70">
              <a:extLst>
                <a:ext uri="{FF2B5EF4-FFF2-40B4-BE49-F238E27FC236}">
                  <a16:creationId xmlns:a16="http://schemas.microsoft.com/office/drawing/2014/main" id="{8FB566CE-0BFA-C43E-EC76-5FBDE8933807}"/>
                </a:ext>
              </a:extLst>
            </p:cNvPr>
            <p:cNvSpPr/>
            <p:nvPr/>
          </p:nvSpPr>
          <p:spPr>
            <a:xfrm>
              <a:off x="1559694" y="2776197"/>
              <a:ext cx="638601" cy="783280"/>
            </a:xfrm>
            <a:custGeom>
              <a:avLst/>
              <a:gdLst/>
              <a:ahLst/>
              <a:cxnLst/>
              <a:rect l="l" t="t" r="r" b="b"/>
              <a:pathLst>
                <a:path w="22480" h="27573" extrusionOk="0">
                  <a:moveTo>
                    <a:pt x="21987" y="0"/>
                  </a:moveTo>
                  <a:cubicBezTo>
                    <a:pt x="21774" y="0"/>
                    <a:pt x="21599" y="143"/>
                    <a:pt x="21518" y="389"/>
                  </a:cubicBezTo>
                  <a:cubicBezTo>
                    <a:pt x="21491" y="469"/>
                    <a:pt x="21478" y="554"/>
                    <a:pt x="21468" y="638"/>
                  </a:cubicBezTo>
                  <a:cubicBezTo>
                    <a:pt x="21362" y="1502"/>
                    <a:pt x="21298" y="2371"/>
                    <a:pt x="21228" y="3239"/>
                  </a:cubicBezTo>
                  <a:cubicBezTo>
                    <a:pt x="21101" y="4832"/>
                    <a:pt x="20806" y="6395"/>
                    <a:pt x="20475" y="7953"/>
                  </a:cubicBezTo>
                  <a:cubicBezTo>
                    <a:pt x="20269" y="8917"/>
                    <a:pt x="20045" y="9880"/>
                    <a:pt x="19816" y="10839"/>
                  </a:cubicBezTo>
                  <a:cubicBezTo>
                    <a:pt x="19688" y="11367"/>
                    <a:pt x="19536" y="11890"/>
                    <a:pt x="19242" y="12353"/>
                  </a:cubicBezTo>
                  <a:cubicBezTo>
                    <a:pt x="18540" y="13455"/>
                    <a:pt x="17535" y="14128"/>
                    <a:pt x="16277" y="14445"/>
                  </a:cubicBezTo>
                  <a:cubicBezTo>
                    <a:pt x="15698" y="14589"/>
                    <a:pt x="15115" y="14696"/>
                    <a:pt x="14526" y="14780"/>
                  </a:cubicBezTo>
                  <a:cubicBezTo>
                    <a:pt x="13506" y="14926"/>
                    <a:pt x="12489" y="15086"/>
                    <a:pt x="11462" y="15188"/>
                  </a:cubicBezTo>
                  <a:cubicBezTo>
                    <a:pt x="10265" y="15304"/>
                    <a:pt x="9065" y="15334"/>
                    <a:pt x="7600" y="15353"/>
                  </a:cubicBezTo>
                  <a:cubicBezTo>
                    <a:pt x="7415" y="15351"/>
                    <a:pt x="7211" y="15349"/>
                    <a:pt x="6993" y="15349"/>
                  </a:cubicBezTo>
                  <a:cubicBezTo>
                    <a:pt x="6396" y="15349"/>
                    <a:pt x="5694" y="15362"/>
                    <a:pt x="4989" y="15418"/>
                  </a:cubicBezTo>
                  <a:cubicBezTo>
                    <a:pt x="4278" y="15470"/>
                    <a:pt x="3807" y="15818"/>
                    <a:pt x="3467" y="16414"/>
                  </a:cubicBezTo>
                  <a:cubicBezTo>
                    <a:pt x="3238" y="16814"/>
                    <a:pt x="3072" y="17239"/>
                    <a:pt x="2933" y="17672"/>
                  </a:cubicBezTo>
                  <a:cubicBezTo>
                    <a:pt x="2597" y="18723"/>
                    <a:pt x="2295" y="19785"/>
                    <a:pt x="1977" y="20842"/>
                  </a:cubicBezTo>
                  <a:cubicBezTo>
                    <a:pt x="1625" y="22021"/>
                    <a:pt x="1271" y="23198"/>
                    <a:pt x="919" y="24378"/>
                  </a:cubicBezTo>
                  <a:cubicBezTo>
                    <a:pt x="729" y="25021"/>
                    <a:pt x="533" y="25659"/>
                    <a:pt x="292" y="26283"/>
                  </a:cubicBezTo>
                  <a:cubicBezTo>
                    <a:pt x="204" y="26510"/>
                    <a:pt x="126" y="26744"/>
                    <a:pt x="74" y="26981"/>
                  </a:cubicBezTo>
                  <a:cubicBezTo>
                    <a:pt x="1" y="27309"/>
                    <a:pt x="203" y="27573"/>
                    <a:pt x="483" y="27573"/>
                  </a:cubicBezTo>
                  <a:cubicBezTo>
                    <a:pt x="523" y="27573"/>
                    <a:pt x="565" y="27567"/>
                    <a:pt x="608" y="27555"/>
                  </a:cubicBezTo>
                  <a:cubicBezTo>
                    <a:pt x="777" y="27510"/>
                    <a:pt x="864" y="27382"/>
                    <a:pt x="930" y="27228"/>
                  </a:cubicBezTo>
                  <a:cubicBezTo>
                    <a:pt x="1428" y="26065"/>
                    <a:pt x="1818" y="24863"/>
                    <a:pt x="2200" y="23660"/>
                  </a:cubicBezTo>
                  <a:cubicBezTo>
                    <a:pt x="2542" y="22580"/>
                    <a:pt x="2845" y="21483"/>
                    <a:pt x="3172" y="20397"/>
                  </a:cubicBezTo>
                  <a:cubicBezTo>
                    <a:pt x="3370" y="19736"/>
                    <a:pt x="3590" y="19080"/>
                    <a:pt x="3779" y="18418"/>
                  </a:cubicBezTo>
                  <a:cubicBezTo>
                    <a:pt x="3909" y="17967"/>
                    <a:pt x="4069" y="17531"/>
                    <a:pt x="4254" y="17101"/>
                  </a:cubicBezTo>
                  <a:cubicBezTo>
                    <a:pt x="4445" y="16658"/>
                    <a:pt x="4749" y="16414"/>
                    <a:pt x="5252" y="16409"/>
                  </a:cubicBezTo>
                  <a:cubicBezTo>
                    <a:pt x="5876" y="16400"/>
                    <a:pt x="6498" y="16351"/>
                    <a:pt x="7121" y="16351"/>
                  </a:cubicBezTo>
                  <a:cubicBezTo>
                    <a:pt x="7200" y="16351"/>
                    <a:pt x="7278" y="16352"/>
                    <a:pt x="7357" y="16354"/>
                  </a:cubicBezTo>
                  <a:cubicBezTo>
                    <a:pt x="7711" y="16362"/>
                    <a:pt x="8065" y="16368"/>
                    <a:pt x="8420" y="16368"/>
                  </a:cubicBezTo>
                  <a:cubicBezTo>
                    <a:pt x="8703" y="16368"/>
                    <a:pt x="8986" y="16364"/>
                    <a:pt x="9269" y="16354"/>
                  </a:cubicBezTo>
                  <a:cubicBezTo>
                    <a:pt x="9959" y="16327"/>
                    <a:pt x="10647" y="16253"/>
                    <a:pt x="11336" y="16219"/>
                  </a:cubicBezTo>
                  <a:cubicBezTo>
                    <a:pt x="12017" y="16185"/>
                    <a:pt x="12688" y="16062"/>
                    <a:pt x="13363" y="15985"/>
                  </a:cubicBezTo>
                  <a:cubicBezTo>
                    <a:pt x="14122" y="15899"/>
                    <a:pt x="14875" y="15758"/>
                    <a:pt x="15628" y="15631"/>
                  </a:cubicBezTo>
                  <a:cubicBezTo>
                    <a:pt x="16301" y="15516"/>
                    <a:pt x="16955" y="15333"/>
                    <a:pt x="17584" y="15070"/>
                  </a:cubicBezTo>
                  <a:cubicBezTo>
                    <a:pt x="18279" y="14781"/>
                    <a:pt x="18877" y="14345"/>
                    <a:pt x="19393" y="13797"/>
                  </a:cubicBezTo>
                  <a:cubicBezTo>
                    <a:pt x="19848" y="13314"/>
                    <a:pt x="20234" y="12787"/>
                    <a:pt x="20468" y="12158"/>
                  </a:cubicBezTo>
                  <a:cubicBezTo>
                    <a:pt x="20916" y="10950"/>
                    <a:pt x="21135" y="9680"/>
                    <a:pt x="21413" y="8428"/>
                  </a:cubicBezTo>
                  <a:cubicBezTo>
                    <a:pt x="21599" y="7589"/>
                    <a:pt x="21787" y="6751"/>
                    <a:pt x="21911" y="5899"/>
                  </a:cubicBezTo>
                  <a:cubicBezTo>
                    <a:pt x="21974" y="5467"/>
                    <a:pt x="22068" y="5041"/>
                    <a:pt x="22113" y="4608"/>
                  </a:cubicBezTo>
                  <a:cubicBezTo>
                    <a:pt x="22231" y="3445"/>
                    <a:pt x="22333" y="2279"/>
                    <a:pt x="22437" y="1116"/>
                  </a:cubicBezTo>
                  <a:cubicBezTo>
                    <a:pt x="22457" y="914"/>
                    <a:pt x="22479" y="711"/>
                    <a:pt x="22472" y="511"/>
                  </a:cubicBezTo>
                  <a:cubicBezTo>
                    <a:pt x="22464" y="241"/>
                    <a:pt x="22264" y="24"/>
                    <a:pt x="22031" y="2"/>
                  </a:cubicBezTo>
                  <a:cubicBezTo>
                    <a:pt x="22016" y="1"/>
                    <a:pt x="22001" y="0"/>
                    <a:pt x="2198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14284;p70">
              <a:extLst>
                <a:ext uri="{FF2B5EF4-FFF2-40B4-BE49-F238E27FC236}">
                  <a16:creationId xmlns:a16="http://schemas.microsoft.com/office/drawing/2014/main" id="{F10311C9-D0B9-ED9B-079E-492696C3A3D0}"/>
                </a:ext>
              </a:extLst>
            </p:cNvPr>
            <p:cNvSpPr/>
            <p:nvPr/>
          </p:nvSpPr>
          <p:spPr>
            <a:xfrm>
              <a:off x="1504837" y="2762987"/>
              <a:ext cx="634851" cy="772514"/>
            </a:xfrm>
            <a:custGeom>
              <a:avLst/>
              <a:gdLst/>
              <a:ahLst/>
              <a:cxnLst/>
              <a:rect l="l" t="t" r="r" b="b"/>
              <a:pathLst>
                <a:path w="22348" h="27194" extrusionOk="0">
                  <a:moveTo>
                    <a:pt x="21851" y="0"/>
                  </a:moveTo>
                  <a:cubicBezTo>
                    <a:pt x="21590" y="0"/>
                    <a:pt x="21432" y="168"/>
                    <a:pt x="21423" y="487"/>
                  </a:cubicBezTo>
                  <a:cubicBezTo>
                    <a:pt x="21410" y="881"/>
                    <a:pt x="21368" y="1270"/>
                    <a:pt x="21311" y="1660"/>
                  </a:cubicBezTo>
                  <a:cubicBezTo>
                    <a:pt x="21141" y="2816"/>
                    <a:pt x="20949" y="3967"/>
                    <a:pt x="20629" y="5093"/>
                  </a:cubicBezTo>
                  <a:cubicBezTo>
                    <a:pt x="20416" y="5839"/>
                    <a:pt x="20175" y="6571"/>
                    <a:pt x="19808" y="7259"/>
                  </a:cubicBezTo>
                  <a:cubicBezTo>
                    <a:pt x="19510" y="7816"/>
                    <a:pt x="19134" y="8314"/>
                    <a:pt x="18745" y="8805"/>
                  </a:cubicBezTo>
                  <a:cubicBezTo>
                    <a:pt x="18175" y="9530"/>
                    <a:pt x="17501" y="10140"/>
                    <a:pt x="16659" y="10540"/>
                  </a:cubicBezTo>
                  <a:cubicBezTo>
                    <a:pt x="16043" y="10832"/>
                    <a:pt x="15402" y="11054"/>
                    <a:pt x="14749" y="11243"/>
                  </a:cubicBezTo>
                  <a:cubicBezTo>
                    <a:pt x="13800" y="11518"/>
                    <a:pt x="12827" y="11693"/>
                    <a:pt x="11867" y="11918"/>
                  </a:cubicBezTo>
                  <a:cubicBezTo>
                    <a:pt x="11068" y="12104"/>
                    <a:pt x="10267" y="12256"/>
                    <a:pt x="9459" y="12381"/>
                  </a:cubicBezTo>
                  <a:cubicBezTo>
                    <a:pt x="8430" y="12541"/>
                    <a:pt x="7405" y="12720"/>
                    <a:pt x="6389" y="12944"/>
                  </a:cubicBezTo>
                  <a:cubicBezTo>
                    <a:pt x="5934" y="13043"/>
                    <a:pt x="5483" y="13157"/>
                    <a:pt x="5047" y="13334"/>
                  </a:cubicBezTo>
                  <a:cubicBezTo>
                    <a:pt x="4254" y="13654"/>
                    <a:pt x="3603" y="14165"/>
                    <a:pt x="2971" y="14725"/>
                  </a:cubicBezTo>
                  <a:cubicBezTo>
                    <a:pt x="2034" y="15551"/>
                    <a:pt x="1480" y="16593"/>
                    <a:pt x="1159" y="17771"/>
                  </a:cubicBezTo>
                  <a:cubicBezTo>
                    <a:pt x="839" y="18948"/>
                    <a:pt x="588" y="20142"/>
                    <a:pt x="413" y="21352"/>
                  </a:cubicBezTo>
                  <a:cubicBezTo>
                    <a:pt x="232" y="22605"/>
                    <a:pt x="53" y="23856"/>
                    <a:pt x="44" y="25124"/>
                  </a:cubicBezTo>
                  <a:cubicBezTo>
                    <a:pt x="44" y="25273"/>
                    <a:pt x="47" y="25422"/>
                    <a:pt x="47" y="25572"/>
                  </a:cubicBezTo>
                  <a:cubicBezTo>
                    <a:pt x="41" y="25732"/>
                    <a:pt x="26" y="25890"/>
                    <a:pt x="22" y="26050"/>
                  </a:cubicBezTo>
                  <a:cubicBezTo>
                    <a:pt x="17" y="26273"/>
                    <a:pt x="0" y="26498"/>
                    <a:pt x="27" y="26718"/>
                  </a:cubicBezTo>
                  <a:cubicBezTo>
                    <a:pt x="62" y="27010"/>
                    <a:pt x="276" y="27193"/>
                    <a:pt x="520" y="27193"/>
                  </a:cubicBezTo>
                  <a:cubicBezTo>
                    <a:pt x="604" y="27193"/>
                    <a:pt x="692" y="27171"/>
                    <a:pt x="778" y="27124"/>
                  </a:cubicBezTo>
                  <a:cubicBezTo>
                    <a:pt x="992" y="27008"/>
                    <a:pt x="1037" y="26802"/>
                    <a:pt x="1032" y="26578"/>
                  </a:cubicBezTo>
                  <a:cubicBezTo>
                    <a:pt x="1013" y="25792"/>
                    <a:pt x="1095" y="25008"/>
                    <a:pt x="1097" y="24222"/>
                  </a:cubicBezTo>
                  <a:cubicBezTo>
                    <a:pt x="1097" y="24107"/>
                    <a:pt x="1104" y="23988"/>
                    <a:pt x="1117" y="23873"/>
                  </a:cubicBezTo>
                  <a:cubicBezTo>
                    <a:pt x="1232" y="22784"/>
                    <a:pt x="1386" y="21703"/>
                    <a:pt x="1573" y="20625"/>
                  </a:cubicBezTo>
                  <a:cubicBezTo>
                    <a:pt x="1755" y="19586"/>
                    <a:pt x="1985" y="18564"/>
                    <a:pt x="2304" y="17562"/>
                  </a:cubicBezTo>
                  <a:cubicBezTo>
                    <a:pt x="2517" y="16897"/>
                    <a:pt x="2847" y="16301"/>
                    <a:pt x="3341" y="15795"/>
                  </a:cubicBezTo>
                  <a:cubicBezTo>
                    <a:pt x="3684" y="15443"/>
                    <a:pt x="4050" y="15124"/>
                    <a:pt x="4439" y="14827"/>
                  </a:cubicBezTo>
                  <a:cubicBezTo>
                    <a:pt x="4864" y="14504"/>
                    <a:pt x="5344" y="14266"/>
                    <a:pt x="5857" y="14125"/>
                  </a:cubicBezTo>
                  <a:cubicBezTo>
                    <a:pt x="6925" y="13833"/>
                    <a:pt x="8010" y="13627"/>
                    <a:pt x="9104" y="13476"/>
                  </a:cubicBezTo>
                  <a:cubicBezTo>
                    <a:pt x="10483" y="13284"/>
                    <a:pt x="11839" y="12967"/>
                    <a:pt x="13198" y="12679"/>
                  </a:cubicBezTo>
                  <a:cubicBezTo>
                    <a:pt x="14173" y="12473"/>
                    <a:pt x="15138" y="12223"/>
                    <a:pt x="16078" y="11883"/>
                  </a:cubicBezTo>
                  <a:cubicBezTo>
                    <a:pt x="17049" y="11534"/>
                    <a:pt x="17945" y="11069"/>
                    <a:pt x="18701" y="10358"/>
                  </a:cubicBezTo>
                  <a:cubicBezTo>
                    <a:pt x="19098" y="9984"/>
                    <a:pt x="19450" y="9575"/>
                    <a:pt x="19778" y="9144"/>
                  </a:cubicBezTo>
                  <a:cubicBezTo>
                    <a:pt x="20182" y="8612"/>
                    <a:pt x="20561" y="8064"/>
                    <a:pt x="20854" y="7457"/>
                  </a:cubicBezTo>
                  <a:cubicBezTo>
                    <a:pt x="21047" y="7054"/>
                    <a:pt x="21212" y="6640"/>
                    <a:pt x="21358" y="6220"/>
                  </a:cubicBezTo>
                  <a:cubicBezTo>
                    <a:pt x="21573" y="5598"/>
                    <a:pt x="21742" y="4961"/>
                    <a:pt x="21878" y="4317"/>
                  </a:cubicBezTo>
                  <a:cubicBezTo>
                    <a:pt x="22086" y="3338"/>
                    <a:pt x="22196" y="2345"/>
                    <a:pt x="22304" y="1352"/>
                  </a:cubicBezTo>
                  <a:cubicBezTo>
                    <a:pt x="22337" y="1067"/>
                    <a:pt x="22348" y="781"/>
                    <a:pt x="22325" y="493"/>
                  </a:cubicBezTo>
                  <a:cubicBezTo>
                    <a:pt x="22303" y="209"/>
                    <a:pt x="22161" y="37"/>
                    <a:pt x="21949" y="8"/>
                  </a:cubicBezTo>
                  <a:cubicBezTo>
                    <a:pt x="21915" y="3"/>
                    <a:pt x="21882" y="0"/>
                    <a:pt x="2185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14285;p70">
              <a:extLst>
                <a:ext uri="{FF2B5EF4-FFF2-40B4-BE49-F238E27FC236}">
                  <a16:creationId xmlns:a16="http://schemas.microsoft.com/office/drawing/2014/main" id="{77EDE62E-86B7-8087-80AB-998A148FF5BF}"/>
                </a:ext>
              </a:extLst>
            </p:cNvPr>
            <p:cNvSpPr/>
            <p:nvPr/>
          </p:nvSpPr>
          <p:spPr>
            <a:xfrm>
              <a:off x="1213851" y="3499586"/>
              <a:ext cx="425715" cy="385206"/>
            </a:xfrm>
            <a:custGeom>
              <a:avLst/>
              <a:gdLst/>
              <a:ahLst/>
              <a:cxnLst/>
              <a:rect l="l" t="t" r="r" b="b"/>
              <a:pathLst>
                <a:path w="14986" h="13560" extrusionOk="0">
                  <a:moveTo>
                    <a:pt x="9060" y="0"/>
                  </a:moveTo>
                  <a:cubicBezTo>
                    <a:pt x="8848" y="0"/>
                    <a:pt x="8761" y="125"/>
                    <a:pt x="8721" y="337"/>
                  </a:cubicBezTo>
                  <a:cubicBezTo>
                    <a:pt x="8523" y="1391"/>
                    <a:pt x="8269" y="2430"/>
                    <a:pt x="8021" y="3473"/>
                  </a:cubicBezTo>
                  <a:cubicBezTo>
                    <a:pt x="7858" y="4157"/>
                    <a:pt x="7638" y="4820"/>
                    <a:pt x="7370" y="5469"/>
                  </a:cubicBezTo>
                  <a:cubicBezTo>
                    <a:pt x="7140" y="6026"/>
                    <a:pt x="6886" y="6575"/>
                    <a:pt x="6649" y="7128"/>
                  </a:cubicBezTo>
                  <a:cubicBezTo>
                    <a:pt x="6425" y="7646"/>
                    <a:pt x="6158" y="8140"/>
                    <a:pt x="5808" y="8578"/>
                  </a:cubicBezTo>
                  <a:cubicBezTo>
                    <a:pt x="5606" y="8832"/>
                    <a:pt x="5378" y="9076"/>
                    <a:pt x="5103" y="9260"/>
                  </a:cubicBezTo>
                  <a:cubicBezTo>
                    <a:pt x="4743" y="9500"/>
                    <a:pt x="4358" y="9589"/>
                    <a:pt x="3967" y="9589"/>
                  </a:cubicBezTo>
                  <a:cubicBezTo>
                    <a:pt x="3712" y="9589"/>
                    <a:pt x="3455" y="9551"/>
                    <a:pt x="3199" y="9493"/>
                  </a:cubicBezTo>
                  <a:cubicBezTo>
                    <a:pt x="2791" y="9398"/>
                    <a:pt x="2390" y="9297"/>
                    <a:pt x="1974" y="9297"/>
                  </a:cubicBezTo>
                  <a:cubicBezTo>
                    <a:pt x="1893" y="9297"/>
                    <a:pt x="1810" y="9301"/>
                    <a:pt x="1727" y="9310"/>
                  </a:cubicBezTo>
                  <a:cubicBezTo>
                    <a:pt x="1049" y="9381"/>
                    <a:pt x="277" y="9778"/>
                    <a:pt x="70" y="10629"/>
                  </a:cubicBezTo>
                  <a:cubicBezTo>
                    <a:pt x="4" y="10901"/>
                    <a:pt x="1" y="11174"/>
                    <a:pt x="21" y="11452"/>
                  </a:cubicBezTo>
                  <a:cubicBezTo>
                    <a:pt x="62" y="12026"/>
                    <a:pt x="347" y="12462"/>
                    <a:pt x="809" y="12768"/>
                  </a:cubicBezTo>
                  <a:cubicBezTo>
                    <a:pt x="1199" y="13026"/>
                    <a:pt x="1649" y="13174"/>
                    <a:pt x="2110" y="13270"/>
                  </a:cubicBezTo>
                  <a:cubicBezTo>
                    <a:pt x="2496" y="13351"/>
                    <a:pt x="2887" y="13367"/>
                    <a:pt x="3280" y="13406"/>
                  </a:cubicBezTo>
                  <a:cubicBezTo>
                    <a:pt x="3521" y="13430"/>
                    <a:pt x="3760" y="13442"/>
                    <a:pt x="3997" y="13442"/>
                  </a:cubicBezTo>
                  <a:cubicBezTo>
                    <a:pt x="4758" y="13442"/>
                    <a:pt x="5503" y="13320"/>
                    <a:pt x="6232" y="13071"/>
                  </a:cubicBezTo>
                  <a:cubicBezTo>
                    <a:pt x="6589" y="12948"/>
                    <a:pt x="6958" y="12819"/>
                    <a:pt x="7252" y="12564"/>
                  </a:cubicBezTo>
                  <a:cubicBezTo>
                    <a:pt x="7506" y="12341"/>
                    <a:pt x="7753" y="12104"/>
                    <a:pt x="7980" y="11852"/>
                  </a:cubicBezTo>
                  <a:cubicBezTo>
                    <a:pt x="8248" y="11554"/>
                    <a:pt x="8528" y="11270"/>
                    <a:pt x="8826" y="10955"/>
                  </a:cubicBezTo>
                  <a:cubicBezTo>
                    <a:pt x="8893" y="11097"/>
                    <a:pt x="8858" y="11179"/>
                    <a:pt x="8845" y="11257"/>
                  </a:cubicBezTo>
                  <a:cubicBezTo>
                    <a:pt x="8798" y="11767"/>
                    <a:pt x="8748" y="12273"/>
                    <a:pt x="8709" y="12782"/>
                  </a:cubicBezTo>
                  <a:cubicBezTo>
                    <a:pt x="8693" y="12996"/>
                    <a:pt x="8745" y="13079"/>
                    <a:pt x="8921" y="13118"/>
                  </a:cubicBezTo>
                  <a:cubicBezTo>
                    <a:pt x="9397" y="13229"/>
                    <a:pt x="9873" y="13324"/>
                    <a:pt x="10360" y="13388"/>
                  </a:cubicBezTo>
                  <a:cubicBezTo>
                    <a:pt x="10940" y="13466"/>
                    <a:pt x="11526" y="13464"/>
                    <a:pt x="12104" y="13548"/>
                  </a:cubicBezTo>
                  <a:cubicBezTo>
                    <a:pt x="12153" y="13555"/>
                    <a:pt x="12197" y="13559"/>
                    <a:pt x="12237" y="13559"/>
                  </a:cubicBezTo>
                  <a:cubicBezTo>
                    <a:pt x="12425" y="13559"/>
                    <a:pt x="12519" y="13474"/>
                    <a:pt x="12594" y="13260"/>
                  </a:cubicBezTo>
                  <a:cubicBezTo>
                    <a:pt x="12724" y="12889"/>
                    <a:pt x="12821" y="12504"/>
                    <a:pt x="12841" y="12114"/>
                  </a:cubicBezTo>
                  <a:cubicBezTo>
                    <a:pt x="12873" y="11466"/>
                    <a:pt x="12926" y="10820"/>
                    <a:pt x="12944" y="10172"/>
                  </a:cubicBezTo>
                  <a:cubicBezTo>
                    <a:pt x="12958" y="9698"/>
                    <a:pt x="12927" y="9220"/>
                    <a:pt x="13085" y="8752"/>
                  </a:cubicBezTo>
                  <a:cubicBezTo>
                    <a:pt x="13382" y="7866"/>
                    <a:pt x="13580" y="6951"/>
                    <a:pt x="13787" y="6040"/>
                  </a:cubicBezTo>
                  <a:cubicBezTo>
                    <a:pt x="13955" y="5307"/>
                    <a:pt x="14126" y="4572"/>
                    <a:pt x="14323" y="3846"/>
                  </a:cubicBezTo>
                  <a:cubicBezTo>
                    <a:pt x="14524" y="3097"/>
                    <a:pt x="14760" y="2359"/>
                    <a:pt x="14923" y="1601"/>
                  </a:cubicBezTo>
                  <a:cubicBezTo>
                    <a:pt x="14985" y="1314"/>
                    <a:pt x="14934" y="1242"/>
                    <a:pt x="14653" y="1181"/>
                  </a:cubicBezTo>
                  <a:cubicBezTo>
                    <a:pt x="13916" y="1025"/>
                    <a:pt x="13182" y="859"/>
                    <a:pt x="12445" y="707"/>
                  </a:cubicBezTo>
                  <a:cubicBezTo>
                    <a:pt x="11365" y="486"/>
                    <a:pt x="10290" y="232"/>
                    <a:pt x="9206" y="16"/>
                  </a:cubicBezTo>
                  <a:cubicBezTo>
                    <a:pt x="9152" y="5"/>
                    <a:pt x="9103" y="0"/>
                    <a:pt x="9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14286;p70">
              <a:extLst>
                <a:ext uri="{FF2B5EF4-FFF2-40B4-BE49-F238E27FC236}">
                  <a16:creationId xmlns:a16="http://schemas.microsoft.com/office/drawing/2014/main" id="{22F51496-55D8-106C-9EBA-D262CF1EDAD9}"/>
                </a:ext>
              </a:extLst>
            </p:cNvPr>
            <p:cNvSpPr/>
            <p:nvPr/>
          </p:nvSpPr>
          <p:spPr>
            <a:xfrm>
              <a:off x="1415408" y="3470099"/>
              <a:ext cx="253821" cy="157917"/>
            </a:xfrm>
            <a:custGeom>
              <a:avLst/>
              <a:gdLst/>
              <a:ahLst/>
              <a:cxnLst/>
              <a:rect l="l" t="t" r="r" b="b"/>
              <a:pathLst>
                <a:path w="8935" h="5559" extrusionOk="0">
                  <a:moveTo>
                    <a:pt x="2072" y="0"/>
                  </a:moveTo>
                  <a:cubicBezTo>
                    <a:pt x="1945" y="0"/>
                    <a:pt x="1864" y="72"/>
                    <a:pt x="1741" y="243"/>
                  </a:cubicBezTo>
                  <a:cubicBezTo>
                    <a:pt x="1612" y="424"/>
                    <a:pt x="1485" y="609"/>
                    <a:pt x="1355" y="790"/>
                  </a:cubicBezTo>
                  <a:cubicBezTo>
                    <a:pt x="934" y="1378"/>
                    <a:pt x="605" y="2020"/>
                    <a:pt x="266" y="2657"/>
                  </a:cubicBezTo>
                  <a:cubicBezTo>
                    <a:pt x="1" y="3153"/>
                    <a:pt x="24" y="3253"/>
                    <a:pt x="526" y="3528"/>
                  </a:cubicBezTo>
                  <a:cubicBezTo>
                    <a:pt x="1519" y="4071"/>
                    <a:pt x="2584" y="4430"/>
                    <a:pt x="3660" y="4755"/>
                  </a:cubicBezTo>
                  <a:cubicBezTo>
                    <a:pt x="4514" y="5012"/>
                    <a:pt x="5374" y="5241"/>
                    <a:pt x="6258" y="5383"/>
                  </a:cubicBezTo>
                  <a:cubicBezTo>
                    <a:pt x="6846" y="5478"/>
                    <a:pt x="7436" y="5545"/>
                    <a:pt x="8032" y="5556"/>
                  </a:cubicBezTo>
                  <a:cubicBezTo>
                    <a:pt x="8108" y="5556"/>
                    <a:pt x="8184" y="5553"/>
                    <a:pt x="8260" y="5553"/>
                  </a:cubicBezTo>
                  <a:cubicBezTo>
                    <a:pt x="8290" y="5553"/>
                    <a:pt x="8321" y="5553"/>
                    <a:pt x="8351" y="5555"/>
                  </a:cubicBezTo>
                  <a:cubicBezTo>
                    <a:pt x="8395" y="5558"/>
                    <a:pt x="8436" y="5559"/>
                    <a:pt x="8473" y="5559"/>
                  </a:cubicBezTo>
                  <a:cubicBezTo>
                    <a:pt x="8934" y="5559"/>
                    <a:pt x="8893" y="5357"/>
                    <a:pt x="8875" y="4980"/>
                  </a:cubicBezTo>
                  <a:cubicBezTo>
                    <a:pt x="8872" y="4928"/>
                    <a:pt x="8859" y="4877"/>
                    <a:pt x="8851" y="4823"/>
                  </a:cubicBezTo>
                  <a:cubicBezTo>
                    <a:pt x="8801" y="4466"/>
                    <a:pt x="8753" y="4108"/>
                    <a:pt x="8702" y="3751"/>
                  </a:cubicBezTo>
                  <a:cubicBezTo>
                    <a:pt x="8612" y="3087"/>
                    <a:pt x="8507" y="2430"/>
                    <a:pt x="8317" y="1786"/>
                  </a:cubicBezTo>
                  <a:cubicBezTo>
                    <a:pt x="8287" y="1683"/>
                    <a:pt x="8236" y="1614"/>
                    <a:pt x="8137" y="1586"/>
                  </a:cubicBezTo>
                  <a:cubicBezTo>
                    <a:pt x="8033" y="1558"/>
                    <a:pt x="7931" y="1532"/>
                    <a:pt x="7826" y="1517"/>
                  </a:cubicBezTo>
                  <a:cubicBezTo>
                    <a:pt x="6452" y="1297"/>
                    <a:pt x="5103" y="968"/>
                    <a:pt x="3775" y="548"/>
                  </a:cubicBezTo>
                  <a:cubicBezTo>
                    <a:pt x="3289" y="396"/>
                    <a:pt x="2809" y="224"/>
                    <a:pt x="2329" y="58"/>
                  </a:cubicBezTo>
                  <a:cubicBezTo>
                    <a:pt x="2221" y="21"/>
                    <a:pt x="2140" y="0"/>
                    <a:pt x="2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14287;p70">
              <a:extLst>
                <a:ext uri="{FF2B5EF4-FFF2-40B4-BE49-F238E27FC236}">
                  <a16:creationId xmlns:a16="http://schemas.microsoft.com/office/drawing/2014/main" id="{3891A318-3882-0BC5-D5ED-E21ED60D8459}"/>
                </a:ext>
              </a:extLst>
            </p:cNvPr>
            <p:cNvSpPr/>
            <p:nvPr/>
          </p:nvSpPr>
          <p:spPr>
            <a:xfrm>
              <a:off x="1362710" y="3672167"/>
              <a:ext cx="124340" cy="115050"/>
            </a:xfrm>
            <a:custGeom>
              <a:avLst/>
              <a:gdLst/>
              <a:ahLst/>
              <a:cxnLst/>
              <a:rect l="l" t="t" r="r" b="b"/>
              <a:pathLst>
                <a:path w="4377" h="4050" extrusionOk="0">
                  <a:moveTo>
                    <a:pt x="1742" y="889"/>
                  </a:moveTo>
                  <a:cubicBezTo>
                    <a:pt x="1773" y="889"/>
                    <a:pt x="1806" y="898"/>
                    <a:pt x="1843" y="916"/>
                  </a:cubicBezTo>
                  <a:cubicBezTo>
                    <a:pt x="2357" y="1171"/>
                    <a:pt x="2864" y="1436"/>
                    <a:pt x="3300" y="1819"/>
                  </a:cubicBezTo>
                  <a:cubicBezTo>
                    <a:pt x="3383" y="1892"/>
                    <a:pt x="3418" y="1962"/>
                    <a:pt x="3354" y="2065"/>
                  </a:cubicBezTo>
                  <a:cubicBezTo>
                    <a:pt x="3151" y="2389"/>
                    <a:pt x="2957" y="2717"/>
                    <a:pt x="2676" y="2985"/>
                  </a:cubicBezTo>
                  <a:cubicBezTo>
                    <a:pt x="2568" y="3090"/>
                    <a:pt x="2447" y="3134"/>
                    <a:pt x="2317" y="3138"/>
                  </a:cubicBezTo>
                  <a:cubicBezTo>
                    <a:pt x="2090" y="3114"/>
                    <a:pt x="1898" y="3029"/>
                    <a:pt x="1704" y="2934"/>
                  </a:cubicBezTo>
                  <a:cubicBezTo>
                    <a:pt x="1474" y="2816"/>
                    <a:pt x="1269" y="2672"/>
                    <a:pt x="1077" y="2501"/>
                  </a:cubicBezTo>
                  <a:cubicBezTo>
                    <a:pt x="922" y="2362"/>
                    <a:pt x="887" y="2205"/>
                    <a:pt x="971" y="2014"/>
                  </a:cubicBezTo>
                  <a:cubicBezTo>
                    <a:pt x="1131" y="1642"/>
                    <a:pt x="1383" y="1324"/>
                    <a:pt x="1596" y="982"/>
                  </a:cubicBezTo>
                  <a:cubicBezTo>
                    <a:pt x="1632" y="924"/>
                    <a:pt x="1681" y="889"/>
                    <a:pt x="1742" y="889"/>
                  </a:cubicBezTo>
                  <a:close/>
                  <a:moveTo>
                    <a:pt x="1691" y="1"/>
                  </a:moveTo>
                  <a:cubicBezTo>
                    <a:pt x="1460" y="1"/>
                    <a:pt x="1244" y="99"/>
                    <a:pt x="1073" y="296"/>
                  </a:cubicBezTo>
                  <a:cubicBezTo>
                    <a:pt x="700" y="730"/>
                    <a:pt x="368" y="1198"/>
                    <a:pt x="157" y="1737"/>
                  </a:cubicBezTo>
                  <a:cubicBezTo>
                    <a:pt x="87" y="1910"/>
                    <a:pt x="6" y="2090"/>
                    <a:pt x="20" y="2294"/>
                  </a:cubicBezTo>
                  <a:cubicBezTo>
                    <a:pt x="1" y="2490"/>
                    <a:pt x="83" y="2659"/>
                    <a:pt x="192" y="2826"/>
                  </a:cubicBezTo>
                  <a:cubicBezTo>
                    <a:pt x="355" y="3072"/>
                    <a:pt x="593" y="3236"/>
                    <a:pt x="827" y="3398"/>
                  </a:cubicBezTo>
                  <a:cubicBezTo>
                    <a:pt x="1264" y="3701"/>
                    <a:pt x="1721" y="3982"/>
                    <a:pt x="2264" y="4039"/>
                  </a:cubicBezTo>
                  <a:cubicBezTo>
                    <a:pt x="2328" y="4046"/>
                    <a:pt x="2391" y="4049"/>
                    <a:pt x="2454" y="4049"/>
                  </a:cubicBezTo>
                  <a:cubicBezTo>
                    <a:pt x="2734" y="4049"/>
                    <a:pt x="2997" y="3974"/>
                    <a:pt x="3183" y="3727"/>
                  </a:cubicBezTo>
                  <a:cubicBezTo>
                    <a:pt x="3293" y="3581"/>
                    <a:pt x="3409" y="3445"/>
                    <a:pt x="3525" y="3307"/>
                  </a:cubicBezTo>
                  <a:cubicBezTo>
                    <a:pt x="3752" y="3040"/>
                    <a:pt x="3948" y="2747"/>
                    <a:pt x="4111" y="2439"/>
                  </a:cubicBezTo>
                  <a:cubicBezTo>
                    <a:pt x="4376" y="1934"/>
                    <a:pt x="4262" y="1506"/>
                    <a:pt x="3818" y="1144"/>
                  </a:cubicBezTo>
                  <a:cubicBezTo>
                    <a:pt x="3296" y="718"/>
                    <a:pt x="2710" y="399"/>
                    <a:pt x="2111" y="104"/>
                  </a:cubicBezTo>
                  <a:cubicBezTo>
                    <a:pt x="1970" y="35"/>
                    <a:pt x="1828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14288;p70">
              <a:extLst>
                <a:ext uri="{FF2B5EF4-FFF2-40B4-BE49-F238E27FC236}">
                  <a16:creationId xmlns:a16="http://schemas.microsoft.com/office/drawing/2014/main" id="{24AF75C6-0472-1246-456C-B0C5BF22DB89}"/>
                </a:ext>
              </a:extLst>
            </p:cNvPr>
            <p:cNvSpPr/>
            <p:nvPr/>
          </p:nvSpPr>
          <p:spPr>
            <a:xfrm>
              <a:off x="2250272" y="3892786"/>
              <a:ext cx="355179" cy="474576"/>
            </a:xfrm>
            <a:custGeom>
              <a:avLst/>
              <a:gdLst/>
              <a:ahLst/>
              <a:cxnLst/>
              <a:rect l="l" t="t" r="r" b="b"/>
              <a:pathLst>
                <a:path w="12503" h="16706" extrusionOk="0">
                  <a:moveTo>
                    <a:pt x="8950" y="0"/>
                  </a:moveTo>
                  <a:cubicBezTo>
                    <a:pt x="8889" y="0"/>
                    <a:pt x="8812" y="16"/>
                    <a:pt x="8714" y="42"/>
                  </a:cubicBezTo>
                  <a:cubicBezTo>
                    <a:pt x="8253" y="165"/>
                    <a:pt x="7787" y="274"/>
                    <a:pt x="7331" y="411"/>
                  </a:cubicBezTo>
                  <a:cubicBezTo>
                    <a:pt x="6021" y="804"/>
                    <a:pt x="4687" y="1107"/>
                    <a:pt x="3382" y="1516"/>
                  </a:cubicBezTo>
                  <a:cubicBezTo>
                    <a:pt x="3085" y="1608"/>
                    <a:pt x="3026" y="1666"/>
                    <a:pt x="3118" y="1969"/>
                  </a:cubicBezTo>
                  <a:cubicBezTo>
                    <a:pt x="3355" y="2761"/>
                    <a:pt x="3511" y="3574"/>
                    <a:pt x="3739" y="4368"/>
                  </a:cubicBezTo>
                  <a:cubicBezTo>
                    <a:pt x="3987" y="5226"/>
                    <a:pt x="4148" y="6099"/>
                    <a:pt x="4260" y="6985"/>
                  </a:cubicBezTo>
                  <a:cubicBezTo>
                    <a:pt x="4317" y="7450"/>
                    <a:pt x="4308" y="7916"/>
                    <a:pt x="4373" y="8379"/>
                  </a:cubicBezTo>
                  <a:cubicBezTo>
                    <a:pt x="4410" y="8649"/>
                    <a:pt x="4429" y="8927"/>
                    <a:pt x="4429" y="9202"/>
                  </a:cubicBezTo>
                  <a:cubicBezTo>
                    <a:pt x="4430" y="9684"/>
                    <a:pt x="4406" y="10169"/>
                    <a:pt x="4324" y="10643"/>
                  </a:cubicBezTo>
                  <a:cubicBezTo>
                    <a:pt x="4257" y="11013"/>
                    <a:pt x="4168" y="11384"/>
                    <a:pt x="3945" y="11706"/>
                  </a:cubicBezTo>
                  <a:cubicBezTo>
                    <a:pt x="3553" y="12273"/>
                    <a:pt x="2992" y="12561"/>
                    <a:pt x="2339" y="12694"/>
                  </a:cubicBezTo>
                  <a:cubicBezTo>
                    <a:pt x="1823" y="12799"/>
                    <a:pt x="1331" y="12962"/>
                    <a:pt x="914" y="13289"/>
                  </a:cubicBezTo>
                  <a:cubicBezTo>
                    <a:pt x="322" y="13752"/>
                    <a:pt x="0" y="14351"/>
                    <a:pt x="175" y="15124"/>
                  </a:cubicBezTo>
                  <a:cubicBezTo>
                    <a:pt x="355" y="15923"/>
                    <a:pt x="963" y="16628"/>
                    <a:pt x="1829" y="16694"/>
                  </a:cubicBezTo>
                  <a:cubicBezTo>
                    <a:pt x="1924" y="16702"/>
                    <a:pt x="2020" y="16706"/>
                    <a:pt x="2117" y="16706"/>
                  </a:cubicBezTo>
                  <a:cubicBezTo>
                    <a:pt x="2307" y="16706"/>
                    <a:pt x="2498" y="16690"/>
                    <a:pt x="2687" y="16657"/>
                  </a:cubicBezTo>
                  <a:cubicBezTo>
                    <a:pt x="3522" y="16508"/>
                    <a:pt x="4282" y="16155"/>
                    <a:pt x="5029" y="15777"/>
                  </a:cubicBezTo>
                  <a:cubicBezTo>
                    <a:pt x="5589" y="15490"/>
                    <a:pt x="6088" y="15110"/>
                    <a:pt x="6551" y="14686"/>
                  </a:cubicBezTo>
                  <a:cubicBezTo>
                    <a:pt x="6901" y="14365"/>
                    <a:pt x="7210" y="14001"/>
                    <a:pt x="7417" y="13567"/>
                  </a:cubicBezTo>
                  <a:cubicBezTo>
                    <a:pt x="7603" y="13177"/>
                    <a:pt x="7708" y="12757"/>
                    <a:pt x="7816" y="12338"/>
                  </a:cubicBezTo>
                  <a:cubicBezTo>
                    <a:pt x="7898" y="12025"/>
                    <a:pt x="8000" y="11717"/>
                    <a:pt x="8099" y="11387"/>
                  </a:cubicBezTo>
                  <a:cubicBezTo>
                    <a:pt x="8192" y="11489"/>
                    <a:pt x="8227" y="11588"/>
                    <a:pt x="8261" y="11682"/>
                  </a:cubicBezTo>
                  <a:cubicBezTo>
                    <a:pt x="8413" y="12147"/>
                    <a:pt x="8646" y="12577"/>
                    <a:pt x="8830" y="13028"/>
                  </a:cubicBezTo>
                  <a:cubicBezTo>
                    <a:pt x="8907" y="13211"/>
                    <a:pt x="8963" y="13274"/>
                    <a:pt x="9088" y="13274"/>
                  </a:cubicBezTo>
                  <a:cubicBezTo>
                    <a:pt x="9144" y="13274"/>
                    <a:pt x="9213" y="13261"/>
                    <a:pt x="9304" y="13242"/>
                  </a:cubicBezTo>
                  <a:cubicBezTo>
                    <a:pt x="9626" y="13171"/>
                    <a:pt x="9936" y="13066"/>
                    <a:pt x="10247" y="12958"/>
                  </a:cubicBezTo>
                  <a:cubicBezTo>
                    <a:pt x="10928" y="12723"/>
                    <a:pt x="11589" y="12439"/>
                    <a:pt x="12248" y="12150"/>
                  </a:cubicBezTo>
                  <a:cubicBezTo>
                    <a:pt x="12423" y="12073"/>
                    <a:pt x="12502" y="11957"/>
                    <a:pt x="12498" y="11754"/>
                  </a:cubicBezTo>
                  <a:cubicBezTo>
                    <a:pt x="12490" y="11374"/>
                    <a:pt x="12341" y="11030"/>
                    <a:pt x="12231" y="10679"/>
                  </a:cubicBezTo>
                  <a:cubicBezTo>
                    <a:pt x="12065" y="10150"/>
                    <a:pt x="11772" y="9679"/>
                    <a:pt x="11561" y="9171"/>
                  </a:cubicBezTo>
                  <a:cubicBezTo>
                    <a:pt x="11253" y="8433"/>
                    <a:pt x="10867" y="7733"/>
                    <a:pt x="10742" y="6916"/>
                  </a:cubicBezTo>
                  <a:cubicBezTo>
                    <a:pt x="10556" y="5703"/>
                    <a:pt x="10156" y="4531"/>
                    <a:pt x="9882" y="3334"/>
                  </a:cubicBezTo>
                  <a:cubicBezTo>
                    <a:pt x="9763" y="2818"/>
                    <a:pt x="9616" y="2310"/>
                    <a:pt x="9543" y="1782"/>
                  </a:cubicBezTo>
                  <a:cubicBezTo>
                    <a:pt x="9474" y="1277"/>
                    <a:pt x="9319" y="792"/>
                    <a:pt x="9199" y="297"/>
                  </a:cubicBezTo>
                  <a:cubicBezTo>
                    <a:pt x="9145" y="81"/>
                    <a:pt x="9089" y="0"/>
                    <a:pt x="8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14289;p70">
              <a:extLst>
                <a:ext uri="{FF2B5EF4-FFF2-40B4-BE49-F238E27FC236}">
                  <a16:creationId xmlns:a16="http://schemas.microsoft.com/office/drawing/2014/main" id="{EBBF04B8-95CB-AA77-8DD3-A780B9FDF326}"/>
                </a:ext>
              </a:extLst>
            </p:cNvPr>
            <p:cNvSpPr/>
            <p:nvPr/>
          </p:nvSpPr>
          <p:spPr>
            <a:xfrm>
              <a:off x="2319077" y="3878326"/>
              <a:ext cx="253338" cy="157236"/>
            </a:xfrm>
            <a:custGeom>
              <a:avLst/>
              <a:gdLst/>
              <a:ahLst/>
              <a:cxnLst/>
              <a:rect l="l" t="t" r="r" b="b"/>
              <a:pathLst>
                <a:path w="8918" h="5535" extrusionOk="0">
                  <a:moveTo>
                    <a:pt x="6372" y="0"/>
                  </a:moveTo>
                  <a:cubicBezTo>
                    <a:pt x="6334" y="0"/>
                    <a:pt x="6295" y="9"/>
                    <a:pt x="6252" y="27"/>
                  </a:cubicBezTo>
                  <a:cubicBezTo>
                    <a:pt x="5862" y="198"/>
                    <a:pt x="5451" y="300"/>
                    <a:pt x="5058" y="453"/>
                  </a:cubicBezTo>
                  <a:cubicBezTo>
                    <a:pt x="4235" y="775"/>
                    <a:pt x="3378" y="975"/>
                    <a:pt x="2529" y="1195"/>
                  </a:cubicBezTo>
                  <a:cubicBezTo>
                    <a:pt x="1936" y="1349"/>
                    <a:pt x="1330" y="1452"/>
                    <a:pt x="730" y="1574"/>
                  </a:cubicBezTo>
                  <a:cubicBezTo>
                    <a:pt x="605" y="1600"/>
                    <a:pt x="479" y="1620"/>
                    <a:pt x="361" y="1670"/>
                  </a:cubicBezTo>
                  <a:cubicBezTo>
                    <a:pt x="219" y="1728"/>
                    <a:pt x="141" y="1816"/>
                    <a:pt x="131" y="1978"/>
                  </a:cubicBezTo>
                  <a:cubicBezTo>
                    <a:pt x="96" y="2581"/>
                    <a:pt x="1" y="3181"/>
                    <a:pt x="25" y="3786"/>
                  </a:cubicBezTo>
                  <a:cubicBezTo>
                    <a:pt x="46" y="4242"/>
                    <a:pt x="63" y="4698"/>
                    <a:pt x="102" y="5151"/>
                  </a:cubicBezTo>
                  <a:cubicBezTo>
                    <a:pt x="123" y="5437"/>
                    <a:pt x="221" y="5527"/>
                    <a:pt x="500" y="5534"/>
                  </a:cubicBezTo>
                  <a:cubicBezTo>
                    <a:pt x="527" y="5535"/>
                    <a:pt x="555" y="5535"/>
                    <a:pt x="582" y="5535"/>
                  </a:cubicBezTo>
                  <a:cubicBezTo>
                    <a:pt x="798" y="5535"/>
                    <a:pt x="1014" y="5512"/>
                    <a:pt x="1229" y="5494"/>
                  </a:cubicBezTo>
                  <a:cubicBezTo>
                    <a:pt x="2841" y="5359"/>
                    <a:pt x="4399" y="4954"/>
                    <a:pt x="5937" y="4487"/>
                  </a:cubicBezTo>
                  <a:cubicBezTo>
                    <a:pt x="6886" y="4200"/>
                    <a:pt x="7798" y="3796"/>
                    <a:pt x="8642" y="3259"/>
                  </a:cubicBezTo>
                  <a:cubicBezTo>
                    <a:pt x="8902" y="3094"/>
                    <a:pt x="8917" y="3030"/>
                    <a:pt x="8770" y="2744"/>
                  </a:cubicBezTo>
                  <a:cubicBezTo>
                    <a:pt x="8607" y="2429"/>
                    <a:pt x="8364" y="2175"/>
                    <a:pt x="8153" y="1898"/>
                  </a:cubicBezTo>
                  <a:cubicBezTo>
                    <a:pt x="7676" y="1276"/>
                    <a:pt x="7187" y="666"/>
                    <a:pt x="6618" y="124"/>
                  </a:cubicBezTo>
                  <a:cubicBezTo>
                    <a:pt x="6535" y="46"/>
                    <a:pt x="6458" y="0"/>
                    <a:pt x="6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14290;p70">
              <a:extLst>
                <a:ext uri="{FF2B5EF4-FFF2-40B4-BE49-F238E27FC236}">
                  <a16:creationId xmlns:a16="http://schemas.microsoft.com/office/drawing/2014/main" id="{1E232717-A6F1-151D-AE4F-F24054515ACB}"/>
                </a:ext>
              </a:extLst>
            </p:cNvPr>
            <p:cNvSpPr/>
            <p:nvPr/>
          </p:nvSpPr>
          <p:spPr>
            <a:xfrm>
              <a:off x="2347059" y="4147836"/>
              <a:ext cx="106329" cy="103517"/>
            </a:xfrm>
            <a:custGeom>
              <a:avLst/>
              <a:gdLst/>
              <a:ahLst/>
              <a:cxnLst/>
              <a:rect l="l" t="t" r="r" b="b"/>
              <a:pathLst>
                <a:path w="3743" h="3644" extrusionOk="0">
                  <a:moveTo>
                    <a:pt x="1470" y="845"/>
                  </a:moveTo>
                  <a:cubicBezTo>
                    <a:pt x="1871" y="845"/>
                    <a:pt x="2262" y="900"/>
                    <a:pt x="2641" y="1033"/>
                  </a:cubicBezTo>
                  <a:cubicBezTo>
                    <a:pt x="2783" y="1082"/>
                    <a:pt x="2891" y="1153"/>
                    <a:pt x="2853" y="1340"/>
                  </a:cubicBezTo>
                  <a:cubicBezTo>
                    <a:pt x="2830" y="1738"/>
                    <a:pt x="2700" y="2121"/>
                    <a:pt x="2551" y="2494"/>
                  </a:cubicBezTo>
                  <a:cubicBezTo>
                    <a:pt x="2468" y="2703"/>
                    <a:pt x="2329" y="2801"/>
                    <a:pt x="2140" y="2801"/>
                  </a:cubicBezTo>
                  <a:cubicBezTo>
                    <a:pt x="2111" y="2801"/>
                    <a:pt x="2081" y="2799"/>
                    <a:pt x="2050" y="2794"/>
                  </a:cubicBezTo>
                  <a:cubicBezTo>
                    <a:pt x="1724" y="2749"/>
                    <a:pt x="1400" y="2681"/>
                    <a:pt x="1075" y="2633"/>
                  </a:cubicBezTo>
                  <a:cubicBezTo>
                    <a:pt x="911" y="2609"/>
                    <a:pt x="868" y="2525"/>
                    <a:pt x="891" y="2369"/>
                  </a:cubicBezTo>
                  <a:cubicBezTo>
                    <a:pt x="961" y="1906"/>
                    <a:pt x="1073" y="1455"/>
                    <a:pt x="1224" y="1013"/>
                  </a:cubicBezTo>
                  <a:cubicBezTo>
                    <a:pt x="1266" y="892"/>
                    <a:pt x="1328" y="848"/>
                    <a:pt x="1454" y="845"/>
                  </a:cubicBezTo>
                  <a:cubicBezTo>
                    <a:pt x="1459" y="845"/>
                    <a:pt x="1465" y="845"/>
                    <a:pt x="1470" y="845"/>
                  </a:cubicBezTo>
                  <a:close/>
                  <a:moveTo>
                    <a:pt x="1694" y="1"/>
                  </a:moveTo>
                  <a:cubicBezTo>
                    <a:pt x="1645" y="1"/>
                    <a:pt x="1596" y="2"/>
                    <a:pt x="1546" y="4"/>
                  </a:cubicBezTo>
                  <a:cubicBezTo>
                    <a:pt x="1466" y="4"/>
                    <a:pt x="1386" y="5"/>
                    <a:pt x="1307" y="5"/>
                  </a:cubicBezTo>
                  <a:cubicBezTo>
                    <a:pt x="1227" y="5"/>
                    <a:pt x="1147" y="4"/>
                    <a:pt x="1067" y="1"/>
                  </a:cubicBezTo>
                  <a:cubicBezTo>
                    <a:pt x="1064" y="1"/>
                    <a:pt x="1061" y="1"/>
                    <a:pt x="1058" y="1"/>
                  </a:cubicBezTo>
                  <a:cubicBezTo>
                    <a:pt x="781" y="1"/>
                    <a:pt x="605" y="136"/>
                    <a:pt x="522" y="399"/>
                  </a:cubicBezTo>
                  <a:cubicBezTo>
                    <a:pt x="422" y="723"/>
                    <a:pt x="305" y="1043"/>
                    <a:pt x="224" y="1372"/>
                  </a:cubicBezTo>
                  <a:cubicBezTo>
                    <a:pt x="139" y="1722"/>
                    <a:pt x="46" y="2071"/>
                    <a:pt x="24" y="2434"/>
                  </a:cubicBezTo>
                  <a:cubicBezTo>
                    <a:pt x="0" y="2875"/>
                    <a:pt x="152" y="3135"/>
                    <a:pt x="558" y="3313"/>
                  </a:cubicBezTo>
                  <a:cubicBezTo>
                    <a:pt x="674" y="3365"/>
                    <a:pt x="796" y="3407"/>
                    <a:pt x="919" y="3434"/>
                  </a:cubicBezTo>
                  <a:cubicBezTo>
                    <a:pt x="1220" y="3499"/>
                    <a:pt x="1522" y="3560"/>
                    <a:pt x="1826" y="3611"/>
                  </a:cubicBezTo>
                  <a:cubicBezTo>
                    <a:pt x="1950" y="3632"/>
                    <a:pt x="2066" y="3643"/>
                    <a:pt x="2175" y="3643"/>
                  </a:cubicBezTo>
                  <a:cubicBezTo>
                    <a:pt x="2681" y="3643"/>
                    <a:pt x="3020" y="3408"/>
                    <a:pt x="3292" y="2887"/>
                  </a:cubicBezTo>
                  <a:cubicBezTo>
                    <a:pt x="3535" y="2418"/>
                    <a:pt x="3639" y="1909"/>
                    <a:pt x="3688" y="1389"/>
                  </a:cubicBezTo>
                  <a:cubicBezTo>
                    <a:pt x="3742" y="817"/>
                    <a:pt x="3534" y="487"/>
                    <a:pt x="3005" y="274"/>
                  </a:cubicBezTo>
                  <a:cubicBezTo>
                    <a:pt x="2582" y="100"/>
                    <a:pt x="2147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14291;p70">
              <a:extLst>
                <a:ext uri="{FF2B5EF4-FFF2-40B4-BE49-F238E27FC236}">
                  <a16:creationId xmlns:a16="http://schemas.microsoft.com/office/drawing/2014/main" id="{F3D6421D-93D3-B20A-7E0E-332E46D53462}"/>
                </a:ext>
              </a:extLst>
            </p:cNvPr>
            <p:cNvSpPr/>
            <p:nvPr/>
          </p:nvSpPr>
          <p:spPr>
            <a:xfrm>
              <a:off x="2069254" y="2799094"/>
              <a:ext cx="782144" cy="692149"/>
            </a:xfrm>
            <a:custGeom>
              <a:avLst/>
              <a:gdLst/>
              <a:ahLst/>
              <a:cxnLst/>
              <a:rect l="l" t="t" r="r" b="b"/>
              <a:pathLst>
                <a:path w="27533" h="24365" extrusionOk="0">
                  <a:moveTo>
                    <a:pt x="606" y="0"/>
                  </a:moveTo>
                  <a:cubicBezTo>
                    <a:pt x="358" y="0"/>
                    <a:pt x="323" y="68"/>
                    <a:pt x="284" y="362"/>
                  </a:cubicBezTo>
                  <a:cubicBezTo>
                    <a:pt x="277" y="425"/>
                    <a:pt x="273" y="488"/>
                    <a:pt x="266" y="552"/>
                  </a:cubicBezTo>
                  <a:cubicBezTo>
                    <a:pt x="198" y="1152"/>
                    <a:pt x="134" y="1754"/>
                    <a:pt x="57" y="2355"/>
                  </a:cubicBezTo>
                  <a:cubicBezTo>
                    <a:pt x="1" y="2808"/>
                    <a:pt x="149" y="3032"/>
                    <a:pt x="603" y="3071"/>
                  </a:cubicBezTo>
                  <a:cubicBezTo>
                    <a:pt x="1408" y="3141"/>
                    <a:pt x="2202" y="3283"/>
                    <a:pt x="3006" y="3368"/>
                  </a:cubicBezTo>
                  <a:cubicBezTo>
                    <a:pt x="4571" y="3532"/>
                    <a:pt x="6141" y="3599"/>
                    <a:pt x="7711" y="3652"/>
                  </a:cubicBezTo>
                  <a:cubicBezTo>
                    <a:pt x="7897" y="3657"/>
                    <a:pt x="8083" y="3660"/>
                    <a:pt x="8269" y="3660"/>
                  </a:cubicBezTo>
                  <a:cubicBezTo>
                    <a:pt x="8838" y="3660"/>
                    <a:pt x="9406" y="3634"/>
                    <a:pt x="9974" y="3595"/>
                  </a:cubicBezTo>
                  <a:cubicBezTo>
                    <a:pt x="10027" y="3591"/>
                    <a:pt x="10070" y="3589"/>
                    <a:pt x="10106" y="3589"/>
                  </a:cubicBezTo>
                  <a:cubicBezTo>
                    <a:pt x="10268" y="3589"/>
                    <a:pt x="10276" y="3640"/>
                    <a:pt x="10301" y="3874"/>
                  </a:cubicBezTo>
                  <a:cubicBezTo>
                    <a:pt x="10368" y="4467"/>
                    <a:pt x="10463" y="5053"/>
                    <a:pt x="10609" y="5632"/>
                  </a:cubicBezTo>
                  <a:cubicBezTo>
                    <a:pt x="11230" y="8110"/>
                    <a:pt x="12172" y="10460"/>
                    <a:pt x="13467" y="12666"/>
                  </a:cubicBezTo>
                  <a:cubicBezTo>
                    <a:pt x="14413" y="14278"/>
                    <a:pt x="15379" y="15881"/>
                    <a:pt x="16137" y="17598"/>
                  </a:cubicBezTo>
                  <a:cubicBezTo>
                    <a:pt x="16623" y="18697"/>
                    <a:pt x="17072" y="19812"/>
                    <a:pt x="17313" y="20995"/>
                  </a:cubicBezTo>
                  <a:cubicBezTo>
                    <a:pt x="17496" y="21893"/>
                    <a:pt x="17717" y="22779"/>
                    <a:pt x="17968" y="23656"/>
                  </a:cubicBezTo>
                  <a:cubicBezTo>
                    <a:pt x="18009" y="23798"/>
                    <a:pt x="18046" y="23944"/>
                    <a:pt x="18123" y="24073"/>
                  </a:cubicBezTo>
                  <a:cubicBezTo>
                    <a:pt x="18238" y="24267"/>
                    <a:pt x="18397" y="24365"/>
                    <a:pt x="18560" y="24365"/>
                  </a:cubicBezTo>
                  <a:cubicBezTo>
                    <a:pt x="18706" y="24365"/>
                    <a:pt x="18856" y="24286"/>
                    <a:pt x="18981" y="24127"/>
                  </a:cubicBezTo>
                  <a:cubicBezTo>
                    <a:pt x="19130" y="23937"/>
                    <a:pt x="19202" y="23718"/>
                    <a:pt x="19243" y="23484"/>
                  </a:cubicBezTo>
                  <a:cubicBezTo>
                    <a:pt x="19290" y="23219"/>
                    <a:pt x="19315" y="22947"/>
                    <a:pt x="19426" y="22642"/>
                  </a:cubicBezTo>
                  <a:cubicBezTo>
                    <a:pt x="19588" y="22857"/>
                    <a:pt x="19674" y="23059"/>
                    <a:pt x="19781" y="23250"/>
                  </a:cubicBezTo>
                  <a:cubicBezTo>
                    <a:pt x="19846" y="23371"/>
                    <a:pt x="19904" y="23500"/>
                    <a:pt x="19989" y="23606"/>
                  </a:cubicBezTo>
                  <a:cubicBezTo>
                    <a:pt x="20111" y="23760"/>
                    <a:pt x="20266" y="23835"/>
                    <a:pt x="20415" y="23835"/>
                  </a:cubicBezTo>
                  <a:cubicBezTo>
                    <a:pt x="20603" y="23835"/>
                    <a:pt x="20785" y="23718"/>
                    <a:pt x="20887" y="23493"/>
                  </a:cubicBezTo>
                  <a:cubicBezTo>
                    <a:pt x="20930" y="23399"/>
                    <a:pt x="20957" y="23293"/>
                    <a:pt x="20972" y="23188"/>
                  </a:cubicBezTo>
                  <a:cubicBezTo>
                    <a:pt x="21123" y="22243"/>
                    <a:pt x="21081" y="21301"/>
                    <a:pt x="20903" y="20365"/>
                  </a:cubicBezTo>
                  <a:cubicBezTo>
                    <a:pt x="20460" y="18039"/>
                    <a:pt x="19720" y="15823"/>
                    <a:pt x="18470" y="13796"/>
                  </a:cubicBezTo>
                  <a:cubicBezTo>
                    <a:pt x="17839" y="12774"/>
                    <a:pt x="17142" y="11796"/>
                    <a:pt x="16432" y="10826"/>
                  </a:cubicBezTo>
                  <a:cubicBezTo>
                    <a:pt x="16386" y="10766"/>
                    <a:pt x="16304" y="10715"/>
                    <a:pt x="16335" y="10606"/>
                  </a:cubicBezTo>
                  <a:lnTo>
                    <a:pt x="16335" y="10606"/>
                  </a:lnTo>
                  <a:cubicBezTo>
                    <a:pt x="16497" y="10697"/>
                    <a:pt x="16611" y="10826"/>
                    <a:pt x="16737" y="10939"/>
                  </a:cubicBezTo>
                  <a:cubicBezTo>
                    <a:pt x="18330" y="12383"/>
                    <a:pt x="19803" y="13945"/>
                    <a:pt x="21229" y="15554"/>
                  </a:cubicBezTo>
                  <a:cubicBezTo>
                    <a:pt x="21923" y="16335"/>
                    <a:pt x="22548" y="17162"/>
                    <a:pt x="23089" y="18057"/>
                  </a:cubicBezTo>
                  <a:cubicBezTo>
                    <a:pt x="23490" y="18720"/>
                    <a:pt x="23907" y="19375"/>
                    <a:pt x="24320" y="20032"/>
                  </a:cubicBezTo>
                  <a:cubicBezTo>
                    <a:pt x="24433" y="20213"/>
                    <a:pt x="24567" y="20379"/>
                    <a:pt x="24751" y="20497"/>
                  </a:cubicBezTo>
                  <a:cubicBezTo>
                    <a:pt x="24854" y="20562"/>
                    <a:pt x="24960" y="20594"/>
                    <a:pt x="25063" y="20594"/>
                  </a:cubicBezTo>
                  <a:cubicBezTo>
                    <a:pt x="25231" y="20594"/>
                    <a:pt x="25389" y="20508"/>
                    <a:pt x="25503" y="20341"/>
                  </a:cubicBezTo>
                  <a:cubicBezTo>
                    <a:pt x="25575" y="20234"/>
                    <a:pt x="25612" y="20113"/>
                    <a:pt x="25639" y="19986"/>
                  </a:cubicBezTo>
                  <a:cubicBezTo>
                    <a:pt x="25708" y="19649"/>
                    <a:pt x="25690" y="19308"/>
                    <a:pt x="25659" y="18971"/>
                  </a:cubicBezTo>
                  <a:cubicBezTo>
                    <a:pt x="25632" y="18695"/>
                    <a:pt x="25598" y="18422"/>
                    <a:pt x="25559" y="18067"/>
                  </a:cubicBezTo>
                  <a:lnTo>
                    <a:pt x="25559" y="18067"/>
                  </a:lnTo>
                  <a:cubicBezTo>
                    <a:pt x="25798" y="18257"/>
                    <a:pt x="25933" y="18433"/>
                    <a:pt x="26077" y="18603"/>
                  </a:cubicBezTo>
                  <a:cubicBezTo>
                    <a:pt x="26250" y="18803"/>
                    <a:pt x="26412" y="19017"/>
                    <a:pt x="26623" y="19183"/>
                  </a:cubicBezTo>
                  <a:cubicBezTo>
                    <a:pt x="26741" y="19276"/>
                    <a:pt x="26863" y="19341"/>
                    <a:pt x="26997" y="19341"/>
                  </a:cubicBezTo>
                  <a:cubicBezTo>
                    <a:pt x="27065" y="19341"/>
                    <a:pt x="27137" y="19324"/>
                    <a:pt x="27212" y="19286"/>
                  </a:cubicBezTo>
                  <a:cubicBezTo>
                    <a:pt x="27420" y="19178"/>
                    <a:pt x="27533" y="18964"/>
                    <a:pt x="27506" y="18697"/>
                  </a:cubicBezTo>
                  <a:cubicBezTo>
                    <a:pt x="27489" y="18517"/>
                    <a:pt x="27439" y="18342"/>
                    <a:pt x="27377" y="18172"/>
                  </a:cubicBezTo>
                  <a:cubicBezTo>
                    <a:pt x="27250" y="17832"/>
                    <a:pt x="27096" y="17505"/>
                    <a:pt x="26923" y="17188"/>
                  </a:cubicBezTo>
                  <a:cubicBezTo>
                    <a:pt x="25741" y="15029"/>
                    <a:pt x="24216" y="13156"/>
                    <a:pt x="22313" y="11583"/>
                  </a:cubicBezTo>
                  <a:cubicBezTo>
                    <a:pt x="20483" y="10073"/>
                    <a:pt x="18517" y="8782"/>
                    <a:pt x="16384" y="7748"/>
                  </a:cubicBezTo>
                  <a:cubicBezTo>
                    <a:pt x="16073" y="7598"/>
                    <a:pt x="15796" y="7410"/>
                    <a:pt x="15534" y="7191"/>
                  </a:cubicBezTo>
                  <a:cubicBezTo>
                    <a:pt x="15117" y="6840"/>
                    <a:pt x="14725" y="6464"/>
                    <a:pt x="14357" y="6067"/>
                  </a:cubicBezTo>
                  <a:cubicBezTo>
                    <a:pt x="13266" y="4894"/>
                    <a:pt x="12269" y="3656"/>
                    <a:pt x="11660" y="2151"/>
                  </a:cubicBezTo>
                  <a:cubicBezTo>
                    <a:pt x="11561" y="1907"/>
                    <a:pt x="11450" y="1663"/>
                    <a:pt x="11344" y="1420"/>
                  </a:cubicBezTo>
                  <a:cubicBezTo>
                    <a:pt x="11271" y="1256"/>
                    <a:pt x="11208" y="1093"/>
                    <a:pt x="11191" y="907"/>
                  </a:cubicBezTo>
                  <a:cubicBezTo>
                    <a:pt x="11165" y="645"/>
                    <a:pt x="10917" y="411"/>
                    <a:pt x="10669" y="411"/>
                  </a:cubicBezTo>
                  <a:cubicBezTo>
                    <a:pt x="10652" y="411"/>
                    <a:pt x="10635" y="412"/>
                    <a:pt x="10618" y="415"/>
                  </a:cubicBezTo>
                  <a:cubicBezTo>
                    <a:pt x="10535" y="426"/>
                    <a:pt x="10454" y="429"/>
                    <a:pt x="10373" y="429"/>
                  </a:cubicBezTo>
                  <a:cubicBezTo>
                    <a:pt x="10188" y="429"/>
                    <a:pt x="10007" y="410"/>
                    <a:pt x="9823" y="408"/>
                  </a:cubicBezTo>
                  <a:cubicBezTo>
                    <a:pt x="8484" y="400"/>
                    <a:pt x="7145" y="371"/>
                    <a:pt x="5809" y="277"/>
                  </a:cubicBezTo>
                  <a:cubicBezTo>
                    <a:pt x="5151" y="230"/>
                    <a:pt x="4493" y="191"/>
                    <a:pt x="3835" y="155"/>
                  </a:cubicBezTo>
                  <a:cubicBezTo>
                    <a:pt x="3273" y="124"/>
                    <a:pt x="2705" y="135"/>
                    <a:pt x="2148" y="74"/>
                  </a:cubicBezTo>
                  <a:cubicBezTo>
                    <a:pt x="1660" y="22"/>
                    <a:pt x="1172" y="20"/>
                    <a:pt x="684" y="2"/>
                  </a:cubicBezTo>
                  <a:cubicBezTo>
                    <a:pt x="656" y="1"/>
                    <a:pt x="630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14292;p70">
              <a:extLst>
                <a:ext uri="{FF2B5EF4-FFF2-40B4-BE49-F238E27FC236}">
                  <a16:creationId xmlns:a16="http://schemas.microsoft.com/office/drawing/2014/main" id="{839C8E48-56C3-5E22-06C7-B2C78602741B}"/>
                </a:ext>
              </a:extLst>
            </p:cNvPr>
            <p:cNvSpPr/>
            <p:nvPr/>
          </p:nvSpPr>
          <p:spPr>
            <a:xfrm>
              <a:off x="2123457" y="2231183"/>
              <a:ext cx="103773" cy="88092"/>
            </a:xfrm>
            <a:custGeom>
              <a:avLst/>
              <a:gdLst/>
              <a:ahLst/>
              <a:cxnLst/>
              <a:rect l="l" t="t" r="r" b="b"/>
              <a:pathLst>
                <a:path w="3653" h="3101" extrusionOk="0">
                  <a:moveTo>
                    <a:pt x="3653" y="0"/>
                  </a:moveTo>
                  <a:cubicBezTo>
                    <a:pt x="2792" y="308"/>
                    <a:pt x="1879" y="459"/>
                    <a:pt x="965" y="459"/>
                  </a:cubicBezTo>
                  <a:cubicBezTo>
                    <a:pt x="823" y="459"/>
                    <a:pt x="681" y="456"/>
                    <a:pt x="539" y="448"/>
                  </a:cubicBezTo>
                  <a:cubicBezTo>
                    <a:pt x="358" y="440"/>
                    <a:pt x="179" y="426"/>
                    <a:pt x="0" y="404"/>
                  </a:cubicBezTo>
                  <a:lnTo>
                    <a:pt x="0" y="404"/>
                  </a:lnTo>
                  <a:lnTo>
                    <a:pt x="2484" y="3101"/>
                  </a:lnTo>
                  <a:lnTo>
                    <a:pt x="3653" y="0"/>
                  </a:lnTo>
                  <a:close/>
                </a:path>
              </a:pathLst>
            </a:custGeom>
            <a:solidFill>
              <a:srgbClr val="F4CCCC"/>
            </a:solidFill>
            <a:ln w="9525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14293;p70">
              <a:extLst>
                <a:ext uri="{FF2B5EF4-FFF2-40B4-BE49-F238E27FC236}">
                  <a16:creationId xmlns:a16="http://schemas.microsoft.com/office/drawing/2014/main" id="{C0C21DBF-F5A1-B4AB-0728-328FF2844C2E}"/>
                </a:ext>
              </a:extLst>
            </p:cNvPr>
            <p:cNvSpPr/>
            <p:nvPr/>
          </p:nvSpPr>
          <p:spPr>
            <a:xfrm>
              <a:off x="2077549" y="2188087"/>
              <a:ext cx="302654" cy="640760"/>
            </a:xfrm>
            <a:custGeom>
              <a:avLst/>
              <a:gdLst/>
              <a:ahLst/>
              <a:cxnLst/>
              <a:rect l="l" t="t" r="r" b="b"/>
              <a:pathLst>
                <a:path w="10654" h="22556" extrusionOk="0">
                  <a:moveTo>
                    <a:pt x="7818" y="1"/>
                  </a:moveTo>
                  <a:lnTo>
                    <a:pt x="7818" y="1"/>
                  </a:lnTo>
                  <a:cubicBezTo>
                    <a:pt x="7738" y="75"/>
                    <a:pt x="7655" y="147"/>
                    <a:pt x="7572" y="214"/>
                  </a:cubicBezTo>
                  <a:cubicBezTo>
                    <a:pt x="6937" y="743"/>
                    <a:pt x="6218" y="1164"/>
                    <a:pt x="5445" y="1457"/>
                  </a:cubicBezTo>
                  <a:cubicBezTo>
                    <a:pt x="5388" y="1480"/>
                    <a:pt x="5327" y="1501"/>
                    <a:pt x="5270" y="1518"/>
                  </a:cubicBezTo>
                  <a:lnTo>
                    <a:pt x="4101" y="4621"/>
                  </a:lnTo>
                  <a:lnTo>
                    <a:pt x="1618" y="1923"/>
                  </a:lnTo>
                  <a:cubicBezTo>
                    <a:pt x="1428" y="1906"/>
                    <a:pt x="1239" y="1877"/>
                    <a:pt x="1049" y="1843"/>
                  </a:cubicBezTo>
                  <a:cubicBezTo>
                    <a:pt x="970" y="1829"/>
                    <a:pt x="886" y="1812"/>
                    <a:pt x="802" y="1794"/>
                  </a:cubicBezTo>
                  <a:cubicBezTo>
                    <a:pt x="533" y="1738"/>
                    <a:pt x="265" y="1672"/>
                    <a:pt x="1" y="1592"/>
                  </a:cubicBezTo>
                  <a:lnTo>
                    <a:pt x="1" y="1592"/>
                  </a:lnTo>
                  <a:cubicBezTo>
                    <a:pt x="19" y="1723"/>
                    <a:pt x="35" y="1857"/>
                    <a:pt x="52" y="1991"/>
                  </a:cubicBezTo>
                  <a:cubicBezTo>
                    <a:pt x="107" y="2429"/>
                    <a:pt x="164" y="2865"/>
                    <a:pt x="226" y="3301"/>
                  </a:cubicBezTo>
                  <a:cubicBezTo>
                    <a:pt x="367" y="4310"/>
                    <a:pt x="523" y="5317"/>
                    <a:pt x="601" y="6334"/>
                  </a:cubicBezTo>
                  <a:cubicBezTo>
                    <a:pt x="646" y="6940"/>
                    <a:pt x="683" y="7544"/>
                    <a:pt x="724" y="8148"/>
                  </a:cubicBezTo>
                  <a:cubicBezTo>
                    <a:pt x="781" y="8951"/>
                    <a:pt x="887" y="9751"/>
                    <a:pt x="948" y="10557"/>
                  </a:cubicBezTo>
                  <a:cubicBezTo>
                    <a:pt x="999" y="11255"/>
                    <a:pt x="1016" y="11955"/>
                    <a:pt x="1038" y="12656"/>
                  </a:cubicBezTo>
                  <a:cubicBezTo>
                    <a:pt x="1100" y="14551"/>
                    <a:pt x="1062" y="16439"/>
                    <a:pt x="937" y="18330"/>
                  </a:cubicBezTo>
                  <a:cubicBezTo>
                    <a:pt x="907" y="18777"/>
                    <a:pt x="849" y="19218"/>
                    <a:pt x="813" y="19660"/>
                  </a:cubicBezTo>
                  <a:cubicBezTo>
                    <a:pt x="757" y="20317"/>
                    <a:pt x="710" y="20975"/>
                    <a:pt x="650" y="21630"/>
                  </a:cubicBezTo>
                  <a:cubicBezTo>
                    <a:pt x="622" y="21950"/>
                    <a:pt x="679" y="22033"/>
                    <a:pt x="998" y="22056"/>
                  </a:cubicBezTo>
                  <a:cubicBezTo>
                    <a:pt x="1527" y="22096"/>
                    <a:pt x="2049" y="22202"/>
                    <a:pt x="2575" y="22263"/>
                  </a:cubicBezTo>
                  <a:cubicBezTo>
                    <a:pt x="3250" y="22347"/>
                    <a:pt x="3928" y="22438"/>
                    <a:pt x="4605" y="22469"/>
                  </a:cubicBezTo>
                  <a:cubicBezTo>
                    <a:pt x="5738" y="22521"/>
                    <a:pt x="6879" y="22524"/>
                    <a:pt x="8277" y="22552"/>
                  </a:cubicBezTo>
                  <a:cubicBezTo>
                    <a:pt x="8309" y="22554"/>
                    <a:pt x="8343" y="22555"/>
                    <a:pt x="8381" y="22555"/>
                  </a:cubicBezTo>
                  <a:cubicBezTo>
                    <a:pt x="8679" y="22555"/>
                    <a:pt x="9159" y="22504"/>
                    <a:pt x="9638" y="22469"/>
                  </a:cubicBezTo>
                  <a:cubicBezTo>
                    <a:pt x="9850" y="22453"/>
                    <a:pt x="10063" y="22452"/>
                    <a:pt x="10276" y="22436"/>
                  </a:cubicBezTo>
                  <a:cubicBezTo>
                    <a:pt x="10568" y="22412"/>
                    <a:pt x="10645" y="22326"/>
                    <a:pt x="10652" y="22039"/>
                  </a:cubicBezTo>
                  <a:cubicBezTo>
                    <a:pt x="10653" y="21908"/>
                    <a:pt x="10643" y="21785"/>
                    <a:pt x="10623" y="21660"/>
                  </a:cubicBezTo>
                  <a:cubicBezTo>
                    <a:pt x="10501" y="20852"/>
                    <a:pt x="10388" y="20043"/>
                    <a:pt x="10265" y="19233"/>
                  </a:cubicBezTo>
                  <a:cubicBezTo>
                    <a:pt x="10184" y="18687"/>
                    <a:pt x="10123" y="18138"/>
                    <a:pt x="10050" y="17589"/>
                  </a:cubicBezTo>
                  <a:cubicBezTo>
                    <a:pt x="9957" y="16918"/>
                    <a:pt x="9853" y="16246"/>
                    <a:pt x="9710" y="15581"/>
                  </a:cubicBezTo>
                  <a:cubicBezTo>
                    <a:pt x="9497" y="14585"/>
                    <a:pt x="9303" y="13582"/>
                    <a:pt x="9087" y="12588"/>
                  </a:cubicBezTo>
                  <a:cubicBezTo>
                    <a:pt x="8867" y="11571"/>
                    <a:pt x="8616" y="10561"/>
                    <a:pt x="8404" y="9544"/>
                  </a:cubicBezTo>
                  <a:cubicBezTo>
                    <a:pt x="8123" y="8189"/>
                    <a:pt x="7951" y="6819"/>
                    <a:pt x="7856" y="5440"/>
                  </a:cubicBezTo>
                  <a:cubicBezTo>
                    <a:pt x="7733" y="3734"/>
                    <a:pt x="7710" y="2025"/>
                    <a:pt x="7801" y="313"/>
                  </a:cubicBezTo>
                  <a:cubicBezTo>
                    <a:pt x="7806" y="209"/>
                    <a:pt x="7814" y="106"/>
                    <a:pt x="7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14294;p70">
              <a:extLst>
                <a:ext uri="{FF2B5EF4-FFF2-40B4-BE49-F238E27FC236}">
                  <a16:creationId xmlns:a16="http://schemas.microsoft.com/office/drawing/2014/main" id="{FD00DE61-2C0F-811C-9AC3-B997BF0367B0}"/>
                </a:ext>
              </a:extLst>
            </p:cNvPr>
            <p:cNvSpPr/>
            <p:nvPr/>
          </p:nvSpPr>
          <p:spPr>
            <a:xfrm>
              <a:off x="2059624" y="2104964"/>
              <a:ext cx="240384" cy="317425"/>
            </a:xfrm>
            <a:custGeom>
              <a:avLst/>
              <a:gdLst/>
              <a:ahLst/>
              <a:cxnLst/>
              <a:rect l="l" t="t" r="r" b="b"/>
              <a:pathLst>
                <a:path w="8462" h="11174" extrusionOk="0">
                  <a:moveTo>
                    <a:pt x="6281" y="1"/>
                  </a:moveTo>
                  <a:lnTo>
                    <a:pt x="6454" y="442"/>
                  </a:lnTo>
                  <a:lnTo>
                    <a:pt x="7426" y="395"/>
                  </a:lnTo>
                  <a:lnTo>
                    <a:pt x="5900" y="4443"/>
                  </a:lnTo>
                  <a:lnTo>
                    <a:pt x="4731" y="7544"/>
                  </a:lnTo>
                  <a:lnTo>
                    <a:pt x="2249" y="4849"/>
                  </a:lnTo>
                  <a:lnTo>
                    <a:pt x="213" y="2640"/>
                  </a:lnTo>
                  <a:lnTo>
                    <a:pt x="1" y="5093"/>
                  </a:lnTo>
                  <a:lnTo>
                    <a:pt x="1" y="5093"/>
                  </a:lnTo>
                  <a:lnTo>
                    <a:pt x="683" y="4917"/>
                  </a:lnTo>
                  <a:lnTo>
                    <a:pt x="1433" y="4718"/>
                  </a:lnTo>
                  <a:lnTo>
                    <a:pt x="1697" y="4650"/>
                  </a:lnTo>
                  <a:lnTo>
                    <a:pt x="1680" y="4768"/>
                  </a:lnTo>
                  <a:lnTo>
                    <a:pt x="1264" y="7358"/>
                  </a:lnTo>
                  <a:lnTo>
                    <a:pt x="5520" y="11174"/>
                  </a:lnTo>
                  <a:lnTo>
                    <a:pt x="7384" y="6686"/>
                  </a:lnTo>
                  <a:lnTo>
                    <a:pt x="6633" y="4381"/>
                  </a:lnTo>
                  <a:lnTo>
                    <a:pt x="8104" y="4185"/>
                  </a:lnTo>
                  <a:lnTo>
                    <a:pt x="8201" y="3138"/>
                  </a:lnTo>
                  <a:lnTo>
                    <a:pt x="8462" y="378"/>
                  </a:lnTo>
                  <a:lnTo>
                    <a:pt x="62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14295;p70">
              <a:extLst>
                <a:ext uri="{FF2B5EF4-FFF2-40B4-BE49-F238E27FC236}">
                  <a16:creationId xmlns:a16="http://schemas.microsoft.com/office/drawing/2014/main" id="{D118833E-49A1-4D30-1D65-7A57434D8B6C}"/>
                </a:ext>
              </a:extLst>
            </p:cNvPr>
            <p:cNvSpPr/>
            <p:nvPr/>
          </p:nvSpPr>
          <p:spPr>
            <a:xfrm>
              <a:off x="1427538" y="1946105"/>
              <a:ext cx="476990" cy="162349"/>
            </a:xfrm>
            <a:custGeom>
              <a:avLst/>
              <a:gdLst/>
              <a:ahLst/>
              <a:cxnLst/>
              <a:rect l="l" t="t" r="r" b="b"/>
              <a:pathLst>
                <a:path w="16791" h="5715" extrusionOk="0">
                  <a:moveTo>
                    <a:pt x="16311" y="0"/>
                  </a:moveTo>
                  <a:cubicBezTo>
                    <a:pt x="16292" y="0"/>
                    <a:pt x="16273" y="3"/>
                    <a:pt x="16255" y="8"/>
                  </a:cubicBezTo>
                  <a:cubicBezTo>
                    <a:pt x="16073" y="61"/>
                    <a:pt x="15889" y="82"/>
                    <a:pt x="15706" y="122"/>
                  </a:cubicBezTo>
                  <a:cubicBezTo>
                    <a:pt x="15252" y="224"/>
                    <a:pt x="14794" y="288"/>
                    <a:pt x="14333" y="337"/>
                  </a:cubicBezTo>
                  <a:cubicBezTo>
                    <a:pt x="14321" y="339"/>
                    <a:pt x="14309" y="340"/>
                    <a:pt x="14297" y="340"/>
                  </a:cubicBezTo>
                  <a:cubicBezTo>
                    <a:pt x="14253" y="340"/>
                    <a:pt x="14216" y="326"/>
                    <a:pt x="14205" y="276"/>
                  </a:cubicBezTo>
                  <a:cubicBezTo>
                    <a:pt x="14152" y="49"/>
                    <a:pt x="14001" y="15"/>
                    <a:pt x="13835" y="15"/>
                  </a:cubicBezTo>
                  <a:cubicBezTo>
                    <a:pt x="13791" y="15"/>
                    <a:pt x="13747" y="18"/>
                    <a:pt x="13703" y="19"/>
                  </a:cubicBezTo>
                  <a:cubicBezTo>
                    <a:pt x="13016" y="48"/>
                    <a:pt x="12344" y="191"/>
                    <a:pt x="11669" y="290"/>
                  </a:cubicBezTo>
                  <a:cubicBezTo>
                    <a:pt x="10626" y="445"/>
                    <a:pt x="9591" y="646"/>
                    <a:pt x="8554" y="841"/>
                  </a:cubicBezTo>
                  <a:cubicBezTo>
                    <a:pt x="7882" y="966"/>
                    <a:pt x="7215" y="1119"/>
                    <a:pt x="6543" y="1239"/>
                  </a:cubicBezTo>
                  <a:cubicBezTo>
                    <a:pt x="6425" y="1260"/>
                    <a:pt x="6300" y="1304"/>
                    <a:pt x="6178" y="1304"/>
                  </a:cubicBezTo>
                  <a:cubicBezTo>
                    <a:pt x="6079" y="1304"/>
                    <a:pt x="5981" y="1275"/>
                    <a:pt x="5890" y="1183"/>
                  </a:cubicBezTo>
                  <a:cubicBezTo>
                    <a:pt x="5868" y="1159"/>
                    <a:pt x="5839" y="1152"/>
                    <a:pt x="5809" y="1152"/>
                  </a:cubicBezTo>
                  <a:cubicBezTo>
                    <a:pt x="5777" y="1152"/>
                    <a:pt x="5743" y="1159"/>
                    <a:pt x="5710" y="1164"/>
                  </a:cubicBezTo>
                  <a:cubicBezTo>
                    <a:pt x="5375" y="1218"/>
                    <a:pt x="5038" y="1248"/>
                    <a:pt x="4703" y="1283"/>
                  </a:cubicBezTo>
                  <a:cubicBezTo>
                    <a:pt x="3924" y="1366"/>
                    <a:pt x="3162" y="1532"/>
                    <a:pt x="2384" y="1614"/>
                  </a:cubicBezTo>
                  <a:cubicBezTo>
                    <a:pt x="1716" y="1682"/>
                    <a:pt x="1052" y="1800"/>
                    <a:pt x="385" y="1892"/>
                  </a:cubicBezTo>
                  <a:cubicBezTo>
                    <a:pt x="134" y="1927"/>
                    <a:pt x="36" y="2029"/>
                    <a:pt x="36" y="2299"/>
                  </a:cubicBezTo>
                  <a:cubicBezTo>
                    <a:pt x="1" y="2451"/>
                    <a:pt x="80" y="2598"/>
                    <a:pt x="110" y="2751"/>
                  </a:cubicBezTo>
                  <a:cubicBezTo>
                    <a:pt x="242" y="3394"/>
                    <a:pt x="350" y="4039"/>
                    <a:pt x="516" y="4673"/>
                  </a:cubicBezTo>
                  <a:cubicBezTo>
                    <a:pt x="571" y="4880"/>
                    <a:pt x="667" y="5078"/>
                    <a:pt x="646" y="5317"/>
                  </a:cubicBezTo>
                  <a:cubicBezTo>
                    <a:pt x="625" y="5549"/>
                    <a:pt x="799" y="5714"/>
                    <a:pt x="1007" y="5714"/>
                  </a:cubicBezTo>
                  <a:cubicBezTo>
                    <a:pt x="1047" y="5714"/>
                    <a:pt x="1089" y="5708"/>
                    <a:pt x="1131" y="5695"/>
                  </a:cubicBezTo>
                  <a:cubicBezTo>
                    <a:pt x="1775" y="5493"/>
                    <a:pt x="2445" y="5415"/>
                    <a:pt x="3092" y="5224"/>
                  </a:cubicBezTo>
                  <a:cubicBezTo>
                    <a:pt x="3646" y="5058"/>
                    <a:pt x="4219" y="4956"/>
                    <a:pt x="4781" y="4817"/>
                  </a:cubicBezTo>
                  <a:cubicBezTo>
                    <a:pt x="5351" y="4678"/>
                    <a:pt x="5930" y="4558"/>
                    <a:pt x="6500" y="4412"/>
                  </a:cubicBezTo>
                  <a:cubicBezTo>
                    <a:pt x="6619" y="4383"/>
                    <a:pt x="6697" y="4337"/>
                    <a:pt x="6720" y="4221"/>
                  </a:cubicBezTo>
                  <a:cubicBezTo>
                    <a:pt x="6737" y="4139"/>
                    <a:pt x="6770" y="4086"/>
                    <a:pt x="6860" y="4082"/>
                  </a:cubicBezTo>
                  <a:cubicBezTo>
                    <a:pt x="7178" y="4065"/>
                    <a:pt x="7486" y="3993"/>
                    <a:pt x="7797" y="3936"/>
                  </a:cubicBezTo>
                  <a:cubicBezTo>
                    <a:pt x="8428" y="3819"/>
                    <a:pt x="9060" y="3710"/>
                    <a:pt x="9694" y="3597"/>
                  </a:cubicBezTo>
                  <a:cubicBezTo>
                    <a:pt x="10212" y="3503"/>
                    <a:pt x="10731" y="3419"/>
                    <a:pt x="11245" y="3306"/>
                  </a:cubicBezTo>
                  <a:cubicBezTo>
                    <a:pt x="11699" y="3205"/>
                    <a:pt x="12151" y="3105"/>
                    <a:pt x="12607" y="3018"/>
                  </a:cubicBezTo>
                  <a:cubicBezTo>
                    <a:pt x="12988" y="2944"/>
                    <a:pt x="13365" y="2844"/>
                    <a:pt x="13751" y="2781"/>
                  </a:cubicBezTo>
                  <a:cubicBezTo>
                    <a:pt x="13971" y="2746"/>
                    <a:pt x="14185" y="2689"/>
                    <a:pt x="14401" y="2644"/>
                  </a:cubicBezTo>
                  <a:cubicBezTo>
                    <a:pt x="14571" y="2607"/>
                    <a:pt x="14645" y="2503"/>
                    <a:pt x="14652" y="2327"/>
                  </a:cubicBezTo>
                  <a:cubicBezTo>
                    <a:pt x="14662" y="2100"/>
                    <a:pt x="14706" y="2068"/>
                    <a:pt x="14928" y="2034"/>
                  </a:cubicBezTo>
                  <a:cubicBezTo>
                    <a:pt x="15492" y="1947"/>
                    <a:pt x="16036" y="1778"/>
                    <a:pt x="16595" y="1666"/>
                  </a:cubicBezTo>
                  <a:cubicBezTo>
                    <a:pt x="16748" y="1636"/>
                    <a:pt x="16791" y="1558"/>
                    <a:pt x="16774" y="1425"/>
                  </a:cubicBezTo>
                  <a:cubicBezTo>
                    <a:pt x="16724" y="1049"/>
                    <a:pt x="16676" y="672"/>
                    <a:pt x="16611" y="297"/>
                  </a:cubicBezTo>
                  <a:cubicBezTo>
                    <a:pt x="16580" y="127"/>
                    <a:pt x="16445" y="0"/>
                    <a:pt x="16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14296;p70">
              <a:extLst>
                <a:ext uri="{FF2B5EF4-FFF2-40B4-BE49-F238E27FC236}">
                  <a16:creationId xmlns:a16="http://schemas.microsoft.com/office/drawing/2014/main" id="{21A8ACBF-3138-02CA-EBA0-A0FBAFB3FCD2}"/>
                </a:ext>
              </a:extLst>
            </p:cNvPr>
            <p:cNvSpPr/>
            <p:nvPr/>
          </p:nvSpPr>
          <p:spPr>
            <a:xfrm>
              <a:off x="1608073" y="1997013"/>
              <a:ext cx="150730" cy="151582"/>
            </a:xfrm>
            <a:custGeom>
              <a:avLst/>
              <a:gdLst/>
              <a:ahLst/>
              <a:cxnLst/>
              <a:rect l="l" t="t" r="r" b="b"/>
              <a:pathLst>
                <a:path w="5306" h="5336" extrusionOk="0">
                  <a:moveTo>
                    <a:pt x="4751" y="1"/>
                  </a:moveTo>
                  <a:cubicBezTo>
                    <a:pt x="4741" y="1"/>
                    <a:pt x="4732" y="2"/>
                    <a:pt x="4724" y="5"/>
                  </a:cubicBezTo>
                  <a:cubicBezTo>
                    <a:pt x="4507" y="79"/>
                    <a:pt x="4294" y="195"/>
                    <a:pt x="4266" y="437"/>
                  </a:cubicBezTo>
                  <a:cubicBezTo>
                    <a:pt x="4242" y="649"/>
                    <a:pt x="4120" y="835"/>
                    <a:pt x="4138" y="1053"/>
                  </a:cubicBezTo>
                  <a:cubicBezTo>
                    <a:pt x="4148" y="1154"/>
                    <a:pt x="4086" y="1280"/>
                    <a:pt x="4009" y="1287"/>
                  </a:cubicBezTo>
                  <a:cubicBezTo>
                    <a:pt x="3854" y="1301"/>
                    <a:pt x="3735" y="1398"/>
                    <a:pt x="3592" y="1426"/>
                  </a:cubicBezTo>
                  <a:cubicBezTo>
                    <a:pt x="3189" y="1505"/>
                    <a:pt x="2783" y="1572"/>
                    <a:pt x="2379" y="1626"/>
                  </a:cubicBezTo>
                  <a:cubicBezTo>
                    <a:pt x="2054" y="1670"/>
                    <a:pt x="1742" y="1769"/>
                    <a:pt x="1415" y="1792"/>
                  </a:cubicBezTo>
                  <a:cubicBezTo>
                    <a:pt x="1145" y="1812"/>
                    <a:pt x="877" y="1883"/>
                    <a:pt x="610" y="1932"/>
                  </a:cubicBezTo>
                  <a:cubicBezTo>
                    <a:pt x="400" y="1972"/>
                    <a:pt x="230" y="2101"/>
                    <a:pt x="236" y="2264"/>
                  </a:cubicBezTo>
                  <a:cubicBezTo>
                    <a:pt x="243" y="2427"/>
                    <a:pt x="193" y="2578"/>
                    <a:pt x="198" y="2738"/>
                  </a:cubicBezTo>
                  <a:cubicBezTo>
                    <a:pt x="206" y="3276"/>
                    <a:pt x="165" y="3808"/>
                    <a:pt x="47" y="4334"/>
                  </a:cubicBezTo>
                  <a:cubicBezTo>
                    <a:pt x="0" y="4547"/>
                    <a:pt x="66" y="4660"/>
                    <a:pt x="242" y="4697"/>
                  </a:cubicBezTo>
                  <a:cubicBezTo>
                    <a:pt x="785" y="4815"/>
                    <a:pt x="1335" y="4910"/>
                    <a:pt x="1874" y="5050"/>
                  </a:cubicBezTo>
                  <a:cubicBezTo>
                    <a:pt x="2365" y="5178"/>
                    <a:pt x="2873" y="5198"/>
                    <a:pt x="3362" y="5327"/>
                  </a:cubicBezTo>
                  <a:cubicBezTo>
                    <a:pt x="3384" y="5332"/>
                    <a:pt x="3404" y="5335"/>
                    <a:pt x="3424" y="5335"/>
                  </a:cubicBezTo>
                  <a:cubicBezTo>
                    <a:pt x="3508" y="5335"/>
                    <a:pt x="3576" y="5286"/>
                    <a:pt x="3633" y="5208"/>
                  </a:cubicBezTo>
                  <a:cubicBezTo>
                    <a:pt x="3851" y="4917"/>
                    <a:pt x="4036" y="4603"/>
                    <a:pt x="4249" y="4307"/>
                  </a:cubicBezTo>
                  <a:cubicBezTo>
                    <a:pt x="4497" y="3961"/>
                    <a:pt x="4705" y="3576"/>
                    <a:pt x="4869" y="3182"/>
                  </a:cubicBezTo>
                  <a:cubicBezTo>
                    <a:pt x="5104" y="2608"/>
                    <a:pt x="5305" y="2016"/>
                    <a:pt x="5252" y="1498"/>
                  </a:cubicBezTo>
                  <a:cubicBezTo>
                    <a:pt x="5242" y="1029"/>
                    <a:pt x="5256" y="680"/>
                    <a:pt x="5131" y="342"/>
                  </a:cubicBezTo>
                  <a:cubicBezTo>
                    <a:pt x="5078" y="199"/>
                    <a:pt x="4868" y="1"/>
                    <a:pt x="4751" y="1"/>
                  </a:cubicBezTo>
                  <a:close/>
                </a:path>
              </a:pathLst>
            </a:custGeom>
            <a:solidFill>
              <a:srgbClr val="F4CCCC"/>
            </a:solidFill>
            <a:ln w="9525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14297;p70">
              <a:extLst>
                <a:ext uri="{FF2B5EF4-FFF2-40B4-BE49-F238E27FC236}">
                  <a16:creationId xmlns:a16="http://schemas.microsoft.com/office/drawing/2014/main" id="{33D6647A-4BA1-30C1-7787-8B3189BAF94E}"/>
                </a:ext>
              </a:extLst>
            </p:cNvPr>
            <p:cNvSpPr/>
            <p:nvPr/>
          </p:nvSpPr>
          <p:spPr>
            <a:xfrm>
              <a:off x="1512166" y="2118799"/>
              <a:ext cx="616329" cy="913812"/>
            </a:xfrm>
            <a:custGeom>
              <a:avLst/>
              <a:gdLst/>
              <a:ahLst/>
              <a:cxnLst/>
              <a:rect l="l" t="t" r="r" b="b"/>
              <a:pathLst>
                <a:path w="21696" h="32168" extrusionOk="0">
                  <a:moveTo>
                    <a:pt x="3006" y="1"/>
                  </a:moveTo>
                  <a:cubicBezTo>
                    <a:pt x="2840" y="1"/>
                    <a:pt x="2743" y="86"/>
                    <a:pt x="2681" y="271"/>
                  </a:cubicBezTo>
                  <a:cubicBezTo>
                    <a:pt x="2620" y="451"/>
                    <a:pt x="2562" y="631"/>
                    <a:pt x="2507" y="816"/>
                  </a:cubicBezTo>
                  <a:cubicBezTo>
                    <a:pt x="2281" y="1567"/>
                    <a:pt x="2086" y="2326"/>
                    <a:pt x="1880" y="3084"/>
                  </a:cubicBezTo>
                  <a:cubicBezTo>
                    <a:pt x="1612" y="4078"/>
                    <a:pt x="1298" y="5058"/>
                    <a:pt x="1040" y="6055"/>
                  </a:cubicBezTo>
                  <a:cubicBezTo>
                    <a:pt x="740" y="7214"/>
                    <a:pt x="437" y="8377"/>
                    <a:pt x="276" y="9569"/>
                  </a:cubicBezTo>
                  <a:cubicBezTo>
                    <a:pt x="100" y="10845"/>
                    <a:pt x="1" y="12118"/>
                    <a:pt x="229" y="13404"/>
                  </a:cubicBezTo>
                  <a:cubicBezTo>
                    <a:pt x="432" y="14550"/>
                    <a:pt x="1283" y="15352"/>
                    <a:pt x="2463" y="15440"/>
                  </a:cubicBezTo>
                  <a:cubicBezTo>
                    <a:pt x="2624" y="15452"/>
                    <a:pt x="2784" y="15455"/>
                    <a:pt x="2943" y="15455"/>
                  </a:cubicBezTo>
                  <a:cubicBezTo>
                    <a:pt x="3176" y="15455"/>
                    <a:pt x="3408" y="15448"/>
                    <a:pt x="3642" y="15447"/>
                  </a:cubicBezTo>
                  <a:cubicBezTo>
                    <a:pt x="4829" y="15440"/>
                    <a:pt x="5986" y="15220"/>
                    <a:pt x="7141" y="14980"/>
                  </a:cubicBezTo>
                  <a:cubicBezTo>
                    <a:pt x="8066" y="14787"/>
                    <a:pt x="8979" y="14545"/>
                    <a:pt x="9893" y="14311"/>
                  </a:cubicBezTo>
                  <a:cubicBezTo>
                    <a:pt x="11212" y="13976"/>
                    <a:pt x="12517" y="13604"/>
                    <a:pt x="13819" y="13224"/>
                  </a:cubicBezTo>
                  <a:cubicBezTo>
                    <a:pt x="14152" y="13126"/>
                    <a:pt x="14479" y="12994"/>
                    <a:pt x="14847" y="12940"/>
                  </a:cubicBezTo>
                  <a:cubicBezTo>
                    <a:pt x="14876" y="13122"/>
                    <a:pt x="14915" y="13299"/>
                    <a:pt x="14931" y="13479"/>
                  </a:cubicBezTo>
                  <a:cubicBezTo>
                    <a:pt x="15039" y="14706"/>
                    <a:pt x="15066" y="15936"/>
                    <a:pt x="15003" y="17172"/>
                  </a:cubicBezTo>
                  <a:cubicBezTo>
                    <a:pt x="14942" y="18416"/>
                    <a:pt x="14803" y="19650"/>
                    <a:pt x="14646" y="20881"/>
                  </a:cubicBezTo>
                  <a:cubicBezTo>
                    <a:pt x="14550" y="21618"/>
                    <a:pt x="14406" y="22352"/>
                    <a:pt x="14220" y="23069"/>
                  </a:cubicBezTo>
                  <a:cubicBezTo>
                    <a:pt x="13993" y="23943"/>
                    <a:pt x="13683" y="24789"/>
                    <a:pt x="13348" y="25628"/>
                  </a:cubicBezTo>
                  <a:cubicBezTo>
                    <a:pt x="12951" y="26611"/>
                    <a:pt x="12531" y="27586"/>
                    <a:pt x="12043" y="28526"/>
                  </a:cubicBezTo>
                  <a:cubicBezTo>
                    <a:pt x="11859" y="28885"/>
                    <a:pt x="11633" y="29220"/>
                    <a:pt x="11489" y="29600"/>
                  </a:cubicBezTo>
                  <a:cubicBezTo>
                    <a:pt x="11323" y="30021"/>
                    <a:pt x="11450" y="30291"/>
                    <a:pt x="11881" y="30382"/>
                  </a:cubicBezTo>
                  <a:cubicBezTo>
                    <a:pt x="11944" y="30394"/>
                    <a:pt x="12006" y="30408"/>
                    <a:pt x="12071" y="30416"/>
                  </a:cubicBezTo>
                  <a:cubicBezTo>
                    <a:pt x="12862" y="30522"/>
                    <a:pt x="13633" y="30718"/>
                    <a:pt x="14401" y="30926"/>
                  </a:cubicBezTo>
                  <a:cubicBezTo>
                    <a:pt x="14647" y="30990"/>
                    <a:pt x="14893" y="31057"/>
                    <a:pt x="15134" y="31146"/>
                  </a:cubicBezTo>
                  <a:cubicBezTo>
                    <a:pt x="15850" y="31411"/>
                    <a:pt x="16541" y="31738"/>
                    <a:pt x="17226" y="32072"/>
                  </a:cubicBezTo>
                  <a:cubicBezTo>
                    <a:pt x="17355" y="32134"/>
                    <a:pt x="17451" y="32168"/>
                    <a:pt x="17534" y="32168"/>
                  </a:cubicBezTo>
                  <a:cubicBezTo>
                    <a:pt x="17658" y="32168"/>
                    <a:pt x="17753" y="32094"/>
                    <a:pt x="17887" y="31929"/>
                  </a:cubicBezTo>
                  <a:cubicBezTo>
                    <a:pt x="18009" y="31779"/>
                    <a:pt x="18127" y="31625"/>
                    <a:pt x="18240" y="31469"/>
                  </a:cubicBezTo>
                  <a:cubicBezTo>
                    <a:pt x="18328" y="31353"/>
                    <a:pt x="18413" y="31233"/>
                    <a:pt x="18497" y="31113"/>
                  </a:cubicBezTo>
                  <a:cubicBezTo>
                    <a:pt x="18569" y="31011"/>
                    <a:pt x="18640" y="30906"/>
                    <a:pt x="18708" y="30800"/>
                  </a:cubicBezTo>
                  <a:cubicBezTo>
                    <a:pt x="18914" y="30488"/>
                    <a:pt x="19100" y="30163"/>
                    <a:pt x="19277" y="29834"/>
                  </a:cubicBezTo>
                  <a:cubicBezTo>
                    <a:pt x="19355" y="29686"/>
                    <a:pt x="19433" y="29536"/>
                    <a:pt x="19507" y="29384"/>
                  </a:cubicBezTo>
                  <a:cubicBezTo>
                    <a:pt x="19541" y="29318"/>
                    <a:pt x="19575" y="29250"/>
                    <a:pt x="19606" y="29179"/>
                  </a:cubicBezTo>
                  <a:cubicBezTo>
                    <a:pt x="20023" y="28323"/>
                    <a:pt x="20371" y="27438"/>
                    <a:pt x="20654" y="26532"/>
                  </a:cubicBezTo>
                  <a:cubicBezTo>
                    <a:pt x="20734" y="26271"/>
                    <a:pt x="20809" y="26006"/>
                    <a:pt x="20880" y="25742"/>
                  </a:cubicBezTo>
                  <a:cubicBezTo>
                    <a:pt x="20889" y="25718"/>
                    <a:pt x="20896" y="25692"/>
                    <a:pt x="20901" y="25668"/>
                  </a:cubicBezTo>
                  <a:cubicBezTo>
                    <a:pt x="20998" y="25292"/>
                    <a:pt x="21096" y="24913"/>
                    <a:pt x="21175" y="24532"/>
                  </a:cubicBezTo>
                  <a:cubicBezTo>
                    <a:pt x="21226" y="24291"/>
                    <a:pt x="21270" y="24048"/>
                    <a:pt x="21306" y="23803"/>
                  </a:cubicBezTo>
                  <a:cubicBezTo>
                    <a:pt x="21306" y="23799"/>
                    <a:pt x="21306" y="23797"/>
                    <a:pt x="21307" y="23791"/>
                  </a:cubicBezTo>
                  <a:cubicBezTo>
                    <a:pt x="21403" y="23125"/>
                    <a:pt x="21533" y="22458"/>
                    <a:pt x="21588" y="21786"/>
                  </a:cubicBezTo>
                  <a:cubicBezTo>
                    <a:pt x="21609" y="21529"/>
                    <a:pt x="21625" y="21272"/>
                    <a:pt x="21637" y="21014"/>
                  </a:cubicBezTo>
                  <a:cubicBezTo>
                    <a:pt x="21652" y="20740"/>
                    <a:pt x="21666" y="20465"/>
                    <a:pt x="21673" y="20190"/>
                  </a:cubicBezTo>
                  <a:cubicBezTo>
                    <a:pt x="21687" y="19772"/>
                    <a:pt x="21694" y="19353"/>
                    <a:pt x="21694" y="18939"/>
                  </a:cubicBezTo>
                  <a:cubicBezTo>
                    <a:pt x="21696" y="18688"/>
                    <a:pt x="21696" y="18438"/>
                    <a:pt x="21696" y="18189"/>
                  </a:cubicBezTo>
                  <a:cubicBezTo>
                    <a:pt x="21690" y="17287"/>
                    <a:pt x="21674" y="16380"/>
                    <a:pt x="21670" y="15475"/>
                  </a:cubicBezTo>
                  <a:cubicBezTo>
                    <a:pt x="21660" y="14099"/>
                    <a:pt x="21459" y="12743"/>
                    <a:pt x="21201" y="11396"/>
                  </a:cubicBezTo>
                  <a:cubicBezTo>
                    <a:pt x="20910" y="9894"/>
                    <a:pt x="20654" y="8384"/>
                    <a:pt x="20440" y="6872"/>
                  </a:cubicBezTo>
                  <a:cubicBezTo>
                    <a:pt x="20235" y="5433"/>
                    <a:pt x="19965" y="4000"/>
                    <a:pt x="19897" y="2540"/>
                  </a:cubicBezTo>
                  <a:cubicBezTo>
                    <a:pt x="19893" y="2447"/>
                    <a:pt x="19869" y="2352"/>
                    <a:pt x="19843" y="2261"/>
                  </a:cubicBezTo>
                  <a:cubicBezTo>
                    <a:pt x="19782" y="2064"/>
                    <a:pt x="19653" y="1973"/>
                    <a:pt x="19446" y="1952"/>
                  </a:cubicBezTo>
                  <a:cubicBezTo>
                    <a:pt x="19426" y="1950"/>
                    <a:pt x="19406" y="1949"/>
                    <a:pt x="19386" y="1949"/>
                  </a:cubicBezTo>
                  <a:cubicBezTo>
                    <a:pt x="19243" y="1949"/>
                    <a:pt x="19111" y="2000"/>
                    <a:pt x="18982" y="2054"/>
                  </a:cubicBezTo>
                  <a:cubicBezTo>
                    <a:pt x="18120" y="2403"/>
                    <a:pt x="17247" y="2742"/>
                    <a:pt x="16401" y="3140"/>
                  </a:cubicBezTo>
                  <a:cubicBezTo>
                    <a:pt x="14883" y="3853"/>
                    <a:pt x="13425" y="4675"/>
                    <a:pt x="12018" y="5593"/>
                  </a:cubicBezTo>
                  <a:cubicBezTo>
                    <a:pt x="10879" y="6335"/>
                    <a:pt x="9711" y="7023"/>
                    <a:pt x="8464" y="7573"/>
                  </a:cubicBezTo>
                  <a:cubicBezTo>
                    <a:pt x="8107" y="7731"/>
                    <a:pt x="7752" y="7902"/>
                    <a:pt x="7389" y="8054"/>
                  </a:cubicBezTo>
                  <a:cubicBezTo>
                    <a:pt x="7302" y="8090"/>
                    <a:pt x="7239" y="8109"/>
                    <a:pt x="7195" y="8109"/>
                  </a:cubicBezTo>
                  <a:cubicBezTo>
                    <a:pt x="7108" y="8109"/>
                    <a:pt x="7097" y="8031"/>
                    <a:pt x="7115" y="7852"/>
                  </a:cubicBezTo>
                  <a:cubicBezTo>
                    <a:pt x="7157" y="7484"/>
                    <a:pt x="7188" y="7113"/>
                    <a:pt x="7223" y="6745"/>
                  </a:cubicBezTo>
                  <a:cubicBezTo>
                    <a:pt x="7291" y="6016"/>
                    <a:pt x="7341" y="5284"/>
                    <a:pt x="7429" y="4557"/>
                  </a:cubicBezTo>
                  <a:cubicBezTo>
                    <a:pt x="7564" y="3472"/>
                    <a:pt x="7727" y="2389"/>
                    <a:pt x="7879" y="1306"/>
                  </a:cubicBezTo>
                  <a:cubicBezTo>
                    <a:pt x="7917" y="1018"/>
                    <a:pt x="7847" y="916"/>
                    <a:pt x="7561" y="865"/>
                  </a:cubicBezTo>
                  <a:cubicBezTo>
                    <a:pt x="7144" y="784"/>
                    <a:pt x="6718" y="742"/>
                    <a:pt x="6308" y="637"/>
                  </a:cubicBezTo>
                  <a:cubicBezTo>
                    <a:pt x="5637" y="467"/>
                    <a:pt x="4957" y="349"/>
                    <a:pt x="4284" y="199"/>
                  </a:cubicBezTo>
                  <a:cubicBezTo>
                    <a:pt x="3890" y="114"/>
                    <a:pt x="3488" y="64"/>
                    <a:pt x="3091" y="7"/>
                  </a:cubicBezTo>
                  <a:cubicBezTo>
                    <a:pt x="3061" y="3"/>
                    <a:pt x="3033" y="1"/>
                    <a:pt x="3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14298;p70">
              <a:extLst>
                <a:ext uri="{FF2B5EF4-FFF2-40B4-BE49-F238E27FC236}">
                  <a16:creationId xmlns:a16="http://schemas.microsoft.com/office/drawing/2014/main" id="{C6E94C52-B496-FB55-F713-8DB21D1DDEDE}"/>
                </a:ext>
              </a:extLst>
            </p:cNvPr>
            <p:cNvSpPr/>
            <p:nvPr/>
          </p:nvSpPr>
          <p:spPr>
            <a:xfrm>
              <a:off x="1962069" y="2164281"/>
              <a:ext cx="174138" cy="449776"/>
            </a:xfrm>
            <a:custGeom>
              <a:avLst/>
              <a:gdLst/>
              <a:ahLst/>
              <a:cxnLst/>
              <a:rect l="l" t="t" r="r" b="b"/>
              <a:pathLst>
                <a:path w="6130" h="15833" extrusionOk="0">
                  <a:moveTo>
                    <a:pt x="3833" y="1"/>
                  </a:moveTo>
                  <a:cubicBezTo>
                    <a:pt x="3740" y="1"/>
                    <a:pt x="3637" y="43"/>
                    <a:pt x="3535" y="127"/>
                  </a:cubicBezTo>
                  <a:cubicBezTo>
                    <a:pt x="3156" y="434"/>
                    <a:pt x="2798" y="766"/>
                    <a:pt x="2457" y="1115"/>
                  </a:cubicBezTo>
                  <a:cubicBezTo>
                    <a:pt x="1911" y="1680"/>
                    <a:pt x="1364" y="2240"/>
                    <a:pt x="781" y="2768"/>
                  </a:cubicBezTo>
                  <a:cubicBezTo>
                    <a:pt x="561" y="2966"/>
                    <a:pt x="352" y="3181"/>
                    <a:pt x="154" y="3400"/>
                  </a:cubicBezTo>
                  <a:cubicBezTo>
                    <a:pt x="0" y="3573"/>
                    <a:pt x="9" y="3711"/>
                    <a:pt x="161" y="3880"/>
                  </a:cubicBezTo>
                  <a:cubicBezTo>
                    <a:pt x="202" y="3928"/>
                    <a:pt x="252" y="3968"/>
                    <a:pt x="301" y="4009"/>
                  </a:cubicBezTo>
                  <a:cubicBezTo>
                    <a:pt x="1151" y="4715"/>
                    <a:pt x="1982" y="5439"/>
                    <a:pt x="2776" y="6206"/>
                  </a:cubicBezTo>
                  <a:cubicBezTo>
                    <a:pt x="2947" y="6371"/>
                    <a:pt x="2951" y="6368"/>
                    <a:pt x="2819" y="6555"/>
                  </a:cubicBezTo>
                  <a:cubicBezTo>
                    <a:pt x="2365" y="7212"/>
                    <a:pt x="1849" y="7817"/>
                    <a:pt x="1348" y="8434"/>
                  </a:cubicBezTo>
                  <a:cubicBezTo>
                    <a:pt x="993" y="8871"/>
                    <a:pt x="633" y="9301"/>
                    <a:pt x="308" y="9762"/>
                  </a:cubicBezTo>
                  <a:cubicBezTo>
                    <a:pt x="118" y="10034"/>
                    <a:pt x="118" y="10098"/>
                    <a:pt x="315" y="10351"/>
                  </a:cubicBezTo>
                  <a:cubicBezTo>
                    <a:pt x="379" y="10436"/>
                    <a:pt x="449" y="10517"/>
                    <a:pt x="521" y="10595"/>
                  </a:cubicBezTo>
                  <a:cubicBezTo>
                    <a:pt x="1304" y="11434"/>
                    <a:pt x="2149" y="12209"/>
                    <a:pt x="2974" y="13006"/>
                  </a:cubicBezTo>
                  <a:cubicBezTo>
                    <a:pt x="3837" y="13839"/>
                    <a:pt x="4697" y="14674"/>
                    <a:pt x="5443" y="15619"/>
                  </a:cubicBezTo>
                  <a:cubicBezTo>
                    <a:pt x="5521" y="15717"/>
                    <a:pt x="5604" y="15833"/>
                    <a:pt x="5736" y="15833"/>
                  </a:cubicBezTo>
                  <a:cubicBezTo>
                    <a:pt x="5758" y="15833"/>
                    <a:pt x="5782" y="15829"/>
                    <a:pt x="5808" y="15822"/>
                  </a:cubicBezTo>
                  <a:cubicBezTo>
                    <a:pt x="5981" y="15769"/>
                    <a:pt x="6039" y="15617"/>
                    <a:pt x="6053" y="15447"/>
                  </a:cubicBezTo>
                  <a:cubicBezTo>
                    <a:pt x="6057" y="15393"/>
                    <a:pt x="6059" y="15341"/>
                    <a:pt x="6064" y="15287"/>
                  </a:cubicBezTo>
                  <a:cubicBezTo>
                    <a:pt x="6130" y="14511"/>
                    <a:pt x="6025" y="13738"/>
                    <a:pt x="6000" y="12961"/>
                  </a:cubicBezTo>
                  <a:cubicBezTo>
                    <a:pt x="6000" y="12558"/>
                    <a:pt x="6000" y="12154"/>
                    <a:pt x="5999" y="11748"/>
                  </a:cubicBezTo>
                  <a:cubicBezTo>
                    <a:pt x="5996" y="10695"/>
                    <a:pt x="5911" y="9651"/>
                    <a:pt x="5745" y="8610"/>
                  </a:cubicBezTo>
                  <a:cubicBezTo>
                    <a:pt x="5704" y="8348"/>
                    <a:pt x="5650" y="8087"/>
                    <a:pt x="5606" y="7826"/>
                  </a:cubicBezTo>
                  <a:cubicBezTo>
                    <a:pt x="5470" y="7020"/>
                    <a:pt x="5341" y="6213"/>
                    <a:pt x="5188" y="5410"/>
                  </a:cubicBezTo>
                  <a:cubicBezTo>
                    <a:pt x="4982" y="4325"/>
                    <a:pt x="4762" y="3243"/>
                    <a:pt x="4542" y="2162"/>
                  </a:cubicBezTo>
                  <a:cubicBezTo>
                    <a:pt x="4416" y="1548"/>
                    <a:pt x="4277" y="938"/>
                    <a:pt x="4147" y="327"/>
                  </a:cubicBezTo>
                  <a:cubicBezTo>
                    <a:pt x="4101" y="108"/>
                    <a:pt x="3980" y="1"/>
                    <a:pt x="3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14299;p70">
              <a:extLst>
                <a:ext uri="{FF2B5EF4-FFF2-40B4-BE49-F238E27FC236}">
                  <a16:creationId xmlns:a16="http://schemas.microsoft.com/office/drawing/2014/main" id="{BDD46D36-5E4A-68D7-C37E-2D3103359549}"/>
                </a:ext>
              </a:extLst>
            </p:cNvPr>
            <p:cNvSpPr/>
            <p:nvPr/>
          </p:nvSpPr>
          <p:spPr>
            <a:xfrm>
              <a:off x="1528984" y="2114112"/>
              <a:ext cx="217317" cy="148031"/>
            </a:xfrm>
            <a:custGeom>
              <a:avLst/>
              <a:gdLst/>
              <a:ahLst/>
              <a:cxnLst/>
              <a:rect l="l" t="t" r="r" b="b"/>
              <a:pathLst>
                <a:path w="7650" h="5211" extrusionOk="0">
                  <a:moveTo>
                    <a:pt x="2318" y="1"/>
                  </a:moveTo>
                  <a:cubicBezTo>
                    <a:pt x="2195" y="1"/>
                    <a:pt x="2103" y="58"/>
                    <a:pt x="2033" y="192"/>
                  </a:cubicBezTo>
                  <a:cubicBezTo>
                    <a:pt x="1458" y="1271"/>
                    <a:pt x="807" y="2307"/>
                    <a:pt x="196" y="3366"/>
                  </a:cubicBezTo>
                  <a:cubicBezTo>
                    <a:pt x="142" y="3459"/>
                    <a:pt x="89" y="3551"/>
                    <a:pt x="48" y="3647"/>
                  </a:cubicBezTo>
                  <a:cubicBezTo>
                    <a:pt x="0" y="3765"/>
                    <a:pt x="34" y="3859"/>
                    <a:pt x="162" y="3900"/>
                  </a:cubicBezTo>
                  <a:cubicBezTo>
                    <a:pt x="224" y="3920"/>
                    <a:pt x="287" y="3937"/>
                    <a:pt x="348" y="3945"/>
                  </a:cubicBezTo>
                  <a:cubicBezTo>
                    <a:pt x="877" y="4016"/>
                    <a:pt x="1389" y="4161"/>
                    <a:pt x="1908" y="4269"/>
                  </a:cubicBezTo>
                  <a:cubicBezTo>
                    <a:pt x="2606" y="4413"/>
                    <a:pt x="3309" y="4520"/>
                    <a:pt x="4014" y="4616"/>
                  </a:cubicBezTo>
                  <a:cubicBezTo>
                    <a:pt x="4050" y="4621"/>
                    <a:pt x="4084" y="4623"/>
                    <a:pt x="4116" y="4623"/>
                  </a:cubicBezTo>
                  <a:cubicBezTo>
                    <a:pt x="4279" y="4623"/>
                    <a:pt x="4406" y="4562"/>
                    <a:pt x="4515" y="4419"/>
                  </a:cubicBezTo>
                  <a:cubicBezTo>
                    <a:pt x="4643" y="4249"/>
                    <a:pt x="4777" y="4084"/>
                    <a:pt x="4915" y="3922"/>
                  </a:cubicBezTo>
                  <a:cubicBezTo>
                    <a:pt x="5007" y="3813"/>
                    <a:pt x="5077" y="3676"/>
                    <a:pt x="5241" y="3583"/>
                  </a:cubicBezTo>
                  <a:cubicBezTo>
                    <a:pt x="5301" y="3951"/>
                    <a:pt x="5362" y="4274"/>
                    <a:pt x="5397" y="4603"/>
                  </a:cubicBezTo>
                  <a:cubicBezTo>
                    <a:pt x="5427" y="4870"/>
                    <a:pt x="5565" y="5002"/>
                    <a:pt x="5821" y="5033"/>
                  </a:cubicBezTo>
                  <a:cubicBezTo>
                    <a:pt x="6254" y="5083"/>
                    <a:pt x="6685" y="5144"/>
                    <a:pt x="7118" y="5191"/>
                  </a:cubicBezTo>
                  <a:cubicBezTo>
                    <a:pt x="7230" y="5203"/>
                    <a:pt x="7318" y="5211"/>
                    <a:pt x="7389" y="5211"/>
                  </a:cubicBezTo>
                  <a:cubicBezTo>
                    <a:pt x="7636" y="5211"/>
                    <a:pt x="7649" y="5108"/>
                    <a:pt x="7618" y="4717"/>
                  </a:cubicBezTo>
                  <a:cubicBezTo>
                    <a:pt x="7550" y="3859"/>
                    <a:pt x="7531" y="2998"/>
                    <a:pt x="7504" y="2137"/>
                  </a:cubicBezTo>
                  <a:cubicBezTo>
                    <a:pt x="7496" y="1893"/>
                    <a:pt x="7502" y="1647"/>
                    <a:pt x="7494" y="1403"/>
                  </a:cubicBezTo>
                  <a:cubicBezTo>
                    <a:pt x="7482" y="1108"/>
                    <a:pt x="7427" y="1040"/>
                    <a:pt x="7143" y="948"/>
                  </a:cubicBezTo>
                  <a:cubicBezTo>
                    <a:pt x="7013" y="905"/>
                    <a:pt x="6879" y="871"/>
                    <a:pt x="6745" y="839"/>
                  </a:cubicBezTo>
                  <a:cubicBezTo>
                    <a:pt x="5752" y="602"/>
                    <a:pt x="4739" y="463"/>
                    <a:pt x="3739" y="269"/>
                  </a:cubicBezTo>
                  <a:cubicBezTo>
                    <a:pt x="3302" y="183"/>
                    <a:pt x="2864" y="101"/>
                    <a:pt x="2426" y="13"/>
                  </a:cubicBezTo>
                  <a:cubicBezTo>
                    <a:pt x="2387" y="5"/>
                    <a:pt x="2351" y="1"/>
                    <a:pt x="2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14300;p70">
              <a:extLst>
                <a:ext uri="{FF2B5EF4-FFF2-40B4-BE49-F238E27FC236}">
                  <a16:creationId xmlns:a16="http://schemas.microsoft.com/office/drawing/2014/main" id="{81C62094-1D2A-B673-EB6E-5BFAA1CD2D6F}"/>
                </a:ext>
              </a:extLst>
            </p:cNvPr>
            <p:cNvSpPr/>
            <p:nvPr/>
          </p:nvSpPr>
          <p:spPr>
            <a:xfrm>
              <a:off x="2013886" y="2631200"/>
              <a:ext cx="114624" cy="84598"/>
            </a:xfrm>
            <a:custGeom>
              <a:avLst/>
              <a:gdLst/>
              <a:ahLst/>
              <a:cxnLst/>
              <a:rect l="l" t="t" r="r" b="b"/>
              <a:pathLst>
                <a:path w="4035" h="2978" extrusionOk="0">
                  <a:moveTo>
                    <a:pt x="2269" y="0"/>
                  </a:moveTo>
                  <a:cubicBezTo>
                    <a:pt x="2144" y="0"/>
                    <a:pt x="2020" y="3"/>
                    <a:pt x="1896" y="8"/>
                  </a:cubicBezTo>
                  <a:cubicBezTo>
                    <a:pt x="1588" y="20"/>
                    <a:pt x="1284" y="69"/>
                    <a:pt x="993" y="187"/>
                  </a:cubicBezTo>
                  <a:cubicBezTo>
                    <a:pt x="672" y="319"/>
                    <a:pt x="396" y="512"/>
                    <a:pt x="246" y="841"/>
                  </a:cubicBezTo>
                  <a:cubicBezTo>
                    <a:pt x="1" y="1376"/>
                    <a:pt x="201" y="1963"/>
                    <a:pt x="744" y="2295"/>
                  </a:cubicBezTo>
                  <a:cubicBezTo>
                    <a:pt x="1001" y="2455"/>
                    <a:pt x="1286" y="2536"/>
                    <a:pt x="1574" y="2607"/>
                  </a:cubicBezTo>
                  <a:cubicBezTo>
                    <a:pt x="2362" y="2798"/>
                    <a:pt x="3171" y="2882"/>
                    <a:pt x="3976" y="2977"/>
                  </a:cubicBezTo>
                  <a:cubicBezTo>
                    <a:pt x="3991" y="2703"/>
                    <a:pt x="4005" y="2428"/>
                    <a:pt x="4012" y="2153"/>
                  </a:cubicBezTo>
                  <a:cubicBezTo>
                    <a:pt x="3314" y="2069"/>
                    <a:pt x="2612" y="2003"/>
                    <a:pt x="1923" y="1847"/>
                  </a:cubicBezTo>
                  <a:cubicBezTo>
                    <a:pt x="1674" y="1790"/>
                    <a:pt x="1425" y="1735"/>
                    <a:pt x="1199" y="1613"/>
                  </a:cubicBezTo>
                  <a:cubicBezTo>
                    <a:pt x="1072" y="1543"/>
                    <a:pt x="971" y="1451"/>
                    <a:pt x="971" y="1293"/>
                  </a:cubicBezTo>
                  <a:cubicBezTo>
                    <a:pt x="971" y="1129"/>
                    <a:pt x="1090" y="1052"/>
                    <a:pt x="1218" y="990"/>
                  </a:cubicBezTo>
                  <a:cubicBezTo>
                    <a:pt x="1440" y="878"/>
                    <a:pt x="1681" y="841"/>
                    <a:pt x="1927" y="828"/>
                  </a:cubicBezTo>
                  <a:cubicBezTo>
                    <a:pt x="2159" y="816"/>
                    <a:pt x="2391" y="810"/>
                    <a:pt x="2624" y="810"/>
                  </a:cubicBezTo>
                  <a:cubicBezTo>
                    <a:pt x="3084" y="810"/>
                    <a:pt x="3546" y="836"/>
                    <a:pt x="4020" y="902"/>
                  </a:cubicBezTo>
                  <a:lnTo>
                    <a:pt x="4033" y="902"/>
                  </a:lnTo>
                  <a:cubicBezTo>
                    <a:pt x="4035" y="651"/>
                    <a:pt x="4035" y="401"/>
                    <a:pt x="4035" y="152"/>
                  </a:cubicBezTo>
                  <a:cubicBezTo>
                    <a:pt x="3449" y="59"/>
                    <a:pt x="2860" y="0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14301;p70">
              <a:extLst>
                <a:ext uri="{FF2B5EF4-FFF2-40B4-BE49-F238E27FC236}">
                  <a16:creationId xmlns:a16="http://schemas.microsoft.com/office/drawing/2014/main" id="{9747B7BB-61D2-B15E-3A3B-9CEAF4896FEF}"/>
                </a:ext>
              </a:extLst>
            </p:cNvPr>
            <p:cNvSpPr/>
            <p:nvPr/>
          </p:nvSpPr>
          <p:spPr>
            <a:xfrm>
              <a:off x="2003006" y="2782503"/>
              <a:ext cx="114454" cy="90023"/>
            </a:xfrm>
            <a:custGeom>
              <a:avLst/>
              <a:gdLst/>
              <a:ahLst/>
              <a:cxnLst/>
              <a:rect l="l" t="t" r="r" b="b"/>
              <a:pathLst>
                <a:path w="4029" h="3169" extrusionOk="0">
                  <a:moveTo>
                    <a:pt x="1719" y="0"/>
                  </a:moveTo>
                  <a:cubicBezTo>
                    <a:pt x="1529" y="0"/>
                    <a:pt x="1341" y="19"/>
                    <a:pt x="1155" y="65"/>
                  </a:cubicBezTo>
                  <a:cubicBezTo>
                    <a:pt x="816" y="146"/>
                    <a:pt x="517" y="297"/>
                    <a:pt x="320" y="604"/>
                  </a:cubicBezTo>
                  <a:cubicBezTo>
                    <a:pt x="1" y="1097"/>
                    <a:pt x="113" y="1706"/>
                    <a:pt x="598" y="2115"/>
                  </a:cubicBezTo>
                  <a:cubicBezTo>
                    <a:pt x="832" y="2305"/>
                    <a:pt x="1101" y="2430"/>
                    <a:pt x="1376" y="2542"/>
                  </a:cubicBezTo>
                  <a:cubicBezTo>
                    <a:pt x="2026" y="2806"/>
                    <a:pt x="2701" y="2989"/>
                    <a:pt x="3378" y="3169"/>
                  </a:cubicBezTo>
                  <a:cubicBezTo>
                    <a:pt x="3459" y="2909"/>
                    <a:pt x="3533" y="2643"/>
                    <a:pt x="3603" y="2379"/>
                  </a:cubicBezTo>
                  <a:cubicBezTo>
                    <a:pt x="3006" y="2221"/>
                    <a:pt x="2412" y="2063"/>
                    <a:pt x="1836" y="1840"/>
                  </a:cubicBezTo>
                  <a:cubicBezTo>
                    <a:pt x="1598" y="1749"/>
                    <a:pt x="1359" y="1658"/>
                    <a:pt x="1151" y="1502"/>
                  </a:cubicBezTo>
                  <a:cubicBezTo>
                    <a:pt x="1035" y="1417"/>
                    <a:pt x="950" y="1311"/>
                    <a:pt x="972" y="1155"/>
                  </a:cubicBezTo>
                  <a:cubicBezTo>
                    <a:pt x="998" y="992"/>
                    <a:pt x="1125" y="935"/>
                    <a:pt x="1260" y="891"/>
                  </a:cubicBezTo>
                  <a:cubicBezTo>
                    <a:pt x="1413" y="840"/>
                    <a:pt x="1569" y="822"/>
                    <a:pt x="1727" y="822"/>
                  </a:cubicBezTo>
                  <a:cubicBezTo>
                    <a:pt x="1812" y="822"/>
                    <a:pt x="1898" y="828"/>
                    <a:pt x="1984" y="836"/>
                  </a:cubicBezTo>
                  <a:cubicBezTo>
                    <a:pt x="2623" y="892"/>
                    <a:pt x="3256" y="994"/>
                    <a:pt x="3898" y="1172"/>
                  </a:cubicBezTo>
                  <a:cubicBezTo>
                    <a:pt x="3948" y="931"/>
                    <a:pt x="3992" y="687"/>
                    <a:pt x="4028" y="443"/>
                  </a:cubicBezTo>
                  <a:cubicBezTo>
                    <a:pt x="4028" y="437"/>
                    <a:pt x="4028" y="436"/>
                    <a:pt x="4029" y="430"/>
                  </a:cubicBezTo>
                  <a:cubicBezTo>
                    <a:pt x="3388" y="237"/>
                    <a:pt x="2738" y="89"/>
                    <a:pt x="2073" y="20"/>
                  </a:cubicBezTo>
                  <a:cubicBezTo>
                    <a:pt x="1955" y="7"/>
                    <a:pt x="1837" y="0"/>
                    <a:pt x="1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14302;p70">
              <a:extLst>
                <a:ext uri="{FF2B5EF4-FFF2-40B4-BE49-F238E27FC236}">
                  <a16:creationId xmlns:a16="http://schemas.microsoft.com/office/drawing/2014/main" id="{F443A916-0DDA-5B30-03F3-1F7A7E7B718A}"/>
                </a:ext>
              </a:extLst>
            </p:cNvPr>
            <p:cNvSpPr/>
            <p:nvPr/>
          </p:nvSpPr>
          <p:spPr>
            <a:xfrm>
              <a:off x="1946189" y="2915738"/>
              <a:ext cx="122891" cy="97097"/>
            </a:xfrm>
            <a:custGeom>
              <a:avLst/>
              <a:gdLst/>
              <a:ahLst/>
              <a:cxnLst/>
              <a:rect l="l" t="t" r="r" b="b"/>
              <a:pathLst>
                <a:path w="4326" h="3418" extrusionOk="0">
                  <a:moveTo>
                    <a:pt x="1290" y="1"/>
                  </a:moveTo>
                  <a:cubicBezTo>
                    <a:pt x="1228" y="7"/>
                    <a:pt x="1133" y="8"/>
                    <a:pt x="1037" y="24"/>
                  </a:cubicBezTo>
                  <a:cubicBezTo>
                    <a:pt x="320" y="157"/>
                    <a:pt x="1" y="841"/>
                    <a:pt x="359" y="1479"/>
                  </a:cubicBezTo>
                  <a:cubicBezTo>
                    <a:pt x="445" y="1631"/>
                    <a:pt x="551" y="1760"/>
                    <a:pt x="673" y="1882"/>
                  </a:cubicBezTo>
                  <a:cubicBezTo>
                    <a:pt x="839" y="2045"/>
                    <a:pt x="1020" y="2191"/>
                    <a:pt x="1212" y="2326"/>
                  </a:cubicBezTo>
                  <a:cubicBezTo>
                    <a:pt x="1772" y="2724"/>
                    <a:pt x="2371" y="3063"/>
                    <a:pt x="2958" y="3418"/>
                  </a:cubicBezTo>
                  <a:cubicBezTo>
                    <a:pt x="3047" y="3300"/>
                    <a:pt x="3133" y="3181"/>
                    <a:pt x="3215" y="3060"/>
                  </a:cubicBezTo>
                  <a:cubicBezTo>
                    <a:pt x="3289" y="2957"/>
                    <a:pt x="3359" y="2853"/>
                    <a:pt x="3426" y="2747"/>
                  </a:cubicBezTo>
                  <a:cubicBezTo>
                    <a:pt x="3203" y="2609"/>
                    <a:pt x="2979" y="2479"/>
                    <a:pt x="2759" y="2344"/>
                  </a:cubicBezTo>
                  <a:cubicBezTo>
                    <a:pt x="2334" y="2086"/>
                    <a:pt x="1906" y="1831"/>
                    <a:pt x="1511" y="1521"/>
                  </a:cubicBezTo>
                  <a:cubicBezTo>
                    <a:pt x="1350" y="1398"/>
                    <a:pt x="1192" y="1270"/>
                    <a:pt x="1087" y="1092"/>
                  </a:cubicBezTo>
                  <a:cubicBezTo>
                    <a:pt x="1002" y="938"/>
                    <a:pt x="1047" y="852"/>
                    <a:pt x="1222" y="832"/>
                  </a:cubicBezTo>
                  <a:cubicBezTo>
                    <a:pt x="1250" y="829"/>
                    <a:pt x="1279" y="827"/>
                    <a:pt x="1307" y="827"/>
                  </a:cubicBezTo>
                  <a:cubicBezTo>
                    <a:pt x="1472" y="827"/>
                    <a:pt x="1629" y="878"/>
                    <a:pt x="1786" y="917"/>
                  </a:cubicBezTo>
                  <a:cubicBezTo>
                    <a:pt x="2531" y="1107"/>
                    <a:pt x="3229" y="1418"/>
                    <a:pt x="3920" y="1747"/>
                  </a:cubicBezTo>
                  <a:cubicBezTo>
                    <a:pt x="3945" y="1760"/>
                    <a:pt x="3969" y="1770"/>
                    <a:pt x="3994" y="1781"/>
                  </a:cubicBezTo>
                  <a:lnTo>
                    <a:pt x="4325" y="1130"/>
                  </a:lnTo>
                  <a:cubicBezTo>
                    <a:pt x="3655" y="780"/>
                    <a:pt x="2981" y="435"/>
                    <a:pt x="2256" y="202"/>
                  </a:cubicBezTo>
                  <a:cubicBezTo>
                    <a:pt x="1952" y="107"/>
                    <a:pt x="1646" y="22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14303;p70">
              <a:extLst>
                <a:ext uri="{FF2B5EF4-FFF2-40B4-BE49-F238E27FC236}">
                  <a16:creationId xmlns:a16="http://schemas.microsoft.com/office/drawing/2014/main" id="{813B419F-9719-7961-83C9-88AF99946B94}"/>
                </a:ext>
              </a:extLst>
            </p:cNvPr>
            <p:cNvSpPr/>
            <p:nvPr/>
          </p:nvSpPr>
          <p:spPr>
            <a:xfrm>
              <a:off x="2850625" y="2798554"/>
              <a:ext cx="224419" cy="255213"/>
            </a:xfrm>
            <a:custGeom>
              <a:avLst/>
              <a:gdLst/>
              <a:ahLst/>
              <a:cxnLst/>
              <a:rect l="l" t="t" r="r" b="b"/>
              <a:pathLst>
                <a:path w="7900" h="8984" extrusionOk="0">
                  <a:moveTo>
                    <a:pt x="4090" y="1"/>
                  </a:moveTo>
                  <a:cubicBezTo>
                    <a:pt x="4039" y="1"/>
                    <a:pt x="3984" y="9"/>
                    <a:pt x="3927" y="25"/>
                  </a:cubicBezTo>
                  <a:cubicBezTo>
                    <a:pt x="3659" y="100"/>
                    <a:pt x="3399" y="210"/>
                    <a:pt x="3175" y="366"/>
                  </a:cubicBezTo>
                  <a:cubicBezTo>
                    <a:pt x="2764" y="652"/>
                    <a:pt x="2314" y="865"/>
                    <a:pt x="1872" y="1090"/>
                  </a:cubicBezTo>
                  <a:cubicBezTo>
                    <a:pt x="1381" y="1340"/>
                    <a:pt x="879" y="1573"/>
                    <a:pt x="418" y="1876"/>
                  </a:cubicBezTo>
                  <a:cubicBezTo>
                    <a:pt x="37" y="2126"/>
                    <a:pt x="1" y="2337"/>
                    <a:pt x="284" y="2685"/>
                  </a:cubicBezTo>
                  <a:cubicBezTo>
                    <a:pt x="593" y="3062"/>
                    <a:pt x="962" y="3383"/>
                    <a:pt x="1405" y="3593"/>
                  </a:cubicBezTo>
                  <a:cubicBezTo>
                    <a:pt x="1688" y="3727"/>
                    <a:pt x="1991" y="3847"/>
                    <a:pt x="2308" y="3847"/>
                  </a:cubicBezTo>
                  <a:cubicBezTo>
                    <a:pt x="2365" y="3847"/>
                    <a:pt x="2422" y="3844"/>
                    <a:pt x="2480" y="3835"/>
                  </a:cubicBezTo>
                  <a:cubicBezTo>
                    <a:pt x="2616" y="3815"/>
                    <a:pt x="2707" y="3802"/>
                    <a:pt x="2771" y="3802"/>
                  </a:cubicBezTo>
                  <a:cubicBezTo>
                    <a:pt x="2931" y="3802"/>
                    <a:pt x="2928" y="3885"/>
                    <a:pt x="3062" y="4161"/>
                  </a:cubicBezTo>
                  <a:cubicBezTo>
                    <a:pt x="3113" y="4266"/>
                    <a:pt x="3158" y="4373"/>
                    <a:pt x="3208" y="4479"/>
                  </a:cubicBezTo>
                  <a:cubicBezTo>
                    <a:pt x="3384" y="4855"/>
                    <a:pt x="3541" y="5239"/>
                    <a:pt x="3747" y="5600"/>
                  </a:cubicBezTo>
                  <a:cubicBezTo>
                    <a:pt x="3846" y="5774"/>
                    <a:pt x="3914" y="5841"/>
                    <a:pt x="4043" y="5841"/>
                  </a:cubicBezTo>
                  <a:cubicBezTo>
                    <a:pt x="4096" y="5841"/>
                    <a:pt x="4160" y="5829"/>
                    <a:pt x="4240" y="5810"/>
                  </a:cubicBezTo>
                  <a:cubicBezTo>
                    <a:pt x="4395" y="5773"/>
                    <a:pt x="4545" y="5720"/>
                    <a:pt x="4700" y="5679"/>
                  </a:cubicBezTo>
                  <a:cubicBezTo>
                    <a:pt x="4973" y="5608"/>
                    <a:pt x="5247" y="5542"/>
                    <a:pt x="5530" y="5542"/>
                  </a:cubicBezTo>
                  <a:cubicBezTo>
                    <a:pt x="5556" y="5542"/>
                    <a:pt x="5583" y="5543"/>
                    <a:pt x="5611" y="5544"/>
                  </a:cubicBezTo>
                  <a:cubicBezTo>
                    <a:pt x="6155" y="5571"/>
                    <a:pt x="6630" y="5983"/>
                    <a:pt x="6645" y="6489"/>
                  </a:cubicBezTo>
                  <a:cubicBezTo>
                    <a:pt x="6660" y="7022"/>
                    <a:pt x="6430" y="7564"/>
                    <a:pt x="5843" y="7828"/>
                  </a:cubicBezTo>
                  <a:cubicBezTo>
                    <a:pt x="5618" y="7929"/>
                    <a:pt x="5378" y="7977"/>
                    <a:pt x="5134" y="8005"/>
                  </a:cubicBezTo>
                  <a:cubicBezTo>
                    <a:pt x="5040" y="8015"/>
                    <a:pt x="4942" y="8029"/>
                    <a:pt x="4853" y="8061"/>
                  </a:cubicBezTo>
                  <a:cubicBezTo>
                    <a:pt x="4660" y="8127"/>
                    <a:pt x="4609" y="8218"/>
                    <a:pt x="4622" y="8424"/>
                  </a:cubicBezTo>
                  <a:cubicBezTo>
                    <a:pt x="4637" y="8703"/>
                    <a:pt x="4845" y="8899"/>
                    <a:pt x="5201" y="8958"/>
                  </a:cubicBezTo>
                  <a:cubicBezTo>
                    <a:pt x="5306" y="8977"/>
                    <a:pt x="5412" y="8983"/>
                    <a:pt x="5518" y="8983"/>
                  </a:cubicBezTo>
                  <a:cubicBezTo>
                    <a:pt x="5657" y="8983"/>
                    <a:pt x="5796" y="8972"/>
                    <a:pt x="5934" y="8963"/>
                  </a:cubicBezTo>
                  <a:cubicBezTo>
                    <a:pt x="6930" y="8888"/>
                    <a:pt x="7676" y="8237"/>
                    <a:pt x="7795" y="7262"/>
                  </a:cubicBezTo>
                  <a:cubicBezTo>
                    <a:pt x="7900" y="6400"/>
                    <a:pt x="7669" y="5610"/>
                    <a:pt x="7042" y="4980"/>
                  </a:cubicBezTo>
                  <a:cubicBezTo>
                    <a:pt x="6692" y="4628"/>
                    <a:pt x="6262" y="4426"/>
                    <a:pt x="5752" y="4426"/>
                  </a:cubicBezTo>
                  <a:cubicBezTo>
                    <a:pt x="5743" y="4426"/>
                    <a:pt x="5734" y="4426"/>
                    <a:pt x="5725" y="4427"/>
                  </a:cubicBezTo>
                  <a:cubicBezTo>
                    <a:pt x="5372" y="4432"/>
                    <a:pt x="5022" y="4448"/>
                    <a:pt x="4683" y="4547"/>
                  </a:cubicBezTo>
                  <a:cubicBezTo>
                    <a:pt x="4643" y="4559"/>
                    <a:pt x="4607" y="4566"/>
                    <a:pt x="4576" y="4566"/>
                  </a:cubicBezTo>
                  <a:cubicBezTo>
                    <a:pt x="4489" y="4566"/>
                    <a:pt x="4432" y="4518"/>
                    <a:pt x="4385" y="4410"/>
                  </a:cubicBezTo>
                  <a:cubicBezTo>
                    <a:pt x="4255" y="4106"/>
                    <a:pt x="4114" y="3808"/>
                    <a:pt x="3967" y="3515"/>
                  </a:cubicBezTo>
                  <a:cubicBezTo>
                    <a:pt x="3898" y="3377"/>
                    <a:pt x="3917" y="3275"/>
                    <a:pt x="4025" y="3174"/>
                  </a:cubicBezTo>
                  <a:cubicBezTo>
                    <a:pt x="4142" y="3065"/>
                    <a:pt x="4235" y="2937"/>
                    <a:pt x="4318" y="2800"/>
                  </a:cubicBezTo>
                  <a:cubicBezTo>
                    <a:pt x="4612" y="2302"/>
                    <a:pt x="4616" y="1746"/>
                    <a:pt x="4655" y="1198"/>
                  </a:cubicBezTo>
                  <a:cubicBezTo>
                    <a:pt x="4653" y="898"/>
                    <a:pt x="4615" y="604"/>
                    <a:pt x="4510" y="323"/>
                  </a:cubicBezTo>
                  <a:cubicBezTo>
                    <a:pt x="4427" y="112"/>
                    <a:pt x="4281" y="1"/>
                    <a:pt x="4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14304;p70">
              <a:extLst>
                <a:ext uri="{FF2B5EF4-FFF2-40B4-BE49-F238E27FC236}">
                  <a16:creationId xmlns:a16="http://schemas.microsoft.com/office/drawing/2014/main" id="{661BBAAB-29D6-BE17-19B0-975592A4E711}"/>
                </a:ext>
              </a:extLst>
            </p:cNvPr>
            <p:cNvSpPr/>
            <p:nvPr/>
          </p:nvSpPr>
          <p:spPr>
            <a:xfrm>
              <a:off x="2280981" y="2108061"/>
              <a:ext cx="696381" cy="942078"/>
            </a:xfrm>
            <a:custGeom>
              <a:avLst/>
              <a:gdLst/>
              <a:ahLst/>
              <a:cxnLst/>
              <a:rect l="l" t="t" r="r" b="b"/>
              <a:pathLst>
                <a:path w="24514" h="33163" extrusionOk="0">
                  <a:moveTo>
                    <a:pt x="1809" y="1"/>
                  </a:moveTo>
                  <a:cubicBezTo>
                    <a:pt x="1452" y="1"/>
                    <a:pt x="1096" y="20"/>
                    <a:pt x="742" y="84"/>
                  </a:cubicBezTo>
                  <a:cubicBezTo>
                    <a:pt x="505" y="128"/>
                    <a:pt x="482" y="137"/>
                    <a:pt x="441" y="374"/>
                  </a:cubicBezTo>
                  <a:cubicBezTo>
                    <a:pt x="319" y="1063"/>
                    <a:pt x="172" y="1747"/>
                    <a:pt x="143" y="2453"/>
                  </a:cubicBezTo>
                  <a:cubicBezTo>
                    <a:pt x="122" y="2964"/>
                    <a:pt x="101" y="3473"/>
                    <a:pt x="79" y="3984"/>
                  </a:cubicBezTo>
                  <a:cubicBezTo>
                    <a:pt x="0" y="5838"/>
                    <a:pt x="121" y="7683"/>
                    <a:pt x="329" y="9523"/>
                  </a:cubicBezTo>
                  <a:cubicBezTo>
                    <a:pt x="448" y="10568"/>
                    <a:pt x="617" y="11608"/>
                    <a:pt x="766" y="12648"/>
                  </a:cubicBezTo>
                  <a:cubicBezTo>
                    <a:pt x="909" y="13657"/>
                    <a:pt x="1099" y="14659"/>
                    <a:pt x="1321" y="15655"/>
                  </a:cubicBezTo>
                  <a:cubicBezTo>
                    <a:pt x="1514" y="16526"/>
                    <a:pt x="1746" y="17385"/>
                    <a:pt x="1925" y="18260"/>
                  </a:cubicBezTo>
                  <a:cubicBezTo>
                    <a:pt x="2316" y="20164"/>
                    <a:pt x="2691" y="22069"/>
                    <a:pt x="2887" y="24006"/>
                  </a:cubicBezTo>
                  <a:cubicBezTo>
                    <a:pt x="2965" y="24778"/>
                    <a:pt x="3057" y="25548"/>
                    <a:pt x="3108" y="26321"/>
                  </a:cubicBezTo>
                  <a:cubicBezTo>
                    <a:pt x="3210" y="27882"/>
                    <a:pt x="3250" y="29445"/>
                    <a:pt x="3236" y="31008"/>
                  </a:cubicBezTo>
                  <a:cubicBezTo>
                    <a:pt x="3230" y="31506"/>
                    <a:pt x="3234" y="32006"/>
                    <a:pt x="3255" y="32506"/>
                  </a:cubicBezTo>
                  <a:cubicBezTo>
                    <a:pt x="3268" y="32858"/>
                    <a:pt x="3429" y="33012"/>
                    <a:pt x="3752" y="33012"/>
                  </a:cubicBezTo>
                  <a:cubicBezTo>
                    <a:pt x="3778" y="33012"/>
                    <a:pt x="3806" y="33011"/>
                    <a:pt x="3834" y="33009"/>
                  </a:cubicBezTo>
                  <a:cubicBezTo>
                    <a:pt x="3909" y="33005"/>
                    <a:pt x="3982" y="32992"/>
                    <a:pt x="4057" y="32984"/>
                  </a:cubicBezTo>
                  <a:cubicBezTo>
                    <a:pt x="5208" y="32849"/>
                    <a:pt x="6363" y="32764"/>
                    <a:pt x="7519" y="32764"/>
                  </a:cubicBezTo>
                  <a:cubicBezTo>
                    <a:pt x="8125" y="32764"/>
                    <a:pt x="8733" y="32788"/>
                    <a:pt x="9340" y="32839"/>
                  </a:cubicBezTo>
                  <a:cubicBezTo>
                    <a:pt x="9880" y="32884"/>
                    <a:pt x="10420" y="32903"/>
                    <a:pt x="10953" y="33023"/>
                  </a:cubicBezTo>
                  <a:cubicBezTo>
                    <a:pt x="11231" y="33086"/>
                    <a:pt x="11514" y="33147"/>
                    <a:pt x="11803" y="33161"/>
                  </a:cubicBezTo>
                  <a:cubicBezTo>
                    <a:pt x="11824" y="33162"/>
                    <a:pt x="11844" y="33162"/>
                    <a:pt x="11864" y="33162"/>
                  </a:cubicBezTo>
                  <a:cubicBezTo>
                    <a:pt x="12144" y="33162"/>
                    <a:pt x="12282" y="33056"/>
                    <a:pt x="12359" y="32767"/>
                  </a:cubicBezTo>
                  <a:cubicBezTo>
                    <a:pt x="12407" y="32589"/>
                    <a:pt x="12404" y="32409"/>
                    <a:pt x="12399" y="32228"/>
                  </a:cubicBezTo>
                  <a:cubicBezTo>
                    <a:pt x="12376" y="31513"/>
                    <a:pt x="12248" y="30811"/>
                    <a:pt x="12125" y="30111"/>
                  </a:cubicBezTo>
                  <a:cubicBezTo>
                    <a:pt x="11983" y="29296"/>
                    <a:pt x="11804" y="28487"/>
                    <a:pt x="11653" y="27673"/>
                  </a:cubicBezTo>
                  <a:cubicBezTo>
                    <a:pt x="11497" y="26846"/>
                    <a:pt x="11433" y="26008"/>
                    <a:pt x="11321" y="25177"/>
                  </a:cubicBezTo>
                  <a:cubicBezTo>
                    <a:pt x="11132" y="23775"/>
                    <a:pt x="11003" y="22369"/>
                    <a:pt x="10889" y="20960"/>
                  </a:cubicBezTo>
                  <a:cubicBezTo>
                    <a:pt x="10827" y="20177"/>
                    <a:pt x="10777" y="19392"/>
                    <a:pt x="10705" y="18611"/>
                  </a:cubicBezTo>
                  <a:cubicBezTo>
                    <a:pt x="10638" y="17870"/>
                    <a:pt x="10539" y="17134"/>
                    <a:pt x="10470" y="16392"/>
                  </a:cubicBezTo>
                  <a:cubicBezTo>
                    <a:pt x="10370" y="15324"/>
                    <a:pt x="10236" y="14260"/>
                    <a:pt x="10104" y="13194"/>
                  </a:cubicBezTo>
                  <a:cubicBezTo>
                    <a:pt x="10051" y="12752"/>
                    <a:pt x="10017" y="12310"/>
                    <a:pt x="9969" y="11823"/>
                  </a:cubicBezTo>
                  <a:lnTo>
                    <a:pt x="9969" y="11823"/>
                  </a:lnTo>
                  <a:cubicBezTo>
                    <a:pt x="10116" y="11887"/>
                    <a:pt x="10176" y="11960"/>
                    <a:pt x="10241" y="12026"/>
                  </a:cubicBezTo>
                  <a:cubicBezTo>
                    <a:pt x="10485" y="12274"/>
                    <a:pt x="10723" y="12531"/>
                    <a:pt x="10975" y="12774"/>
                  </a:cubicBezTo>
                  <a:cubicBezTo>
                    <a:pt x="11471" y="13255"/>
                    <a:pt x="11932" y="13768"/>
                    <a:pt x="12369" y="14303"/>
                  </a:cubicBezTo>
                  <a:cubicBezTo>
                    <a:pt x="13214" y="15338"/>
                    <a:pt x="14028" y="16399"/>
                    <a:pt x="14804" y="17490"/>
                  </a:cubicBezTo>
                  <a:cubicBezTo>
                    <a:pt x="15655" y="18686"/>
                    <a:pt x="16427" y="19930"/>
                    <a:pt x="17136" y="21213"/>
                  </a:cubicBezTo>
                  <a:cubicBezTo>
                    <a:pt x="17738" y="22300"/>
                    <a:pt x="18342" y="23384"/>
                    <a:pt x="18909" y="24489"/>
                  </a:cubicBezTo>
                  <a:cubicBezTo>
                    <a:pt x="19270" y="25186"/>
                    <a:pt x="19626" y="25887"/>
                    <a:pt x="20037" y="26555"/>
                  </a:cubicBezTo>
                  <a:cubicBezTo>
                    <a:pt x="20187" y="26802"/>
                    <a:pt x="20329" y="26915"/>
                    <a:pt x="20517" y="26915"/>
                  </a:cubicBezTo>
                  <a:cubicBezTo>
                    <a:pt x="20623" y="26915"/>
                    <a:pt x="20745" y="26878"/>
                    <a:pt x="20891" y="26809"/>
                  </a:cubicBezTo>
                  <a:cubicBezTo>
                    <a:pt x="21929" y="26320"/>
                    <a:pt x="22936" y="25774"/>
                    <a:pt x="23931" y="25205"/>
                  </a:cubicBezTo>
                  <a:cubicBezTo>
                    <a:pt x="24463" y="24900"/>
                    <a:pt x="24514" y="24767"/>
                    <a:pt x="24414" y="24164"/>
                  </a:cubicBezTo>
                  <a:cubicBezTo>
                    <a:pt x="24411" y="24144"/>
                    <a:pt x="24409" y="24123"/>
                    <a:pt x="24404" y="24101"/>
                  </a:cubicBezTo>
                  <a:cubicBezTo>
                    <a:pt x="24278" y="23596"/>
                    <a:pt x="24165" y="23090"/>
                    <a:pt x="23979" y="22602"/>
                  </a:cubicBezTo>
                  <a:cubicBezTo>
                    <a:pt x="23628" y="21689"/>
                    <a:pt x="23243" y="20794"/>
                    <a:pt x="22853" y="19899"/>
                  </a:cubicBezTo>
                  <a:cubicBezTo>
                    <a:pt x="22359" y="18771"/>
                    <a:pt x="21884" y="17636"/>
                    <a:pt x="21350" y="16526"/>
                  </a:cubicBezTo>
                  <a:cubicBezTo>
                    <a:pt x="20636" y="15040"/>
                    <a:pt x="19792" y="13630"/>
                    <a:pt x="18902" y="12248"/>
                  </a:cubicBezTo>
                  <a:cubicBezTo>
                    <a:pt x="18068" y="10952"/>
                    <a:pt x="17170" y="9704"/>
                    <a:pt x="16206" y="8504"/>
                  </a:cubicBezTo>
                  <a:cubicBezTo>
                    <a:pt x="15653" y="7816"/>
                    <a:pt x="15075" y="7151"/>
                    <a:pt x="14480" y="6503"/>
                  </a:cubicBezTo>
                  <a:cubicBezTo>
                    <a:pt x="13926" y="5900"/>
                    <a:pt x="13341" y="5334"/>
                    <a:pt x="12741" y="4779"/>
                  </a:cubicBezTo>
                  <a:cubicBezTo>
                    <a:pt x="12384" y="4449"/>
                    <a:pt x="12030" y="4114"/>
                    <a:pt x="11654" y="3808"/>
                  </a:cubicBezTo>
                  <a:cubicBezTo>
                    <a:pt x="11180" y="3421"/>
                    <a:pt x="10684" y="3065"/>
                    <a:pt x="10201" y="2690"/>
                  </a:cubicBezTo>
                  <a:cubicBezTo>
                    <a:pt x="9579" y="2211"/>
                    <a:pt x="8916" y="1788"/>
                    <a:pt x="8214" y="1445"/>
                  </a:cubicBezTo>
                  <a:cubicBezTo>
                    <a:pt x="7359" y="1028"/>
                    <a:pt x="6457" y="723"/>
                    <a:pt x="5546" y="455"/>
                  </a:cubicBezTo>
                  <a:cubicBezTo>
                    <a:pt x="5262" y="371"/>
                    <a:pt x="4975" y="300"/>
                    <a:pt x="4685" y="242"/>
                  </a:cubicBezTo>
                  <a:cubicBezTo>
                    <a:pt x="4108" y="127"/>
                    <a:pt x="3518" y="57"/>
                    <a:pt x="2932" y="36"/>
                  </a:cubicBezTo>
                  <a:cubicBezTo>
                    <a:pt x="2559" y="22"/>
                    <a:pt x="2184" y="1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14305;p70">
              <a:extLst>
                <a:ext uri="{FF2B5EF4-FFF2-40B4-BE49-F238E27FC236}">
                  <a16:creationId xmlns:a16="http://schemas.microsoft.com/office/drawing/2014/main" id="{E9C9C4F3-F5CA-0E34-0FA0-2D1C61003AEE}"/>
                </a:ext>
              </a:extLst>
            </p:cNvPr>
            <p:cNvSpPr/>
            <p:nvPr/>
          </p:nvSpPr>
          <p:spPr>
            <a:xfrm>
              <a:off x="2272146" y="2107209"/>
              <a:ext cx="180814" cy="485910"/>
            </a:xfrm>
            <a:custGeom>
              <a:avLst/>
              <a:gdLst/>
              <a:ahLst/>
              <a:cxnLst/>
              <a:rect l="l" t="t" r="r" b="b"/>
              <a:pathLst>
                <a:path w="6365" h="17105" extrusionOk="0">
                  <a:moveTo>
                    <a:pt x="1080" y="0"/>
                  </a:moveTo>
                  <a:cubicBezTo>
                    <a:pt x="969" y="0"/>
                    <a:pt x="881" y="68"/>
                    <a:pt x="807" y="209"/>
                  </a:cubicBezTo>
                  <a:cubicBezTo>
                    <a:pt x="752" y="313"/>
                    <a:pt x="712" y="425"/>
                    <a:pt x="681" y="536"/>
                  </a:cubicBezTo>
                  <a:cubicBezTo>
                    <a:pt x="471" y="1263"/>
                    <a:pt x="364" y="2009"/>
                    <a:pt x="250" y="2754"/>
                  </a:cubicBezTo>
                  <a:cubicBezTo>
                    <a:pt x="158" y="3364"/>
                    <a:pt x="151" y="3981"/>
                    <a:pt x="110" y="4597"/>
                  </a:cubicBezTo>
                  <a:cubicBezTo>
                    <a:pt x="0" y="6263"/>
                    <a:pt x="6" y="7929"/>
                    <a:pt x="141" y="9595"/>
                  </a:cubicBezTo>
                  <a:cubicBezTo>
                    <a:pt x="207" y="10432"/>
                    <a:pt x="320" y="11265"/>
                    <a:pt x="488" y="12086"/>
                  </a:cubicBezTo>
                  <a:cubicBezTo>
                    <a:pt x="751" y="13365"/>
                    <a:pt x="1122" y="14615"/>
                    <a:pt x="1590" y="15838"/>
                  </a:cubicBezTo>
                  <a:cubicBezTo>
                    <a:pt x="1724" y="16185"/>
                    <a:pt x="1850" y="16534"/>
                    <a:pt x="2034" y="16859"/>
                  </a:cubicBezTo>
                  <a:cubicBezTo>
                    <a:pt x="2128" y="17022"/>
                    <a:pt x="2229" y="17104"/>
                    <a:pt x="2332" y="17104"/>
                  </a:cubicBezTo>
                  <a:cubicBezTo>
                    <a:pt x="2436" y="17104"/>
                    <a:pt x="2541" y="17021"/>
                    <a:pt x="2640" y="16853"/>
                  </a:cubicBezTo>
                  <a:cubicBezTo>
                    <a:pt x="2717" y="16726"/>
                    <a:pt x="2773" y="16585"/>
                    <a:pt x="2850" y="16459"/>
                  </a:cubicBezTo>
                  <a:cubicBezTo>
                    <a:pt x="3300" y="15714"/>
                    <a:pt x="3697" y="14940"/>
                    <a:pt x="4098" y="14170"/>
                  </a:cubicBezTo>
                  <a:cubicBezTo>
                    <a:pt x="4298" y="13784"/>
                    <a:pt x="4511" y="13405"/>
                    <a:pt x="4727" y="13028"/>
                  </a:cubicBezTo>
                  <a:cubicBezTo>
                    <a:pt x="5199" y="12209"/>
                    <a:pt x="5674" y="11394"/>
                    <a:pt x="6202" y="10611"/>
                  </a:cubicBezTo>
                  <a:cubicBezTo>
                    <a:pt x="6365" y="10370"/>
                    <a:pt x="6329" y="10222"/>
                    <a:pt x="6112" y="10025"/>
                  </a:cubicBezTo>
                  <a:cubicBezTo>
                    <a:pt x="5945" y="9876"/>
                    <a:pt x="5747" y="9770"/>
                    <a:pt x="5564" y="9645"/>
                  </a:cubicBezTo>
                  <a:cubicBezTo>
                    <a:pt x="4639" y="9004"/>
                    <a:pt x="3712" y="8365"/>
                    <a:pt x="2798" y="7712"/>
                  </a:cubicBezTo>
                  <a:cubicBezTo>
                    <a:pt x="2483" y="7485"/>
                    <a:pt x="2115" y="7320"/>
                    <a:pt x="1844" y="6982"/>
                  </a:cubicBezTo>
                  <a:cubicBezTo>
                    <a:pt x="2007" y="6805"/>
                    <a:pt x="2152" y="6638"/>
                    <a:pt x="2311" y="6479"/>
                  </a:cubicBezTo>
                  <a:cubicBezTo>
                    <a:pt x="3073" y="5713"/>
                    <a:pt x="3843" y="4953"/>
                    <a:pt x="4632" y="4214"/>
                  </a:cubicBezTo>
                  <a:cubicBezTo>
                    <a:pt x="4812" y="4043"/>
                    <a:pt x="4803" y="3870"/>
                    <a:pt x="4617" y="3702"/>
                  </a:cubicBezTo>
                  <a:cubicBezTo>
                    <a:pt x="4297" y="3407"/>
                    <a:pt x="4006" y="3083"/>
                    <a:pt x="3722" y="2754"/>
                  </a:cubicBezTo>
                  <a:cubicBezTo>
                    <a:pt x="3257" y="2215"/>
                    <a:pt x="2829" y="1648"/>
                    <a:pt x="2385" y="1093"/>
                  </a:cubicBezTo>
                  <a:cubicBezTo>
                    <a:pt x="2074" y="704"/>
                    <a:pt x="1752" y="322"/>
                    <a:pt x="1305" y="72"/>
                  </a:cubicBezTo>
                  <a:cubicBezTo>
                    <a:pt x="1221" y="25"/>
                    <a:pt x="1147" y="0"/>
                    <a:pt x="1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14306;p70">
              <a:extLst>
                <a:ext uri="{FF2B5EF4-FFF2-40B4-BE49-F238E27FC236}">
                  <a16:creationId xmlns:a16="http://schemas.microsoft.com/office/drawing/2014/main" id="{F7C8DE1F-3B52-C642-B7DC-1C14E8902C5A}"/>
                </a:ext>
              </a:extLst>
            </p:cNvPr>
            <p:cNvSpPr/>
            <p:nvPr/>
          </p:nvSpPr>
          <p:spPr>
            <a:xfrm>
              <a:off x="2339105" y="2634780"/>
              <a:ext cx="118772" cy="93375"/>
            </a:xfrm>
            <a:custGeom>
              <a:avLst/>
              <a:gdLst/>
              <a:ahLst/>
              <a:cxnLst/>
              <a:rect l="l" t="t" r="r" b="b"/>
              <a:pathLst>
                <a:path w="4181" h="3287" extrusionOk="0">
                  <a:moveTo>
                    <a:pt x="2478" y="1"/>
                  </a:moveTo>
                  <a:cubicBezTo>
                    <a:pt x="2349" y="1"/>
                    <a:pt x="2220" y="9"/>
                    <a:pt x="2092" y="24"/>
                  </a:cubicBezTo>
                  <a:cubicBezTo>
                    <a:pt x="1377" y="109"/>
                    <a:pt x="682" y="284"/>
                    <a:pt x="1" y="506"/>
                  </a:cubicBezTo>
                  <a:cubicBezTo>
                    <a:pt x="41" y="752"/>
                    <a:pt x="82" y="1000"/>
                    <a:pt x="124" y="1245"/>
                  </a:cubicBezTo>
                  <a:lnTo>
                    <a:pt x="136" y="1244"/>
                  </a:lnTo>
                  <a:cubicBezTo>
                    <a:pt x="826" y="1033"/>
                    <a:pt x="1503" y="914"/>
                    <a:pt x="2192" y="840"/>
                  </a:cubicBezTo>
                  <a:cubicBezTo>
                    <a:pt x="2286" y="829"/>
                    <a:pt x="2380" y="823"/>
                    <a:pt x="2473" y="823"/>
                  </a:cubicBezTo>
                  <a:cubicBezTo>
                    <a:pt x="2623" y="823"/>
                    <a:pt x="2772" y="840"/>
                    <a:pt x="2919" y="885"/>
                  </a:cubicBezTo>
                  <a:cubicBezTo>
                    <a:pt x="3053" y="926"/>
                    <a:pt x="3184" y="983"/>
                    <a:pt x="3209" y="1146"/>
                  </a:cubicBezTo>
                  <a:cubicBezTo>
                    <a:pt x="3233" y="1302"/>
                    <a:pt x="3148" y="1409"/>
                    <a:pt x="3033" y="1497"/>
                  </a:cubicBezTo>
                  <a:cubicBezTo>
                    <a:pt x="2829" y="1653"/>
                    <a:pt x="2592" y="1746"/>
                    <a:pt x="2355" y="1843"/>
                  </a:cubicBezTo>
                  <a:cubicBezTo>
                    <a:pt x="1700" y="2106"/>
                    <a:pt x="1018" y="2284"/>
                    <a:pt x="341" y="2478"/>
                  </a:cubicBezTo>
                  <a:cubicBezTo>
                    <a:pt x="394" y="2746"/>
                    <a:pt x="450" y="3019"/>
                    <a:pt x="509" y="3287"/>
                  </a:cubicBezTo>
                  <a:cubicBezTo>
                    <a:pt x="1287" y="3063"/>
                    <a:pt x="2075" y="2853"/>
                    <a:pt x="2822" y="2538"/>
                  </a:cubicBezTo>
                  <a:cubicBezTo>
                    <a:pt x="3096" y="2423"/>
                    <a:pt x="3365" y="2295"/>
                    <a:pt x="3594" y="2098"/>
                  </a:cubicBezTo>
                  <a:cubicBezTo>
                    <a:pt x="4076" y="1682"/>
                    <a:pt x="4181" y="1072"/>
                    <a:pt x="3855" y="583"/>
                  </a:cubicBezTo>
                  <a:cubicBezTo>
                    <a:pt x="3653" y="282"/>
                    <a:pt x="3351" y="138"/>
                    <a:pt x="3012" y="57"/>
                  </a:cubicBezTo>
                  <a:cubicBezTo>
                    <a:pt x="2835" y="17"/>
                    <a:pt x="2657" y="1"/>
                    <a:pt x="2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14307;p70">
              <a:extLst>
                <a:ext uri="{FF2B5EF4-FFF2-40B4-BE49-F238E27FC236}">
                  <a16:creationId xmlns:a16="http://schemas.microsoft.com/office/drawing/2014/main" id="{4426278B-0D7D-BDEA-3574-72656933C75B}"/>
                </a:ext>
              </a:extLst>
            </p:cNvPr>
            <p:cNvSpPr/>
            <p:nvPr/>
          </p:nvSpPr>
          <p:spPr>
            <a:xfrm>
              <a:off x="2360837" y="2787674"/>
              <a:ext cx="111357" cy="84313"/>
            </a:xfrm>
            <a:custGeom>
              <a:avLst/>
              <a:gdLst/>
              <a:ahLst/>
              <a:cxnLst/>
              <a:rect l="l" t="t" r="r" b="b"/>
              <a:pathLst>
                <a:path w="3920" h="2968" extrusionOk="0">
                  <a:moveTo>
                    <a:pt x="1827" y="1"/>
                  </a:moveTo>
                  <a:cubicBezTo>
                    <a:pt x="1213" y="1"/>
                    <a:pt x="605" y="64"/>
                    <a:pt x="0" y="167"/>
                  </a:cubicBezTo>
                  <a:cubicBezTo>
                    <a:pt x="2" y="171"/>
                    <a:pt x="2" y="176"/>
                    <a:pt x="2" y="178"/>
                  </a:cubicBezTo>
                  <a:cubicBezTo>
                    <a:pt x="7" y="425"/>
                    <a:pt x="22" y="673"/>
                    <a:pt x="42" y="917"/>
                  </a:cubicBezTo>
                  <a:cubicBezTo>
                    <a:pt x="545" y="845"/>
                    <a:pt x="1040" y="814"/>
                    <a:pt x="1533" y="814"/>
                  </a:cubicBezTo>
                  <a:cubicBezTo>
                    <a:pt x="1683" y="814"/>
                    <a:pt x="1833" y="817"/>
                    <a:pt x="1983" y="822"/>
                  </a:cubicBezTo>
                  <a:cubicBezTo>
                    <a:pt x="2227" y="829"/>
                    <a:pt x="2470" y="859"/>
                    <a:pt x="2694" y="966"/>
                  </a:cubicBezTo>
                  <a:cubicBezTo>
                    <a:pt x="2822" y="1027"/>
                    <a:pt x="2942" y="1099"/>
                    <a:pt x="2948" y="1263"/>
                  </a:cubicBezTo>
                  <a:cubicBezTo>
                    <a:pt x="2951" y="1421"/>
                    <a:pt x="2853" y="1516"/>
                    <a:pt x="2728" y="1587"/>
                  </a:cubicBezTo>
                  <a:cubicBezTo>
                    <a:pt x="2503" y="1716"/>
                    <a:pt x="2254" y="1776"/>
                    <a:pt x="2006" y="1837"/>
                  </a:cubicBezTo>
                  <a:cubicBezTo>
                    <a:pt x="1406" y="1987"/>
                    <a:pt x="796" y="2071"/>
                    <a:pt x="185" y="2154"/>
                  </a:cubicBezTo>
                  <a:cubicBezTo>
                    <a:pt x="222" y="2425"/>
                    <a:pt x="263" y="2696"/>
                    <a:pt x="311" y="2967"/>
                  </a:cubicBezTo>
                  <a:cubicBezTo>
                    <a:pt x="1006" y="2872"/>
                    <a:pt x="1697" y="2774"/>
                    <a:pt x="2375" y="2591"/>
                  </a:cubicBezTo>
                  <a:cubicBezTo>
                    <a:pt x="2661" y="2516"/>
                    <a:pt x="2944" y="2425"/>
                    <a:pt x="3200" y="2263"/>
                  </a:cubicBezTo>
                  <a:cubicBezTo>
                    <a:pt x="3732" y="1920"/>
                    <a:pt x="3920" y="1327"/>
                    <a:pt x="3664" y="800"/>
                  </a:cubicBezTo>
                  <a:cubicBezTo>
                    <a:pt x="3505" y="471"/>
                    <a:pt x="3227" y="285"/>
                    <a:pt x="2901" y="161"/>
                  </a:cubicBezTo>
                  <a:cubicBezTo>
                    <a:pt x="2612" y="49"/>
                    <a:pt x="2305" y="8"/>
                    <a:pt x="1995" y="2"/>
                  </a:cubicBezTo>
                  <a:cubicBezTo>
                    <a:pt x="1939" y="1"/>
                    <a:pt x="1883" y="1"/>
                    <a:pt x="1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14308;p70">
              <a:extLst>
                <a:ext uri="{FF2B5EF4-FFF2-40B4-BE49-F238E27FC236}">
                  <a16:creationId xmlns:a16="http://schemas.microsoft.com/office/drawing/2014/main" id="{C13EF25C-E6B8-D9B4-3E83-B85FC08F2599}"/>
                </a:ext>
              </a:extLst>
            </p:cNvPr>
            <p:cNvSpPr/>
            <p:nvPr/>
          </p:nvSpPr>
          <p:spPr>
            <a:xfrm>
              <a:off x="2369445" y="2919204"/>
              <a:ext cx="113744" cy="75706"/>
            </a:xfrm>
            <a:custGeom>
              <a:avLst/>
              <a:gdLst/>
              <a:ahLst/>
              <a:cxnLst/>
              <a:rect l="l" t="t" r="r" b="b"/>
              <a:pathLst>
                <a:path w="4004" h="2665" extrusionOk="0">
                  <a:moveTo>
                    <a:pt x="26" y="1"/>
                  </a:moveTo>
                  <a:lnTo>
                    <a:pt x="1" y="733"/>
                  </a:lnTo>
                  <a:cubicBezTo>
                    <a:pt x="29" y="737"/>
                    <a:pt x="53" y="738"/>
                    <a:pt x="82" y="740"/>
                  </a:cubicBezTo>
                  <a:cubicBezTo>
                    <a:pt x="846" y="782"/>
                    <a:pt x="1607" y="846"/>
                    <a:pt x="2351" y="1038"/>
                  </a:cubicBezTo>
                  <a:cubicBezTo>
                    <a:pt x="2536" y="1086"/>
                    <a:pt x="2727" y="1120"/>
                    <a:pt x="2887" y="1233"/>
                  </a:cubicBezTo>
                  <a:cubicBezTo>
                    <a:pt x="3032" y="1336"/>
                    <a:pt x="3029" y="1432"/>
                    <a:pt x="2880" y="1526"/>
                  </a:cubicBezTo>
                  <a:cubicBezTo>
                    <a:pt x="2703" y="1632"/>
                    <a:pt x="2502" y="1668"/>
                    <a:pt x="2302" y="1700"/>
                  </a:cubicBezTo>
                  <a:cubicBezTo>
                    <a:pt x="1807" y="1781"/>
                    <a:pt x="1309" y="1797"/>
                    <a:pt x="812" y="1821"/>
                  </a:cubicBezTo>
                  <a:cubicBezTo>
                    <a:pt x="554" y="1832"/>
                    <a:pt x="297" y="1838"/>
                    <a:pt x="34" y="1852"/>
                  </a:cubicBezTo>
                  <a:cubicBezTo>
                    <a:pt x="41" y="1978"/>
                    <a:pt x="53" y="2102"/>
                    <a:pt x="68" y="2228"/>
                  </a:cubicBezTo>
                  <a:cubicBezTo>
                    <a:pt x="85" y="2374"/>
                    <a:pt x="102" y="2519"/>
                    <a:pt x="123" y="2665"/>
                  </a:cubicBezTo>
                  <a:cubicBezTo>
                    <a:pt x="807" y="2633"/>
                    <a:pt x="1495" y="2626"/>
                    <a:pt x="2180" y="2547"/>
                  </a:cubicBezTo>
                  <a:cubicBezTo>
                    <a:pt x="2414" y="2520"/>
                    <a:pt x="2642" y="2482"/>
                    <a:pt x="2866" y="2418"/>
                  </a:cubicBezTo>
                  <a:cubicBezTo>
                    <a:pt x="3031" y="2370"/>
                    <a:pt x="3187" y="2307"/>
                    <a:pt x="3334" y="2215"/>
                  </a:cubicBezTo>
                  <a:cubicBezTo>
                    <a:pt x="3954" y="1829"/>
                    <a:pt x="4004" y="1073"/>
                    <a:pt x="3438" y="612"/>
                  </a:cubicBezTo>
                  <a:cubicBezTo>
                    <a:pt x="3364" y="554"/>
                    <a:pt x="3280" y="506"/>
                    <a:pt x="3229" y="470"/>
                  </a:cubicBezTo>
                  <a:cubicBezTo>
                    <a:pt x="2909" y="319"/>
                    <a:pt x="2598" y="246"/>
                    <a:pt x="2286" y="184"/>
                  </a:cubicBezTo>
                  <a:cubicBezTo>
                    <a:pt x="1540" y="38"/>
                    <a:pt x="783" y="15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14309;p70">
              <a:extLst>
                <a:ext uri="{FF2B5EF4-FFF2-40B4-BE49-F238E27FC236}">
                  <a16:creationId xmlns:a16="http://schemas.microsoft.com/office/drawing/2014/main" id="{9C96FF52-4549-4CAB-9D48-2AF9B1351A32}"/>
                </a:ext>
              </a:extLst>
            </p:cNvPr>
            <p:cNvSpPr/>
            <p:nvPr/>
          </p:nvSpPr>
          <p:spPr>
            <a:xfrm>
              <a:off x="2201665" y="2469358"/>
              <a:ext cx="27214" cy="27214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80" y="0"/>
                  </a:moveTo>
                  <a:cubicBezTo>
                    <a:pt x="215" y="0"/>
                    <a:pt x="1" y="216"/>
                    <a:pt x="1" y="480"/>
                  </a:cubicBezTo>
                  <a:cubicBezTo>
                    <a:pt x="1" y="744"/>
                    <a:pt x="215" y="958"/>
                    <a:pt x="480" y="958"/>
                  </a:cubicBezTo>
                  <a:cubicBezTo>
                    <a:pt x="744" y="958"/>
                    <a:pt x="958" y="744"/>
                    <a:pt x="958" y="480"/>
                  </a:cubicBezTo>
                  <a:cubicBezTo>
                    <a:pt x="958" y="216"/>
                    <a:pt x="745" y="0"/>
                    <a:pt x="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14310;p70">
              <a:extLst>
                <a:ext uri="{FF2B5EF4-FFF2-40B4-BE49-F238E27FC236}">
                  <a16:creationId xmlns:a16="http://schemas.microsoft.com/office/drawing/2014/main" id="{23BE8C0E-A0E0-BDC7-9C1D-0BF1BB4CB64F}"/>
                </a:ext>
              </a:extLst>
            </p:cNvPr>
            <p:cNvSpPr/>
            <p:nvPr/>
          </p:nvSpPr>
          <p:spPr>
            <a:xfrm>
              <a:off x="2207943" y="2700289"/>
              <a:ext cx="27243" cy="27214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480" y="0"/>
                  </a:moveTo>
                  <a:cubicBezTo>
                    <a:pt x="215" y="0"/>
                    <a:pt x="1" y="216"/>
                    <a:pt x="1" y="480"/>
                  </a:cubicBezTo>
                  <a:cubicBezTo>
                    <a:pt x="1" y="744"/>
                    <a:pt x="215" y="958"/>
                    <a:pt x="480" y="958"/>
                  </a:cubicBezTo>
                  <a:cubicBezTo>
                    <a:pt x="744" y="958"/>
                    <a:pt x="958" y="744"/>
                    <a:pt x="958" y="480"/>
                  </a:cubicBezTo>
                  <a:cubicBezTo>
                    <a:pt x="958" y="216"/>
                    <a:pt x="744" y="0"/>
                    <a:pt x="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14311;p70">
              <a:extLst>
                <a:ext uri="{FF2B5EF4-FFF2-40B4-BE49-F238E27FC236}">
                  <a16:creationId xmlns:a16="http://schemas.microsoft.com/office/drawing/2014/main" id="{DA9523DA-B02A-CB91-D934-F079A1D4FF32}"/>
                </a:ext>
              </a:extLst>
            </p:cNvPr>
            <p:cNvSpPr/>
            <p:nvPr/>
          </p:nvSpPr>
          <p:spPr>
            <a:xfrm>
              <a:off x="2207943" y="2586372"/>
              <a:ext cx="27243" cy="27243"/>
            </a:xfrm>
            <a:custGeom>
              <a:avLst/>
              <a:gdLst/>
              <a:ahLst/>
              <a:cxnLst/>
              <a:rect l="l" t="t" r="r" b="b"/>
              <a:pathLst>
                <a:path w="959" h="959" extrusionOk="0">
                  <a:moveTo>
                    <a:pt x="480" y="1"/>
                  </a:moveTo>
                  <a:cubicBezTo>
                    <a:pt x="215" y="1"/>
                    <a:pt x="1" y="215"/>
                    <a:pt x="1" y="479"/>
                  </a:cubicBezTo>
                  <a:cubicBezTo>
                    <a:pt x="1" y="744"/>
                    <a:pt x="215" y="958"/>
                    <a:pt x="480" y="958"/>
                  </a:cubicBezTo>
                  <a:cubicBezTo>
                    <a:pt x="744" y="958"/>
                    <a:pt x="958" y="744"/>
                    <a:pt x="958" y="479"/>
                  </a:cubicBezTo>
                  <a:cubicBezTo>
                    <a:pt x="958" y="215"/>
                    <a:pt x="744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14312;p70">
              <a:extLst>
                <a:ext uri="{FF2B5EF4-FFF2-40B4-BE49-F238E27FC236}">
                  <a16:creationId xmlns:a16="http://schemas.microsoft.com/office/drawing/2014/main" id="{9C6D8B85-CDE3-398A-188E-EE93F5443604}"/>
                </a:ext>
              </a:extLst>
            </p:cNvPr>
            <p:cNvSpPr/>
            <p:nvPr/>
          </p:nvSpPr>
          <p:spPr>
            <a:xfrm>
              <a:off x="2777644" y="2678813"/>
              <a:ext cx="204051" cy="203852"/>
            </a:xfrm>
            <a:custGeom>
              <a:avLst/>
              <a:gdLst/>
              <a:ahLst/>
              <a:cxnLst/>
              <a:rect l="l" t="t" r="r" b="b"/>
              <a:pathLst>
                <a:path w="7183" h="7176" extrusionOk="0">
                  <a:moveTo>
                    <a:pt x="6612" y="1"/>
                  </a:moveTo>
                  <a:cubicBezTo>
                    <a:pt x="6570" y="1"/>
                    <a:pt x="6515" y="15"/>
                    <a:pt x="6442" y="42"/>
                  </a:cubicBezTo>
                  <a:cubicBezTo>
                    <a:pt x="6354" y="74"/>
                    <a:pt x="6265" y="114"/>
                    <a:pt x="6180" y="156"/>
                  </a:cubicBezTo>
                  <a:cubicBezTo>
                    <a:pt x="5809" y="339"/>
                    <a:pt x="5443" y="538"/>
                    <a:pt x="5066" y="705"/>
                  </a:cubicBezTo>
                  <a:cubicBezTo>
                    <a:pt x="4818" y="816"/>
                    <a:pt x="4724" y="986"/>
                    <a:pt x="4713" y="1249"/>
                  </a:cubicBezTo>
                  <a:cubicBezTo>
                    <a:pt x="4697" y="1673"/>
                    <a:pt x="4656" y="2095"/>
                    <a:pt x="4625" y="2539"/>
                  </a:cubicBezTo>
                  <a:cubicBezTo>
                    <a:pt x="4465" y="2531"/>
                    <a:pt x="4406" y="2432"/>
                    <a:pt x="4333" y="2365"/>
                  </a:cubicBezTo>
                  <a:cubicBezTo>
                    <a:pt x="4151" y="2202"/>
                    <a:pt x="3980" y="2029"/>
                    <a:pt x="3797" y="1866"/>
                  </a:cubicBezTo>
                  <a:cubicBezTo>
                    <a:pt x="3639" y="1724"/>
                    <a:pt x="3557" y="1657"/>
                    <a:pt x="3462" y="1657"/>
                  </a:cubicBezTo>
                  <a:cubicBezTo>
                    <a:pt x="3380" y="1657"/>
                    <a:pt x="3289" y="1707"/>
                    <a:pt x="3131" y="1803"/>
                  </a:cubicBezTo>
                  <a:cubicBezTo>
                    <a:pt x="2450" y="2216"/>
                    <a:pt x="1774" y="2637"/>
                    <a:pt x="1096" y="3057"/>
                  </a:cubicBezTo>
                  <a:cubicBezTo>
                    <a:pt x="798" y="3243"/>
                    <a:pt x="500" y="3429"/>
                    <a:pt x="209" y="3625"/>
                  </a:cubicBezTo>
                  <a:cubicBezTo>
                    <a:pt x="8" y="3759"/>
                    <a:pt x="1" y="3812"/>
                    <a:pt x="137" y="4010"/>
                  </a:cubicBezTo>
                  <a:cubicBezTo>
                    <a:pt x="839" y="5023"/>
                    <a:pt x="1564" y="6022"/>
                    <a:pt x="2316" y="6999"/>
                  </a:cubicBezTo>
                  <a:cubicBezTo>
                    <a:pt x="2412" y="7122"/>
                    <a:pt x="2456" y="7175"/>
                    <a:pt x="2521" y="7175"/>
                  </a:cubicBezTo>
                  <a:cubicBezTo>
                    <a:pt x="2571" y="7175"/>
                    <a:pt x="2632" y="7145"/>
                    <a:pt x="2738" y="7091"/>
                  </a:cubicBezTo>
                  <a:cubicBezTo>
                    <a:pt x="3221" y="6846"/>
                    <a:pt x="3706" y="6603"/>
                    <a:pt x="4182" y="6348"/>
                  </a:cubicBezTo>
                  <a:cubicBezTo>
                    <a:pt x="5082" y="5866"/>
                    <a:pt x="5989" y="5399"/>
                    <a:pt x="6862" y="4869"/>
                  </a:cubicBezTo>
                  <a:cubicBezTo>
                    <a:pt x="7080" y="4737"/>
                    <a:pt x="7182" y="4574"/>
                    <a:pt x="7153" y="4322"/>
                  </a:cubicBezTo>
                  <a:cubicBezTo>
                    <a:pt x="7144" y="4249"/>
                    <a:pt x="7147" y="4174"/>
                    <a:pt x="7141" y="4100"/>
                  </a:cubicBezTo>
                  <a:cubicBezTo>
                    <a:pt x="7072" y="3305"/>
                    <a:pt x="7006" y="2511"/>
                    <a:pt x="6930" y="1718"/>
                  </a:cubicBezTo>
                  <a:cubicBezTo>
                    <a:pt x="6882" y="1222"/>
                    <a:pt x="6816" y="725"/>
                    <a:pt x="6754" y="230"/>
                  </a:cubicBezTo>
                  <a:cubicBezTo>
                    <a:pt x="6734" y="67"/>
                    <a:pt x="6702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4" name="Google Shape;14398;p70">
            <a:extLst>
              <a:ext uri="{FF2B5EF4-FFF2-40B4-BE49-F238E27FC236}">
                <a16:creationId xmlns:a16="http://schemas.microsoft.com/office/drawing/2014/main" id="{93BB778A-A973-358E-955C-023BACB1A4F2}"/>
              </a:ext>
            </a:extLst>
          </p:cNvPr>
          <p:cNvGrpSpPr/>
          <p:nvPr/>
        </p:nvGrpSpPr>
        <p:grpSpPr>
          <a:xfrm>
            <a:off x="7213934" y="3169126"/>
            <a:ext cx="1944794" cy="2128482"/>
            <a:chOff x="6479165" y="2441120"/>
            <a:chExt cx="1944794" cy="2128482"/>
          </a:xfrm>
        </p:grpSpPr>
        <p:sp>
          <p:nvSpPr>
            <p:cNvPr id="7625" name="Google Shape;14399;p70">
              <a:extLst>
                <a:ext uri="{FF2B5EF4-FFF2-40B4-BE49-F238E27FC236}">
                  <a16:creationId xmlns:a16="http://schemas.microsoft.com/office/drawing/2014/main" id="{85D5C79A-1E4D-F99F-1DD0-6D3D7EC39207}"/>
                </a:ext>
              </a:extLst>
            </p:cNvPr>
            <p:cNvSpPr/>
            <p:nvPr/>
          </p:nvSpPr>
          <p:spPr>
            <a:xfrm>
              <a:off x="6925858" y="2686710"/>
              <a:ext cx="1461623" cy="883274"/>
            </a:xfrm>
            <a:custGeom>
              <a:avLst/>
              <a:gdLst/>
              <a:ahLst/>
              <a:cxnLst/>
              <a:rect l="l" t="t" r="r" b="b"/>
              <a:pathLst>
                <a:path w="51452" h="31093" extrusionOk="0">
                  <a:moveTo>
                    <a:pt x="45854" y="20425"/>
                  </a:moveTo>
                  <a:lnTo>
                    <a:pt x="45853" y="20426"/>
                  </a:lnTo>
                  <a:lnTo>
                    <a:pt x="45859" y="20430"/>
                  </a:lnTo>
                  <a:lnTo>
                    <a:pt x="45854" y="20425"/>
                  </a:lnTo>
                  <a:close/>
                  <a:moveTo>
                    <a:pt x="27373" y="0"/>
                  </a:moveTo>
                  <a:cubicBezTo>
                    <a:pt x="27372" y="29"/>
                    <a:pt x="27348" y="64"/>
                    <a:pt x="27321" y="100"/>
                  </a:cubicBezTo>
                  <a:cubicBezTo>
                    <a:pt x="27257" y="183"/>
                    <a:pt x="27180" y="257"/>
                    <a:pt x="27108" y="331"/>
                  </a:cubicBezTo>
                  <a:cubicBezTo>
                    <a:pt x="27097" y="341"/>
                    <a:pt x="27088" y="349"/>
                    <a:pt x="27078" y="359"/>
                  </a:cubicBezTo>
                  <a:cubicBezTo>
                    <a:pt x="27066" y="382"/>
                    <a:pt x="27053" y="405"/>
                    <a:pt x="27040" y="426"/>
                  </a:cubicBezTo>
                  <a:lnTo>
                    <a:pt x="27002" y="491"/>
                  </a:lnTo>
                  <a:cubicBezTo>
                    <a:pt x="26975" y="541"/>
                    <a:pt x="26946" y="588"/>
                    <a:pt x="26918" y="633"/>
                  </a:cubicBezTo>
                  <a:cubicBezTo>
                    <a:pt x="26853" y="741"/>
                    <a:pt x="26775" y="843"/>
                    <a:pt x="26698" y="941"/>
                  </a:cubicBezTo>
                  <a:lnTo>
                    <a:pt x="26651" y="1000"/>
                  </a:lnTo>
                  <a:cubicBezTo>
                    <a:pt x="26623" y="1036"/>
                    <a:pt x="26590" y="1073"/>
                    <a:pt x="26555" y="1108"/>
                  </a:cubicBezTo>
                  <a:cubicBezTo>
                    <a:pt x="26515" y="1147"/>
                    <a:pt x="26477" y="1179"/>
                    <a:pt x="26437" y="1215"/>
                  </a:cubicBezTo>
                  <a:lnTo>
                    <a:pt x="26372" y="1271"/>
                  </a:lnTo>
                  <a:cubicBezTo>
                    <a:pt x="26314" y="1324"/>
                    <a:pt x="26260" y="1379"/>
                    <a:pt x="26205" y="1435"/>
                  </a:cubicBezTo>
                  <a:cubicBezTo>
                    <a:pt x="26145" y="1497"/>
                    <a:pt x="26084" y="1559"/>
                    <a:pt x="26019" y="1613"/>
                  </a:cubicBezTo>
                  <a:lnTo>
                    <a:pt x="25892" y="1708"/>
                  </a:lnTo>
                  <a:lnTo>
                    <a:pt x="25765" y="1800"/>
                  </a:lnTo>
                  <a:lnTo>
                    <a:pt x="25658" y="1881"/>
                  </a:lnTo>
                  <a:lnTo>
                    <a:pt x="25619" y="1911"/>
                  </a:lnTo>
                  <a:cubicBezTo>
                    <a:pt x="25572" y="1945"/>
                    <a:pt x="25528" y="1981"/>
                    <a:pt x="25481" y="2015"/>
                  </a:cubicBezTo>
                  <a:cubicBezTo>
                    <a:pt x="25317" y="2137"/>
                    <a:pt x="25134" y="2247"/>
                    <a:pt x="24962" y="2349"/>
                  </a:cubicBezTo>
                  <a:lnTo>
                    <a:pt x="24919" y="2376"/>
                  </a:lnTo>
                  <a:cubicBezTo>
                    <a:pt x="24831" y="2429"/>
                    <a:pt x="24744" y="2480"/>
                    <a:pt x="24654" y="2531"/>
                  </a:cubicBezTo>
                  <a:cubicBezTo>
                    <a:pt x="24622" y="2548"/>
                    <a:pt x="24590" y="2569"/>
                    <a:pt x="24559" y="2589"/>
                  </a:cubicBezTo>
                  <a:lnTo>
                    <a:pt x="24501" y="2627"/>
                  </a:lnTo>
                  <a:cubicBezTo>
                    <a:pt x="24366" y="2715"/>
                    <a:pt x="24224" y="2782"/>
                    <a:pt x="24051" y="2857"/>
                  </a:cubicBezTo>
                  <a:cubicBezTo>
                    <a:pt x="23833" y="2944"/>
                    <a:pt x="23609" y="3023"/>
                    <a:pt x="23386" y="3100"/>
                  </a:cubicBezTo>
                  <a:lnTo>
                    <a:pt x="23266" y="3144"/>
                  </a:lnTo>
                  <a:lnTo>
                    <a:pt x="23234" y="3155"/>
                  </a:lnTo>
                  <a:cubicBezTo>
                    <a:pt x="23153" y="3185"/>
                    <a:pt x="23075" y="3213"/>
                    <a:pt x="22996" y="3236"/>
                  </a:cubicBezTo>
                  <a:cubicBezTo>
                    <a:pt x="22868" y="3273"/>
                    <a:pt x="22739" y="3307"/>
                    <a:pt x="22610" y="3334"/>
                  </a:cubicBezTo>
                  <a:lnTo>
                    <a:pt x="22454" y="3365"/>
                  </a:lnTo>
                  <a:cubicBezTo>
                    <a:pt x="22385" y="3379"/>
                    <a:pt x="22315" y="3393"/>
                    <a:pt x="22246" y="3410"/>
                  </a:cubicBezTo>
                  <a:cubicBezTo>
                    <a:pt x="22118" y="3439"/>
                    <a:pt x="21989" y="3467"/>
                    <a:pt x="21861" y="3491"/>
                  </a:cubicBezTo>
                  <a:cubicBezTo>
                    <a:pt x="21731" y="3517"/>
                    <a:pt x="21599" y="3542"/>
                    <a:pt x="21468" y="3569"/>
                  </a:cubicBezTo>
                  <a:cubicBezTo>
                    <a:pt x="21359" y="3592"/>
                    <a:pt x="21251" y="3610"/>
                    <a:pt x="21145" y="3627"/>
                  </a:cubicBezTo>
                  <a:lnTo>
                    <a:pt x="21081" y="3639"/>
                  </a:lnTo>
                  <a:cubicBezTo>
                    <a:pt x="21019" y="3649"/>
                    <a:pt x="20976" y="3656"/>
                    <a:pt x="20934" y="3661"/>
                  </a:cubicBezTo>
                  <a:cubicBezTo>
                    <a:pt x="20704" y="3687"/>
                    <a:pt x="20473" y="3717"/>
                    <a:pt x="20244" y="3749"/>
                  </a:cubicBezTo>
                  <a:lnTo>
                    <a:pt x="20101" y="3761"/>
                  </a:lnTo>
                  <a:lnTo>
                    <a:pt x="19955" y="3774"/>
                  </a:lnTo>
                  <a:cubicBezTo>
                    <a:pt x="19839" y="3782"/>
                    <a:pt x="19719" y="3793"/>
                    <a:pt x="19600" y="3805"/>
                  </a:cubicBezTo>
                  <a:lnTo>
                    <a:pt x="19521" y="3812"/>
                  </a:lnTo>
                  <a:cubicBezTo>
                    <a:pt x="19344" y="3830"/>
                    <a:pt x="19141" y="3847"/>
                    <a:pt x="18942" y="3847"/>
                  </a:cubicBezTo>
                  <a:lnTo>
                    <a:pt x="18870" y="3846"/>
                  </a:lnTo>
                  <a:cubicBezTo>
                    <a:pt x="18790" y="3844"/>
                    <a:pt x="18712" y="3836"/>
                    <a:pt x="18633" y="3827"/>
                  </a:cubicBezTo>
                  <a:lnTo>
                    <a:pt x="18552" y="3817"/>
                  </a:lnTo>
                  <a:cubicBezTo>
                    <a:pt x="18478" y="3810"/>
                    <a:pt x="18402" y="3803"/>
                    <a:pt x="18325" y="3799"/>
                  </a:cubicBezTo>
                  <a:cubicBezTo>
                    <a:pt x="18258" y="3793"/>
                    <a:pt x="18189" y="3792"/>
                    <a:pt x="18122" y="3792"/>
                  </a:cubicBezTo>
                  <a:lnTo>
                    <a:pt x="18068" y="3793"/>
                  </a:lnTo>
                  <a:cubicBezTo>
                    <a:pt x="17942" y="3793"/>
                    <a:pt x="17839" y="3786"/>
                    <a:pt x="17735" y="3775"/>
                  </a:cubicBezTo>
                  <a:cubicBezTo>
                    <a:pt x="17646" y="3761"/>
                    <a:pt x="17522" y="3739"/>
                    <a:pt x="17406" y="3703"/>
                  </a:cubicBezTo>
                  <a:lnTo>
                    <a:pt x="17322" y="3674"/>
                  </a:lnTo>
                  <a:cubicBezTo>
                    <a:pt x="17251" y="3650"/>
                    <a:pt x="17182" y="3626"/>
                    <a:pt x="17109" y="3608"/>
                  </a:cubicBezTo>
                  <a:lnTo>
                    <a:pt x="17058" y="3595"/>
                  </a:lnTo>
                  <a:cubicBezTo>
                    <a:pt x="17010" y="3583"/>
                    <a:pt x="16962" y="3572"/>
                    <a:pt x="16914" y="3558"/>
                  </a:cubicBezTo>
                  <a:lnTo>
                    <a:pt x="16890" y="3548"/>
                  </a:lnTo>
                  <a:cubicBezTo>
                    <a:pt x="16814" y="3525"/>
                    <a:pt x="16768" y="3511"/>
                    <a:pt x="16717" y="3503"/>
                  </a:cubicBezTo>
                  <a:cubicBezTo>
                    <a:pt x="16633" y="3487"/>
                    <a:pt x="16548" y="3483"/>
                    <a:pt x="16464" y="3480"/>
                  </a:cubicBezTo>
                  <a:cubicBezTo>
                    <a:pt x="16400" y="3477"/>
                    <a:pt x="16339" y="3474"/>
                    <a:pt x="16281" y="3469"/>
                  </a:cubicBezTo>
                  <a:lnTo>
                    <a:pt x="16214" y="3456"/>
                  </a:lnTo>
                  <a:cubicBezTo>
                    <a:pt x="16166" y="3447"/>
                    <a:pt x="16118" y="3439"/>
                    <a:pt x="16068" y="3433"/>
                  </a:cubicBezTo>
                  <a:cubicBezTo>
                    <a:pt x="16060" y="3432"/>
                    <a:pt x="16051" y="3432"/>
                    <a:pt x="16040" y="3432"/>
                  </a:cubicBezTo>
                  <a:cubicBezTo>
                    <a:pt x="16020" y="3432"/>
                    <a:pt x="16002" y="3433"/>
                    <a:pt x="15982" y="3437"/>
                  </a:cubicBezTo>
                  <a:cubicBezTo>
                    <a:pt x="15986" y="3410"/>
                    <a:pt x="15973" y="3382"/>
                    <a:pt x="15952" y="3361"/>
                  </a:cubicBezTo>
                  <a:cubicBezTo>
                    <a:pt x="15929" y="3339"/>
                    <a:pt x="15898" y="3325"/>
                    <a:pt x="15868" y="3325"/>
                  </a:cubicBezTo>
                  <a:cubicBezTo>
                    <a:pt x="15803" y="3325"/>
                    <a:pt x="15749" y="3381"/>
                    <a:pt x="15749" y="3444"/>
                  </a:cubicBezTo>
                  <a:cubicBezTo>
                    <a:pt x="15751" y="3554"/>
                    <a:pt x="15748" y="3664"/>
                    <a:pt x="15739" y="3774"/>
                  </a:cubicBezTo>
                  <a:lnTo>
                    <a:pt x="15735" y="3823"/>
                  </a:lnTo>
                  <a:lnTo>
                    <a:pt x="15734" y="3874"/>
                  </a:lnTo>
                  <a:lnTo>
                    <a:pt x="15729" y="3941"/>
                  </a:lnTo>
                  <a:cubicBezTo>
                    <a:pt x="15726" y="3978"/>
                    <a:pt x="15722" y="4016"/>
                    <a:pt x="15718" y="4056"/>
                  </a:cubicBezTo>
                  <a:lnTo>
                    <a:pt x="15707" y="4144"/>
                  </a:lnTo>
                  <a:cubicBezTo>
                    <a:pt x="15690" y="4313"/>
                    <a:pt x="15677" y="4467"/>
                    <a:pt x="15671" y="4615"/>
                  </a:cubicBezTo>
                  <a:cubicBezTo>
                    <a:pt x="15685" y="4636"/>
                    <a:pt x="15697" y="4660"/>
                    <a:pt x="15700" y="4686"/>
                  </a:cubicBezTo>
                  <a:cubicBezTo>
                    <a:pt x="15704" y="4710"/>
                    <a:pt x="15704" y="4737"/>
                    <a:pt x="15704" y="4782"/>
                  </a:cubicBezTo>
                  <a:cubicBezTo>
                    <a:pt x="15701" y="4832"/>
                    <a:pt x="15700" y="4884"/>
                    <a:pt x="15697" y="4934"/>
                  </a:cubicBezTo>
                  <a:lnTo>
                    <a:pt x="15694" y="4971"/>
                  </a:lnTo>
                  <a:cubicBezTo>
                    <a:pt x="15691" y="5036"/>
                    <a:pt x="15690" y="5100"/>
                    <a:pt x="15678" y="5164"/>
                  </a:cubicBezTo>
                  <a:lnTo>
                    <a:pt x="15687" y="5118"/>
                  </a:lnTo>
                  <a:lnTo>
                    <a:pt x="15687" y="5118"/>
                  </a:lnTo>
                  <a:cubicBezTo>
                    <a:pt x="15680" y="5239"/>
                    <a:pt x="15671" y="5359"/>
                    <a:pt x="15664" y="5480"/>
                  </a:cubicBezTo>
                  <a:lnTo>
                    <a:pt x="15643" y="5730"/>
                  </a:lnTo>
                  <a:lnTo>
                    <a:pt x="15648" y="5703"/>
                  </a:lnTo>
                  <a:lnTo>
                    <a:pt x="15648" y="5703"/>
                  </a:lnTo>
                  <a:cubicBezTo>
                    <a:pt x="15643" y="5839"/>
                    <a:pt x="15636" y="5974"/>
                    <a:pt x="15623" y="6111"/>
                  </a:cubicBezTo>
                  <a:cubicBezTo>
                    <a:pt x="15613" y="6247"/>
                    <a:pt x="15595" y="6382"/>
                    <a:pt x="15578" y="6518"/>
                  </a:cubicBezTo>
                  <a:cubicBezTo>
                    <a:pt x="15562" y="6643"/>
                    <a:pt x="15542" y="6765"/>
                    <a:pt x="15521" y="6913"/>
                  </a:cubicBezTo>
                  <a:cubicBezTo>
                    <a:pt x="15514" y="6968"/>
                    <a:pt x="15505" y="7026"/>
                    <a:pt x="15494" y="7083"/>
                  </a:cubicBezTo>
                  <a:lnTo>
                    <a:pt x="15481" y="7185"/>
                  </a:lnTo>
                  <a:cubicBezTo>
                    <a:pt x="15474" y="7261"/>
                    <a:pt x="15470" y="7339"/>
                    <a:pt x="15464" y="7417"/>
                  </a:cubicBezTo>
                  <a:lnTo>
                    <a:pt x="15456" y="7551"/>
                  </a:lnTo>
                  <a:cubicBezTo>
                    <a:pt x="15450" y="7623"/>
                    <a:pt x="15444" y="7695"/>
                    <a:pt x="15441" y="7768"/>
                  </a:cubicBezTo>
                  <a:lnTo>
                    <a:pt x="15437" y="7881"/>
                  </a:lnTo>
                  <a:cubicBezTo>
                    <a:pt x="15434" y="7983"/>
                    <a:pt x="15429" y="8070"/>
                    <a:pt x="15427" y="8158"/>
                  </a:cubicBezTo>
                  <a:cubicBezTo>
                    <a:pt x="15424" y="8281"/>
                    <a:pt x="15424" y="8402"/>
                    <a:pt x="15424" y="8522"/>
                  </a:cubicBezTo>
                  <a:cubicBezTo>
                    <a:pt x="15424" y="8602"/>
                    <a:pt x="15429" y="8681"/>
                    <a:pt x="15430" y="8761"/>
                  </a:cubicBezTo>
                  <a:lnTo>
                    <a:pt x="15431" y="8860"/>
                  </a:lnTo>
                  <a:cubicBezTo>
                    <a:pt x="15434" y="8949"/>
                    <a:pt x="15436" y="9036"/>
                    <a:pt x="15436" y="9125"/>
                  </a:cubicBezTo>
                  <a:lnTo>
                    <a:pt x="15436" y="9256"/>
                  </a:lnTo>
                  <a:cubicBezTo>
                    <a:pt x="15437" y="9474"/>
                    <a:pt x="15451" y="9695"/>
                    <a:pt x="15465" y="9908"/>
                  </a:cubicBezTo>
                  <a:lnTo>
                    <a:pt x="15470" y="9974"/>
                  </a:lnTo>
                  <a:cubicBezTo>
                    <a:pt x="15484" y="10186"/>
                    <a:pt x="15521" y="10416"/>
                    <a:pt x="15586" y="10695"/>
                  </a:cubicBezTo>
                  <a:cubicBezTo>
                    <a:pt x="15597" y="10744"/>
                    <a:pt x="15609" y="10789"/>
                    <a:pt x="15622" y="10837"/>
                  </a:cubicBezTo>
                  <a:lnTo>
                    <a:pt x="15634" y="10884"/>
                  </a:lnTo>
                  <a:cubicBezTo>
                    <a:pt x="15648" y="10937"/>
                    <a:pt x="15663" y="10991"/>
                    <a:pt x="15675" y="11042"/>
                  </a:cubicBezTo>
                  <a:cubicBezTo>
                    <a:pt x="15680" y="11063"/>
                    <a:pt x="15685" y="11084"/>
                    <a:pt x="15691" y="11107"/>
                  </a:cubicBezTo>
                  <a:cubicBezTo>
                    <a:pt x="15756" y="11286"/>
                    <a:pt x="15824" y="11449"/>
                    <a:pt x="15898" y="11606"/>
                  </a:cubicBezTo>
                  <a:lnTo>
                    <a:pt x="15897" y="11606"/>
                  </a:lnTo>
                  <a:lnTo>
                    <a:pt x="15973" y="11764"/>
                  </a:lnTo>
                  <a:lnTo>
                    <a:pt x="16034" y="11890"/>
                  </a:lnTo>
                  <a:cubicBezTo>
                    <a:pt x="16104" y="12023"/>
                    <a:pt x="16182" y="12164"/>
                    <a:pt x="16268" y="12301"/>
                  </a:cubicBezTo>
                  <a:cubicBezTo>
                    <a:pt x="16344" y="12420"/>
                    <a:pt x="16416" y="12525"/>
                    <a:pt x="16495" y="12619"/>
                  </a:cubicBezTo>
                  <a:cubicBezTo>
                    <a:pt x="16641" y="12779"/>
                    <a:pt x="16799" y="12928"/>
                    <a:pt x="16966" y="13063"/>
                  </a:cubicBezTo>
                  <a:cubicBezTo>
                    <a:pt x="17058" y="13137"/>
                    <a:pt x="17152" y="13208"/>
                    <a:pt x="17246" y="13278"/>
                  </a:cubicBezTo>
                  <a:lnTo>
                    <a:pt x="17300" y="13320"/>
                  </a:lnTo>
                  <a:cubicBezTo>
                    <a:pt x="17373" y="13378"/>
                    <a:pt x="17446" y="13434"/>
                    <a:pt x="17524" y="13488"/>
                  </a:cubicBezTo>
                  <a:cubicBezTo>
                    <a:pt x="17656" y="13569"/>
                    <a:pt x="17783" y="13644"/>
                    <a:pt x="17907" y="13710"/>
                  </a:cubicBezTo>
                  <a:lnTo>
                    <a:pt x="17953" y="13732"/>
                  </a:lnTo>
                  <a:cubicBezTo>
                    <a:pt x="18019" y="13766"/>
                    <a:pt x="18083" y="13800"/>
                    <a:pt x="18169" y="13840"/>
                  </a:cubicBezTo>
                  <a:cubicBezTo>
                    <a:pt x="18186" y="13837"/>
                    <a:pt x="18202" y="13836"/>
                    <a:pt x="18217" y="13836"/>
                  </a:cubicBezTo>
                  <a:cubicBezTo>
                    <a:pt x="18251" y="13836"/>
                    <a:pt x="18287" y="13844"/>
                    <a:pt x="18318" y="13859"/>
                  </a:cubicBezTo>
                  <a:cubicBezTo>
                    <a:pt x="18395" y="13891"/>
                    <a:pt x="18473" y="13927"/>
                    <a:pt x="18549" y="13962"/>
                  </a:cubicBezTo>
                  <a:lnTo>
                    <a:pt x="18644" y="13985"/>
                  </a:lnTo>
                  <a:lnTo>
                    <a:pt x="18741" y="14008"/>
                  </a:lnTo>
                  <a:cubicBezTo>
                    <a:pt x="18813" y="14026"/>
                    <a:pt x="18867" y="14061"/>
                    <a:pt x="18905" y="14120"/>
                  </a:cubicBezTo>
                  <a:cubicBezTo>
                    <a:pt x="19031" y="14171"/>
                    <a:pt x="19159" y="14215"/>
                    <a:pt x="19287" y="14260"/>
                  </a:cubicBezTo>
                  <a:lnTo>
                    <a:pt x="19332" y="14274"/>
                  </a:lnTo>
                  <a:cubicBezTo>
                    <a:pt x="19395" y="14293"/>
                    <a:pt x="19457" y="14313"/>
                    <a:pt x="19521" y="14331"/>
                  </a:cubicBezTo>
                  <a:cubicBezTo>
                    <a:pt x="19622" y="14356"/>
                    <a:pt x="19722" y="14378"/>
                    <a:pt x="19824" y="14399"/>
                  </a:cubicBezTo>
                  <a:cubicBezTo>
                    <a:pt x="19999" y="14434"/>
                    <a:pt x="20188" y="14470"/>
                    <a:pt x="20378" y="14494"/>
                  </a:cubicBezTo>
                  <a:cubicBezTo>
                    <a:pt x="20508" y="14511"/>
                    <a:pt x="20641" y="14520"/>
                    <a:pt x="20775" y="14527"/>
                  </a:cubicBezTo>
                  <a:lnTo>
                    <a:pt x="20945" y="14539"/>
                  </a:lnTo>
                  <a:cubicBezTo>
                    <a:pt x="21090" y="14551"/>
                    <a:pt x="21236" y="14561"/>
                    <a:pt x="21380" y="14569"/>
                  </a:cubicBezTo>
                  <a:lnTo>
                    <a:pt x="21668" y="14569"/>
                  </a:lnTo>
                  <a:lnTo>
                    <a:pt x="21856" y="14572"/>
                  </a:lnTo>
                  <a:lnTo>
                    <a:pt x="22044" y="14569"/>
                  </a:lnTo>
                  <a:lnTo>
                    <a:pt x="22049" y="14569"/>
                  </a:lnTo>
                  <a:lnTo>
                    <a:pt x="22165" y="14565"/>
                  </a:lnTo>
                  <a:lnTo>
                    <a:pt x="22210" y="14562"/>
                  </a:lnTo>
                  <a:cubicBezTo>
                    <a:pt x="22319" y="14558"/>
                    <a:pt x="22426" y="14551"/>
                    <a:pt x="22532" y="14538"/>
                  </a:cubicBezTo>
                  <a:cubicBezTo>
                    <a:pt x="22633" y="14530"/>
                    <a:pt x="22739" y="14511"/>
                    <a:pt x="22880" y="14483"/>
                  </a:cubicBezTo>
                  <a:cubicBezTo>
                    <a:pt x="22988" y="14459"/>
                    <a:pt x="23094" y="14434"/>
                    <a:pt x="23202" y="14413"/>
                  </a:cubicBezTo>
                  <a:lnTo>
                    <a:pt x="23317" y="14391"/>
                  </a:lnTo>
                  <a:cubicBezTo>
                    <a:pt x="23376" y="14381"/>
                    <a:pt x="23433" y="14369"/>
                    <a:pt x="23491" y="14356"/>
                  </a:cubicBezTo>
                  <a:cubicBezTo>
                    <a:pt x="23613" y="14332"/>
                    <a:pt x="23734" y="14311"/>
                    <a:pt x="23856" y="14291"/>
                  </a:cubicBezTo>
                  <a:cubicBezTo>
                    <a:pt x="23944" y="14277"/>
                    <a:pt x="24029" y="14263"/>
                    <a:pt x="24114" y="14247"/>
                  </a:cubicBezTo>
                  <a:cubicBezTo>
                    <a:pt x="24186" y="14229"/>
                    <a:pt x="24256" y="14208"/>
                    <a:pt x="24324" y="14186"/>
                  </a:cubicBezTo>
                  <a:cubicBezTo>
                    <a:pt x="24372" y="14172"/>
                    <a:pt x="24420" y="14161"/>
                    <a:pt x="24468" y="14149"/>
                  </a:cubicBezTo>
                  <a:cubicBezTo>
                    <a:pt x="24477" y="14148"/>
                    <a:pt x="24487" y="14147"/>
                    <a:pt x="24497" y="14144"/>
                  </a:cubicBezTo>
                  <a:cubicBezTo>
                    <a:pt x="24558" y="14125"/>
                    <a:pt x="24613" y="14105"/>
                    <a:pt x="24668" y="14090"/>
                  </a:cubicBezTo>
                  <a:cubicBezTo>
                    <a:pt x="24721" y="14073"/>
                    <a:pt x="24776" y="14057"/>
                    <a:pt x="24830" y="14043"/>
                  </a:cubicBezTo>
                  <a:lnTo>
                    <a:pt x="24830" y="14043"/>
                  </a:lnTo>
                  <a:cubicBezTo>
                    <a:pt x="24827" y="14059"/>
                    <a:pt x="24830" y="14077"/>
                    <a:pt x="24833" y="14097"/>
                  </a:cubicBezTo>
                  <a:lnTo>
                    <a:pt x="24839" y="14128"/>
                  </a:lnTo>
                  <a:cubicBezTo>
                    <a:pt x="24853" y="14260"/>
                    <a:pt x="24854" y="14388"/>
                    <a:pt x="24846" y="14520"/>
                  </a:cubicBezTo>
                  <a:cubicBezTo>
                    <a:pt x="24863" y="14610"/>
                    <a:pt x="24870" y="14695"/>
                    <a:pt x="24853" y="14782"/>
                  </a:cubicBezTo>
                  <a:cubicBezTo>
                    <a:pt x="24841" y="14832"/>
                    <a:pt x="24827" y="14881"/>
                    <a:pt x="24813" y="14937"/>
                  </a:cubicBezTo>
                  <a:cubicBezTo>
                    <a:pt x="24802" y="14981"/>
                    <a:pt x="24789" y="15026"/>
                    <a:pt x="24769" y="15064"/>
                  </a:cubicBezTo>
                  <a:cubicBezTo>
                    <a:pt x="24741" y="15122"/>
                    <a:pt x="24707" y="15176"/>
                    <a:pt x="24668" y="15222"/>
                  </a:cubicBezTo>
                  <a:lnTo>
                    <a:pt x="24631" y="15267"/>
                  </a:lnTo>
                  <a:cubicBezTo>
                    <a:pt x="24602" y="15300"/>
                    <a:pt x="24576" y="15334"/>
                    <a:pt x="24546" y="15368"/>
                  </a:cubicBezTo>
                  <a:cubicBezTo>
                    <a:pt x="24390" y="15541"/>
                    <a:pt x="24200" y="15695"/>
                    <a:pt x="23997" y="15813"/>
                  </a:cubicBezTo>
                  <a:cubicBezTo>
                    <a:pt x="23867" y="15891"/>
                    <a:pt x="23756" y="15949"/>
                    <a:pt x="23650" y="15993"/>
                  </a:cubicBezTo>
                  <a:cubicBezTo>
                    <a:pt x="23548" y="16037"/>
                    <a:pt x="23437" y="16071"/>
                    <a:pt x="23331" y="16103"/>
                  </a:cubicBezTo>
                  <a:lnTo>
                    <a:pt x="23291" y="16115"/>
                  </a:lnTo>
                  <a:cubicBezTo>
                    <a:pt x="23178" y="16151"/>
                    <a:pt x="23061" y="16181"/>
                    <a:pt x="22946" y="16209"/>
                  </a:cubicBezTo>
                  <a:lnTo>
                    <a:pt x="22778" y="16252"/>
                  </a:lnTo>
                  <a:cubicBezTo>
                    <a:pt x="22717" y="16269"/>
                    <a:pt x="22656" y="16284"/>
                    <a:pt x="22600" y="16297"/>
                  </a:cubicBezTo>
                  <a:lnTo>
                    <a:pt x="22498" y="16321"/>
                  </a:lnTo>
                  <a:lnTo>
                    <a:pt x="22322" y="16361"/>
                  </a:lnTo>
                  <a:lnTo>
                    <a:pt x="22319" y="16362"/>
                  </a:lnTo>
                  <a:lnTo>
                    <a:pt x="22295" y="16369"/>
                  </a:lnTo>
                  <a:lnTo>
                    <a:pt x="22166" y="16400"/>
                  </a:lnTo>
                  <a:cubicBezTo>
                    <a:pt x="22085" y="16420"/>
                    <a:pt x="22005" y="16442"/>
                    <a:pt x="21902" y="16464"/>
                  </a:cubicBezTo>
                  <a:cubicBezTo>
                    <a:pt x="21846" y="16481"/>
                    <a:pt x="21789" y="16495"/>
                    <a:pt x="21734" y="16511"/>
                  </a:cubicBezTo>
                  <a:cubicBezTo>
                    <a:pt x="21664" y="16531"/>
                    <a:pt x="21596" y="16549"/>
                    <a:pt x="21525" y="16566"/>
                  </a:cubicBezTo>
                  <a:cubicBezTo>
                    <a:pt x="21444" y="16585"/>
                    <a:pt x="21365" y="16603"/>
                    <a:pt x="21285" y="16619"/>
                  </a:cubicBezTo>
                  <a:lnTo>
                    <a:pt x="21170" y="16642"/>
                  </a:lnTo>
                  <a:cubicBezTo>
                    <a:pt x="21131" y="16653"/>
                    <a:pt x="21090" y="16666"/>
                    <a:pt x="21053" y="16676"/>
                  </a:cubicBezTo>
                  <a:cubicBezTo>
                    <a:pt x="21014" y="16687"/>
                    <a:pt x="20975" y="16700"/>
                    <a:pt x="20936" y="16708"/>
                  </a:cubicBezTo>
                  <a:cubicBezTo>
                    <a:pt x="20863" y="16728"/>
                    <a:pt x="20795" y="16749"/>
                    <a:pt x="20724" y="16772"/>
                  </a:cubicBezTo>
                  <a:lnTo>
                    <a:pt x="20661" y="16793"/>
                  </a:lnTo>
                  <a:cubicBezTo>
                    <a:pt x="20612" y="16810"/>
                    <a:pt x="20561" y="16829"/>
                    <a:pt x="20508" y="16840"/>
                  </a:cubicBezTo>
                  <a:lnTo>
                    <a:pt x="20388" y="16871"/>
                  </a:lnTo>
                  <a:lnTo>
                    <a:pt x="20267" y="16901"/>
                  </a:lnTo>
                  <a:cubicBezTo>
                    <a:pt x="20178" y="16924"/>
                    <a:pt x="20088" y="16954"/>
                    <a:pt x="20000" y="16988"/>
                  </a:cubicBezTo>
                  <a:cubicBezTo>
                    <a:pt x="19955" y="17006"/>
                    <a:pt x="19911" y="17023"/>
                    <a:pt x="19868" y="17043"/>
                  </a:cubicBezTo>
                  <a:lnTo>
                    <a:pt x="19785" y="17077"/>
                  </a:lnTo>
                  <a:cubicBezTo>
                    <a:pt x="19647" y="17131"/>
                    <a:pt x="19504" y="17172"/>
                    <a:pt x="19363" y="17212"/>
                  </a:cubicBezTo>
                  <a:lnTo>
                    <a:pt x="19315" y="17223"/>
                  </a:lnTo>
                  <a:cubicBezTo>
                    <a:pt x="19231" y="17249"/>
                    <a:pt x="19146" y="17269"/>
                    <a:pt x="19060" y="17287"/>
                  </a:cubicBezTo>
                  <a:lnTo>
                    <a:pt x="18951" y="17312"/>
                  </a:lnTo>
                  <a:cubicBezTo>
                    <a:pt x="18819" y="17347"/>
                    <a:pt x="18684" y="17371"/>
                    <a:pt x="18551" y="17393"/>
                  </a:cubicBezTo>
                  <a:cubicBezTo>
                    <a:pt x="18281" y="17439"/>
                    <a:pt x="18058" y="17467"/>
                    <a:pt x="17846" y="17483"/>
                  </a:cubicBezTo>
                  <a:cubicBezTo>
                    <a:pt x="17558" y="17503"/>
                    <a:pt x="17220" y="17524"/>
                    <a:pt x="16883" y="17524"/>
                  </a:cubicBezTo>
                  <a:cubicBezTo>
                    <a:pt x="16702" y="17524"/>
                    <a:pt x="16536" y="17518"/>
                    <a:pt x="16376" y="17505"/>
                  </a:cubicBezTo>
                  <a:cubicBezTo>
                    <a:pt x="16267" y="17497"/>
                    <a:pt x="16161" y="17483"/>
                    <a:pt x="16054" y="17470"/>
                  </a:cubicBezTo>
                  <a:lnTo>
                    <a:pt x="16010" y="17464"/>
                  </a:lnTo>
                  <a:lnTo>
                    <a:pt x="15897" y="17449"/>
                  </a:lnTo>
                  <a:cubicBezTo>
                    <a:pt x="15817" y="17439"/>
                    <a:pt x="15735" y="17429"/>
                    <a:pt x="15656" y="17419"/>
                  </a:cubicBezTo>
                  <a:cubicBezTo>
                    <a:pt x="15526" y="17400"/>
                    <a:pt x="15399" y="17379"/>
                    <a:pt x="15271" y="17356"/>
                  </a:cubicBezTo>
                  <a:cubicBezTo>
                    <a:pt x="15173" y="17349"/>
                    <a:pt x="15080" y="17341"/>
                    <a:pt x="14986" y="17328"/>
                  </a:cubicBezTo>
                  <a:cubicBezTo>
                    <a:pt x="14770" y="17301"/>
                    <a:pt x="14556" y="17257"/>
                    <a:pt x="14349" y="17215"/>
                  </a:cubicBezTo>
                  <a:lnTo>
                    <a:pt x="14322" y="17209"/>
                  </a:lnTo>
                  <a:lnTo>
                    <a:pt x="14229" y="17191"/>
                  </a:lnTo>
                  <a:lnTo>
                    <a:pt x="14193" y="17183"/>
                  </a:lnTo>
                  <a:cubicBezTo>
                    <a:pt x="14121" y="17166"/>
                    <a:pt x="14047" y="17152"/>
                    <a:pt x="13975" y="17137"/>
                  </a:cubicBezTo>
                  <a:cubicBezTo>
                    <a:pt x="13908" y="17121"/>
                    <a:pt x="13839" y="17110"/>
                    <a:pt x="13769" y="17098"/>
                  </a:cubicBezTo>
                  <a:lnTo>
                    <a:pt x="13633" y="17073"/>
                  </a:lnTo>
                  <a:cubicBezTo>
                    <a:pt x="13454" y="17029"/>
                    <a:pt x="13274" y="16965"/>
                    <a:pt x="13092" y="16900"/>
                  </a:cubicBezTo>
                  <a:lnTo>
                    <a:pt x="12980" y="16860"/>
                  </a:lnTo>
                  <a:lnTo>
                    <a:pt x="12756" y="16781"/>
                  </a:lnTo>
                  <a:lnTo>
                    <a:pt x="12684" y="16755"/>
                  </a:lnTo>
                  <a:cubicBezTo>
                    <a:pt x="12569" y="16715"/>
                    <a:pt x="12451" y="16674"/>
                    <a:pt x="12341" y="16630"/>
                  </a:cubicBezTo>
                  <a:cubicBezTo>
                    <a:pt x="12131" y="16548"/>
                    <a:pt x="11917" y="16456"/>
                    <a:pt x="11705" y="16356"/>
                  </a:cubicBezTo>
                  <a:lnTo>
                    <a:pt x="11617" y="16315"/>
                  </a:lnTo>
                  <a:cubicBezTo>
                    <a:pt x="11443" y="16234"/>
                    <a:pt x="11270" y="16155"/>
                    <a:pt x="11097" y="16066"/>
                  </a:cubicBezTo>
                  <a:cubicBezTo>
                    <a:pt x="11014" y="16022"/>
                    <a:pt x="10932" y="15978"/>
                    <a:pt x="10848" y="15931"/>
                  </a:cubicBezTo>
                  <a:cubicBezTo>
                    <a:pt x="10732" y="15866"/>
                    <a:pt x="10614" y="15802"/>
                    <a:pt x="10497" y="15741"/>
                  </a:cubicBezTo>
                  <a:cubicBezTo>
                    <a:pt x="10423" y="15703"/>
                    <a:pt x="10351" y="15660"/>
                    <a:pt x="10280" y="15617"/>
                  </a:cubicBezTo>
                  <a:lnTo>
                    <a:pt x="10234" y="15591"/>
                  </a:lnTo>
                  <a:lnTo>
                    <a:pt x="10131" y="15531"/>
                  </a:lnTo>
                  <a:lnTo>
                    <a:pt x="10004" y="15457"/>
                  </a:lnTo>
                  <a:cubicBezTo>
                    <a:pt x="9932" y="15417"/>
                    <a:pt x="9860" y="15376"/>
                    <a:pt x="9787" y="15332"/>
                  </a:cubicBezTo>
                  <a:cubicBezTo>
                    <a:pt x="9692" y="15276"/>
                    <a:pt x="9604" y="15213"/>
                    <a:pt x="9512" y="15151"/>
                  </a:cubicBezTo>
                  <a:lnTo>
                    <a:pt x="9457" y="15113"/>
                  </a:lnTo>
                  <a:cubicBezTo>
                    <a:pt x="9348" y="15037"/>
                    <a:pt x="9243" y="14961"/>
                    <a:pt x="9136" y="14881"/>
                  </a:cubicBezTo>
                  <a:lnTo>
                    <a:pt x="9074" y="14843"/>
                  </a:lnTo>
                  <a:lnTo>
                    <a:pt x="9031" y="14813"/>
                  </a:lnTo>
                  <a:lnTo>
                    <a:pt x="8831" y="14680"/>
                  </a:lnTo>
                  <a:lnTo>
                    <a:pt x="8770" y="14639"/>
                  </a:lnTo>
                  <a:cubicBezTo>
                    <a:pt x="8677" y="14576"/>
                    <a:pt x="8583" y="14513"/>
                    <a:pt x="8490" y="14447"/>
                  </a:cubicBezTo>
                  <a:lnTo>
                    <a:pt x="8281" y="14298"/>
                  </a:lnTo>
                  <a:cubicBezTo>
                    <a:pt x="8186" y="14229"/>
                    <a:pt x="8090" y="14159"/>
                    <a:pt x="7995" y="14093"/>
                  </a:cubicBezTo>
                  <a:cubicBezTo>
                    <a:pt x="7912" y="14034"/>
                    <a:pt x="7830" y="13979"/>
                    <a:pt x="7746" y="13924"/>
                  </a:cubicBezTo>
                  <a:cubicBezTo>
                    <a:pt x="7681" y="13880"/>
                    <a:pt x="7619" y="13832"/>
                    <a:pt x="7556" y="13783"/>
                  </a:cubicBezTo>
                  <a:cubicBezTo>
                    <a:pt x="7477" y="13722"/>
                    <a:pt x="7397" y="13661"/>
                    <a:pt x="7321" y="13602"/>
                  </a:cubicBezTo>
                  <a:lnTo>
                    <a:pt x="7301" y="13585"/>
                  </a:lnTo>
                  <a:cubicBezTo>
                    <a:pt x="7182" y="13493"/>
                    <a:pt x="7064" y="13400"/>
                    <a:pt x="6945" y="13311"/>
                  </a:cubicBezTo>
                  <a:lnTo>
                    <a:pt x="6860" y="13249"/>
                  </a:lnTo>
                  <a:lnTo>
                    <a:pt x="6735" y="13155"/>
                  </a:lnTo>
                  <a:lnTo>
                    <a:pt x="6780" y="13200"/>
                  </a:lnTo>
                  <a:cubicBezTo>
                    <a:pt x="6653" y="13087"/>
                    <a:pt x="6515" y="12982"/>
                    <a:pt x="6379" y="12880"/>
                  </a:cubicBezTo>
                  <a:lnTo>
                    <a:pt x="6231" y="12773"/>
                  </a:lnTo>
                  <a:cubicBezTo>
                    <a:pt x="6168" y="12727"/>
                    <a:pt x="6107" y="12681"/>
                    <a:pt x="6043" y="12634"/>
                  </a:cubicBezTo>
                  <a:cubicBezTo>
                    <a:pt x="5856" y="12491"/>
                    <a:pt x="5670" y="12335"/>
                    <a:pt x="5487" y="12171"/>
                  </a:cubicBezTo>
                  <a:cubicBezTo>
                    <a:pt x="5397" y="12088"/>
                    <a:pt x="5302" y="12009"/>
                    <a:pt x="5207" y="11930"/>
                  </a:cubicBezTo>
                  <a:lnTo>
                    <a:pt x="5132" y="11869"/>
                  </a:lnTo>
                  <a:cubicBezTo>
                    <a:pt x="5060" y="11810"/>
                    <a:pt x="4989" y="11752"/>
                    <a:pt x="4922" y="11688"/>
                  </a:cubicBezTo>
                  <a:cubicBezTo>
                    <a:pt x="4837" y="11610"/>
                    <a:pt x="4755" y="11531"/>
                    <a:pt x="4674" y="11449"/>
                  </a:cubicBezTo>
                  <a:lnTo>
                    <a:pt x="4643" y="11419"/>
                  </a:lnTo>
                  <a:lnTo>
                    <a:pt x="4613" y="11389"/>
                  </a:lnTo>
                  <a:cubicBezTo>
                    <a:pt x="4546" y="11321"/>
                    <a:pt x="4477" y="11252"/>
                    <a:pt x="4412" y="11181"/>
                  </a:cubicBezTo>
                  <a:lnTo>
                    <a:pt x="4302" y="11064"/>
                  </a:lnTo>
                  <a:cubicBezTo>
                    <a:pt x="4251" y="11010"/>
                    <a:pt x="4202" y="10956"/>
                    <a:pt x="4152" y="10903"/>
                  </a:cubicBezTo>
                  <a:lnTo>
                    <a:pt x="4067" y="10809"/>
                  </a:lnTo>
                  <a:lnTo>
                    <a:pt x="4047" y="10789"/>
                  </a:lnTo>
                  <a:cubicBezTo>
                    <a:pt x="4004" y="10744"/>
                    <a:pt x="3960" y="10695"/>
                    <a:pt x="3919" y="10646"/>
                  </a:cubicBezTo>
                  <a:cubicBezTo>
                    <a:pt x="3874" y="10589"/>
                    <a:pt x="3826" y="10531"/>
                    <a:pt x="3782" y="10474"/>
                  </a:cubicBezTo>
                  <a:lnTo>
                    <a:pt x="3752" y="10434"/>
                  </a:lnTo>
                  <a:lnTo>
                    <a:pt x="3670" y="10334"/>
                  </a:lnTo>
                  <a:cubicBezTo>
                    <a:pt x="3596" y="10242"/>
                    <a:pt x="3521" y="10151"/>
                    <a:pt x="3448" y="10057"/>
                  </a:cubicBezTo>
                  <a:cubicBezTo>
                    <a:pt x="3393" y="9985"/>
                    <a:pt x="3341" y="9910"/>
                    <a:pt x="3288" y="9834"/>
                  </a:cubicBezTo>
                  <a:lnTo>
                    <a:pt x="3264" y="9799"/>
                  </a:lnTo>
                  <a:cubicBezTo>
                    <a:pt x="3186" y="9688"/>
                    <a:pt x="3109" y="9581"/>
                    <a:pt x="3026" y="9474"/>
                  </a:cubicBezTo>
                  <a:cubicBezTo>
                    <a:pt x="2973" y="9405"/>
                    <a:pt x="2917" y="9339"/>
                    <a:pt x="2854" y="9277"/>
                  </a:cubicBezTo>
                  <a:cubicBezTo>
                    <a:pt x="2785" y="9208"/>
                    <a:pt x="2699" y="9151"/>
                    <a:pt x="2627" y="9105"/>
                  </a:cubicBezTo>
                  <a:cubicBezTo>
                    <a:pt x="2593" y="9084"/>
                    <a:pt x="2555" y="9066"/>
                    <a:pt x="2518" y="9050"/>
                  </a:cubicBezTo>
                  <a:cubicBezTo>
                    <a:pt x="2480" y="9033"/>
                    <a:pt x="2443" y="9019"/>
                    <a:pt x="2406" y="9005"/>
                  </a:cubicBezTo>
                  <a:cubicBezTo>
                    <a:pt x="2362" y="8991"/>
                    <a:pt x="2315" y="8981"/>
                    <a:pt x="2274" y="8981"/>
                  </a:cubicBezTo>
                  <a:cubicBezTo>
                    <a:pt x="2250" y="8981"/>
                    <a:pt x="2227" y="8985"/>
                    <a:pt x="2203" y="8991"/>
                  </a:cubicBezTo>
                  <a:cubicBezTo>
                    <a:pt x="2149" y="9008"/>
                    <a:pt x="2074" y="9043"/>
                    <a:pt x="2038" y="9113"/>
                  </a:cubicBezTo>
                  <a:cubicBezTo>
                    <a:pt x="2016" y="9158"/>
                    <a:pt x="2003" y="9199"/>
                    <a:pt x="1997" y="9257"/>
                  </a:cubicBezTo>
                  <a:cubicBezTo>
                    <a:pt x="1996" y="9284"/>
                    <a:pt x="2000" y="9311"/>
                    <a:pt x="2002" y="9339"/>
                  </a:cubicBezTo>
                  <a:cubicBezTo>
                    <a:pt x="2007" y="9385"/>
                    <a:pt x="2012" y="9432"/>
                    <a:pt x="2024" y="9477"/>
                  </a:cubicBezTo>
                  <a:cubicBezTo>
                    <a:pt x="2026" y="9488"/>
                    <a:pt x="2029" y="9497"/>
                    <a:pt x="2031" y="9508"/>
                  </a:cubicBezTo>
                  <a:lnTo>
                    <a:pt x="2009" y="9473"/>
                  </a:lnTo>
                  <a:cubicBezTo>
                    <a:pt x="1909" y="9378"/>
                    <a:pt x="1810" y="9297"/>
                    <a:pt x="1707" y="9220"/>
                  </a:cubicBezTo>
                  <a:cubicBezTo>
                    <a:pt x="1661" y="9186"/>
                    <a:pt x="1613" y="9158"/>
                    <a:pt x="1563" y="9132"/>
                  </a:cubicBezTo>
                  <a:cubicBezTo>
                    <a:pt x="1532" y="9114"/>
                    <a:pt x="1497" y="9101"/>
                    <a:pt x="1461" y="9090"/>
                  </a:cubicBezTo>
                  <a:cubicBezTo>
                    <a:pt x="1385" y="9059"/>
                    <a:pt x="1315" y="9044"/>
                    <a:pt x="1246" y="9044"/>
                  </a:cubicBezTo>
                  <a:cubicBezTo>
                    <a:pt x="1122" y="9044"/>
                    <a:pt x="1010" y="9108"/>
                    <a:pt x="955" y="9212"/>
                  </a:cubicBezTo>
                  <a:cubicBezTo>
                    <a:pt x="929" y="9263"/>
                    <a:pt x="915" y="9320"/>
                    <a:pt x="908" y="9398"/>
                  </a:cubicBezTo>
                  <a:cubicBezTo>
                    <a:pt x="904" y="9463"/>
                    <a:pt x="909" y="9524"/>
                    <a:pt x="925" y="9572"/>
                  </a:cubicBezTo>
                  <a:cubicBezTo>
                    <a:pt x="941" y="9617"/>
                    <a:pt x="960" y="9664"/>
                    <a:pt x="982" y="9708"/>
                  </a:cubicBezTo>
                  <a:cubicBezTo>
                    <a:pt x="1009" y="9766"/>
                    <a:pt x="1043" y="9823"/>
                    <a:pt x="1074" y="9878"/>
                  </a:cubicBezTo>
                  <a:lnTo>
                    <a:pt x="1125" y="9966"/>
                  </a:lnTo>
                  <a:lnTo>
                    <a:pt x="1158" y="10026"/>
                  </a:lnTo>
                  <a:lnTo>
                    <a:pt x="1158" y="10026"/>
                  </a:lnTo>
                  <a:lnTo>
                    <a:pt x="1114" y="9993"/>
                  </a:lnTo>
                  <a:lnTo>
                    <a:pt x="1061" y="9966"/>
                  </a:lnTo>
                  <a:cubicBezTo>
                    <a:pt x="980" y="9928"/>
                    <a:pt x="901" y="9886"/>
                    <a:pt x="820" y="9842"/>
                  </a:cubicBezTo>
                  <a:lnTo>
                    <a:pt x="731" y="9793"/>
                  </a:lnTo>
                  <a:cubicBezTo>
                    <a:pt x="664" y="9759"/>
                    <a:pt x="597" y="9725"/>
                    <a:pt x="526" y="9704"/>
                  </a:cubicBezTo>
                  <a:cubicBezTo>
                    <a:pt x="468" y="9688"/>
                    <a:pt x="414" y="9680"/>
                    <a:pt x="365" y="9680"/>
                  </a:cubicBezTo>
                  <a:cubicBezTo>
                    <a:pt x="292" y="9680"/>
                    <a:pt x="230" y="9697"/>
                    <a:pt x="179" y="9731"/>
                  </a:cubicBezTo>
                  <a:cubicBezTo>
                    <a:pt x="101" y="9781"/>
                    <a:pt x="40" y="9867"/>
                    <a:pt x="19" y="9965"/>
                  </a:cubicBezTo>
                  <a:cubicBezTo>
                    <a:pt x="0" y="10040"/>
                    <a:pt x="7" y="10108"/>
                    <a:pt x="17" y="10185"/>
                  </a:cubicBezTo>
                  <a:cubicBezTo>
                    <a:pt x="29" y="10253"/>
                    <a:pt x="40" y="10310"/>
                    <a:pt x="60" y="10362"/>
                  </a:cubicBezTo>
                  <a:cubicBezTo>
                    <a:pt x="95" y="10466"/>
                    <a:pt x="153" y="10559"/>
                    <a:pt x="207" y="10643"/>
                  </a:cubicBezTo>
                  <a:cubicBezTo>
                    <a:pt x="273" y="10747"/>
                    <a:pt x="345" y="10842"/>
                    <a:pt x="437" y="10935"/>
                  </a:cubicBezTo>
                  <a:lnTo>
                    <a:pt x="485" y="10986"/>
                  </a:lnTo>
                  <a:lnTo>
                    <a:pt x="579" y="11084"/>
                  </a:lnTo>
                  <a:cubicBezTo>
                    <a:pt x="641" y="11147"/>
                    <a:pt x="718" y="11200"/>
                    <a:pt x="776" y="11242"/>
                  </a:cubicBezTo>
                  <a:lnTo>
                    <a:pt x="823" y="11274"/>
                  </a:lnTo>
                  <a:cubicBezTo>
                    <a:pt x="932" y="11349"/>
                    <a:pt x="1040" y="11427"/>
                    <a:pt x="1153" y="11501"/>
                  </a:cubicBezTo>
                  <a:cubicBezTo>
                    <a:pt x="1278" y="11583"/>
                    <a:pt x="1420" y="11666"/>
                    <a:pt x="1583" y="11752"/>
                  </a:cubicBezTo>
                  <a:lnTo>
                    <a:pt x="1695" y="11810"/>
                  </a:lnTo>
                  <a:cubicBezTo>
                    <a:pt x="1773" y="11850"/>
                    <a:pt x="1853" y="11891"/>
                    <a:pt x="1929" y="11935"/>
                  </a:cubicBezTo>
                  <a:cubicBezTo>
                    <a:pt x="1934" y="11998"/>
                    <a:pt x="1973" y="12059"/>
                    <a:pt x="2026" y="12094"/>
                  </a:cubicBezTo>
                  <a:cubicBezTo>
                    <a:pt x="2092" y="12135"/>
                    <a:pt x="2158" y="12178"/>
                    <a:pt x="2217" y="12225"/>
                  </a:cubicBezTo>
                  <a:cubicBezTo>
                    <a:pt x="2231" y="12236"/>
                    <a:pt x="2248" y="12250"/>
                    <a:pt x="2263" y="12264"/>
                  </a:cubicBezTo>
                  <a:cubicBezTo>
                    <a:pt x="2138" y="12334"/>
                    <a:pt x="2036" y="12385"/>
                    <a:pt x="1936" y="12423"/>
                  </a:cubicBezTo>
                  <a:cubicBezTo>
                    <a:pt x="1826" y="12461"/>
                    <a:pt x="1742" y="12491"/>
                    <a:pt x="1670" y="12541"/>
                  </a:cubicBezTo>
                  <a:cubicBezTo>
                    <a:pt x="1568" y="12610"/>
                    <a:pt x="1437" y="12695"/>
                    <a:pt x="1443" y="12839"/>
                  </a:cubicBezTo>
                  <a:cubicBezTo>
                    <a:pt x="1443" y="12850"/>
                    <a:pt x="1444" y="12860"/>
                    <a:pt x="1447" y="12871"/>
                  </a:cubicBezTo>
                  <a:cubicBezTo>
                    <a:pt x="1429" y="12903"/>
                    <a:pt x="1430" y="12945"/>
                    <a:pt x="1448" y="12978"/>
                  </a:cubicBezTo>
                  <a:cubicBezTo>
                    <a:pt x="1480" y="13029"/>
                    <a:pt x="1518" y="13084"/>
                    <a:pt x="1570" y="13130"/>
                  </a:cubicBezTo>
                  <a:cubicBezTo>
                    <a:pt x="1614" y="13169"/>
                    <a:pt x="1664" y="13200"/>
                    <a:pt x="1717" y="13233"/>
                  </a:cubicBezTo>
                  <a:cubicBezTo>
                    <a:pt x="1769" y="13264"/>
                    <a:pt x="1820" y="13295"/>
                    <a:pt x="1877" y="13318"/>
                  </a:cubicBezTo>
                  <a:cubicBezTo>
                    <a:pt x="1926" y="13338"/>
                    <a:pt x="1973" y="13355"/>
                    <a:pt x="2023" y="13371"/>
                  </a:cubicBezTo>
                  <a:cubicBezTo>
                    <a:pt x="2104" y="13402"/>
                    <a:pt x="2196" y="13410"/>
                    <a:pt x="2278" y="13416"/>
                  </a:cubicBezTo>
                  <a:cubicBezTo>
                    <a:pt x="2334" y="13419"/>
                    <a:pt x="2387" y="13423"/>
                    <a:pt x="2443" y="13423"/>
                  </a:cubicBezTo>
                  <a:cubicBezTo>
                    <a:pt x="2463" y="13423"/>
                    <a:pt x="2482" y="13423"/>
                    <a:pt x="2501" y="13420"/>
                  </a:cubicBezTo>
                  <a:cubicBezTo>
                    <a:pt x="2569" y="13417"/>
                    <a:pt x="2634" y="13412"/>
                    <a:pt x="2702" y="13405"/>
                  </a:cubicBezTo>
                  <a:lnTo>
                    <a:pt x="2803" y="13396"/>
                  </a:lnTo>
                  <a:lnTo>
                    <a:pt x="2887" y="13391"/>
                  </a:lnTo>
                  <a:lnTo>
                    <a:pt x="2966" y="13385"/>
                  </a:lnTo>
                  <a:lnTo>
                    <a:pt x="3074" y="13381"/>
                  </a:lnTo>
                  <a:lnTo>
                    <a:pt x="3203" y="13369"/>
                  </a:lnTo>
                  <a:cubicBezTo>
                    <a:pt x="3257" y="13366"/>
                    <a:pt x="3308" y="13361"/>
                    <a:pt x="3362" y="13359"/>
                  </a:cubicBezTo>
                  <a:lnTo>
                    <a:pt x="3397" y="13356"/>
                  </a:lnTo>
                  <a:cubicBezTo>
                    <a:pt x="3451" y="13356"/>
                    <a:pt x="3508" y="13362"/>
                    <a:pt x="3565" y="13369"/>
                  </a:cubicBezTo>
                  <a:cubicBezTo>
                    <a:pt x="3624" y="13381"/>
                    <a:pt x="3674" y="13389"/>
                    <a:pt x="3724" y="13399"/>
                  </a:cubicBezTo>
                  <a:lnTo>
                    <a:pt x="3823" y="13419"/>
                  </a:lnTo>
                  <a:cubicBezTo>
                    <a:pt x="3909" y="13437"/>
                    <a:pt x="3995" y="13460"/>
                    <a:pt x="4080" y="13484"/>
                  </a:cubicBezTo>
                  <a:cubicBezTo>
                    <a:pt x="4260" y="13539"/>
                    <a:pt x="4448" y="13596"/>
                    <a:pt x="4626" y="13673"/>
                  </a:cubicBezTo>
                  <a:cubicBezTo>
                    <a:pt x="4752" y="13732"/>
                    <a:pt x="4868" y="13803"/>
                    <a:pt x="5009" y="13888"/>
                  </a:cubicBezTo>
                  <a:cubicBezTo>
                    <a:pt x="5114" y="13955"/>
                    <a:pt x="5257" y="14047"/>
                    <a:pt x="5392" y="14155"/>
                  </a:cubicBezTo>
                  <a:cubicBezTo>
                    <a:pt x="5450" y="14203"/>
                    <a:pt x="5507" y="14250"/>
                    <a:pt x="5560" y="14300"/>
                  </a:cubicBezTo>
                  <a:lnTo>
                    <a:pt x="5653" y="14388"/>
                  </a:lnTo>
                  <a:cubicBezTo>
                    <a:pt x="5692" y="14426"/>
                    <a:pt x="5734" y="14463"/>
                    <a:pt x="5775" y="14503"/>
                  </a:cubicBezTo>
                  <a:lnTo>
                    <a:pt x="5948" y="14657"/>
                  </a:lnTo>
                  <a:lnTo>
                    <a:pt x="5968" y="14674"/>
                  </a:lnTo>
                  <a:lnTo>
                    <a:pt x="6163" y="14850"/>
                  </a:lnTo>
                  <a:lnTo>
                    <a:pt x="6195" y="14880"/>
                  </a:lnTo>
                  <a:lnTo>
                    <a:pt x="6229" y="14910"/>
                  </a:lnTo>
                  <a:cubicBezTo>
                    <a:pt x="6348" y="15019"/>
                    <a:pt x="6465" y="15127"/>
                    <a:pt x="6590" y="15232"/>
                  </a:cubicBezTo>
                  <a:cubicBezTo>
                    <a:pt x="6657" y="15288"/>
                    <a:pt x="6724" y="15345"/>
                    <a:pt x="6790" y="15403"/>
                  </a:cubicBezTo>
                  <a:cubicBezTo>
                    <a:pt x="6884" y="15483"/>
                    <a:pt x="6969" y="15555"/>
                    <a:pt x="7054" y="15626"/>
                  </a:cubicBezTo>
                  <a:cubicBezTo>
                    <a:pt x="7057" y="15626"/>
                    <a:pt x="7068" y="15636"/>
                    <a:pt x="7071" y="15636"/>
                  </a:cubicBezTo>
                  <a:lnTo>
                    <a:pt x="7073" y="15636"/>
                  </a:lnTo>
                  <a:cubicBezTo>
                    <a:pt x="7074" y="15636"/>
                    <a:pt x="7085" y="15640"/>
                    <a:pt x="7087" y="15640"/>
                  </a:cubicBezTo>
                  <a:lnTo>
                    <a:pt x="7220" y="15759"/>
                  </a:lnTo>
                  <a:lnTo>
                    <a:pt x="7321" y="15842"/>
                  </a:lnTo>
                  <a:cubicBezTo>
                    <a:pt x="7373" y="15886"/>
                    <a:pt x="7426" y="15930"/>
                    <a:pt x="7480" y="15972"/>
                  </a:cubicBezTo>
                  <a:cubicBezTo>
                    <a:pt x="7542" y="16026"/>
                    <a:pt x="7606" y="16077"/>
                    <a:pt x="7670" y="16127"/>
                  </a:cubicBezTo>
                  <a:lnTo>
                    <a:pt x="7816" y="16249"/>
                  </a:lnTo>
                  <a:cubicBezTo>
                    <a:pt x="7890" y="16311"/>
                    <a:pt x="7955" y="16368"/>
                    <a:pt x="8021" y="16420"/>
                  </a:cubicBezTo>
                  <a:lnTo>
                    <a:pt x="8189" y="16559"/>
                  </a:lnTo>
                  <a:lnTo>
                    <a:pt x="8213" y="16575"/>
                  </a:lnTo>
                  <a:cubicBezTo>
                    <a:pt x="8335" y="16680"/>
                    <a:pt x="8454" y="16773"/>
                    <a:pt x="8572" y="16870"/>
                  </a:cubicBezTo>
                  <a:lnTo>
                    <a:pt x="8769" y="17027"/>
                  </a:lnTo>
                  <a:cubicBezTo>
                    <a:pt x="8924" y="17156"/>
                    <a:pt x="9131" y="17325"/>
                    <a:pt x="9351" y="17483"/>
                  </a:cubicBezTo>
                  <a:cubicBezTo>
                    <a:pt x="9402" y="17520"/>
                    <a:pt x="9454" y="17555"/>
                    <a:pt x="9505" y="17593"/>
                  </a:cubicBezTo>
                  <a:cubicBezTo>
                    <a:pt x="9522" y="17589"/>
                    <a:pt x="9541" y="17588"/>
                    <a:pt x="9558" y="17588"/>
                  </a:cubicBezTo>
                  <a:cubicBezTo>
                    <a:pt x="9586" y="17588"/>
                    <a:pt x="9614" y="17593"/>
                    <a:pt x="9640" y="17602"/>
                  </a:cubicBezTo>
                  <a:cubicBezTo>
                    <a:pt x="9724" y="17632"/>
                    <a:pt x="9787" y="17710"/>
                    <a:pt x="9799" y="17795"/>
                  </a:cubicBezTo>
                  <a:cubicBezTo>
                    <a:pt x="9860" y="17834"/>
                    <a:pt x="9922" y="17874"/>
                    <a:pt x="9987" y="17917"/>
                  </a:cubicBezTo>
                  <a:cubicBezTo>
                    <a:pt x="10138" y="18016"/>
                    <a:pt x="10294" y="18112"/>
                    <a:pt x="10448" y="18208"/>
                  </a:cubicBezTo>
                  <a:lnTo>
                    <a:pt x="10504" y="18242"/>
                  </a:lnTo>
                  <a:lnTo>
                    <a:pt x="10603" y="18303"/>
                  </a:lnTo>
                  <a:cubicBezTo>
                    <a:pt x="10707" y="18368"/>
                    <a:pt x="10816" y="18433"/>
                    <a:pt x="10922" y="18495"/>
                  </a:cubicBezTo>
                  <a:cubicBezTo>
                    <a:pt x="10966" y="18520"/>
                    <a:pt x="11009" y="18547"/>
                    <a:pt x="11051" y="18572"/>
                  </a:cubicBezTo>
                  <a:lnTo>
                    <a:pt x="11075" y="18588"/>
                  </a:lnTo>
                  <a:lnTo>
                    <a:pt x="11104" y="18605"/>
                  </a:lnTo>
                  <a:cubicBezTo>
                    <a:pt x="11152" y="18636"/>
                    <a:pt x="11202" y="18664"/>
                    <a:pt x="11251" y="18693"/>
                  </a:cubicBezTo>
                  <a:cubicBezTo>
                    <a:pt x="11585" y="18881"/>
                    <a:pt x="11926" y="19057"/>
                    <a:pt x="12265" y="19226"/>
                  </a:cubicBezTo>
                  <a:cubicBezTo>
                    <a:pt x="12334" y="19253"/>
                    <a:pt x="12399" y="19277"/>
                    <a:pt x="12465" y="19303"/>
                  </a:cubicBezTo>
                  <a:lnTo>
                    <a:pt x="12501" y="19317"/>
                  </a:lnTo>
                  <a:cubicBezTo>
                    <a:pt x="12572" y="19342"/>
                    <a:pt x="12641" y="19371"/>
                    <a:pt x="12714" y="19402"/>
                  </a:cubicBezTo>
                  <a:lnTo>
                    <a:pt x="12860" y="19461"/>
                  </a:lnTo>
                  <a:cubicBezTo>
                    <a:pt x="13104" y="19561"/>
                    <a:pt x="13349" y="19657"/>
                    <a:pt x="13597" y="19747"/>
                  </a:cubicBezTo>
                  <a:cubicBezTo>
                    <a:pt x="13804" y="19822"/>
                    <a:pt x="14014" y="19888"/>
                    <a:pt x="14223" y="19956"/>
                  </a:cubicBezTo>
                  <a:lnTo>
                    <a:pt x="14338" y="19993"/>
                  </a:lnTo>
                  <a:lnTo>
                    <a:pt x="14526" y="20054"/>
                  </a:lnTo>
                  <a:cubicBezTo>
                    <a:pt x="14691" y="20108"/>
                    <a:pt x="14860" y="20165"/>
                    <a:pt x="15030" y="20210"/>
                  </a:cubicBezTo>
                  <a:lnTo>
                    <a:pt x="15010" y="20200"/>
                  </a:lnTo>
                  <a:lnTo>
                    <a:pt x="15010" y="20200"/>
                  </a:lnTo>
                  <a:cubicBezTo>
                    <a:pt x="15199" y="20242"/>
                    <a:pt x="15385" y="20286"/>
                    <a:pt x="15572" y="20332"/>
                  </a:cubicBezTo>
                  <a:lnTo>
                    <a:pt x="15887" y="20406"/>
                  </a:lnTo>
                  <a:lnTo>
                    <a:pt x="15944" y="20417"/>
                  </a:lnTo>
                  <a:lnTo>
                    <a:pt x="16036" y="20434"/>
                  </a:lnTo>
                  <a:cubicBezTo>
                    <a:pt x="16131" y="20454"/>
                    <a:pt x="16224" y="20473"/>
                    <a:pt x="16321" y="20488"/>
                  </a:cubicBezTo>
                  <a:cubicBezTo>
                    <a:pt x="16441" y="20508"/>
                    <a:pt x="16561" y="20525"/>
                    <a:pt x="16681" y="20539"/>
                  </a:cubicBezTo>
                  <a:lnTo>
                    <a:pt x="16875" y="20562"/>
                  </a:lnTo>
                  <a:lnTo>
                    <a:pt x="17071" y="20586"/>
                  </a:lnTo>
                  <a:lnTo>
                    <a:pt x="17196" y="20603"/>
                  </a:lnTo>
                  <a:cubicBezTo>
                    <a:pt x="17287" y="20616"/>
                    <a:pt x="17378" y="20629"/>
                    <a:pt x="17468" y="20637"/>
                  </a:cubicBezTo>
                  <a:cubicBezTo>
                    <a:pt x="17675" y="20654"/>
                    <a:pt x="17883" y="20669"/>
                    <a:pt x="18090" y="20683"/>
                  </a:cubicBezTo>
                  <a:lnTo>
                    <a:pt x="18206" y="20693"/>
                  </a:lnTo>
                  <a:cubicBezTo>
                    <a:pt x="18267" y="20695"/>
                    <a:pt x="18329" y="20701"/>
                    <a:pt x="18390" y="20704"/>
                  </a:cubicBezTo>
                  <a:cubicBezTo>
                    <a:pt x="18484" y="20700"/>
                    <a:pt x="18578" y="20690"/>
                    <a:pt x="18674" y="20683"/>
                  </a:cubicBezTo>
                  <a:cubicBezTo>
                    <a:pt x="18749" y="20678"/>
                    <a:pt x="18826" y="20666"/>
                    <a:pt x="18902" y="20654"/>
                  </a:cubicBezTo>
                  <a:lnTo>
                    <a:pt x="18953" y="20647"/>
                  </a:lnTo>
                  <a:lnTo>
                    <a:pt x="19014" y="20653"/>
                  </a:lnTo>
                  <a:cubicBezTo>
                    <a:pt x="19111" y="20664"/>
                    <a:pt x="19200" y="20671"/>
                    <a:pt x="19284" y="20676"/>
                  </a:cubicBezTo>
                  <a:lnTo>
                    <a:pt x="19378" y="20667"/>
                  </a:lnTo>
                  <a:cubicBezTo>
                    <a:pt x="19437" y="20661"/>
                    <a:pt x="19497" y="20659"/>
                    <a:pt x="19558" y="20654"/>
                  </a:cubicBezTo>
                  <a:cubicBezTo>
                    <a:pt x="19660" y="20650"/>
                    <a:pt x="19761" y="20644"/>
                    <a:pt x="19863" y="20629"/>
                  </a:cubicBezTo>
                  <a:cubicBezTo>
                    <a:pt x="19873" y="20626"/>
                    <a:pt x="19883" y="20626"/>
                    <a:pt x="19891" y="20626"/>
                  </a:cubicBezTo>
                  <a:cubicBezTo>
                    <a:pt x="19919" y="20626"/>
                    <a:pt x="19945" y="20632"/>
                    <a:pt x="19972" y="20643"/>
                  </a:cubicBezTo>
                  <a:cubicBezTo>
                    <a:pt x="20003" y="20637"/>
                    <a:pt x="20033" y="20629"/>
                    <a:pt x="20066" y="20617"/>
                  </a:cubicBezTo>
                  <a:cubicBezTo>
                    <a:pt x="20109" y="20605"/>
                    <a:pt x="20142" y="20552"/>
                    <a:pt x="20149" y="20511"/>
                  </a:cubicBezTo>
                  <a:lnTo>
                    <a:pt x="20165" y="20477"/>
                  </a:lnTo>
                  <a:cubicBezTo>
                    <a:pt x="20182" y="20440"/>
                    <a:pt x="20199" y="20405"/>
                    <a:pt x="20217" y="20368"/>
                  </a:cubicBezTo>
                  <a:lnTo>
                    <a:pt x="20267" y="20286"/>
                  </a:lnTo>
                  <a:lnTo>
                    <a:pt x="20298" y="20234"/>
                  </a:lnTo>
                  <a:cubicBezTo>
                    <a:pt x="20322" y="20191"/>
                    <a:pt x="20349" y="20148"/>
                    <a:pt x="20379" y="20108"/>
                  </a:cubicBezTo>
                  <a:cubicBezTo>
                    <a:pt x="20412" y="20078"/>
                    <a:pt x="20447" y="20050"/>
                    <a:pt x="20483" y="20026"/>
                  </a:cubicBezTo>
                  <a:lnTo>
                    <a:pt x="20556" y="19983"/>
                  </a:lnTo>
                  <a:lnTo>
                    <a:pt x="20614" y="19951"/>
                  </a:lnTo>
                  <a:cubicBezTo>
                    <a:pt x="20648" y="19928"/>
                    <a:pt x="20683" y="19907"/>
                    <a:pt x="20717" y="19881"/>
                  </a:cubicBezTo>
                  <a:lnTo>
                    <a:pt x="20799" y="19823"/>
                  </a:lnTo>
                  <a:cubicBezTo>
                    <a:pt x="20854" y="19792"/>
                    <a:pt x="20909" y="19765"/>
                    <a:pt x="20966" y="19745"/>
                  </a:cubicBezTo>
                  <a:cubicBezTo>
                    <a:pt x="21005" y="19732"/>
                    <a:pt x="21046" y="19724"/>
                    <a:pt x="21087" y="19718"/>
                  </a:cubicBezTo>
                  <a:cubicBezTo>
                    <a:pt x="21121" y="19718"/>
                    <a:pt x="21153" y="19721"/>
                    <a:pt x="21188" y="19724"/>
                  </a:cubicBezTo>
                  <a:lnTo>
                    <a:pt x="21224" y="19747"/>
                  </a:lnTo>
                  <a:cubicBezTo>
                    <a:pt x="21239" y="19758"/>
                    <a:pt x="21253" y="19766"/>
                    <a:pt x="21270" y="19778"/>
                  </a:cubicBezTo>
                  <a:cubicBezTo>
                    <a:pt x="21317" y="19803"/>
                    <a:pt x="21359" y="19825"/>
                    <a:pt x="21414" y="19830"/>
                  </a:cubicBezTo>
                  <a:cubicBezTo>
                    <a:pt x="21491" y="19830"/>
                    <a:pt x="21529" y="19820"/>
                    <a:pt x="21589" y="19799"/>
                  </a:cubicBezTo>
                  <a:cubicBezTo>
                    <a:pt x="21614" y="19789"/>
                    <a:pt x="21640" y="19779"/>
                    <a:pt x="21664" y="19766"/>
                  </a:cubicBezTo>
                  <a:lnTo>
                    <a:pt x="21725" y="19738"/>
                  </a:lnTo>
                  <a:cubicBezTo>
                    <a:pt x="21775" y="19714"/>
                    <a:pt x="21827" y="19694"/>
                    <a:pt x="21881" y="19676"/>
                  </a:cubicBezTo>
                  <a:lnTo>
                    <a:pt x="21890" y="19673"/>
                  </a:lnTo>
                  <a:cubicBezTo>
                    <a:pt x="21909" y="19657"/>
                    <a:pt x="21931" y="19643"/>
                    <a:pt x="21952" y="19632"/>
                  </a:cubicBezTo>
                  <a:cubicBezTo>
                    <a:pt x="21997" y="19609"/>
                    <a:pt x="22043" y="19588"/>
                    <a:pt x="22092" y="19572"/>
                  </a:cubicBezTo>
                  <a:cubicBezTo>
                    <a:pt x="22129" y="19559"/>
                    <a:pt x="22170" y="19552"/>
                    <a:pt x="22210" y="19548"/>
                  </a:cubicBezTo>
                  <a:cubicBezTo>
                    <a:pt x="22224" y="19534"/>
                    <a:pt x="22237" y="19518"/>
                    <a:pt x="22246" y="19503"/>
                  </a:cubicBezTo>
                  <a:cubicBezTo>
                    <a:pt x="22312" y="19515"/>
                    <a:pt x="22379" y="19530"/>
                    <a:pt x="22449" y="19548"/>
                  </a:cubicBezTo>
                  <a:cubicBezTo>
                    <a:pt x="22563" y="19589"/>
                    <a:pt x="22671" y="19639"/>
                    <a:pt x="22768" y="19697"/>
                  </a:cubicBezTo>
                  <a:cubicBezTo>
                    <a:pt x="22833" y="19749"/>
                    <a:pt x="22888" y="19795"/>
                    <a:pt x="22932" y="19843"/>
                  </a:cubicBezTo>
                  <a:cubicBezTo>
                    <a:pt x="22961" y="19877"/>
                    <a:pt x="22988" y="19914"/>
                    <a:pt x="23010" y="19952"/>
                  </a:cubicBezTo>
                  <a:cubicBezTo>
                    <a:pt x="23022" y="19979"/>
                    <a:pt x="23030" y="20008"/>
                    <a:pt x="23039" y="20037"/>
                  </a:cubicBezTo>
                  <a:lnTo>
                    <a:pt x="23061" y="20114"/>
                  </a:lnTo>
                  <a:lnTo>
                    <a:pt x="23088" y="20193"/>
                  </a:lnTo>
                  <a:lnTo>
                    <a:pt x="23101" y="20227"/>
                  </a:lnTo>
                  <a:cubicBezTo>
                    <a:pt x="23102" y="20232"/>
                    <a:pt x="23104" y="20234"/>
                    <a:pt x="23104" y="20239"/>
                  </a:cubicBezTo>
                  <a:cubicBezTo>
                    <a:pt x="23149" y="20307"/>
                    <a:pt x="23193" y="20378"/>
                    <a:pt x="23236" y="20449"/>
                  </a:cubicBezTo>
                  <a:cubicBezTo>
                    <a:pt x="23251" y="20476"/>
                    <a:pt x="23267" y="20503"/>
                    <a:pt x="23284" y="20531"/>
                  </a:cubicBezTo>
                  <a:cubicBezTo>
                    <a:pt x="23329" y="20554"/>
                    <a:pt x="23379" y="20561"/>
                    <a:pt x="23419" y="20561"/>
                  </a:cubicBezTo>
                  <a:cubicBezTo>
                    <a:pt x="23484" y="20561"/>
                    <a:pt x="23542" y="20534"/>
                    <a:pt x="23590" y="20498"/>
                  </a:cubicBezTo>
                  <a:cubicBezTo>
                    <a:pt x="23627" y="20447"/>
                    <a:pt x="23667" y="20406"/>
                    <a:pt x="23705" y="20373"/>
                  </a:cubicBezTo>
                  <a:cubicBezTo>
                    <a:pt x="23752" y="20334"/>
                    <a:pt x="23795" y="20307"/>
                    <a:pt x="23841" y="20290"/>
                  </a:cubicBezTo>
                  <a:cubicBezTo>
                    <a:pt x="23881" y="20274"/>
                    <a:pt x="23924" y="20267"/>
                    <a:pt x="23962" y="20267"/>
                  </a:cubicBezTo>
                  <a:cubicBezTo>
                    <a:pt x="23993" y="20267"/>
                    <a:pt x="24023" y="20271"/>
                    <a:pt x="24053" y="20283"/>
                  </a:cubicBezTo>
                  <a:cubicBezTo>
                    <a:pt x="24100" y="20298"/>
                    <a:pt x="24146" y="20314"/>
                    <a:pt x="24189" y="20339"/>
                  </a:cubicBezTo>
                  <a:cubicBezTo>
                    <a:pt x="24199" y="20342"/>
                    <a:pt x="24206" y="20348"/>
                    <a:pt x="24214" y="20352"/>
                  </a:cubicBezTo>
                  <a:cubicBezTo>
                    <a:pt x="24253" y="20368"/>
                    <a:pt x="24291" y="20385"/>
                    <a:pt x="24328" y="20405"/>
                  </a:cubicBezTo>
                  <a:cubicBezTo>
                    <a:pt x="24344" y="20417"/>
                    <a:pt x="24362" y="20432"/>
                    <a:pt x="24376" y="20446"/>
                  </a:cubicBezTo>
                  <a:cubicBezTo>
                    <a:pt x="24400" y="20476"/>
                    <a:pt x="24422" y="20508"/>
                    <a:pt x="24441" y="20544"/>
                  </a:cubicBezTo>
                  <a:lnTo>
                    <a:pt x="24451" y="20568"/>
                  </a:lnTo>
                  <a:cubicBezTo>
                    <a:pt x="24473" y="20615"/>
                    <a:pt x="24494" y="20661"/>
                    <a:pt x="24521" y="20704"/>
                  </a:cubicBezTo>
                  <a:cubicBezTo>
                    <a:pt x="24548" y="20752"/>
                    <a:pt x="24600" y="20793"/>
                    <a:pt x="24657" y="20816"/>
                  </a:cubicBezTo>
                  <a:cubicBezTo>
                    <a:pt x="24681" y="20806"/>
                    <a:pt x="24702" y="20796"/>
                    <a:pt x="24725" y="20792"/>
                  </a:cubicBezTo>
                  <a:cubicBezTo>
                    <a:pt x="24756" y="20786"/>
                    <a:pt x="24790" y="20781"/>
                    <a:pt x="24823" y="20779"/>
                  </a:cubicBezTo>
                  <a:lnTo>
                    <a:pt x="24847" y="20778"/>
                  </a:lnTo>
                  <a:cubicBezTo>
                    <a:pt x="24915" y="20778"/>
                    <a:pt x="24975" y="20800"/>
                    <a:pt x="25026" y="20822"/>
                  </a:cubicBezTo>
                  <a:cubicBezTo>
                    <a:pt x="25078" y="20844"/>
                    <a:pt x="25121" y="20881"/>
                    <a:pt x="25156" y="20924"/>
                  </a:cubicBezTo>
                  <a:cubicBezTo>
                    <a:pt x="25182" y="20937"/>
                    <a:pt x="25209" y="20949"/>
                    <a:pt x="25236" y="20964"/>
                  </a:cubicBezTo>
                  <a:cubicBezTo>
                    <a:pt x="25241" y="21000"/>
                    <a:pt x="25244" y="21033"/>
                    <a:pt x="25246" y="21064"/>
                  </a:cubicBezTo>
                  <a:cubicBezTo>
                    <a:pt x="25246" y="21066"/>
                    <a:pt x="25249" y="21066"/>
                    <a:pt x="25249" y="21069"/>
                  </a:cubicBezTo>
                  <a:cubicBezTo>
                    <a:pt x="25258" y="21087"/>
                    <a:pt x="25267" y="21108"/>
                    <a:pt x="25278" y="21128"/>
                  </a:cubicBezTo>
                  <a:lnTo>
                    <a:pt x="25292" y="21158"/>
                  </a:lnTo>
                  <a:cubicBezTo>
                    <a:pt x="25308" y="21191"/>
                    <a:pt x="25322" y="21225"/>
                    <a:pt x="25329" y="21256"/>
                  </a:cubicBezTo>
                  <a:cubicBezTo>
                    <a:pt x="25342" y="21305"/>
                    <a:pt x="25349" y="21355"/>
                    <a:pt x="25351" y="21403"/>
                  </a:cubicBezTo>
                  <a:cubicBezTo>
                    <a:pt x="25352" y="21451"/>
                    <a:pt x="25349" y="21501"/>
                    <a:pt x="25344" y="21558"/>
                  </a:cubicBezTo>
                  <a:cubicBezTo>
                    <a:pt x="25336" y="21623"/>
                    <a:pt x="25329" y="21688"/>
                    <a:pt x="25310" y="21751"/>
                  </a:cubicBezTo>
                  <a:lnTo>
                    <a:pt x="25278" y="21846"/>
                  </a:lnTo>
                  <a:lnTo>
                    <a:pt x="25271" y="21866"/>
                  </a:lnTo>
                  <a:lnTo>
                    <a:pt x="25260" y="21935"/>
                  </a:lnTo>
                  <a:lnTo>
                    <a:pt x="25249" y="22029"/>
                  </a:lnTo>
                  <a:cubicBezTo>
                    <a:pt x="25239" y="22107"/>
                    <a:pt x="25229" y="22183"/>
                    <a:pt x="25210" y="22260"/>
                  </a:cubicBezTo>
                  <a:cubicBezTo>
                    <a:pt x="25188" y="22328"/>
                    <a:pt x="25159" y="22395"/>
                    <a:pt x="25129" y="22460"/>
                  </a:cubicBezTo>
                  <a:cubicBezTo>
                    <a:pt x="25124" y="22473"/>
                    <a:pt x="25118" y="22487"/>
                    <a:pt x="25111" y="22498"/>
                  </a:cubicBezTo>
                  <a:cubicBezTo>
                    <a:pt x="25104" y="22532"/>
                    <a:pt x="25095" y="22565"/>
                    <a:pt x="25087" y="22596"/>
                  </a:cubicBezTo>
                  <a:cubicBezTo>
                    <a:pt x="25071" y="22644"/>
                    <a:pt x="25047" y="22690"/>
                    <a:pt x="25026" y="22735"/>
                  </a:cubicBezTo>
                  <a:cubicBezTo>
                    <a:pt x="24966" y="22856"/>
                    <a:pt x="24901" y="22959"/>
                    <a:pt x="24813" y="23061"/>
                  </a:cubicBezTo>
                  <a:cubicBezTo>
                    <a:pt x="24773" y="23108"/>
                    <a:pt x="24732" y="23156"/>
                    <a:pt x="24683" y="23199"/>
                  </a:cubicBezTo>
                  <a:lnTo>
                    <a:pt x="24544" y="23324"/>
                  </a:lnTo>
                  <a:lnTo>
                    <a:pt x="24505" y="23359"/>
                  </a:lnTo>
                  <a:cubicBezTo>
                    <a:pt x="24433" y="23426"/>
                    <a:pt x="24358" y="23495"/>
                    <a:pt x="24280" y="23559"/>
                  </a:cubicBezTo>
                  <a:cubicBezTo>
                    <a:pt x="24251" y="23582"/>
                    <a:pt x="24224" y="23608"/>
                    <a:pt x="24199" y="23633"/>
                  </a:cubicBezTo>
                  <a:cubicBezTo>
                    <a:pt x="24158" y="23671"/>
                    <a:pt x="24117" y="23708"/>
                    <a:pt x="24071" y="23739"/>
                  </a:cubicBezTo>
                  <a:cubicBezTo>
                    <a:pt x="24029" y="23771"/>
                    <a:pt x="23976" y="23792"/>
                    <a:pt x="23927" y="23810"/>
                  </a:cubicBezTo>
                  <a:cubicBezTo>
                    <a:pt x="23912" y="23839"/>
                    <a:pt x="23904" y="23870"/>
                    <a:pt x="23902" y="23895"/>
                  </a:cubicBezTo>
                  <a:lnTo>
                    <a:pt x="23902" y="23915"/>
                  </a:lnTo>
                  <a:cubicBezTo>
                    <a:pt x="23919" y="23927"/>
                    <a:pt x="23934" y="23938"/>
                    <a:pt x="23948" y="23955"/>
                  </a:cubicBezTo>
                  <a:cubicBezTo>
                    <a:pt x="23983" y="23999"/>
                    <a:pt x="24023" y="24050"/>
                    <a:pt x="24043" y="24120"/>
                  </a:cubicBezTo>
                  <a:cubicBezTo>
                    <a:pt x="24067" y="24198"/>
                    <a:pt x="24073" y="24261"/>
                    <a:pt x="24060" y="24310"/>
                  </a:cubicBezTo>
                  <a:cubicBezTo>
                    <a:pt x="24064" y="24341"/>
                    <a:pt x="24064" y="24371"/>
                    <a:pt x="24058" y="24405"/>
                  </a:cubicBezTo>
                  <a:cubicBezTo>
                    <a:pt x="24060" y="24410"/>
                    <a:pt x="24060" y="24416"/>
                    <a:pt x="24060" y="24423"/>
                  </a:cubicBezTo>
                  <a:lnTo>
                    <a:pt x="24054" y="24454"/>
                  </a:lnTo>
                  <a:cubicBezTo>
                    <a:pt x="24050" y="24473"/>
                    <a:pt x="24043" y="24490"/>
                    <a:pt x="24036" y="24508"/>
                  </a:cubicBezTo>
                  <a:cubicBezTo>
                    <a:pt x="24014" y="24576"/>
                    <a:pt x="23988" y="24630"/>
                    <a:pt x="23948" y="24669"/>
                  </a:cubicBezTo>
                  <a:cubicBezTo>
                    <a:pt x="23905" y="24715"/>
                    <a:pt x="23856" y="24738"/>
                    <a:pt x="23809" y="24758"/>
                  </a:cubicBezTo>
                  <a:cubicBezTo>
                    <a:pt x="23775" y="24771"/>
                    <a:pt x="23734" y="24778"/>
                    <a:pt x="23697" y="24778"/>
                  </a:cubicBezTo>
                  <a:cubicBezTo>
                    <a:pt x="23685" y="24778"/>
                    <a:pt x="23675" y="24778"/>
                    <a:pt x="23646" y="24773"/>
                  </a:cubicBezTo>
                  <a:cubicBezTo>
                    <a:pt x="23612" y="24771"/>
                    <a:pt x="23576" y="24766"/>
                    <a:pt x="23542" y="24756"/>
                  </a:cubicBezTo>
                  <a:cubicBezTo>
                    <a:pt x="23514" y="24747"/>
                    <a:pt x="23487" y="24737"/>
                    <a:pt x="23447" y="24718"/>
                  </a:cubicBezTo>
                  <a:cubicBezTo>
                    <a:pt x="23423" y="24708"/>
                    <a:pt x="23400" y="24697"/>
                    <a:pt x="23380" y="24686"/>
                  </a:cubicBezTo>
                  <a:cubicBezTo>
                    <a:pt x="23331" y="24653"/>
                    <a:pt x="23287" y="24617"/>
                    <a:pt x="23244" y="24581"/>
                  </a:cubicBezTo>
                  <a:cubicBezTo>
                    <a:pt x="23220" y="24598"/>
                    <a:pt x="23199" y="24619"/>
                    <a:pt x="23175" y="24643"/>
                  </a:cubicBezTo>
                  <a:cubicBezTo>
                    <a:pt x="23163" y="24654"/>
                    <a:pt x="23152" y="24669"/>
                    <a:pt x="23144" y="24687"/>
                  </a:cubicBezTo>
                  <a:cubicBezTo>
                    <a:pt x="23163" y="24738"/>
                    <a:pt x="23168" y="24796"/>
                    <a:pt x="23163" y="24844"/>
                  </a:cubicBezTo>
                  <a:lnTo>
                    <a:pt x="23158" y="24908"/>
                  </a:lnTo>
                  <a:cubicBezTo>
                    <a:pt x="23153" y="24938"/>
                    <a:pt x="23152" y="24971"/>
                    <a:pt x="23152" y="25002"/>
                  </a:cubicBezTo>
                  <a:cubicBezTo>
                    <a:pt x="23158" y="25087"/>
                    <a:pt x="23161" y="25172"/>
                    <a:pt x="23163" y="25260"/>
                  </a:cubicBezTo>
                  <a:cubicBezTo>
                    <a:pt x="23165" y="25368"/>
                    <a:pt x="23153" y="25470"/>
                    <a:pt x="23144" y="25559"/>
                  </a:cubicBezTo>
                  <a:cubicBezTo>
                    <a:pt x="23122" y="25718"/>
                    <a:pt x="23100" y="25927"/>
                    <a:pt x="23102" y="26128"/>
                  </a:cubicBezTo>
                  <a:cubicBezTo>
                    <a:pt x="23104" y="26175"/>
                    <a:pt x="23108" y="26220"/>
                    <a:pt x="23114" y="26267"/>
                  </a:cubicBezTo>
                  <a:cubicBezTo>
                    <a:pt x="23117" y="26321"/>
                    <a:pt x="23122" y="26376"/>
                    <a:pt x="23125" y="26432"/>
                  </a:cubicBezTo>
                  <a:cubicBezTo>
                    <a:pt x="23128" y="26484"/>
                    <a:pt x="23128" y="26538"/>
                    <a:pt x="23125" y="26590"/>
                  </a:cubicBezTo>
                  <a:cubicBezTo>
                    <a:pt x="23128" y="26616"/>
                    <a:pt x="23128" y="26643"/>
                    <a:pt x="23128" y="26667"/>
                  </a:cubicBezTo>
                  <a:cubicBezTo>
                    <a:pt x="23125" y="26725"/>
                    <a:pt x="23124" y="26786"/>
                    <a:pt x="23122" y="26846"/>
                  </a:cubicBezTo>
                  <a:cubicBezTo>
                    <a:pt x="23132" y="26864"/>
                    <a:pt x="23138" y="26886"/>
                    <a:pt x="23142" y="26907"/>
                  </a:cubicBezTo>
                  <a:cubicBezTo>
                    <a:pt x="23146" y="26942"/>
                    <a:pt x="23145" y="26979"/>
                    <a:pt x="23131" y="27015"/>
                  </a:cubicBezTo>
                  <a:cubicBezTo>
                    <a:pt x="23124" y="27030"/>
                    <a:pt x="23118" y="27044"/>
                    <a:pt x="23108" y="27059"/>
                  </a:cubicBezTo>
                  <a:cubicBezTo>
                    <a:pt x="23102" y="27135"/>
                    <a:pt x="23095" y="27212"/>
                    <a:pt x="23083" y="27290"/>
                  </a:cubicBezTo>
                  <a:cubicBezTo>
                    <a:pt x="23057" y="27490"/>
                    <a:pt x="23029" y="27703"/>
                    <a:pt x="23023" y="27917"/>
                  </a:cubicBezTo>
                  <a:cubicBezTo>
                    <a:pt x="23017" y="28182"/>
                    <a:pt x="23039" y="28432"/>
                    <a:pt x="23090" y="28660"/>
                  </a:cubicBezTo>
                  <a:cubicBezTo>
                    <a:pt x="23117" y="28778"/>
                    <a:pt x="23153" y="28894"/>
                    <a:pt x="23192" y="29008"/>
                  </a:cubicBezTo>
                  <a:lnTo>
                    <a:pt x="23199" y="29034"/>
                  </a:lnTo>
                  <a:lnTo>
                    <a:pt x="23223" y="29104"/>
                  </a:lnTo>
                  <a:lnTo>
                    <a:pt x="23246" y="29172"/>
                  </a:lnTo>
                  <a:cubicBezTo>
                    <a:pt x="23273" y="29250"/>
                    <a:pt x="23319" y="29317"/>
                    <a:pt x="23379" y="29368"/>
                  </a:cubicBezTo>
                  <a:cubicBezTo>
                    <a:pt x="23419" y="29399"/>
                    <a:pt x="23471" y="29419"/>
                    <a:pt x="23527" y="29419"/>
                  </a:cubicBezTo>
                  <a:cubicBezTo>
                    <a:pt x="23583" y="29419"/>
                    <a:pt x="23639" y="29402"/>
                    <a:pt x="23681" y="29368"/>
                  </a:cubicBezTo>
                  <a:cubicBezTo>
                    <a:pt x="23775" y="29473"/>
                    <a:pt x="23877" y="29555"/>
                    <a:pt x="24010" y="29636"/>
                  </a:cubicBezTo>
                  <a:cubicBezTo>
                    <a:pt x="24066" y="29667"/>
                    <a:pt x="24121" y="29694"/>
                    <a:pt x="24179" y="29718"/>
                  </a:cubicBezTo>
                  <a:lnTo>
                    <a:pt x="24227" y="29742"/>
                  </a:lnTo>
                  <a:cubicBezTo>
                    <a:pt x="24292" y="29772"/>
                    <a:pt x="24356" y="29803"/>
                    <a:pt x="24419" y="29839"/>
                  </a:cubicBezTo>
                  <a:lnTo>
                    <a:pt x="24607" y="29952"/>
                  </a:lnTo>
                  <a:cubicBezTo>
                    <a:pt x="24711" y="30013"/>
                    <a:pt x="24812" y="30076"/>
                    <a:pt x="24917" y="30135"/>
                  </a:cubicBezTo>
                  <a:cubicBezTo>
                    <a:pt x="25083" y="30233"/>
                    <a:pt x="25239" y="30342"/>
                    <a:pt x="25386" y="30446"/>
                  </a:cubicBezTo>
                  <a:cubicBezTo>
                    <a:pt x="25454" y="30494"/>
                    <a:pt x="25521" y="30541"/>
                    <a:pt x="25589" y="30590"/>
                  </a:cubicBezTo>
                  <a:cubicBezTo>
                    <a:pt x="25656" y="30639"/>
                    <a:pt x="25721" y="30690"/>
                    <a:pt x="25790" y="30737"/>
                  </a:cubicBezTo>
                  <a:lnTo>
                    <a:pt x="25816" y="30754"/>
                  </a:lnTo>
                  <a:cubicBezTo>
                    <a:pt x="25888" y="30803"/>
                    <a:pt x="25962" y="30857"/>
                    <a:pt x="26030" y="30920"/>
                  </a:cubicBezTo>
                  <a:lnTo>
                    <a:pt x="26057" y="30945"/>
                  </a:lnTo>
                  <a:lnTo>
                    <a:pt x="26108" y="30999"/>
                  </a:lnTo>
                  <a:cubicBezTo>
                    <a:pt x="26149" y="31040"/>
                    <a:pt x="26196" y="31080"/>
                    <a:pt x="26263" y="31091"/>
                  </a:cubicBezTo>
                  <a:cubicBezTo>
                    <a:pt x="26273" y="31093"/>
                    <a:pt x="26281" y="31093"/>
                    <a:pt x="26292" y="31093"/>
                  </a:cubicBezTo>
                  <a:cubicBezTo>
                    <a:pt x="26349" y="31093"/>
                    <a:pt x="26397" y="31071"/>
                    <a:pt x="26441" y="31042"/>
                  </a:cubicBezTo>
                  <a:cubicBezTo>
                    <a:pt x="26450" y="31016"/>
                    <a:pt x="26464" y="30990"/>
                    <a:pt x="26483" y="30969"/>
                  </a:cubicBezTo>
                  <a:cubicBezTo>
                    <a:pt x="26521" y="30921"/>
                    <a:pt x="26578" y="30887"/>
                    <a:pt x="26633" y="30880"/>
                  </a:cubicBezTo>
                  <a:cubicBezTo>
                    <a:pt x="26656" y="30859"/>
                    <a:pt x="26681" y="30837"/>
                    <a:pt x="26705" y="30817"/>
                  </a:cubicBezTo>
                  <a:cubicBezTo>
                    <a:pt x="26771" y="30766"/>
                    <a:pt x="26839" y="30721"/>
                    <a:pt x="26908" y="30678"/>
                  </a:cubicBezTo>
                  <a:cubicBezTo>
                    <a:pt x="26980" y="30636"/>
                    <a:pt x="27061" y="30598"/>
                    <a:pt x="27165" y="30561"/>
                  </a:cubicBezTo>
                  <a:cubicBezTo>
                    <a:pt x="27241" y="30532"/>
                    <a:pt x="27314" y="30503"/>
                    <a:pt x="27388" y="30468"/>
                  </a:cubicBezTo>
                  <a:lnTo>
                    <a:pt x="27475" y="30432"/>
                  </a:lnTo>
                  <a:lnTo>
                    <a:pt x="27501" y="30420"/>
                  </a:lnTo>
                  <a:cubicBezTo>
                    <a:pt x="27697" y="30339"/>
                    <a:pt x="27898" y="30254"/>
                    <a:pt x="28102" y="30189"/>
                  </a:cubicBezTo>
                  <a:cubicBezTo>
                    <a:pt x="28118" y="30183"/>
                    <a:pt x="28136" y="30178"/>
                    <a:pt x="28152" y="30172"/>
                  </a:cubicBezTo>
                  <a:cubicBezTo>
                    <a:pt x="28173" y="30164"/>
                    <a:pt x="28193" y="30154"/>
                    <a:pt x="28214" y="30144"/>
                  </a:cubicBezTo>
                  <a:cubicBezTo>
                    <a:pt x="28329" y="30091"/>
                    <a:pt x="28444" y="30040"/>
                    <a:pt x="28563" y="29992"/>
                  </a:cubicBezTo>
                  <a:cubicBezTo>
                    <a:pt x="28613" y="29972"/>
                    <a:pt x="28664" y="29952"/>
                    <a:pt x="28717" y="29931"/>
                  </a:cubicBezTo>
                  <a:cubicBezTo>
                    <a:pt x="28775" y="29908"/>
                    <a:pt x="28833" y="29887"/>
                    <a:pt x="28891" y="29864"/>
                  </a:cubicBezTo>
                  <a:cubicBezTo>
                    <a:pt x="29016" y="29815"/>
                    <a:pt x="29136" y="29759"/>
                    <a:pt x="29257" y="29700"/>
                  </a:cubicBezTo>
                  <a:cubicBezTo>
                    <a:pt x="29371" y="29640"/>
                    <a:pt x="29484" y="29586"/>
                    <a:pt x="29600" y="29532"/>
                  </a:cubicBezTo>
                  <a:lnTo>
                    <a:pt x="29664" y="29503"/>
                  </a:lnTo>
                  <a:cubicBezTo>
                    <a:pt x="29761" y="29459"/>
                    <a:pt x="29856" y="29416"/>
                    <a:pt x="29951" y="29369"/>
                  </a:cubicBezTo>
                  <a:cubicBezTo>
                    <a:pt x="30101" y="29293"/>
                    <a:pt x="30251" y="29219"/>
                    <a:pt x="30405" y="29144"/>
                  </a:cubicBezTo>
                  <a:lnTo>
                    <a:pt x="30681" y="29009"/>
                  </a:lnTo>
                  <a:cubicBezTo>
                    <a:pt x="30727" y="28985"/>
                    <a:pt x="30771" y="28958"/>
                    <a:pt x="30816" y="28929"/>
                  </a:cubicBezTo>
                  <a:cubicBezTo>
                    <a:pt x="30854" y="28903"/>
                    <a:pt x="30894" y="28871"/>
                    <a:pt x="30938" y="28836"/>
                  </a:cubicBezTo>
                  <a:lnTo>
                    <a:pt x="30961" y="28817"/>
                  </a:lnTo>
                  <a:lnTo>
                    <a:pt x="31057" y="28747"/>
                  </a:lnTo>
                  <a:lnTo>
                    <a:pt x="31104" y="28711"/>
                  </a:lnTo>
                  <a:cubicBezTo>
                    <a:pt x="31142" y="28683"/>
                    <a:pt x="31178" y="28657"/>
                    <a:pt x="31214" y="28629"/>
                  </a:cubicBezTo>
                  <a:lnTo>
                    <a:pt x="31230" y="28617"/>
                  </a:lnTo>
                  <a:cubicBezTo>
                    <a:pt x="31232" y="28616"/>
                    <a:pt x="31234" y="28615"/>
                    <a:pt x="31237" y="28612"/>
                  </a:cubicBezTo>
                  <a:cubicBezTo>
                    <a:pt x="31312" y="28544"/>
                    <a:pt x="31379" y="28463"/>
                    <a:pt x="31441" y="28376"/>
                  </a:cubicBezTo>
                  <a:cubicBezTo>
                    <a:pt x="31458" y="28347"/>
                    <a:pt x="31473" y="28314"/>
                    <a:pt x="31485" y="28283"/>
                  </a:cubicBezTo>
                  <a:cubicBezTo>
                    <a:pt x="31498" y="28239"/>
                    <a:pt x="31507" y="28193"/>
                    <a:pt x="31515" y="28151"/>
                  </a:cubicBezTo>
                  <a:lnTo>
                    <a:pt x="31528" y="28090"/>
                  </a:lnTo>
                  <a:cubicBezTo>
                    <a:pt x="31536" y="28050"/>
                    <a:pt x="31544" y="28009"/>
                    <a:pt x="31549" y="27971"/>
                  </a:cubicBezTo>
                  <a:cubicBezTo>
                    <a:pt x="31555" y="27938"/>
                    <a:pt x="31558" y="27905"/>
                    <a:pt x="31561" y="27873"/>
                  </a:cubicBezTo>
                  <a:lnTo>
                    <a:pt x="31561" y="27867"/>
                  </a:lnTo>
                  <a:lnTo>
                    <a:pt x="31558" y="27866"/>
                  </a:lnTo>
                  <a:lnTo>
                    <a:pt x="31561" y="27837"/>
                  </a:lnTo>
                  <a:lnTo>
                    <a:pt x="31565" y="27772"/>
                  </a:lnTo>
                  <a:lnTo>
                    <a:pt x="31578" y="27664"/>
                  </a:lnTo>
                  <a:cubicBezTo>
                    <a:pt x="31582" y="27637"/>
                    <a:pt x="31585" y="27610"/>
                    <a:pt x="31586" y="27583"/>
                  </a:cubicBezTo>
                  <a:cubicBezTo>
                    <a:pt x="31586" y="27562"/>
                    <a:pt x="31586" y="27541"/>
                    <a:pt x="31585" y="27520"/>
                  </a:cubicBezTo>
                  <a:cubicBezTo>
                    <a:pt x="31585" y="27459"/>
                    <a:pt x="31590" y="27406"/>
                    <a:pt x="31612" y="27349"/>
                  </a:cubicBezTo>
                  <a:cubicBezTo>
                    <a:pt x="31615" y="27339"/>
                    <a:pt x="31620" y="27328"/>
                    <a:pt x="31627" y="27318"/>
                  </a:cubicBezTo>
                  <a:cubicBezTo>
                    <a:pt x="31622" y="27276"/>
                    <a:pt x="31615" y="27232"/>
                    <a:pt x="31610" y="27186"/>
                  </a:cubicBezTo>
                  <a:cubicBezTo>
                    <a:pt x="31555" y="27156"/>
                    <a:pt x="31521" y="27101"/>
                    <a:pt x="31521" y="27036"/>
                  </a:cubicBezTo>
                  <a:cubicBezTo>
                    <a:pt x="31521" y="27008"/>
                    <a:pt x="31529" y="26976"/>
                    <a:pt x="31546" y="26951"/>
                  </a:cubicBezTo>
                  <a:cubicBezTo>
                    <a:pt x="31541" y="26942"/>
                    <a:pt x="31535" y="26931"/>
                    <a:pt x="31534" y="26921"/>
                  </a:cubicBezTo>
                  <a:cubicBezTo>
                    <a:pt x="31508" y="26842"/>
                    <a:pt x="31514" y="26765"/>
                    <a:pt x="31519" y="26690"/>
                  </a:cubicBezTo>
                  <a:cubicBezTo>
                    <a:pt x="31521" y="26657"/>
                    <a:pt x="31525" y="26623"/>
                    <a:pt x="31528" y="26589"/>
                  </a:cubicBezTo>
                  <a:cubicBezTo>
                    <a:pt x="31512" y="26463"/>
                    <a:pt x="31501" y="26334"/>
                    <a:pt x="31504" y="26206"/>
                  </a:cubicBezTo>
                  <a:lnTo>
                    <a:pt x="31504" y="26134"/>
                  </a:lnTo>
                  <a:cubicBezTo>
                    <a:pt x="31501" y="26009"/>
                    <a:pt x="31498" y="25884"/>
                    <a:pt x="31493" y="25761"/>
                  </a:cubicBezTo>
                  <a:cubicBezTo>
                    <a:pt x="31487" y="25651"/>
                    <a:pt x="31483" y="25541"/>
                    <a:pt x="31483" y="25432"/>
                  </a:cubicBezTo>
                  <a:cubicBezTo>
                    <a:pt x="31484" y="25359"/>
                    <a:pt x="31485" y="25286"/>
                    <a:pt x="31490" y="25212"/>
                  </a:cubicBezTo>
                  <a:cubicBezTo>
                    <a:pt x="31491" y="25151"/>
                    <a:pt x="31494" y="25091"/>
                    <a:pt x="31494" y="25030"/>
                  </a:cubicBezTo>
                  <a:cubicBezTo>
                    <a:pt x="31497" y="24937"/>
                    <a:pt x="31501" y="24844"/>
                    <a:pt x="31505" y="24752"/>
                  </a:cubicBezTo>
                  <a:lnTo>
                    <a:pt x="31514" y="24593"/>
                  </a:lnTo>
                  <a:cubicBezTo>
                    <a:pt x="31521" y="24437"/>
                    <a:pt x="31532" y="24270"/>
                    <a:pt x="31565" y="24101"/>
                  </a:cubicBezTo>
                  <a:cubicBezTo>
                    <a:pt x="31568" y="23998"/>
                    <a:pt x="31569" y="23891"/>
                    <a:pt x="31576" y="23785"/>
                  </a:cubicBezTo>
                  <a:cubicBezTo>
                    <a:pt x="31583" y="23681"/>
                    <a:pt x="31596" y="23581"/>
                    <a:pt x="31607" y="23480"/>
                  </a:cubicBezTo>
                  <a:lnTo>
                    <a:pt x="31617" y="23409"/>
                  </a:lnTo>
                  <a:lnTo>
                    <a:pt x="31619" y="23398"/>
                  </a:lnTo>
                  <a:cubicBezTo>
                    <a:pt x="31586" y="23368"/>
                    <a:pt x="31541" y="23345"/>
                    <a:pt x="31494" y="23338"/>
                  </a:cubicBezTo>
                  <a:cubicBezTo>
                    <a:pt x="31484" y="23335"/>
                    <a:pt x="31471" y="23335"/>
                    <a:pt x="31461" y="23335"/>
                  </a:cubicBezTo>
                  <a:cubicBezTo>
                    <a:pt x="31413" y="23335"/>
                    <a:pt x="31366" y="23349"/>
                    <a:pt x="31321" y="23366"/>
                  </a:cubicBezTo>
                  <a:cubicBezTo>
                    <a:pt x="31273" y="23383"/>
                    <a:pt x="31224" y="23406"/>
                    <a:pt x="31180" y="23432"/>
                  </a:cubicBezTo>
                  <a:lnTo>
                    <a:pt x="31149" y="23449"/>
                  </a:lnTo>
                  <a:lnTo>
                    <a:pt x="31088" y="23481"/>
                  </a:lnTo>
                  <a:lnTo>
                    <a:pt x="30993" y="23530"/>
                  </a:lnTo>
                  <a:cubicBezTo>
                    <a:pt x="30894" y="23579"/>
                    <a:pt x="30796" y="23630"/>
                    <a:pt x="30697" y="23681"/>
                  </a:cubicBezTo>
                  <a:lnTo>
                    <a:pt x="30626" y="23718"/>
                  </a:lnTo>
                  <a:cubicBezTo>
                    <a:pt x="30610" y="23725"/>
                    <a:pt x="30596" y="23735"/>
                    <a:pt x="30582" y="23742"/>
                  </a:cubicBezTo>
                  <a:cubicBezTo>
                    <a:pt x="30525" y="23778"/>
                    <a:pt x="30466" y="23810"/>
                    <a:pt x="30413" y="23849"/>
                  </a:cubicBezTo>
                  <a:cubicBezTo>
                    <a:pt x="30393" y="23870"/>
                    <a:pt x="30373" y="23895"/>
                    <a:pt x="30359" y="23927"/>
                  </a:cubicBezTo>
                  <a:cubicBezTo>
                    <a:pt x="30349" y="23951"/>
                    <a:pt x="30342" y="23973"/>
                    <a:pt x="30341" y="23999"/>
                  </a:cubicBezTo>
                  <a:lnTo>
                    <a:pt x="30351" y="24015"/>
                  </a:lnTo>
                  <a:cubicBezTo>
                    <a:pt x="30376" y="24054"/>
                    <a:pt x="30393" y="24098"/>
                    <a:pt x="30406" y="24142"/>
                  </a:cubicBezTo>
                  <a:cubicBezTo>
                    <a:pt x="30419" y="24186"/>
                    <a:pt x="30430" y="24233"/>
                    <a:pt x="30427" y="24277"/>
                  </a:cubicBezTo>
                  <a:lnTo>
                    <a:pt x="30423" y="24277"/>
                  </a:lnTo>
                  <a:lnTo>
                    <a:pt x="30434" y="24307"/>
                  </a:lnTo>
                  <a:cubicBezTo>
                    <a:pt x="30441" y="24342"/>
                    <a:pt x="30450" y="24402"/>
                    <a:pt x="30436" y="24459"/>
                  </a:cubicBezTo>
                  <a:cubicBezTo>
                    <a:pt x="30437" y="24463"/>
                    <a:pt x="30437" y="24470"/>
                    <a:pt x="30437" y="24477"/>
                  </a:cubicBezTo>
                  <a:cubicBezTo>
                    <a:pt x="30436" y="24490"/>
                    <a:pt x="30434" y="24504"/>
                    <a:pt x="30433" y="24517"/>
                  </a:cubicBezTo>
                  <a:lnTo>
                    <a:pt x="30426" y="24544"/>
                  </a:lnTo>
                  <a:lnTo>
                    <a:pt x="30423" y="24541"/>
                  </a:lnTo>
                  <a:cubicBezTo>
                    <a:pt x="30406" y="24552"/>
                    <a:pt x="30386" y="24561"/>
                    <a:pt x="30369" y="24569"/>
                  </a:cubicBezTo>
                  <a:cubicBezTo>
                    <a:pt x="30336" y="24596"/>
                    <a:pt x="30298" y="24615"/>
                    <a:pt x="30263" y="24615"/>
                  </a:cubicBezTo>
                  <a:lnTo>
                    <a:pt x="30234" y="24623"/>
                  </a:lnTo>
                  <a:cubicBezTo>
                    <a:pt x="30178" y="24640"/>
                    <a:pt x="30115" y="24653"/>
                    <a:pt x="30054" y="24659"/>
                  </a:cubicBezTo>
                  <a:cubicBezTo>
                    <a:pt x="30037" y="24657"/>
                    <a:pt x="30017" y="24653"/>
                    <a:pt x="29997" y="24647"/>
                  </a:cubicBezTo>
                  <a:cubicBezTo>
                    <a:pt x="29958" y="24633"/>
                    <a:pt x="29918" y="24616"/>
                    <a:pt x="29881" y="24595"/>
                  </a:cubicBezTo>
                  <a:cubicBezTo>
                    <a:pt x="29858" y="24579"/>
                    <a:pt x="29837" y="24562"/>
                    <a:pt x="29819" y="24547"/>
                  </a:cubicBezTo>
                  <a:cubicBezTo>
                    <a:pt x="29806" y="24532"/>
                    <a:pt x="29796" y="24520"/>
                    <a:pt x="29785" y="24504"/>
                  </a:cubicBezTo>
                  <a:cubicBezTo>
                    <a:pt x="29738" y="24442"/>
                    <a:pt x="29663" y="24406"/>
                    <a:pt x="29586" y="24406"/>
                  </a:cubicBezTo>
                  <a:cubicBezTo>
                    <a:pt x="29554" y="24406"/>
                    <a:pt x="29522" y="24412"/>
                    <a:pt x="29494" y="24426"/>
                  </a:cubicBezTo>
                  <a:cubicBezTo>
                    <a:pt x="29433" y="24454"/>
                    <a:pt x="29397" y="24504"/>
                    <a:pt x="29359" y="24559"/>
                  </a:cubicBezTo>
                  <a:cubicBezTo>
                    <a:pt x="29334" y="24603"/>
                    <a:pt x="29305" y="24636"/>
                    <a:pt x="29277" y="24669"/>
                  </a:cubicBezTo>
                  <a:cubicBezTo>
                    <a:pt x="29224" y="24715"/>
                    <a:pt x="29163" y="24761"/>
                    <a:pt x="29088" y="24809"/>
                  </a:cubicBezTo>
                  <a:cubicBezTo>
                    <a:pt x="29032" y="24842"/>
                    <a:pt x="28966" y="24870"/>
                    <a:pt x="28891" y="24895"/>
                  </a:cubicBezTo>
                  <a:cubicBezTo>
                    <a:pt x="28866" y="24901"/>
                    <a:pt x="28844" y="24905"/>
                    <a:pt x="28819" y="24908"/>
                  </a:cubicBezTo>
                  <a:cubicBezTo>
                    <a:pt x="28796" y="24905"/>
                    <a:pt x="28771" y="24901"/>
                    <a:pt x="28745" y="24894"/>
                  </a:cubicBezTo>
                  <a:cubicBezTo>
                    <a:pt x="28718" y="24884"/>
                    <a:pt x="28691" y="24874"/>
                    <a:pt x="28667" y="24863"/>
                  </a:cubicBezTo>
                  <a:cubicBezTo>
                    <a:pt x="28643" y="24846"/>
                    <a:pt x="28619" y="24830"/>
                    <a:pt x="28596" y="24810"/>
                  </a:cubicBezTo>
                  <a:cubicBezTo>
                    <a:pt x="28585" y="24799"/>
                    <a:pt x="28575" y="24782"/>
                    <a:pt x="28565" y="24768"/>
                  </a:cubicBezTo>
                  <a:cubicBezTo>
                    <a:pt x="28555" y="24749"/>
                    <a:pt x="28546" y="24730"/>
                    <a:pt x="28539" y="24708"/>
                  </a:cubicBezTo>
                  <a:cubicBezTo>
                    <a:pt x="28535" y="24697"/>
                    <a:pt x="28534" y="24688"/>
                    <a:pt x="28534" y="24678"/>
                  </a:cubicBezTo>
                  <a:lnTo>
                    <a:pt x="28541" y="24646"/>
                  </a:lnTo>
                  <a:lnTo>
                    <a:pt x="28542" y="24623"/>
                  </a:lnTo>
                  <a:lnTo>
                    <a:pt x="28548" y="24612"/>
                  </a:lnTo>
                  <a:cubicBezTo>
                    <a:pt x="28541" y="24551"/>
                    <a:pt x="28558" y="24476"/>
                    <a:pt x="28593" y="24416"/>
                  </a:cubicBezTo>
                  <a:cubicBezTo>
                    <a:pt x="28619" y="24371"/>
                    <a:pt x="28654" y="24328"/>
                    <a:pt x="28697" y="24295"/>
                  </a:cubicBezTo>
                  <a:cubicBezTo>
                    <a:pt x="28717" y="24278"/>
                    <a:pt x="28735" y="24264"/>
                    <a:pt x="28756" y="24250"/>
                  </a:cubicBezTo>
                  <a:lnTo>
                    <a:pt x="28776" y="24239"/>
                  </a:lnTo>
                  <a:cubicBezTo>
                    <a:pt x="28780" y="24196"/>
                    <a:pt x="28773" y="24154"/>
                    <a:pt x="28755" y="24114"/>
                  </a:cubicBezTo>
                  <a:cubicBezTo>
                    <a:pt x="28711" y="24015"/>
                    <a:pt x="28620" y="23978"/>
                    <a:pt x="28539" y="23949"/>
                  </a:cubicBezTo>
                  <a:cubicBezTo>
                    <a:pt x="28505" y="23938"/>
                    <a:pt x="28471" y="23930"/>
                    <a:pt x="28437" y="23920"/>
                  </a:cubicBezTo>
                  <a:lnTo>
                    <a:pt x="28359" y="23895"/>
                  </a:lnTo>
                  <a:lnTo>
                    <a:pt x="28322" y="23886"/>
                  </a:lnTo>
                  <a:lnTo>
                    <a:pt x="28153" y="23837"/>
                  </a:lnTo>
                  <a:lnTo>
                    <a:pt x="28053" y="23808"/>
                  </a:lnTo>
                  <a:cubicBezTo>
                    <a:pt x="27969" y="23782"/>
                    <a:pt x="27888" y="23759"/>
                    <a:pt x="27806" y="23732"/>
                  </a:cubicBezTo>
                  <a:cubicBezTo>
                    <a:pt x="27674" y="23690"/>
                    <a:pt x="27549" y="23637"/>
                    <a:pt x="27430" y="23572"/>
                  </a:cubicBezTo>
                  <a:cubicBezTo>
                    <a:pt x="27314" y="23501"/>
                    <a:pt x="27179" y="23413"/>
                    <a:pt x="27060" y="23310"/>
                  </a:cubicBezTo>
                  <a:cubicBezTo>
                    <a:pt x="26995" y="23243"/>
                    <a:pt x="26939" y="23178"/>
                    <a:pt x="26890" y="23107"/>
                  </a:cubicBezTo>
                  <a:cubicBezTo>
                    <a:pt x="26870" y="23080"/>
                    <a:pt x="26851" y="23051"/>
                    <a:pt x="26832" y="23023"/>
                  </a:cubicBezTo>
                  <a:cubicBezTo>
                    <a:pt x="26832" y="23022"/>
                    <a:pt x="26827" y="23020"/>
                    <a:pt x="26826" y="23019"/>
                  </a:cubicBezTo>
                  <a:cubicBezTo>
                    <a:pt x="26719" y="22894"/>
                    <a:pt x="26617" y="22765"/>
                    <a:pt x="26518" y="22633"/>
                  </a:cubicBezTo>
                  <a:cubicBezTo>
                    <a:pt x="26483" y="22586"/>
                    <a:pt x="26441" y="22530"/>
                    <a:pt x="26412" y="22467"/>
                  </a:cubicBezTo>
                  <a:cubicBezTo>
                    <a:pt x="26380" y="22409"/>
                    <a:pt x="26358" y="22347"/>
                    <a:pt x="26331" y="22277"/>
                  </a:cubicBezTo>
                  <a:lnTo>
                    <a:pt x="26300" y="22182"/>
                  </a:lnTo>
                  <a:lnTo>
                    <a:pt x="26273" y="22101"/>
                  </a:lnTo>
                  <a:lnTo>
                    <a:pt x="26257" y="22056"/>
                  </a:lnTo>
                  <a:cubicBezTo>
                    <a:pt x="26243" y="22013"/>
                    <a:pt x="26229" y="21971"/>
                    <a:pt x="26217" y="21928"/>
                  </a:cubicBezTo>
                  <a:cubicBezTo>
                    <a:pt x="26166" y="21721"/>
                    <a:pt x="26156" y="21490"/>
                    <a:pt x="26182" y="21203"/>
                  </a:cubicBezTo>
                  <a:lnTo>
                    <a:pt x="26180" y="21198"/>
                  </a:lnTo>
                  <a:cubicBezTo>
                    <a:pt x="26175" y="21169"/>
                    <a:pt x="26171" y="21142"/>
                    <a:pt x="26166" y="21114"/>
                  </a:cubicBezTo>
                  <a:cubicBezTo>
                    <a:pt x="26171" y="21064"/>
                    <a:pt x="26172" y="21015"/>
                    <a:pt x="26168" y="20965"/>
                  </a:cubicBezTo>
                  <a:cubicBezTo>
                    <a:pt x="26166" y="20942"/>
                    <a:pt x="26163" y="20920"/>
                    <a:pt x="26158" y="20895"/>
                  </a:cubicBezTo>
                  <a:cubicBezTo>
                    <a:pt x="26188" y="20864"/>
                    <a:pt x="26217" y="20827"/>
                    <a:pt x="26249" y="20782"/>
                  </a:cubicBezTo>
                  <a:lnTo>
                    <a:pt x="26263" y="20756"/>
                  </a:lnTo>
                  <a:lnTo>
                    <a:pt x="26310" y="20687"/>
                  </a:lnTo>
                  <a:cubicBezTo>
                    <a:pt x="26334" y="20653"/>
                    <a:pt x="26358" y="20619"/>
                    <a:pt x="26385" y="20591"/>
                  </a:cubicBezTo>
                  <a:cubicBezTo>
                    <a:pt x="26405" y="20581"/>
                    <a:pt x="26414" y="20576"/>
                    <a:pt x="26426" y="20573"/>
                  </a:cubicBezTo>
                  <a:cubicBezTo>
                    <a:pt x="26450" y="20569"/>
                    <a:pt x="26473" y="20569"/>
                    <a:pt x="26497" y="20569"/>
                  </a:cubicBezTo>
                  <a:cubicBezTo>
                    <a:pt x="26521" y="20572"/>
                    <a:pt x="26541" y="20572"/>
                    <a:pt x="26558" y="20573"/>
                  </a:cubicBezTo>
                  <a:cubicBezTo>
                    <a:pt x="26569" y="20572"/>
                    <a:pt x="26582" y="20572"/>
                    <a:pt x="26592" y="20572"/>
                  </a:cubicBezTo>
                  <a:cubicBezTo>
                    <a:pt x="26627" y="20573"/>
                    <a:pt x="26661" y="20581"/>
                    <a:pt x="26697" y="20593"/>
                  </a:cubicBezTo>
                  <a:cubicBezTo>
                    <a:pt x="26704" y="20595"/>
                    <a:pt x="26710" y="20595"/>
                    <a:pt x="26714" y="20595"/>
                  </a:cubicBezTo>
                  <a:cubicBezTo>
                    <a:pt x="26762" y="20595"/>
                    <a:pt x="26803" y="20583"/>
                    <a:pt x="26839" y="20562"/>
                  </a:cubicBezTo>
                  <a:lnTo>
                    <a:pt x="26854" y="20481"/>
                  </a:lnTo>
                  <a:lnTo>
                    <a:pt x="26863" y="20440"/>
                  </a:lnTo>
                  <a:cubicBezTo>
                    <a:pt x="26874" y="20381"/>
                    <a:pt x="26887" y="20318"/>
                    <a:pt x="26910" y="20261"/>
                  </a:cubicBezTo>
                  <a:cubicBezTo>
                    <a:pt x="26941" y="20186"/>
                    <a:pt x="26973" y="20120"/>
                    <a:pt x="27014" y="20050"/>
                  </a:cubicBezTo>
                  <a:cubicBezTo>
                    <a:pt x="27066" y="19965"/>
                    <a:pt x="27125" y="19886"/>
                    <a:pt x="27188" y="19808"/>
                  </a:cubicBezTo>
                  <a:lnTo>
                    <a:pt x="27216" y="19771"/>
                  </a:lnTo>
                  <a:cubicBezTo>
                    <a:pt x="27229" y="19745"/>
                    <a:pt x="27244" y="19718"/>
                    <a:pt x="27260" y="19694"/>
                  </a:cubicBezTo>
                  <a:cubicBezTo>
                    <a:pt x="27315" y="19616"/>
                    <a:pt x="27376" y="19548"/>
                    <a:pt x="27441" y="19487"/>
                  </a:cubicBezTo>
                  <a:cubicBezTo>
                    <a:pt x="27473" y="19461"/>
                    <a:pt x="27505" y="19439"/>
                    <a:pt x="27541" y="19419"/>
                  </a:cubicBezTo>
                  <a:cubicBezTo>
                    <a:pt x="27553" y="19413"/>
                    <a:pt x="27568" y="19409"/>
                    <a:pt x="27582" y="19403"/>
                  </a:cubicBezTo>
                  <a:cubicBezTo>
                    <a:pt x="27620" y="19398"/>
                    <a:pt x="27657" y="19395"/>
                    <a:pt x="27697" y="19395"/>
                  </a:cubicBezTo>
                  <a:cubicBezTo>
                    <a:pt x="27742" y="19398"/>
                    <a:pt x="27776" y="19403"/>
                    <a:pt x="27813" y="19412"/>
                  </a:cubicBezTo>
                  <a:cubicBezTo>
                    <a:pt x="27839" y="19420"/>
                    <a:pt x="27861" y="19432"/>
                    <a:pt x="27887" y="19442"/>
                  </a:cubicBezTo>
                  <a:cubicBezTo>
                    <a:pt x="27898" y="19444"/>
                    <a:pt x="27911" y="19446"/>
                    <a:pt x="27924" y="19449"/>
                  </a:cubicBezTo>
                  <a:cubicBezTo>
                    <a:pt x="28010" y="19469"/>
                    <a:pt x="28088" y="19498"/>
                    <a:pt x="28152" y="19539"/>
                  </a:cubicBezTo>
                  <a:cubicBezTo>
                    <a:pt x="28210" y="19576"/>
                    <a:pt x="28250" y="19609"/>
                    <a:pt x="28284" y="19644"/>
                  </a:cubicBezTo>
                  <a:cubicBezTo>
                    <a:pt x="28331" y="19695"/>
                    <a:pt x="28373" y="19749"/>
                    <a:pt x="28416" y="19803"/>
                  </a:cubicBezTo>
                  <a:cubicBezTo>
                    <a:pt x="28433" y="19822"/>
                    <a:pt x="28444" y="19843"/>
                    <a:pt x="28454" y="19860"/>
                  </a:cubicBezTo>
                  <a:lnTo>
                    <a:pt x="28456" y="19860"/>
                  </a:lnTo>
                  <a:cubicBezTo>
                    <a:pt x="28470" y="19836"/>
                    <a:pt x="28483" y="19810"/>
                    <a:pt x="28500" y="19788"/>
                  </a:cubicBezTo>
                  <a:cubicBezTo>
                    <a:pt x="28569" y="19687"/>
                    <a:pt x="28654" y="19589"/>
                    <a:pt x="28790" y="19454"/>
                  </a:cubicBezTo>
                  <a:cubicBezTo>
                    <a:pt x="28819" y="19425"/>
                    <a:pt x="28849" y="19396"/>
                    <a:pt x="28877" y="19368"/>
                  </a:cubicBezTo>
                  <a:cubicBezTo>
                    <a:pt x="28908" y="19332"/>
                    <a:pt x="28944" y="19297"/>
                    <a:pt x="28979" y="19263"/>
                  </a:cubicBezTo>
                  <a:cubicBezTo>
                    <a:pt x="29005" y="19240"/>
                    <a:pt x="29032" y="19219"/>
                    <a:pt x="29061" y="19200"/>
                  </a:cubicBezTo>
                  <a:cubicBezTo>
                    <a:pt x="29104" y="19183"/>
                    <a:pt x="29149" y="19166"/>
                    <a:pt x="29195" y="19155"/>
                  </a:cubicBezTo>
                  <a:cubicBezTo>
                    <a:pt x="29236" y="19148"/>
                    <a:pt x="29278" y="19144"/>
                    <a:pt x="29319" y="19144"/>
                  </a:cubicBezTo>
                  <a:cubicBezTo>
                    <a:pt x="29386" y="19149"/>
                    <a:pt x="29454" y="19164"/>
                    <a:pt x="29541" y="19189"/>
                  </a:cubicBezTo>
                  <a:cubicBezTo>
                    <a:pt x="29650" y="19226"/>
                    <a:pt x="29746" y="19269"/>
                    <a:pt x="29820" y="19312"/>
                  </a:cubicBezTo>
                  <a:cubicBezTo>
                    <a:pt x="29858" y="19342"/>
                    <a:pt x="29894" y="19375"/>
                    <a:pt x="29925" y="19409"/>
                  </a:cubicBezTo>
                  <a:cubicBezTo>
                    <a:pt x="29938" y="19425"/>
                    <a:pt x="29951" y="19439"/>
                    <a:pt x="29961" y="19456"/>
                  </a:cubicBezTo>
                  <a:cubicBezTo>
                    <a:pt x="29972" y="19520"/>
                    <a:pt x="29983" y="19568"/>
                    <a:pt x="30014" y="19605"/>
                  </a:cubicBezTo>
                  <a:cubicBezTo>
                    <a:pt x="30037" y="19639"/>
                    <a:pt x="30068" y="19666"/>
                    <a:pt x="30108" y="19687"/>
                  </a:cubicBezTo>
                  <a:cubicBezTo>
                    <a:pt x="30118" y="19693"/>
                    <a:pt x="30131" y="19695"/>
                    <a:pt x="30144" y="19698"/>
                  </a:cubicBezTo>
                  <a:cubicBezTo>
                    <a:pt x="30196" y="19623"/>
                    <a:pt x="30256" y="19549"/>
                    <a:pt x="30312" y="19483"/>
                  </a:cubicBezTo>
                  <a:cubicBezTo>
                    <a:pt x="30371" y="19413"/>
                    <a:pt x="30436" y="19339"/>
                    <a:pt x="30508" y="19273"/>
                  </a:cubicBezTo>
                  <a:cubicBezTo>
                    <a:pt x="30554" y="19233"/>
                    <a:pt x="30607" y="19183"/>
                    <a:pt x="30670" y="19155"/>
                  </a:cubicBezTo>
                  <a:cubicBezTo>
                    <a:pt x="30717" y="19131"/>
                    <a:pt x="30752" y="19118"/>
                    <a:pt x="30788" y="19111"/>
                  </a:cubicBezTo>
                  <a:cubicBezTo>
                    <a:pt x="30817" y="19104"/>
                    <a:pt x="30846" y="19100"/>
                    <a:pt x="30877" y="19100"/>
                  </a:cubicBezTo>
                  <a:cubicBezTo>
                    <a:pt x="30908" y="19100"/>
                    <a:pt x="30938" y="19104"/>
                    <a:pt x="30972" y="19108"/>
                  </a:cubicBezTo>
                  <a:cubicBezTo>
                    <a:pt x="31005" y="19097"/>
                    <a:pt x="31040" y="19086"/>
                    <a:pt x="31075" y="19076"/>
                  </a:cubicBezTo>
                  <a:cubicBezTo>
                    <a:pt x="31121" y="19069"/>
                    <a:pt x="31166" y="19063"/>
                    <a:pt x="31213" y="19063"/>
                  </a:cubicBezTo>
                  <a:cubicBezTo>
                    <a:pt x="31244" y="19066"/>
                    <a:pt x="31273" y="19073"/>
                    <a:pt x="31302" y="19080"/>
                  </a:cubicBezTo>
                  <a:cubicBezTo>
                    <a:pt x="31349" y="19098"/>
                    <a:pt x="31393" y="19120"/>
                    <a:pt x="31437" y="19144"/>
                  </a:cubicBezTo>
                  <a:cubicBezTo>
                    <a:pt x="31480" y="19176"/>
                    <a:pt x="31521" y="19212"/>
                    <a:pt x="31561" y="19250"/>
                  </a:cubicBezTo>
                  <a:cubicBezTo>
                    <a:pt x="31597" y="19295"/>
                    <a:pt x="31633" y="19348"/>
                    <a:pt x="31667" y="19410"/>
                  </a:cubicBezTo>
                  <a:cubicBezTo>
                    <a:pt x="31698" y="19483"/>
                    <a:pt x="31725" y="19561"/>
                    <a:pt x="31748" y="19639"/>
                  </a:cubicBezTo>
                  <a:cubicBezTo>
                    <a:pt x="31759" y="19674"/>
                    <a:pt x="31768" y="19714"/>
                    <a:pt x="31776" y="19751"/>
                  </a:cubicBezTo>
                  <a:lnTo>
                    <a:pt x="31783" y="19781"/>
                  </a:lnTo>
                  <a:lnTo>
                    <a:pt x="31790" y="19810"/>
                  </a:lnTo>
                  <a:cubicBezTo>
                    <a:pt x="31796" y="19837"/>
                    <a:pt x="31803" y="19866"/>
                    <a:pt x="31810" y="19894"/>
                  </a:cubicBezTo>
                  <a:lnTo>
                    <a:pt x="31824" y="19958"/>
                  </a:lnTo>
                  <a:cubicBezTo>
                    <a:pt x="31832" y="20002"/>
                    <a:pt x="31834" y="20043"/>
                    <a:pt x="31833" y="20087"/>
                  </a:cubicBezTo>
                  <a:cubicBezTo>
                    <a:pt x="31830" y="20148"/>
                    <a:pt x="31824" y="20210"/>
                    <a:pt x="31830" y="20271"/>
                  </a:cubicBezTo>
                  <a:cubicBezTo>
                    <a:pt x="31833" y="20310"/>
                    <a:pt x="31839" y="20347"/>
                    <a:pt x="31844" y="20383"/>
                  </a:cubicBezTo>
                  <a:cubicBezTo>
                    <a:pt x="31858" y="20477"/>
                    <a:pt x="31868" y="20541"/>
                    <a:pt x="31884" y="20605"/>
                  </a:cubicBezTo>
                  <a:cubicBezTo>
                    <a:pt x="31902" y="20681"/>
                    <a:pt x="31952" y="20749"/>
                    <a:pt x="32016" y="20779"/>
                  </a:cubicBezTo>
                  <a:cubicBezTo>
                    <a:pt x="32046" y="20792"/>
                    <a:pt x="32075" y="20799"/>
                    <a:pt x="32108" y="20799"/>
                  </a:cubicBezTo>
                  <a:cubicBezTo>
                    <a:pt x="32196" y="20799"/>
                    <a:pt x="32280" y="20744"/>
                    <a:pt x="32317" y="20661"/>
                  </a:cubicBezTo>
                  <a:cubicBezTo>
                    <a:pt x="32329" y="20554"/>
                    <a:pt x="32344" y="20442"/>
                    <a:pt x="32366" y="20331"/>
                  </a:cubicBezTo>
                  <a:cubicBezTo>
                    <a:pt x="32373" y="20291"/>
                    <a:pt x="32383" y="20250"/>
                    <a:pt x="32392" y="20213"/>
                  </a:cubicBezTo>
                  <a:cubicBezTo>
                    <a:pt x="32400" y="20179"/>
                    <a:pt x="32407" y="20144"/>
                    <a:pt x="32415" y="20111"/>
                  </a:cubicBezTo>
                  <a:lnTo>
                    <a:pt x="32423" y="20061"/>
                  </a:lnTo>
                  <a:lnTo>
                    <a:pt x="32429" y="20030"/>
                  </a:lnTo>
                  <a:cubicBezTo>
                    <a:pt x="32440" y="19978"/>
                    <a:pt x="32451" y="19922"/>
                    <a:pt x="32466" y="19870"/>
                  </a:cubicBezTo>
                  <a:cubicBezTo>
                    <a:pt x="32483" y="19813"/>
                    <a:pt x="32500" y="19758"/>
                    <a:pt x="32518" y="19703"/>
                  </a:cubicBezTo>
                  <a:lnTo>
                    <a:pt x="32532" y="19659"/>
                  </a:lnTo>
                  <a:lnTo>
                    <a:pt x="32546" y="19612"/>
                  </a:lnTo>
                  <a:cubicBezTo>
                    <a:pt x="32572" y="19530"/>
                    <a:pt x="32599" y="19446"/>
                    <a:pt x="32615" y="19356"/>
                  </a:cubicBezTo>
                  <a:lnTo>
                    <a:pt x="32624" y="19305"/>
                  </a:lnTo>
                  <a:cubicBezTo>
                    <a:pt x="32629" y="19270"/>
                    <a:pt x="32636" y="19234"/>
                    <a:pt x="32643" y="19200"/>
                  </a:cubicBezTo>
                  <a:cubicBezTo>
                    <a:pt x="32649" y="19186"/>
                    <a:pt x="32656" y="19172"/>
                    <a:pt x="32664" y="19161"/>
                  </a:cubicBezTo>
                  <a:cubicBezTo>
                    <a:pt x="32711" y="19094"/>
                    <a:pt x="32759" y="19042"/>
                    <a:pt x="32805" y="18995"/>
                  </a:cubicBezTo>
                  <a:cubicBezTo>
                    <a:pt x="32805" y="18993"/>
                    <a:pt x="32806" y="18993"/>
                    <a:pt x="32809" y="18993"/>
                  </a:cubicBezTo>
                  <a:cubicBezTo>
                    <a:pt x="32809" y="18988"/>
                    <a:pt x="32810" y="18983"/>
                    <a:pt x="32810" y="18978"/>
                  </a:cubicBezTo>
                  <a:cubicBezTo>
                    <a:pt x="32826" y="18891"/>
                    <a:pt x="32908" y="18842"/>
                    <a:pt x="32975" y="18816"/>
                  </a:cubicBezTo>
                  <a:cubicBezTo>
                    <a:pt x="33019" y="18799"/>
                    <a:pt x="33067" y="18796"/>
                    <a:pt x="33124" y="18792"/>
                  </a:cubicBezTo>
                  <a:cubicBezTo>
                    <a:pt x="33154" y="18789"/>
                    <a:pt x="33185" y="18788"/>
                    <a:pt x="33213" y="18788"/>
                  </a:cubicBezTo>
                  <a:cubicBezTo>
                    <a:pt x="33295" y="18788"/>
                    <a:pt x="33379" y="18795"/>
                    <a:pt x="33463" y="18800"/>
                  </a:cubicBezTo>
                  <a:lnTo>
                    <a:pt x="33490" y="18802"/>
                  </a:lnTo>
                  <a:cubicBezTo>
                    <a:pt x="33571" y="18809"/>
                    <a:pt x="33650" y="18816"/>
                    <a:pt x="33731" y="18825"/>
                  </a:cubicBezTo>
                  <a:lnTo>
                    <a:pt x="33905" y="18842"/>
                  </a:lnTo>
                  <a:lnTo>
                    <a:pt x="34095" y="18857"/>
                  </a:lnTo>
                  <a:lnTo>
                    <a:pt x="34284" y="18873"/>
                  </a:lnTo>
                  <a:cubicBezTo>
                    <a:pt x="34548" y="18895"/>
                    <a:pt x="34803" y="18935"/>
                    <a:pt x="35087" y="18981"/>
                  </a:cubicBezTo>
                  <a:lnTo>
                    <a:pt x="35256" y="19009"/>
                  </a:lnTo>
                  <a:cubicBezTo>
                    <a:pt x="35461" y="19043"/>
                    <a:pt x="35668" y="19077"/>
                    <a:pt x="35874" y="19120"/>
                  </a:cubicBezTo>
                  <a:cubicBezTo>
                    <a:pt x="35976" y="19141"/>
                    <a:pt x="36080" y="19164"/>
                    <a:pt x="36182" y="19186"/>
                  </a:cubicBezTo>
                  <a:lnTo>
                    <a:pt x="36379" y="19229"/>
                  </a:lnTo>
                  <a:cubicBezTo>
                    <a:pt x="36434" y="19236"/>
                    <a:pt x="36494" y="19246"/>
                    <a:pt x="36554" y="19257"/>
                  </a:cubicBezTo>
                  <a:cubicBezTo>
                    <a:pt x="36603" y="19269"/>
                    <a:pt x="36650" y="19281"/>
                    <a:pt x="36700" y="19295"/>
                  </a:cubicBezTo>
                  <a:cubicBezTo>
                    <a:pt x="36905" y="19335"/>
                    <a:pt x="37108" y="19383"/>
                    <a:pt x="37314" y="19432"/>
                  </a:cubicBezTo>
                  <a:lnTo>
                    <a:pt x="37423" y="19459"/>
                  </a:lnTo>
                  <a:cubicBezTo>
                    <a:pt x="37548" y="19486"/>
                    <a:pt x="37671" y="19517"/>
                    <a:pt x="37796" y="19548"/>
                  </a:cubicBezTo>
                  <a:cubicBezTo>
                    <a:pt x="37860" y="19565"/>
                    <a:pt x="37925" y="19578"/>
                    <a:pt x="37990" y="19592"/>
                  </a:cubicBezTo>
                  <a:cubicBezTo>
                    <a:pt x="38050" y="19605"/>
                    <a:pt x="38107" y="19617"/>
                    <a:pt x="38165" y="19633"/>
                  </a:cubicBezTo>
                  <a:cubicBezTo>
                    <a:pt x="38355" y="19680"/>
                    <a:pt x="38542" y="19731"/>
                    <a:pt x="38732" y="19782"/>
                  </a:cubicBezTo>
                  <a:lnTo>
                    <a:pt x="38948" y="19842"/>
                  </a:lnTo>
                  <a:cubicBezTo>
                    <a:pt x="39088" y="19878"/>
                    <a:pt x="39232" y="19908"/>
                    <a:pt x="39376" y="19938"/>
                  </a:cubicBezTo>
                  <a:cubicBezTo>
                    <a:pt x="39491" y="19964"/>
                    <a:pt x="39606" y="19988"/>
                    <a:pt x="39724" y="20019"/>
                  </a:cubicBezTo>
                  <a:cubicBezTo>
                    <a:pt x="39849" y="20050"/>
                    <a:pt x="39975" y="20083"/>
                    <a:pt x="40101" y="20115"/>
                  </a:cubicBezTo>
                  <a:lnTo>
                    <a:pt x="40189" y="20139"/>
                  </a:lnTo>
                  <a:cubicBezTo>
                    <a:pt x="40281" y="20164"/>
                    <a:pt x="40373" y="20186"/>
                    <a:pt x="40464" y="20215"/>
                  </a:cubicBezTo>
                  <a:cubicBezTo>
                    <a:pt x="40742" y="20304"/>
                    <a:pt x="41015" y="20420"/>
                    <a:pt x="41246" y="20524"/>
                  </a:cubicBezTo>
                  <a:cubicBezTo>
                    <a:pt x="41356" y="20572"/>
                    <a:pt x="41466" y="20629"/>
                    <a:pt x="41579" y="20697"/>
                  </a:cubicBezTo>
                  <a:cubicBezTo>
                    <a:pt x="41683" y="20759"/>
                    <a:pt x="41788" y="20815"/>
                    <a:pt x="41894" y="20870"/>
                  </a:cubicBezTo>
                  <a:cubicBezTo>
                    <a:pt x="42081" y="20921"/>
                    <a:pt x="42270" y="20972"/>
                    <a:pt x="42451" y="21034"/>
                  </a:cubicBezTo>
                  <a:cubicBezTo>
                    <a:pt x="42539" y="21063"/>
                    <a:pt x="42624" y="21093"/>
                    <a:pt x="42710" y="21121"/>
                  </a:cubicBezTo>
                  <a:lnTo>
                    <a:pt x="42819" y="21158"/>
                  </a:lnTo>
                  <a:cubicBezTo>
                    <a:pt x="42948" y="21203"/>
                    <a:pt x="43074" y="21254"/>
                    <a:pt x="43199" y="21307"/>
                  </a:cubicBezTo>
                  <a:lnTo>
                    <a:pt x="43329" y="21362"/>
                  </a:lnTo>
                  <a:lnTo>
                    <a:pt x="43541" y="21449"/>
                  </a:lnTo>
                  <a:cubicBezTo>
                    <a:pt x="43643" y="21490"/>
                    <a:pt x="43748" y="21532"/>
                    <a:pt x="43849" y="21576"/>
                  </a:cubicBezTo>
                  <a:cubicBezTo>
                    <a:pt x="43996" y="21639"/>
                    <a:pt x="44135" y="21728"/>
                    <a:pt x="44256" y="21803"/>
                  </a:cubicBezTo>
                  <a:lnTo>
                    <a:pt x="44365" y="21873"/>
                  </a:lnTo>
                  <a:cubicBezTo>
                    <a:pt x="44457" y="21930"/>
                    <a:pt x="44549" y="21986"/>
                    <a:pt x="44634" y="22051"/>
                  </a:cubicBezTo>
                  <a:cubicBezTo>
                    <a:pt x="44711" y="22111"/>
                    <a:pt x="44785" y="22171"/>
                    <a:pt x="44859" y="22233"/>
                  </a:cubicBezTo>
                  <a:lnTo>
                    <a:pt x="44976" y="22338"/>
                  </a:lnTo>
                  <a:lnTo>
                    <a:pt x="44954" y="22312"/>
                  </a:lnTo>
                  <a:lnTo>
                    <a:pt x="44954" y="22312"/>
                  </a:lnTo>
                  <a:lnTo>
                    <a:pt x="45000" y="22348"/>
                  </a:lnTo>
                  <a:lnTo>
                    <a:pt x="45073" y="22403"/>
                  </a:lnTo>
                  <a:cubicBezTo>
                    <a:pt x="45149" y="22461"/>
                    <a:pt x="45227" y="22520"/>
                    <a:pt x="45301" y="22582"/>
                  </a:cubicBezTo>
                  <a:cubicBezTo>
                    <a:pt x="45351" y="22623"/>
                    <a:pt x="45398" y="22667"/>
                    <a:pt x="45443" y="22711"/>
                  </a:cubicBezTo>
                  <a:cubicBezTo>
                    <a:pt x="45473" y="22739"/>
                    <a:pt x="45504" y="22771"/>
                    <a:pt x="45534" y="22796"/>
                  </a:cubicBezTo>
                  <a:cubicBezTo>
                    <a:pt x="45620" y="22874"/>
                    <a:pt x="45707" y="22952"/>
                    <a:pt x="45789" y="23037"/>
                  </a:cubicBezTo>
                  <a:cubicBezTo>
                    <a:pt x="45861" y="23114"/>
                    <a:pt x="45932" y="23190"/>
                    <a:pt x="46010" y="23261"/>
                  </a:cubicBezTo>
                  <a:lnTo>
                    <a:pt x="46047" y="23295"/>
                  </a:lnTo>
                  <a:cubicBezTo>
                    <a:pt x="46124" y="23368"/>
                    <a:pt x="46202" y="23440"/>
                    <a:pt x="46270" y="23522"/>
                  </a:cubicBezTo>
                  <a:cubicBezTo>
                    <a:pt x="46338" y="23609"/>
                    <a:pt x="46406" y="23703"/>
                    <a:pt x="46470" y="23810"/>
                  </a:cubicBezTo>
                  <a:lnTo>
                    <a:pt x="46493" y="23850"/>
                  </a:lnTo>
                  <a:cubicBezTo>
                    <a:pt x="46539" y="23928"/>
                    <a:pt x="46589" y="24009"/>
                    <a:pt x="46624" y="24094"/>
                  </a:cubicBezTo>
                  <a:cubicBezTo>
                    <a:pt x="46639" y="24128"/>
                    <a:pt x="46650" y="24162"/>
                    <a:pt x="46661" y="24198"/>
                  </a:cubicBezTo>
                  <a:cubicBezTo>
                    <a:pt x="46678" y="24225"/>
                    <a:pt x="46697" y="24253"/>
                    <a:pt x="46712" y="24281"/>
                  </a:cubicBezTo>
                  <a:cubicBezTo>
                    <a:pt x="46761" y="24378"/>
                    <a:pt x="46796" y="24463"/>
                    <a:pt x="46817" y="24545"/>
                  </a:cubicBezTo>
                  <a:cubicBezTo>
                    <a:pt x="46824" y="24589"/>
                    <a:pt x="46830" y="24633"/>
                    <a:pt x="46837" y="24676"/>
                  </a:cubicBezTo>
                  <a:lnTo>
                    <a:pt x="46844" y="24728"/>
                  </a:lnTo>
                  <a:cubicBezTo>
                    <a:pt x="46849" y="24761"/>
                    <a:pt x="46853" y="24795"/>
                    <a:pt x="46860" y="24829"/>
                  </a:cubicBezTo>
                  <a:cubicBezTo>
                    <a:pt x="46877" y="24922"/>
                    <a:pt x="46891" y="25015"/>
                    <a:pt x="46891" y="25115"/>
                  </a:cubicBezTo>
                  <a:cubicBezTo>
                    <a:pt x="46891" y="25206"/>
                    <a:pt x="46887" y="25345"/>
                    <a:pt x="46903" y="25484"/>
                  </a:cubicBezTo>
                  <a:cubicBezTo>
                    <a:pt x="46910" y="25545"/>
                    <a:pt x="46924" y="25603"/>
                    <a:pt x="46939" y="25664"/>
                  </a:cubicBezTo>
                  <a:cubicBezTo>
                    <a:pt x="46952" y="25721"/>
                    <a:pt x="46966" y="25772"/>
                    <a:pt x="46986" y="25825"/>
                  </a:cubicBezTo>
                  <a:cubicBezTo>
                    <a:pt x="46996" y="25853"/>
                    <a:pt x="47012" y="25878"/>
                    <a:pt x="47033" y="25900"/>
                  </a:cubicBezTo>
                  <a:cubicBezTo>
                    <a:pt x="47039" y="25951"/>
                    <a:pt x="47064" y="26006"/>
                    <a:pt x="47103" y="26064"/>
                  </a:cubicBezTo>
                  <a:cubicBezTo>
                    <a:pt x="47121" y="26090"/>
                    <a:pt x="47144" y="26115"/>
                    <a:pt x="47172" y="26141"/>
                  </a:cubicBezTo>
                  <a:cubicBezTo>
                    <a:pt x="47206" y="26171"/>
                    <a:pt x="47259" y="26185"/>
                    <a:pt x="47298" y="26198"/>
                  </a:cubicBezTo>
                  <a:cubicBezTo>
                    <a:pt x="47335" y="26206"/>
                    <a:pt x="47362" y="26210"/>
                    <a:pt x="47390" y="26210"/>
                  </a:cubicBezTo>
                  <a:cubicBezTo>
                    <a:pt x="47450" y="26210"/>
                    <a:pt x="47505" y="26193"/>
                    <a:pt x="47551" y="26164"/>
                  </a:cubicBezTo>
                  <a:cubicBezTo>
                    <a:pt x="47632" y="26114"/>
                    <a:pt x="47688" y="26049"/>
                    <a:pt x="47746" y="25966"/>
                  </a:cubicBezTo>
                  <a:cubicBezTo>
                    <a:pt x="47785" y="25915"/>
                    <a:pt x="47816" y="25859"/>
                    <a:pt x="47842" y="25789"/>
                  </a:cubicBezTo>
                  <a:cubicBezTo>
                    <a:pt x="47863" y="25735"/>
                    <a:pt x="47880" y="25678"/>
                    <a:pt x="47895" y="25622"/>
                  </a:cubicBezTo>
                  <a:lnTo>
                    <a:pt x="47903" y="25589"/>
                  </a:lnTo>
                  <a:lnTo>
                    <a:pt x="47929" y="25522"/>
                  </a:lnTo>
                  <a:lnTo>
                    <a:pt x="47946" y="25481"/>
                  </a:lnTo>
                  <a:lnTo>
                    <a:pt x="47958" y="25449"/>
                  </a:lnTo>
                  <a:cubicBezTo>
                    <a:pt x="47988" y="25369"/>
                    <a:pt x="48012" y="25290"/>
                    <a:pt x="48037" y="25208"/>
                  </a:cubicBezTo>
                  <a:lnTo>
                    <a:pt x="48047" y="25176"/>
                  </a:lnTo>
                  <a:cubicBezTo>
                    <a:pt x="48047" y="25172"/>
                    <a:pt x="48053" y="25161"/>
                    <a:pt x="48059" y="25149"/>
                  </a:cubicBezTo>
                  <a:cubicBezTo>
                    <a:pt x="48139" y="25257"/>
                    <a:pt x="48210" y="25378"/>
                    <a:pt x="48274" y="25484"/>
                  </a:cubicBezTo>
                  <a:cubicBezTo>
                    <a:pt x="48317" y="25555"/>
                    <a:pt x="48359" y="25626"/>
                    <a:pt x="48406" y="25694"/>
                  </a:cubicBezTo>
                  <a:cubicBezTo>
                    <a:pt x="48508" y="25844"/>
                    <a:pt x="48646" y="26042"/>
                    <a:pt x="48796" y="26225"/>
                  </a:cubicBezTo>
                  <a:lnTo>
                    <a:pt x="48833" y="26269"/>
                  </a:lnTo>
                  <a:cubicBezTo>
                    <a:pt x="48904" y="26355"/>
                    <a:pt x="48968" y="26433"/>
                    <a:pt x="49040" y="26504"/>
                  </a:cubicBezTo>
                  <a:cubicBezTo>
                    <a:pt x="49110" y="26572"/>
                    <a:pt x="49193" y="26651"/>
                    <a:pt x="49285" y="26725"/>
                  </a:cubicBezTo>
                  <a:cubicBezTo>
                    <a:pt x="49371" y="26795"/>
                    <a:pt x="49461" y="26859"/>
                    <a:pt x="49551" y="26921"/>
                  </a:cubicBezTo>
                  <a:cubicBezTo>
                    <a:pt x="49646" y="26983"/>
                    <a:pt x="49761" y="27063"/>
                    <a:pt x="49883" y="27122"/>
                  </a:cubicBezTo>
                  <a:cubicBezTo>
                    <a:pt x="49959" y="27161"/>
                    <a:pt x="50044" y="27179"/>
                    <a:pt x="50129" y="27179"/>
                  </a:cubicBezTo>
                  <a:cubicBezTo>
                    <a:pt x="50239" y="27179"/>
                    <a:pt x="50344" y="27149"/>
                    <a:pt x="50434" y="27091"/>
                  </a:cubicBezTo>
                  <a:cubicBezTo>
                    <a:pt x="50478" y="27064"/>
                    <a:pt x="50514" y="27022"/>
                    <a:pt x="50535" y="26990"/>
                  </a:cubicBezTo>
                  <a:cubicBezTo>
                    <a:pt x="50578" y="26937"/>
                    <a:pt x="50606" y="26866"/>
                    <a:pt x="50625" y="26768"/>
                  </a:cubicBezTo>
                  <a:cubicBezTo>
                    <a:pt x="50634" y="26708"/>
                    <a:pt x="50634" y="26643"/>
                    <a:pt x="50633" y="26590"/>
                  </a:cubicBezTo>
                  <a:cubicBezTo>
                    <a:pt x="50633" y="26575"/>
                    <a:pt x="50629" y="26559"/>
                    <a:pt x="50627" y="26541"/>
                  </a:cubicBezTo>
                  <a:cubicBezTo>
                    <a:pt x="50612" y="26446"/>
                    <a:pt x="50593" y="26381"/>
                    <a:pt x="50569" y="26321"/>
                  </a:cubicBezTo>
                  <a:cubicBezTo>
                    <a:pt x="50539" y="26249"/>
                    <a:pt x="50505" y="26182"/>
                    <a:pt x="50466" y="26112"/>
                  </a:cubicBezTo>
                  <a:cubicBezTo>
                    <a:pt x="50420" y="26029"/>
                    <a:pt x="50369" y="25948"/>
                    <a:pt x="50314" y="25870"/>
                  </a:cubicBezTo>
                  <a:lnTo>
                    <a:pt x="50314" y="25870"/>
                  </a:lnTo>
                  <a:cubicBezTo>
                    <a:pt x="50416" y="25938"/>
                    <a:pt x="50521" y="25993"/>
                    <a:pt x="50622" y="26034"/>
                  </a:cubicBezTo>
                  <a:cubicBezTo>
                    <a:pt x="50711" y="26069"/>
                    <a:pt x="50798" y="26086"/>
                    <a:pt x="50901" y="26086"/>
                  </a:cubicBezTo>
                  <a:cubicBezTo>
                    <a:pt x="50989" y="26084"/>
                    <a:pt x="51067" y="26073"/>
                    <a:pt x="51151" y="26049"/>
                  </a:cubicBezTo>
                  <a:cubicBezTo>
                    <a:pt x="51305" y="26005"/>
                    <a:pt x="51451" y="25867"/>
                    <a:pt x="51422" y="25695"/>
                  </a:cubicBezTo>
                  <a:cubicBezTo>
                    <a:pt x="51400" y="25581"/>
                    <a:pt x="51327" y="25488"/>
                    <a:pt x="51264" y="25420"/>
                  </a:cubicBezTo>
                  <a:cubicBezTo>
                    <a:pt x="51209" y="25361"/>
                    <a:pt x="51154" y="25303"/>
                    <a:pt x="51095" y="25246"/>
                  </a:cubicBezTo>
                  <a:cubicBezTo>
                    <a:pt x="50996" y="25151"/>
                    <a:pt x="50887" y="25070"/>
                    <a:pt x="50790" y="25000"/>
                  </a:cubicBezTo>
                  <a:cubicBezTo>
                    <a:pt x="50769" y="24985"/>
                    <a:pt x="50748" y="24971"/>
                    <a:pt x="50725" y="24956"/>
                  </a:cubicBezTo>
                  <a:lnTo>
                    <a:pt x="50725" y="24956"/>
                  </a:lnTo>
                  <a:cubicBezTo>
                    <a:pt x="50761" y="24969"/>
                    <a:pt x="50799" y="24972"/>
                    <a:pt x="50839" y="24973"/>
                  </a:cubicBezTo>
                  <a:cubicBezTo>
                    <a:pt x="50868" y="24976"/>
                    <a:pt x="50901" y="24978"/>
                    <a:pt x="50931" y="24978"/>
                  </a:cubicBezTo>
                  <a:lnTo>
                    <a:pt x="50962" y="24976"/>
                  </a:lnTo>
                  <a:cubicBezTo>
                    <a:pt x="50981" y="24979"/>
                    <a:pt x="51002" y="24979"/>
                    <a:pt x="51022" y="24979"/>
                  </a:cubicBezTo>
                  <a:cubicBezTo>
                    <a:pt x="51043" y="24979"/>
                    <a:pt x="51061" y="24978"/>
                    <a:pt x="51080" y="24976"/>
                  </a:cubicBezTo>
                  <a:cubicBezTo>
                    <a:pt x="51135" y="24965"/>
                    <a:pt x="51178" y="24952"/>
                    <a:pt x="51223" y="24922"/>
                  </a:cubicBezTo>
                  <a:cubicBezTo>
                    <a:pt x="51273" y="24891"/>
                    <a:pt x="51301" y="24849"/>
                    <a:pt x="51321" y="24810"/>
                  </a:cubicBezTo>
                  <a:cubicBezTo>
                    <a:pt x="51349" y="24758"/>
                    <a:pt x="51351" y="24687"/>
                    <a:pt x="51328" y="24615"/>
                  </a:cubicBezTo>
                  <a:cubicBezTo>
                    <a:pt x="51314" y="24566"/>
                    <a:pt x="51284" y="24527"/>
                    <a:pt x="51251" y="24491"/>
                  </a:cubicBezTo>
                  <a:cubicBezTo>
                    <a:pt x="51199" y="24433"/>
                    <a:pt x="51144" y="24388"/>
                    <a:pt x="51085" y="24348"/>
                  </a:cubicBezTo>
                  <a:cubicBezTo>
                    <a:pt x="51022" y="24304"/>
                    <a:pt x="50954" y="24267"/>
                    <a:pt x="50884" y="24229"/>
                  </a:cubicBezTo>
                  <a:cubicBezTo>
                    <a:pt x="50783" y="24175"/>
                    <a:pt x="50664" y="24112"/>
                    <a:pt x="50542" y="24061"/>
                  </a:cubicBezTo>
                  <a:cubicBezTo>
                    <a:pt x="50348" y="23979"/>
                    <a:pt x="50118" y="23878"/>
                    <a:pt x="49901" y="23749"/>
                  </a:cubicBezTo>
                  <a:cubicBezTo>
                    <a:pt x="49813" y="23697"/>
                    <a:pt x="49727" y="23647"/>
                    <a:pt x="49639" y="23598"/>
                  </a:cubicBezTo>
                  <a:lnTo>
                    <a:pt x="49564" y="23554"/>
                  </a:lnTo>
                  <a:cubicBezTo>
                    <a:pt x="49491" y="23512"/>
                    <a:pt x="49420" y="23473"/>
                    <a:pt x="49349" y="23427"/>
                  </a:cubicBezTo>
                  <a:cubicBezTo>
                    <a:pt x="49281" y="23385"/>
                    <a:pt x="49215" y="23345"/>
                    <a:pt x="49142" y="23307"/>
                  </a:cubicBezTo>
                  <a:cubicBezTo>
                    <a:pt x="49088" y="23281"/>
                    <a:pt x="49033" y="23253"/>
                    <a:pt x="48981" y="23220"/>
                  </a:cubicBezTo>
                  <a:cubicBezTo>
                    <a:pt x="48918" y="23178"/>
                    <a:pt x="48861" y="23130"/>
                    <a:pt x="48803" y="23080"/>
                  </a:cubicBezTo>
                  <a:lnTo>
                    <a:pt x="48739" y="23027"/>
                  </a:lnTo>
                  <a:cubicBezTo>
                    <a:pt x="48650" y="22955"/>
                    <a:pt x="48578" y="22893"/>
                    <a:pt x="48515" y="22834"/>
                  </a:cubicBezTo>
                  <a:cubicBezTo>
                    <a:pt x="48512" y="22832"/>
                    <a:pt x="48507" y="22832"/>
                    <a:pt x="48504" y="22830"/>
                  </a:cubicBezTo>
                  <a:cubicBezTo>
                    <a:pt x="48429" y="22810"/>
                    <a:pt x="48372" y="22747"/>
                    <a:pt x="48321" y="22690"/>
                  </a:cubicBezTo>
                  <a:lnTo>
                    <a:pt x="48293" y="22660"/>
                  </a:lnTo>
                  <a:cubicBezTo>
                    <a:pt x="48232" y="22598"/>
                    <a:pt x="48173" y="22532"/>
                    <a:pt x="48117" y="22467"/>
                  </a:cubicBezTo>
                  <a:cubicBezTo>
                    <a:pt x="47990" y="22324"/>
                    <a:pt x="47863" y="22189"/>
                    <a:pt x="47738" y="22066"/>
                  </a:cubicBezTo>
                  <a:cubicBezTo>
                    <a:pt x="47605" y="21935"/>
                    <a:pt x="47468" y="21803"/>
                    <a:pt x="47329" y="21680"/>
                  </a:cubicBezTo>
                  <a:lnTo>
                    <a:pt x="46922" y="21317"/>
                  </a:lnTo>
                  <a:lnTo>
                    <a:pt x="46895" y="21293"/>
                  </a:lnTo>
                  <a:lnTo>
                    <a:pt x="46868" y="21270"/>
                  </a:lnTo>
                  <a:cubicBezTo>
                    <a:pt x="46766" y="21185"/>
                    <a:pt x="46660" y="21100"/>
                    <a:pt x="46555" y="21016"/>
                  </a:cubicBezTo>
                  <a:lnTo>
                    <a:pt x="46359" y="20863"/>
                  </a:lnTo>
                  <a:cubicBezTo>
                    <a:pt x="46189" y="20724"/>
                    <a:pt x="46022" y="20583"/>
                    <a:pt x="45859" y="20439"/>
                  </a:cubicBezTo>
                  <a:cubicBezTo>
                    <a:pt x="45846" y="20430"/>
                    <a:pt x="45833" y="20420"/>
                    <a:pt x="45823" y="20412"/>
                  </a:cubicBezTo>
                  <a:lnTo>
                    <a:pt x="45820" y="20412"/>
                  </a:lnTo>
                  <a:lnTo>
                    <a:pt x="45832" y="20423"/>
                  </a:lnTo>
                  <a:cubicBezTo>
                    <a:pt x="45817" y="20412"/>
                    <a:pt x="45805" y="20399"/>
                    <a:pt x="45790" y="20389"/>
                  </a:cubicBezTo>
                  <a:cubicBezTo>
                    <a:pt x="45695" y="20317"/>
                    <a:pt x="45612" y="20253"/>
                    <a:pt x="45532" y="20179"/>
                  </a:cubicBezTo>
                  <a:lnTo>
                    <a:pt x="45507" y="20156"/>
                  </a:lnTo>
                  <a:cubicBezTo>
                    <a:pt x="45459" y="20120"/>
                    <a:pt x="45412" y="20081"/>
                    <a:pt x="45362" y="20044"/>
                  </a:cubicBezTo>
                  <a:cubicBezTo>
                    <a:pt x="45308" y="20003"/>
                    <a:pt x="45253" y="19961"/>
                    <a:pt x="45200" y="19918"/>
                  </a:cubicBezTo>
                  <a:cubicBezTo>
                    <a:pt x="44972" y="19738"/>
                    <a:pt x="44739" y="19556"/>
                    <a:pt x="44507" y="19379"/>
                  </a:cubicBezTo>
                  <a:cubicBezTo>
                    <a:pt x="44305" y="19227"/>
                    <a:pt x="44101" y="19077"/>
                    <a:pt x="43897" y="18925"/>
                  </a:cubicBezTo>
                  <a:cubicBezTo>
                    <a:pt x="43674" y="18765"/>
                    <a:pt x="43443" y="18619"/>
                    <a:pt x="43250" y="18498"/>
                  </a:cubicBezTo>
                  <a:cubicBezTo>
                    <a:pt x="43154" y="18440"/>
                    <a:pt x="43057" y="18383"/>
                    <a:pt x="42961" y="18327"/>
                  </a:cubicBezTo>
                  <a:lnTo>
                    <a:pt x="42895" y="18288"/>
                  </a:lnTo>
                  <a:cubicBezTo>
                    <a:pt x="42837" y="18254"/>
                    <a:pt x="42781" y="18219"/>
                    <a:pt x="42725" y="18183"/>
                  </a:cubicBezTo>
                  <a:cubicBezTo>
                    <a:pt x="42668" y="18148"/>
                    <a:pt x="42612" y="18112"/>
                    <a:pt x="42555" y="18078"/>
                  </a:cubicBezTo>
                  <a:cubicBezTo>
                    <a:pt x="42451" y="18016"/>
                    <a:pt x="42348" y="17956"/>
                    <a:pt x="42243" y="17898"/>
                  </a:cubicBezTo>
                  <a:cubicBezTo>
                    <a:pt x="42124" y="17829"/>
                    <a:pt x="42002" y="17759"/>
                    <a:pt x="41884" y="17688"/>
                  </a:cubicBezTo>
                  <a:cubicBezTo>
                    <a:pt x="41759" y="17612"/>
                    <a:pt x="41632" y="17541"/>
                    <a:pt x="41501" y="17469"/>
                  </a:cubicBezTo>
                  <a:cubicBezTo>
                    <a:pt x="41407" y="17415"/>
                    <a:pt x="41314" y="17364"/>
                    <a:pt x="41220" y="17308"/>
                  </a:cubicBezTo>
                  <a:cubicBezTo>
                    <a:pt x="40969" y="17164"/>
                    <a:pt x="40756" y="17044"/>
                    <a:pt x="40554" y="16938"/>
                  </a:cubicBezTo>
                  <a:cubicBezTo>
                    <a:pt x="40152" y="16731"/>
                    <a:pt x="39724" y="16511"/>
                    <a:pt x="39294" y="16304"/>
                  </a:cubicBezTo>
                  <a:lnTo>
                    <a:pt x="39236" y="16277"/>
                  </a:lnTo>
                  <a:cubicBezTo>
                    <a:pt x="38867" y="16117"/>
                    <a:pt x="38463" y="15965"/>
                    <a:pt x="38005" y="15816"/>
                  </a:cubicBezTo>
                  <a:lnTo>
                    <a:pt x="38005" y="15816"/>
                  </a:lnTo>
                  <a:lnTo>
                    <a:pt x="38067" y="15847"/>
                  </a:lnTo>
                  <a:cubicBezTo>
                    <a:pt x="37934" y="15793"/>
                    <a:pt x="37798" y="15748"/>
                    <a:pt x="37663" y="15708"/>
                  </a:cubicBezTo>
                  <a:cubicBezTo>
                    <a:pt x="37598" y="15688"/>
                    <a:pt x="37532" y="15670"/>
                    <a:pt x="37466" y="15654"/>
                  </a:cubicBezTo>
                  <a:lnTo>
                    <a:pt x="37334" y="15619"/>
                  </a:lnTo>
                  <a:cubicBezTo>
                    <a:pt x="37223" y="15588"/>
                    <a:pt x="37114" y="15555"/>
                    <a:pt x="37003" y="15521"/>
                  </a:cubicBezTo>
                  <a:lnTo>
                    <a:pt x="36922" y="15497"/>
                  </a:lnTo>
                  <a:lnTo>
                    <a:pt x="36884" y="15486"/>
                  </a:lnTo>
                  <a:cubicBezTo>
                    <a:pt x="36766" y="15456"/>
                    <a:pt x="36647" y="15429"/>
                    <a:pt x="36528" y="15400"/>
                  </a:cubicBezTo>
                  <a:lnTo>
                    <a:pt x="36456" y="15383"/>
                  </a:lnTo>
                  <a:cubicBezTo>
                    <a:pt x="36215" y="15328"/>
                    <a:pt x="35976" y="15273"/>
                    <a:pt x="35735" y="15223"/>
                  </a:cubicBezTo>
                  <a:lnTo>
                    <a:pt x="35399" y="15151"/>
                  </a:lnTo>
                  <a:lnTo>
                    <a:pt x="35171" y="15101"/>
                  </a:lnTo>
                  <a:lnTo>
                    <a:pt x="35161" y="15100"/>
                  </a:lnTo>
                  <a:cubicBezTo>
                    <a:pt x="35024" y="15080"/>
                    <a:pt x="34890" y="15059"/>
                    <a:pt x="34755" y="15034"/>
                  </a:cubicBezTo>
                  <a:cubicBezTo>
                    <a:pt x="34575" y="15002"/>
                    <a:pt x="34393" y="14973"/>
                    <a:pt x="34210" y="14952"/>
                  </a:cubicBezTo>
                  <a:cubicBezTo>
                    <a:pt x="34122" y="14942"/>
                    <a:pt x="34032" y="14930"/>
                    <a:pt x="33944" y="14918"/>
                  </a:cubicBezTo>
                  <a:cubicBezTo>
                    <a:pt x="33837" y="14903"/>
                    <a:pt x="33728" y="14888"/>
                    <a:pt x="33622" y="14878"/>
                  </a:cubicBezTo>
                  <a:cubicBezTo>
                    <a:pt x="33416" y="14857"/>
                    <a:pt x="33206" y="14839"/>
                    <a:pt x="32995" y="14830"/>
                  </a:cubicBezTo>
                  <a:cubicBezTo>
                    <a:pt x="32880" y="14825"/>
                    <a:pt x="32763" y="14825"/>
                    <a:pt x="32650" y="14825"/>
                  </a:cubicBezTo>
                  <a:cubicBezTo>
                    <a:pt x="32512" y="14825"/>
                    <a:pt x="32372" y="14826"/>
                    <a:pt x="32236" y="14830"/>
                  </a:cubicBezTo>
                  <a:cubicBezTo>
                    <a:pt x="32093" y="14833"/>
                    <a:pt x="31948" y="14836"/>
                    <a:pt x="31805" y="14836"/>
                  </a:cubicBezTo>
                  <a:cubicBezTo>
                    <a:pt x="31707" y="14836"/>
                    <a:pt x="31612" y="14833"/>
                    <a:pt x="31515" y="14830"/>
                  </a:cubicBezTo>
                  <a:cubicBezTo>
                    <a:pt x="31358" y="14822"/>
                    <a:pt x="31196" y="14812"/>
                    <a:pt x="31039" y="14810"/>
                  </a:cubicBezTo>
                  <a:cubicBezTo>
                    <a:pt x="30931" y="14810"/>
                    <a:pt x="30841" y="14815"/>
                    <a:pt x="30754" y="14817"/>
                  </a:cubicBezTo>
                  <a:lnTo>
                    <a:pt x="30707" y="14819"/>
                  </a:lnTo>
                  <a:lnTo>
                    <a:pt x="30589" y="14825"/>
                  </a:lnTo>
                  <a:cubicBezTo>
                    <a:pt x="30434" y="14832"/>
                    <a:pt x="30280" y="14844"/>
                    <a:pt x="30125" y="14857"/>
                  </a:cubicBezTo>
                  <a:lnTo>
                    <a:pt x="30051" y="14863"/>
                  </a:lnTo>
                  <a:cubicBezTo>
                    <a:pt x="30003" y="14866"/>
                    <a:pt x="29954" y="14871"/>
                    <a:pt x="29905" y="14873"/>
                  </a:cubicBezTo>
                  <a:lnTo>
                    <a:pt x="29851" y="14874"/>
                  </a:lnTo>
                  <a:cubicBezTo>
                    <a:pt x="29805" y="14874"/>
                    <a:pt x="29759" y="14873"/>
                    <a:pt x="29714" y="14871"/>
                  </a:cubicBezTo>
                  <a:lnTo>
                    <a:pt x="29684" y="14873"/>
                  </a:lnTo>
                  <a:lnTo>
                    <a:pt x="29685" y="14870"/>
                  </a:lnTo>
                  <a:lnTo>
                    <a:pt x="29610" y="14866"/>
                  </a:lnTo>
                  <a:lnTo>
                    <a:pt x="29534" y="14863"/>
                  </a:lnTo>
                  <a:cubicBezTo>
                    <a:pt x="29405" y="14850"/>
                    <a:pt x="29263" y="14829"/>
                    <a:pt x="29121" y="14809"/>
                  </a:cubicBezTo>
                  <a:lnTo>
                    <a:pt x="28939" y="14782"/>
                  </a:lnTo>
                  <a:lnTo>
                    <a:pt x="28883" y="14756"/>
                  </a:lnTo>
                  <a:cubicBezTo>
                    <a:pt x="28820" y="14725"/>
                    <a:pt x="28759" y="14690"/>
                    <a:pt x="28700" y="14653"/>
                  </a:cubicBezTo>
                  <a:cubicBezTo>
                    <a:pt x="28667" y="14633"/>
                    <a:pt x="28629" y="14612"/>
                    <a:pt x="28593" y="14593"/>
                  </a:cubicBezTo>
                  <a:cubicBezTo>
                    <a:pt x="28522" y="14554"/>
                    <a:pt x="28450" y="14513"/>
                    <a:pt x="28385" y="14467"/>
                  </a:cubicBezTo>
                  <a:lnTo>
                    <a:pt x="28365" y="14449"/>
                  </a:lnTo>
                  <a:cubicBezTo>
                    <a:pt x="28349" y="14420"/>
                    <a:pt x="28334" y="14392"/>
                    <a:pt x="28317" y="14362"/>
                  </a:cubicBezTo>
                  <a:cubicBezTo>
                    <a:pt x="28287" y="14281"/>
                    <a:pt x="28258" y="14186"/>
                    <a:pt x="28234" y="14077"/>
                  </a:cubicBezTo>
                  <a:cubicBezTo>
                    <a:pt x="28217" y="14008"/>
                    <a:pt x="28202" y="13938"/>
                    <a:pt x="28189" y="13867"/>
                  </a:cubicBezTo>
                  <a:cubicBezTo>
                    <a:pt x="28173" y="13737"/>
                    <a:pt x="28163" y="13583"/>
                    <a:pt x="28159" y="13406"/>
                  </a:cubicBezTo>
                  <a:cubicBezTo>
                    <a:pt x="28153" y="13260"/>
                    <a:pt x="28146" y="13087"/>
                    <a:pt x="28128" y="12914"/>
                  </a:cubicBezTo>
                  <a:lnTo>
                    <a:pt x="28124" y="12881"/>
                  </a:lnTo>
                  <a:cubicBezTo>
                    <a:pt x="28115" y="12819"/>
                    <a:pt x="28104" y="12756"/>
                    <a:pt x="28093" y="12694"/>
                  </a:cubicBezTo>
                  <a:cubicBezTo>
                    <a:pt x="28087" y="12669"/>
                    <a:pt x="28081" y="12646"/>
                    <a:pt x="28074" y="12622"/>
                  </a:cubicBezTo>
                  <a:lnTo>
                    <a:pt x="28057" y="12548"/>
                  </a:lnTo>
                  <a:cubicBezTo>
                    <a:pt x="28149" y="12481"/>
                    <a:pt x="28243" y="12406"/>
                    <a:pt x="28331" y="12328"/>
                  </a:cubicBezTo>
                  <a:lnTo>
                    <a:pt x="28383" y="12284"/>
                  </a:lnTo>
                  <a:lnTo>
                    <a:pt x="28451" y="12222"/>
                  </a:lnTo>
                  <a:lnTo>
                    <a:pt x="28600" y="12091"/>
                  </a:lnTo>
                  <a:cubicBezTo>
                    <a:pt x="28641" y="12054"/>
                    <a:pt x="28681" y="12015"/>
                    <a:pt x="28719" y="11974"/>
                  </a:cubicBezTo>
                  <a:lnTo>
                    <a:pt x="28748" y="11944"/>
                  </a:lnTo>
                  <a:lnTo>
                    <a:pt x="28792" y="11900"/>
                  </a:lnTo>
                  <a:lnTo>
                    <a:pt x="28837" y="11856"/>
                  </a:lnTo>
                  <a:cubicBezTo>
                    <a:pt x="28919" y="11772"/>
                    <a:pt x="28997" y="11686"/>
                    <a:pt x="29078" y="11596"/>
                  </a:cubicBezTo>
                  <a:lnTo>
                    <a:pt x="29163" y="11498"/>
                  </a:lnTo>
                  <a:cubicBezTo>
                    <a:pt x="29210" y="11442"/>
                    <a:pt x="29260" y="11388"/>
                    <a:pt x="29310" y="11332"/>
                  </a:cubicBezTo>
                  <a:cubicBezTo>
                    <a:pt x="29419" y="11215"/>
                    <a:pt x="29505" y="11105"/>
                    <a:pt x="29576" y="10999"/>
                  </a:cubicBezTo>
                  <a:cubicBezTo>
                    <a:pt x="29610" y="10948"/>
                    <a:pt x="29641" y="10895"/>
                    <a:pt x="29671" y="10844"/>
                  </a:cubicBezTo>
                  <a:cubicBezTo>
                    <a:pt x="29698" y="10800"/>
                    <a:pt x="29725" y="10756"/>
                    <a:pt x="29754" y="10714"/>
                  </a:cubicBezTo>
                  <a:lnTo>
                    <a:pt x="29820" y="10615"/>
                  </a:lnTo>
                  <a:lnTo>
                    <a:pt x="29844" y="10579"/>
                  </a:lnTo>
                  <a:cubicBezTo>
                    <a:pt x="29887" y="10517"/>
                    <a:pt x="29927" y="10454"/>
                    <a:pt x="29966" y="10391"/>
                  </a:cubicBezTo>
                  <a:lnTo>
                    <a:pt x="30010" y="10317"/>
                  </a:lnTo>
                  <a:lnTo>
                    <a:pt x="30037" y="10270"/>
                  </a:lnTo>
                  <a:cubicBezTo>
                    <a:pt x="30061" y="10229"/>
                    <a:pt x="30085" y="10189"/>
                    <a:pt x="30110" y="10148"/>
                  </a:cubicBezTo>
                  <a:cubicBezTo>
                    <a:pt x="30142" y="10093"/>
                    <a:pt x="30178" y="10040"/>
                    <a:pt x="30210" y="9986"/>
                  </a:cubicBezTo>
                  <a:lnTo>
                    <a:pt x="30232" y="9955"/>
                  </a:lnTo>
                  <a:lnTo>
                    <a:pt x="30266" y="9901"/>
                  </a:lnTo>
                  <a:cubicBezTo>
                    <a:pt x="30369" y="9739"/>
                    <a:pt x="30458" y="9566"/>
                    <a:pt x="30544" y="9374"/>
                  </a:cubicBezTo>
                  <a:cubicBezTo>
                    <a:pt x="30569" y="9320"/>
                    <a:pt x="30593" y="9269"/>
                    <a:pt x="30620" y="9215"/>
                  </a:cubicBezTo>
                  <a:lnTo>
                    <a:pt x="30639" y="9176"/>
                  </a:lnTo>
                  <a:cubicBezTo>
                    <a:pt x="30654" y="9144"/>
                    <a:pt x="30670" y="9113"/>
                    <a:pt x="30684" y="9080"/>
                  </a:cubicBezTo>
                  <a:cubicBezTo>
                    <a:pt x="30728" y="8981"/>
                    <a:pt x="30768" y="8880"/>
                    <a:pt x="30805" y="8779"/>
                  </a:cubicBezTo>
                  <a:cubicBezTo>
                    <a:pt x="30833" y="8701"/>
                    <a:pt x="30858" y="8622"/>
                    <a:pt x="30881" y="8541"/>
                  </a:cubicBezTo>
                  <a:lnTo>
                    <a:pt x="30917" y="8423"/>
                  </a:lnTo>
                  <a:cubicBezTo>
                    <a:pt x="30946" y="8410"/>
                    <a:pt x="30969" y="8392"/>
                    <a:pt x="30989" y="8374"/>
                  </a:cubicBezTo>
                  <a:cubicBezTo>
                    <a:pt x="31037" y="8325"/>
                    <a:pt x="31066" y="8257"/>
                    <a:pt x="31066" y="8192"/>
                  </a:cubicBezTo>
                  <a:cubicBezTo>
                    <a:pt x="31066" y="8139"/>
                    <a:pt x="31047" y="8084"/>
                    <a:pt x="31014" y="8042"/>
                  </a:cubicBezTo>
                  <a:cubicBezTo>
                    <a:pt x="30997" y="8037"/>
                    <a:pt x="30982" y="8033"/>
                    <a:pt x="30968" y="8029"/>
                  </a:cubicBezTo>
                  <a:cubicBezTo>
                    <a:pt x="30837" y="7992"/>
                    <a:pt x="30710" y="7952"/>
                    <a:pt x="30572" y="7907"/>
                  </a:cubicBezTo>
                  <a:cubicBezTo>
                    <a:pt x="30571" y="7907"/>
                    <a:pt x="30571" y="7905"/>
                    <a:pt x="30569" y="7905"/>
                  </a:cubicBezTo>
                  <a:cubicBezTo>
                    <a:pt x="30556" y="7903"/>
                    <a:pt x="30544" y="7901"/>
                    <a:pt x="30529" y="7900"/>
                  </a:cubicBezTo>
                  <a:cubicBezTo>
                    <a:pt x="30493" y="7894"/>
                    <a:pt x="30457" y="7888"/>
                    <a:pt x="30422" y="7880"/>
                  </a:cubicBezTo>
                  <a:cubicBezTo>
                    <a:pt x="30373" y="7867"/>
                    <a:pt x="30328" y="7850"/>
                    <a:pt x="30284" y="7832"/>
                  </a:cubicBezTo>
                  <a:cubicBezTo>
                    <a:pt x="30246" y="7816"/>
                    <a:pt x="30223" y="7808"/>
                    <a:pt x="30202" y="7800"/>
                  </a:cubicBezTo>
                  <a:lnTo>
                    <a:pt x="30152" y="7782"/>
                  </a:lnTo>
                  <a:cubicBezTo>
                    <a:pt x="30142" y="7779"/>
                    <a:pt x="30132" y="7772"/>
                    <a:pt x="30122" y="7765"/>
                  </a:cubicBezTo>
                  <a:cubicBezTo>
                    <a:pt x="30097" y="7744"/>
                    <a:pt x="30073" y="7721"/>
                    <a:pt x="30047" y="7697"/>
                  </a:cubicBezTo>
                  <a:cubicBezTo>
                    <a:pt x="29996" y="7666"/>
                    <a:pt x="29944" y="7629"/>
                    <a:pt x="29887" y="7588"/>
                  </a:cubicBezTo>
                  <a:lnTo>
                    <a:pt x="29823" y="7544"/>
                  </a:lnTo>
                  <a:cubicBezTo>
                    <a:pt x="29742" y="7487"/>
                    <a:pt x="29660" y="7427"/>
                    <a:pt x="29585" y="7361"/>
                  </a:cubicBezTo>
                  <a:cubicBezTo>
                    <a:pt x="29478" y="7263"/>
                    <a:pt x="29413" y="7135"/>
                    <a:pt x="29351" y="7012"/>
                  </a:cubicBezTo>
                  <a:lnTo>
                    <a:pt x="29331" y="6972"/>
                  </a:lnTo>
                  <a:cubicBezTo>
                    <a:pt x="29278" y="6866"/>
                    <a:pt x="29234" y="6758"/>
                    <a:pt x="29196" y="6650"/>
                  </a:cubicBezTo>
                  <a:cubicBezTo>
                    <a:pt x="29129" y="6453"/>
                    <a:pt x="29087" y="6229"/>
                    <a:pt x="29060" y="5948"/>
                  </a:cubicBezTo>
                  <a:lnTo>
                    <a:pt x="29053" y="5880"/>
                  </a:lnTo>
                  <a:lnTo>
                    <a:pt x="29047" y="5827"/>
                  </a:lnTo>
                  <a:cubicBezTo>
                    <a:pt x="29032" y="5735"/>
                    <a:pt x="29017" y="5643"/>
                    <a:pt x="29005" y="5548"/>
                  </a:cubicBezTo>
                  <a:cubicBezTo>
                    <a:pt x="28995" y="5454"/>
                    <a:pt x="28989" y="5361"/>
                    <a:pt x="28983" y="5267"/>
                  </a:cubicBezTo>
                  <a:cubicBezTo>
                    <a:pt x="28976" y="5155"/>
                    <a:pt x="28972" y="5043"/>
                    <a:pt x="28973" y="4931"/>
                  </a:cubicBezTo>
                  <a:lnTo>
                    <a:pt x="28979" y="4761"/>
                  </a:lnTo>
                  <a:lnTo>
                    <a:pt x="28983" y="4632"/>
                  </a:lnTo>
                  <a:cubicBezTo>
                    <a:pt x="28988" y="4531"/>
                    <a:pt x="28993" y="4430"/>
                    <a:pt x="29003" y="4328"/>
                  </a:cubicBezTo>
                  <a:cubicBezTo>
                    <a:pt x="29019" y="4215"/>
                    <a:pt x="29036" y="4101"/>
                    <a:pt x="29051" y="3992"/>
                  </a:cubicBezTo>
                  <a:lnTo>
                    <a:pt x="29051" y="3992"/>
                  </a:lnTo>
                  <a:lnTo>
                    <a:pt x="29032" y="4059"/>
                  </a:lnTo>
                  <a:cubicBezTo>
                    <a:pt x="29043" y="4009"/>
                    <a:pt x="29053" y="3955"/>
                    <a:pt x="29061" y="3898"/>
                  </a:cubicBezTo>
                  <a:cubicBezTo>
                    <a:pt x="29060" y="3891"/>
                    <a:pt x="29060" y="3884"/>
                    <a:pt x="29060" y="3877"/>
                  </a:cubicBezTo>
                  <a:cubicBezTo>
                    <a:pt x="29057" y="3809"/>
                    <a:pt x="29057" y="3742"/>
                    <a:pt x="29053" y="3674"/>
                  </a:cubicBezTo>
                  <a:lnTo>
                    <a:pt x="29047" y="3538"/>
                  </a:lnTo>
                  <a:cubicBezTo>
                    <a:pt x="29044" y="3453"/>
                    <a:pt x="29040" y="3369"/>
                    <a:pt x="29036" y="3283"/>
                  </a:cubicBezTo>
                  <a:lnTo>
                    <a:pt x="29030" y="3193"/>
                  </a:lnTo>
                  <a:lnTo>
                    <a:pt x="29026" y="3120"/>
                  </a:lnTo>
                  <a:cubicBezTo>
                    <a:pt x="29016" y="2903"/>
                    <a:pt x="29005" y="2680"/>
                    <a:pt x="28980" y="2460"/>
                  </a:cubicBezTo>
                  <a:lnTo>
                    <a:pt x="28975" y="2406"/>
                  </a:lnTo>
                  <a:cubicBezTo>
                    <a:pt x="28953" y="2222"/>
                    <a:pt x="28934" y="2029"/>
                    <a:pt x="28898" y="1843"/>
                  </a:cubicBezTo>
                  <a:lnTo>
                    <a:pt x="28883" y="1775"/>
                  </a:lnTo>
                  <a:cubicBezTo>
                    <a:pt x="28867" y="1704"/>
                    <a:pt x="28851" y="1633"/>
                    <a:pt x="28841" y="1559"/>
                  </a:cubicBezTo>
                  <a:lnTo>
                    <a:pt x="28841" y="1559"/>
                  </a:lnTo>
                  <a:lnTo>
                    <a:pt x="28849" y="1619"/>
                  </a:lnTo>
                  <a:cubicBezTo>
                    <a:pt x="28823" y="1498"/>
                    <a:pt x="28790" y="1378"/>
                    <a:pt x="28755" y="1260"/>
                  </a:cubicBezTo>
                  <a:cubicBezTo>
                    <a:pt x="28721" y="1149"/>
                    <a:pt x="28685" y="1042"/>
                    <a:pt x="28640" y="941"/>
                  </a:cubicBezTo>
                  <a:cubicBezTo>
                    <a:pt x="28620" y="903"/>
                    <a:pt x="28596" y="867"/>
                    <a:pt x="28571" y="832"/>
                  </a:cubicBezTo>
                  <a:cubicBezTo>
                    <a:pt x="28558" y="816"/>
                    <a:pt x="28546" y="803"/>
                    <a:pt x="28534" y="789"/>
                  </a:cubicBezTo>
                  <a:cubicBezTo>
                    <a:pt x="28504" y="758"/>
                    <a:pt x="28470" y="728"/>
                    <a:pt x="28436" y="697"/>
                  </a:cubicBezTo>
                  <a:lnTo>
                    <a:pt x="28399" y="666"/>
                  </a:lnTo>
                  <a:lnTo>
                    <a:pt x="28376" y="646"/>
                  </a:lnTo>
                  <a:cubicBezTo>
                    <a:pt x="28315" y="595"/>
                    <a:pt x="28270" y="552"/>
                    <a:pt x="28220" y="515"/>
                  </a:cubicBezTo>
                  <a:cubicBezTo>
                    <a:pt x="28145" y="459"/>
                    <a:pt x="28061" y="406"/>
                    <a:pt x="27966" y="361"/>
                  </a:cubicBezTo>
                  <a:cubicBezTo>
                    <a:pt x="27888" y="321"/>
                    <a:pt x="27806" y="291"/>
                    <a:pt x="27725" y="263"/>
                  </a:cubicBezTo>
                  <a:lnTo>
                    <a:pt x="27670" y="243"/>
                  </a:lnTo>
                  <a:lnTo>
                    <a:pt x="27575" y="206"/>
                  </a:lnTo>
                  <a:cubicBezTo>
                    <a:pt x="27558" y="154"/>
                    <a:pt x="27536" y="98"/>
                    <a:pt x="27498" y="57"/>
                  </a:cubicBezTo>
                  <a:cubicBezTo>
                    <a:pt x="27466" y="26"/>
                    <a:pt x="27422" y="6"/>
                    <a:pt x="27373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14400;p70">
              <a:extLst>
                <a:ext uri="{FF2B5EF4-FFF2-40B4-BE49-F238E27FC236}">
                  <a16:creationId xmlns:a16="http://schemas.microsoft.com/office/drawing/2014/main" id="{6AAA562C-2DBC-845D-5231-02B70A9DB284}"/>
                </a:ext>
              </a:extLst>
            </p:cNvPr>
            <p:cNvSpPr/>
            <p:nvPr/>
          </p:nvSpPr>
          <p:spPr>
            <a:xfrm>
              <a:off x="7500786" y="2879773"/>
              <a:ext cx="53690" cy="64286"/>
            </a:xfrm>
            <a:custGeom>
              <a:avLst/>
              <a:gdLst/>
              <a:ahLst/>
              <a:cxnLst/>
              <a:rect l="l" t="t" r="r" b="b"/>
              <a:pathLst>
                <a:path w="1890" h="2263" extrusionOk="0">
                  <a:moveTo>
                    <a:pt x="1670" y="0"/>
                  </a:moveTo>
                  <a:cubicBezTo>
                    <a:pt x="1613" y="0"/>
                    <a:pt x="1559" y="46"/>
                    <a:pt x="1528" y="85"/>
                  </a:cubicBezTo>
                  <a:cubicBezTo>
                    <a:pt x="1508" y="111"/>
                    <a:pt x="1493" y="138"/>
                    <a:pt x="1476" y="163"/>
                  </a:cubicBezTo>
                  <a:cubicBezTo>
                    <a:pt x="1440" y="219"/>
                    <a:pt x="1405" y="274"/>
                    <a:pt x="1368" y="329"/>
                  </a:cubicBezTo>
                  <a:cubicBezTo>
                    <a:pt x="1334" y="380"/>
                    <a:pt x="1298" y="433"/>
                    <a:pt x="1262" y="482"/>
                  </a:cubicBezTo>
                  <a:cubicBezTo>
                    <a:pt x="1232" y="524"/>
                    <a:pt x="1199" y="560"/>
                    <a:pt x="1164" y="596"/>
                  </a:cubicBezTo>
                  <a:cubicBezTo>
                    <a:pt x="1145" y="610"/>
                    <a:pt x="1125" y="627"/>
                    <a:pt x="1106" y="641"/>
                  </a:cubicBezTo>
                  <a:cubicBezTo>
                    <a:pt x="1026" y="701"/>
                    <a:pt x="951" y="766"/>
                    <a:pt x="877" y="834"/>
                  </a:cubicBezTo>
                  <a:cubicBezTo>
                    <a:pt x="793" y="899"/>
                    <a:pt x="706" y="956"/>
                    <a:pt x="616" y="1014"/>
                  </a:cubicBezTo>
                  <a:cubicBezTo>
                    <a:pt x="537" y="1067"/>
                    <a:pt x="454" y="1119"/>
                    <a:pt x="384" y="1182"/>
                  </a:cubicBezTo>
                  <a:cubicBezTo>
                    <a:pt x="308" y="1253"/>
                    <a:pt x="232" y="1326"/>
                    <a:pt x="169" y="1412"/>
                  </a:cubicBezTo>
                  <a:cubicBezTo>
                    <a:pt x="110" y="1499"/>
                    <a:pt x="56" y="1595"/>
                    <a:pt x="36" y="1701"/>
                  </a:cubicBezTo>
                  <a:cubicBezTo>
                    <a:pt x="1" y="1884"/>
                    <a:pt x="91" y="2098"/>
                    <a:pt x="256" y="2190"/>
                  </a:cubicBezTo>
                  <a:cubicBezTo>
                    <a:pt x="347" y="2243"/>
                    <a:pt x="449" y="2262"/>
                    <a:pt x="552" y="2262"/>
                  </a:cubicBezTo>
                  <a:cubicBezTo>
                    <a:pt x="596" y="2262"/>
                    <a:pt x="640" y="2259"/>
                    <a:pt x="684" y="2253"/>
                  </a:cubicBezTo>
                  <a:cubicBezTo>
                    <a:pt x="715" y="2248"/>
                    <a:pt x="745" y="2241"/>
                    <a:pt x="776" y="2237"/>
                  </a:cubicBezTo>
                  <a:cubicBezTo>
                    <a:pt x="805" y="2234"/>
                    <a:pt x="830" y="2233"/>
                    <a:pt x="859" y="2230"/>
                  </a:cubicBezTo>
                  <a:cubicBezTo>
                    <a:pt x="914" y="2223"/>
                    <a:pt x="971" y="2210"/>
                    <a:pt x="1025" y="2192"/>
                  </a:cubicBezTo>
                  <a:cubicBezTo>
                    <a:pt x="1076" y="2176"/>
                    <a:pt x="1121" y="2152"/>
                    <a:pt x="1168" y="2126"/>
                  </a:cubicBezTo>
                  <a:cubicBezTo>
                    <a:pt x="1273" y="2068"/>
                    <a:pt x="1367" y="1983"/>
                    <a:pt x="1452" y="1899"/>
                  </a:cubicBezTo>
                  <a:cubicBezTo>
                    <a:pt x="1497" y="1856"/>
                    <a:pt x="1540" y="1812"/>
                    <a:pt x="1578" y="1759"/>
                  </a:cubicBezTo>
                  <a:cubicBezTo>
                    <a:pt x="1615" y="1708"/>
                    <a:pt x="1643" y="1648"/>
                    <a:pt x="1671" y="1592"/>
                  </a:cubicBezTo>
                  <a:cubicBezTo>
                    <a:pt x="1724" y="1485"/>
                    <a:pt x="1774" y="1376"/>
                    <a:pt x="1801" y="1261"/>
                  </a:cubicBezTo>
                  <a:cubicBezTo>
                    <a:pt x="1812" y="1209"/>
                    <a:pt x="1820" y="1155"/>
                    <a:pt x="1833" y="1104"/>
                  </a:cubicBezTo>
                  <a:cubicBezTo>
                    <a:pt x="1846" y="1046"/>
                    <a:pt x="1862" y="986"/>
                    <a:pt x="1870" y="926"/>
                  </a:cubicBezTo>
                  <a:cubicBezTo>
                    <a:pt x="1890" y="804"/>
                    <a:pt x="1884" y="680"/>
                    <a:pt x="1883" y="556"/>
                  </a:cubicBezTo>
                  <a:cubicBezTo>
                    <a:pt x="1880" y="467"/>
                    <a:pt x="1886" y="379"/>
                    <a:pt x="1876" y="291"/>
                  </a:cubicBezTo>
                  <a:cubicBezTo>
                    <a:pt x="1871" y="256"/>
                    <a:pt x="1866" y="224"/>
                    <a:pt x="1862" y="190"/>
                  </a:cubicBezTo>
                  <a:cubicBezTo>
                    <a:pt x="1856" y="163"/>
                    <a:pt x="1850" y="138"/>
                    <a:pt x="1843" y="112"/>
                  </a:cubicBezTo>
                  <a:cubicBezTo>
                    <a:pt x="1836" y="88"/>
                    <a:pt x="1812" y="54"/>
                    <a:pt x="1792" y="39"/>
                  </a:cubicBezTo>
                  <a:cubicBezTo>
                    <a:pt x="1755" y="7"/>
                    <a:pt x="1715" y="0"/>
                    <a:pt x="1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14401;p70">
              <a:extLst>
                <a:ext uri="{FF2B5EF4-FFF2-40B4-BE49-F238E27FC236}">
                  <a16:creationId xmlns:a16="http://schemas.microsoft.com/office/drawing/2014/main" id="{5876BE03-6CB1-2462-37FE-232E7146B32C}"/>
                </a:ext>
              </a:extLst>
            </p:cNvPr>
            <p:cNvSpPr/>
            <p:nvPr/>
          </p:nvSpPr>
          <p:spPr>
            <a:xfrm>
              <a:off x="7577261" y="2974799"/>
              <a:ext cx="54230" cy="45537"/>
            </a:xfrm>
            <a:custGeom>
              <a:avLst/>
              <a:gdLst/>
              <a:ahLst/>
              <a:cxnLst/>
              <a:rect l="l" t="t" r="r" b="b"/>
              <a:pathLst>
                <a:path w="1909" h="1603" extrusionOk="0">
                  <a:moveTo>
                    <a:pt x="1433" y="0"/>
                  </a:moveTo>
                  <a:cubicBezTo>
                    <a:pt x="1431" y="0"/>
                    <a:pt x="1429" y="1"/>
                    <a:pt x="1426" y="1"/>
                  </a:cubicBezTo>
                  <a:cubicBezTo>
                    <a:pt x="1394" y="7"/>
                    <a:pt x="1364" y="10"/>
                    <a:pt x="1336" y="24"/>
                  </a:cubicBezTo>
                  <a:cubicBezTo>
                    <a:pt x="1304" y="38"/>
                    <a:pt x="1273" y="55"/>
                    <a:pt x="1242" y="72"/>
                  </a:cubicBezTo>
                  <a:cubicBezTo>
                    <a:pt x="1202" y="95"/>
                    <a:pt x="1162" y="119"/>
                    <a:pt x="1124" y="142"/>
                  </a:cubicBezTo>
                  <a:cubicBezTo>
                    <a:pt x="1094" y="159"/>
                    <a:pt x="1065" y="179"/>
                    <a:pt x="1035" y="198"/>
                  </a:cubicBezTo>
                  <a:cubicBezTo>
                    <a:pt x="1025" y="204"/>
                    <a:pt x="1018" y="207"/>
                    <a:pt x="1009" y="213"/>
                  </a:cubicBezTo>
                  <a:cubicBezTo>
                    <a:pt x="987" y="225"/>
                    <a:pt x="965" y="240"/>
                    <a:pt x="943" y="254"/>
                  </a:cubicBezTo>
                  <a:cubicBezTo>
                    <a:pt x="897" y="284"/>
                    <a:pt x="858" y="319"/>
                    <a:pt x="816" y="353"/>
                  </a:cubicBezTo>
                  <a:cubicBezTo>
                    <a:pt x="716" y="435"/>
                    <a:pt x="621" y="520"/>
                    <a:pt x="528" y="615"/>
                  </a:cubicBezTo>
                  <a:cubicBezTo>
                    <a:pt x="442" y="702"/>
                    <a:pt x="368" y="797"/>
                    <a:pt x="287" y="889"/>
                  </a:cubicBezTo>
                  <a:cubicBezTo>
                    <a:pt x="252" y="930"/>
                    <a:pt x="215" y="972"/>
                    <a:pt x="179" y="1013"/>
                  </a:cubicBezTo>
                  <a:cubicBezTo>
                    <a:pt x="151" y="1044"/>
                    <a:pt x="123" y="1078"/>
                    <a:pt x="94" y="1112"/>
                  </a:cubicBezTo>
                  <a:cubicBezTo>
                    <a:pt x="67" y="1143"/>
                    <a:pt x="45" y="1179"/>
                    <a:pt x="21" y="1214"/>
                  </a:cubicBezTo>
                  <a:cubicBezTo>
                    <a:pt x="2" y="1241"/>
                    <a:pt x="2" y="1278"/>
                    <a:pt x="1" y="1311"/>
                  </a:cubicBezTo>
                  <a:cubicBezTo>
                    <a:pt x="1" y="1346"/>
                    <a:pt x="15" y="1379"/>
                    <a:pt x="38" y="1407"/>
                  </a:cubicBezTo>
                  <a:cubicBezTo>
                    <a:pt x="39" y="1417"/>
                    <a:pt x="42" y="1425"/>
                    <a:pt x="45" y="1434"/>
                  </a:cubicBezTo>
                  <a:cubicBezTo>
                    <a:pt x="52" y="1452"/>
                    <a:pt x="59" y="1469"/>
                    <a:pt x="67" y="1488"/>
                  </a:cubicBezTo>
                  <a:cubicBezTo>
                    <a:pt x="80" y="1505"/>
                    <a:pt x="99" y="1523"/>
                    <a:pt x="114" y="1537"/>
                  </a:cubicBezTo>
                  <a:cubicBezTo>
                    <a:pt x="147" y="1567"/>
                    <a:pt x="194" y="1581"/>
                    <a:pt x="238" y="1591"/>
                  </a:cubicBezTo>
                  <a:cubicBezTo>
                    <a:pt x="280" y="1603"/>
                    <a:pt x="328" y="1603"/>
                    <a:pt x="372" y="1603"/>
                  </a:cubicBezTo>
                  <a:cubicBezTo>
                    <a:pt x="374" y="1603"/>
                    <a:pt x="376" y="1603"/>
                    <a:pt x="378" y="1603"/>
                  </a:cubicBezTo>
                  <a:cubicBezTo>
                    <a:pt x="430" y="1603"/>
                    <a:pt x="485" y="1584"/>
                    <a:pt x="533" y="1569"/>
                  </a:cubicBezTo>
                  <a:cubicBezTo>
                    <a:pt x="588" y="1552"/>
                    <a:pt x="642" y="1525"/>
                    <a:pt x="694" y="1498"/>
                  </a:cubicBezTo>
                  <a:cubicBezTo>
                    <a:pt x="741" y="1475"/>
                    <a:pt x="788" y="1450"/>
                    <a:pt x="832" y="1421"/>
                  </a:cubicBezTo>
                  <a:cubicBezTo>
                    <a:pt x="887" y="1390"/>
                    <a:pt x="940" y="1353"/>
                    <a:pt x="994" y="1315"/>
                  </a:cubicBezTo>
                  <a:cubicBezTo>
                    <a:pt x="1036" y="1301"/>
                    <a:pt x="1075" y="1279"/>
                    <a:pt x="1113" y="1257"/>
                  </a:cubicBezTo>
                  <a:cubicBezTo>
                    <a:pt x="1174" y="1218"/>
                    <a:pt x="1229" y="1164"/>
                    <a:pt x="1283" y="1115"/>
                  </a:cubicBezTo>
                  <a:lnTo>
                    <a:pt x="1357" y="1041"/>
                  </a:lnTo>
                  <a:cubicBezTo>
                    <a:pt x="1406" y="991"/>
                    <a:pt x="1453" y="937"/>
                    <a:pt x="1500" y="886"/>
                  </a:cubicBezTo>
                  <a:cubicBezTo>
                    <a:pt x="1519" y="865"/>
                    <a:pt x="1538" y="844"/>
                    <a:pt x="1555" y="823"/>
                  </a:cubicBezTo>
                  <a:cubicBezTo>
                    <a:pt x="1595" y="783"/>
                    <a:pt x="1631" y="740"/>
                    <a:pt x="1666" y="698"/>
                  </a:cubicBezTo>
                  <a:cubicBezTo>
                    <a:pt x="1704" y="651"/>
                    <a:pt x="1744" y="597"/>
                    <a:pt x="1767" y="540"/>
                  </a:cubicBezTo>
                  <a:cubicBezTo>
                    <a:pt x="1795" y="499"/>
                    <a:pt x="1822" y="461"/>
                    <a:pt x="1845" y="417"/>
                  </a:cubicBezTo>
                  <a:cubicBezTo>
                    <a:pt x="1867" y="374"/>
                    <a:pt x="1886" y="329"/>
                    <a:pt x="1897" y="284"/>
                  </a:cubicBezTo>
                  <a:cubicBezTo>
                    <a:pt x="1909" y="242"/>
                    <a:pt x="1896" y="207"/>
                    <a:pt x="1889" y="169"/>
                  </a:cubicBezTo>
                  <a:cubicBezTo>
                    <a:pt x="1880" y="143"/>
                    <a:pt x="1869" y="123"/>
                    <a:pt x="1852" y="105"/>
                  </a:cubicBezTo>
                  <a:cubicBezTo>
                    <a:pt x="1845" y="95"/>
                    <a:pt x="1836" y="86"/>
                    <a:pt x="1826" y="79"/>
                  </a:cubicBezTo>
                  <a:cubicBezTo>
                    <a:pt x="1811" y="65"/>
                    <a:pt x="1795" y="52"/>
                    <a:pt x="1775" y="41"/>
                  </a:cubicBezTo>
                  <a:cubicBezTo>
                    <a:pt x="1744" y="28"/>
                    <a:pt x="1711" y="15"/>
                    <a:pt x="1677" y="8"/>
                  </a:cubicBezTo>
                  <a:cubicBezTo>
                    <a:pt x="1661" y="5"/>
                    <a:pt x="1646" y="4"/>
                    <a:pt x="1630" y="4"/>
                  </a:cubicBezTo>
                  <a:cubicBezTo>
                    <a:pt x="1605" y="4"/>
                    <a:pt x="1580" y="7"/>
                    <a:pt x="1554" y="10"/>
                  </a:cubicBezTo>
                  <a:cubicBezTo>
                    <a:pt x="1540" y="13"/>
                    <a:pt x="1526" y="15"/>
                    <a:pt x="1511" y="20"/>
                  </a:cubicBezTo>
                  <a:cubicBezTo>
                    <a:pt x="1489" y="8"/>
                    <a:pt x="1465" y="3"/>
                    <a:pt x="1442" y="3"/>
                  </a:cubicBezTo>
                  <a:cubicBezTo>
                    <a:pt x="1439" y="1"/>
                    <a:pt x="1436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14402;p70">
              <a:extLst>
                <a:ext uri="{FF2B5EF4-FFF2-40B4-BE49-F238E27FC236}">
                  <a16:creationId xmlns:a16="http://schemas.microsoft.com/office/drawing/2014/main" id="{065C34E1-5EB6-78D0-14F2-118C43D886CD}"/>
                </a:ext>
              </a:extLst>
            </p:cNvPr>
            <p:cNvSpPr/>
            <p:nvPr/>
          </p:nvSpPr>
          <p:spPr>
            <a:xfrm>
              <a:off x="7049974" y="2445694"/>
              <a:ext cx="1369582" cy="890007"/>
            </a:xfrm>
            <a:custGeom>
              <a:avLst/>
              <a:gdLst/>
              <a:ahLst/>
              <a:cxnLst/>
              <a:rect l="l" t="t" r="r" b="b"/>
              <a:pathLst>
                <a:path w="48212" h="31330" extrusionOk="0">
                  <a:moveTo>
                    <a:pt x="8915" y="25337"/>
                  </a:moveTo>
                  <a:lnTo>
                    <a:pt x="8915" y="25338"/>
                  </a:lnTo>
                  <a:cubicBezTo>
                    <a:pt x="8921" y="25341"/>
                    <a:pt x="8928" y="25343"/>
                    <a:pt x="8934" y="25345"/>
                  </a:cubicBezTo>
                  <a:lnTo>
                    <a:pt x="8934" y="25345"/>
                  </a:lnTo>
                  <a:lnTo>
                    <a:pt x="8915" y="25337"/>
                  </a:lnTo>
                  <a:close/>
                  <a:moveTo>
                    <a:pt x="41481" y="28916"/>
                  </a:moveTo>
                  <a:lnTo>
                    <a:pt x="41481" y="28916"/>
                  </a:lnTo>
                  <a:lnTo>
                    <a:pt x="41481" y="28916"/>
                  </a:lnTo>
                  <a:close/>
                  <a:moveTo>
                    <a:pt x="17309" y="1"/>
                  </a:moveTo>
                  <a:cubicBezTo>
                    <a:pt x="17213" y="1"/>
                    <a:pt x="17115" y="2"/>
                    <a:pt x="17017" y="8"/>
                  </a:cubicBezTo>
                  <a:lnTo>
                    <a:pt x="16739" y="24"/>
                  </a:lnTo>
                  <a:cubicBezTo>
                    <a:pt x="16709" y="25"/>
                    <a:pt x="16681" y="42"/>
                    <a:pt x="16660" y="70"/>
                  </a:cubicBezTo>
                  <a:cubicBezTo>
                    <a:pt x="16525" y="77"/>
                    <a:pt x="16390" y="93"/>
                    <a:pt x="16262" y="117"/>
                  </a:cubicBezTo>
                  <a:cubicBezTo>
                    <a:pt x="16145" y="141"/>
                    <a:pt x="16028" y="170"/>
                    <a:pt x="15915" y="201"/>
                  </a:cubicBezTo>
                  <a:cubicBezTo>
                    <a:pt x="15783" y="238"/>
                    <a:pt x="15655" y="277"/>
                    <a:pt x="15529" y="323"/>
                  </a:cubicBezTo>
                  <a:cubicBezTo>
                    <a:pt x="15465" y="347"/>
                    <a:pt x="15404" y="375"/>
                    <a:pt x="15342" y="401"/>
                  </a:cubicBezTo>
                  <a:cubicBezTo>
                    <a:pt x="15299" y="421"/>
                    <a:pt x="15257" y="439"/>
                    <a:pt x="15214" y="456"/>
                  </a:cubicBezTo>
                  <a:cubicBezTo>
                    <a:pt x="15075" y="513"/>
                    <a:pt x="14973" y="561"/>
                    <a:pt x="14881" y="611"/>
                  </a:cubicBezTo>
                  <a:cubicBezTo>
                    <a:pt x="14640" y="741"/>
                    <a:pt x="14404" y="890"/>
                    <a:pt x="14179" y="1056"/>
                  </a:cubicBezTo>
                  <a:cubicBezTo>
                    <a:pt x="14087" y="1123"/>
                    <a:pt x="13997" y="1195"/>
                    <a:pt x="13908" y="1266"/>
                  </a:cubicBezTo>
                  <a:cubicBezTo>
                    <a:pt x="13820" y="1336"/>
                    <a:pt x="13733" y="1406"/>
                    <a:pt x="13648" y="1482"/>
                  </a:cubicBezTo>
                  <a:cubicBezTo>
                    <a:pt x="13548" y="1568"/>
                    <a:pt x="13471" y="1641"/>
                    <a:pt x="13404" y="1717"/>
                  </a:cubicBezTo>
                  <a:cubicBezTo>
                    <a:pt x="13321" y="1808"/>
                    <a:pt x="13241" y="1900"/>
                    <a:pt x="13160" y="1992"/>
                  </a:cubicBezTo>
                  <a:lnTo>
                    <a:pt x="13143" y="2016"/>
                  </a:lnTo>
                  <a:lnTo>
                    <a:pt x="13140" y="2015"/>
                  </a:lnTo>
                  <a:cubicBezTo>
                    <a:pt x="13057" y="2110"/>
                    <a:pt x="12967" y="2212"/>
                    <a:pt x="12889" y="2319"/>
                  </a:cubicBezTo>
                  <a:cubicBezTo>
                    <a:pt x="12818" y="2415"/>
                    <a:pt x="12742" y="2510"/>
                    <a:pt x="12662" y="2602"/>
                  </a:cubicBezTo>
                  <a:cubicBezTo>
                    <a:pt x="12573" y="2706"/>
                    <a:pt x="12498" y="2794"/>
                    <a:pt x="12428" y="2886"/>
                  </a:cubicBezTo>
                  <a:lnTo>
                    <a:pt x="12339" y="3001"/>
                  </a:lnTo>
                  <a:lnTo>
                    <a:pt x="12200" y="3181"/>
                  </a:lnTo>
                  <a:lnTo>
                    <a:pt x="12169" y="3221"/>
                  </a:lnTo>
                  <a:cubicBezTo>
                    <a:pt x="12104" y="3304"/>
                    <a:pt x="12040" y="3387"/>
                    <a:pt x="11976" y="3475"/>
                  </a:cubicBezTo>
                  <a:cubicBezTo>
                    <a:pt x="11942" y="3519"/>
                    <a:pt x="11912" y="3564"/>
                    <a:pt x="11881" y="3611"/>
                  </a:cubicBezTo>
                  <a:cubicBezTo>
                    <a:pt x="11845" y="3662"/>
                    <a:pt x="11810" y="3713"/>
                    <a:pt x="11770" y="3765"/>
                  </a:cubicBezTo>
                  <a:cubicBezTo>
                    <a:pt x="11729" y="3819"/>
                    <a:pt x="11689" y="3873"/>
                    <a:pt x="11647" y="3926"/>
                  </a:cubicBezTo>
                  <a:cubicBezTo>
                    <a:pt x="11611" y="3972"/>
                    <a:pt x="11573" y="4018"/>
                    <a:pt x="11538" y="4066"/>
                  </a:cubicBezTo>
                  <a:cubicBezTo>
                    <a:pt x="11453" y="4180"/>
                    <a:pt x="11377" y="4283"/>
                    <a:pt x="11295" y="4380"/>
                  </a:cubicBezTo>
                  <a:lnTo>
                    <a:pt x="11236" y="4453"/>
                  </a:lnTo>
                  <a:cubicBezTo>
                    <a:pt x="11180" y="4521"/>
                    <a:pt x="11123" y="4589"/>
                    <a:pt x="11067" y="4659"/>
                  </a:cubicBezTo>
                  <a:cubicBezTo>
                    <a:pt x="11013" y="4720"/>
                    <a:pt x="10966" y="4784"/>
                    <a:pt x="10916" y="4848"/>
                  </a:cubicBezTo>
                  <a:lnTo>
                    <a:pt x="10826" y="4965"/>
                  </a:lnTo>
                  <a:cubicBezTo>
                    <a:pt x="10804" y="4991"/>
                    <a:pt x="10783" y="5018"/>
                    <a:pt x="10760" y="5043"/>
                  </a:cubicBezTo>
                  <a:lnTo>
                    <a:pt x="10792" y="5016"/>
                  </a:lnTo>
                  <a:lnTo>
                    <a:pt x="10760" y="5046"/>
                  </a:lnTo>
                  <a:lnTo>
                    <a:pt x="10757" y="5045"/>
                  </a:lnTo>
                  <a:cubicBezTo>
                    <a:pt x="10678" y="5133"/>
                    <a:pt x="10604" y="5214"/>
                    <a:pt x="10529" y="5292"/>
                  </a:cubicBezTo>
                  <a:cubicBezTo>
                    <a:pt x="10484" y="5338"/>
                    <a:pt x="10438" y="5388"/>
                    <a:pt x="10396" y="5439"/>
                  </a:cubicBezTo>
                  <a:cubicBezTo>
                    <a:pt x="10360" y="5477"/>
                    <a:pt x="10325" y="5519"/>
                    <a:pt x="10289" y="5555"/>
                  </a:cubicBezTo>
                  <a:cubicBezTo>
                    <a:pt x="10207" y="5646"/>
                    <a:pt x="10116" y="5730"/>
                    <a:pt x="10024" y="5814"/>
                  </a:cubicBezTo>
                  <a:cubicBezTo>
                    <a:pt x="9923" y="5909"/>
                    <a:pt x="9824" y="6002"/>
                    <a:pt x="9726" y="6097"/>
                  </a:cubicBezTo>
                  <a:cubicBezTo>
                    <a:pt x="9556" y="6263"/>
                    <a:pt x="9380" y="6423"/>
                    <a:pt x="9186" y="6589"/>
                  </a:cubicBezTo>
                  <a:cubicBezTo>
                    <a:pt x="9140" y="6626"/>
                    <a:pt x="9098" y="6665"/>
                    <a:pt x="9054" y="6704"/>
                  </a:cubicBezTo>
                  <a:cubicBezTo>
                    <a:pt x="9010" y="6743"/>
                    <a:pt x="8967" y="6781"/>
                    <a:pt x="8923" y="6819"/>
                  </a:cubicBezTo>
                  <a:cubicBezTo>
                    <a:pt x="8828" y="6897"/>
                    <a:pt x="8732" y="6970"/>
                    <a:pt x="8633" y="7041"/>
                  </a:cubicBezTo>
                  <a:lnTo>
                    <a:pt x="8590" y="7072"/>
                  </a:lnTo>
                  <a:lnTo>
                    <a:pt x="8505" y="7131"/>
                  </a:lnTo>
                  <a:cubicBezTo>
                    <a:pt x="8295" y="7266"/>
                    <a:pt x="8075" y="7392"/>
                    <a:pt x="7845" y="7507"/>
                  </a:cubicBezTo>
                  <a:cubicBezTo>
                    <a:pt x="7762" y="7548"/>
                    <a:pt x="7677" y="7587"/>
                    <a:pt x="7592" y="7625"/>
                  </a:cubicBezTo>
                  <a:lnTo>
                    <a:pt x="7491" y="7669"/>
                  </a:lnTo>
                  <a:cubicBezTo>
                    <a:pt x="7366" y="7724"/>
                    <a:pt x="7240" y="7778"/>
                    <a:pt x="7115" y="7832"/>
                  </a:cubicBezTo>
                  <a:cubicBezTo>
                    <a:pt x="6892" y="7926"/>
                    <a:pt x="6668" y="8015"/>
                    <a:pt x="6443" y="8103"/>
                  </a:cubicBezTo>
                  <a:lnTo>
                    <a:pt x="6345" y="8143"/>
                  </a:lnTo>
                  <a:lnTo>
                    <a:pt x="5867" y="8336"/>
                  </a:lnTo>
                  <a:lnTo>
                    <a:pt x="5627" y="8431"/>
                  </a:lnTo>
                  <a:cubicBezTo>
                    <a:pt x="5389" y="8527"/>
                    <a:pt x="5152" y="8625"/>
                    <a:pt x="4913" y="8721"/>
                  </a:cubicBezTo>
                  <a:cubicBezTo>
                    <a:pt x="4855" y="8747"/>
                    <a:pt x="4799" y="8774"/>
                    <a:pt x="4740" y="8798"/>
                  </a:cubicBezTo>
                  <a:cubicBezTo>
                    <a:pt x="4689" y="8821"/>
                    <a:pt x="4640" y="8845"/>
                    <a:pt x="4587" y="8867"/>
                  </a:cubicBezTo>
                  <a:cubicBezTo>
                    <a:pt x="4474" y="8916"/>
                    <a:pt x="4363" y="8965"/>
                    <a:pt x="4251" y="9015"/>
                  </a:cubicBezTo>
                  <a:cubicBezTo>
                    <a:pt x="4003" y="9124"/>
                    <a:pt x="3786" y="9233"/>
                    <a:pt x="3590" y="9343"/>
                  </a:cubicBezTo>
                  <a:cubicBezTo>
                    <a:pt x="3400" y="9449"/>
                    <a:pt x="3193" y="9572"/>
                    <a:pt x="2960" y="9724"/>
                  </a:cubicBezTo>
                  <a:cubicBezTo>
                    <a:pt x="2743" y="9862"/>
                    <a:pt x="2492" y="10036"/>
                    <a:pt x="2264" y="10258"/>
                  </a:cubicBezTo>
                  <a:cubicBezTo>
                    <a:pt x="2196" y="10323"/>
                    <a:pt x="2132" y="10394"/>
                    <a:pt x="2071" y="10465"/>
                  </a:cubicBezTo>
                  <a:cubicBezTo>
                    <a:pt x="2037" y="10504"/>
                    <a:pt x="2001" y="10541"/>
                    <a:pt x="1966" y="10580"/>
                  </a:cubicBezTo>
                  <a:cubicBezTo>
                    <a:pt x="1905" y="10646"/>
                    <a:pt x="1845" y="10713"/>
                    <a:pt x="1791" y="10785"/>
                  </a:cubicBezTo>
                  <a:cubicBezTo>
                    <a:pt x="1740" y="10853"/>
                    <a:pt x="1706" y="10937"/>
                    <a:pt x="1681" y="11009"/>
                  </a:cubicBezTo>
                  <a:lnTo>
                    <a:pt x="1638" y="11065"/>
                  </a:lnTo>
                  <a:cubicBezTo>
                    <a:pt x="1556" y="11160"/>
                    <a:pt x="1477" y="11259"/>
                    <a:pt x="1397" y="11357"/>
                  </a:cubicBezTo>
                  <a:cubicBezTo>
                    <a:pt x="1313" y="11459"/>
                    <a:pt x="1216" y="11582"/>
                    <a:pt x="1131" y="11714"/>
                  </a:cubicBezTo>
                  <a:cubicBezTo>
                    <a:pt x="1054" y="11831"/>
                    <a:pt x="980" y="11948"/>
                    <a:pt x="912" y="12067"/>
                  </a:cubicBezTo>
                  <a:cubicBezTo>
                    <a:pt x="881" y="12126"/>
                    <a:pt x="848" y="12185"/>
                    <a:pt x="818" y="12245"/>
                  </a:cubicBezTo>
                  <a:lnTo>
                    <a:pt x="735" y="12401"/>
                  </a:lnTo>
                  <a:cubicBezTo>
                    <a:pt x="633" y="12592"/>
                    <a:pt x="556" y="12750"/>
                    <a:pt x="498" y="12899"/>
                  </a:cubicBezTo>
                  <a:lnTo>
                    <a:pt x="472" y="12961"/>
                  </a:lnTo>
                  <a:cubicBezTo>
                    <a:pt x="448" y="13023"/>
                    <a:pt x="423" y="13083"/>
                    <a:pt x="401" y="13147"/>
                  </a:cubicBezTo>
                  <a:cubicBezTo>
                    <a:pt x="380" y="13209"/>
                    <a:pt x="363" y="13273"/>
                    <a:pt x="345" y="13337"/>
                  </a:cubicBezTo>
                  <a:lnTo>
                    <a:pt x="326" y="13406"/>
                  </a:lnTo>
                  <a:cubicBezTo>
                    <a:pt x="272" y="13585"/>
                    <a:pt x="238" y="13734"/>
                    <a:pt x="217" y="13875"/>
                  </a:cubicBezTo>
                  <a:cubicBezTo>
                    <a:pt x="200" y="13910"/>
                    <a:pt x="191" y="13951"/>
                    <a:pt x="184" y="13984"/>
                  </a:cubicBezTo>
                  <a:lnTo>
                    <a:pt x="167" y="14046"/>
                  </a:lnTo>
                  <a:lnTo>
                    <a:pt x="152" y="14109"/>
                  </a:lnTo>
                  <a:cubicBezTo>
                    <a:pt x="138" y="14133"/>
                    <a:pt x="128" y="14143"/>
                    <a:pt x="118" y="14151"/>
                  </a:cubicBezTo>
                  <a:cubicBezTo>
                    <a:pt x="95" y="14174"/>
                    <a:pt x="72" y="14214"/>
                    <a:pt x="72" y="14249"/>
                  </a:cubicBezTo>
                  <a:cubicBezTo>
                    <a:pt x="52" y="14364"/>
                    <a:pt x="38" y="14480"/>
                    <a:pt x="26" y="14597"/>
                  </a:cubicBezTo>
                  <a:cubicBezTo>
                    <a:pt x="14" y="14700"/>
                    <a:pt x="11" y="14806"/>
                    <a:pt x="9" y="14913"/>
                  </a:cubicBezTo>
                  <a:lnTo>
                    <a:pt x="4" y="15004"/>
                  </a:lnTo>
                  <a:cubicBezTo>
                    <a:pt x="0" y="15150"/>
                    <a:pt x="0" y="15260"/>
                    <a:pt x="9" y="15367"/>
                  </a:cubicBezTo>
                  <a:cubicBezTo>
                    <a:pt x="14" y="15442"/>
                    <a:pt x="23" y="15519"/>
                    <a:pt x="31" y="15592"/>
                  </a:cubicBezTo>
                  <a:lnTo>
                    <a:pt x="47" y="15738"/>
                  </a:lnTo>
                  <a:cubicBezTo>
                    <a:pt x="75" y="16015"/>
                    <a:pt x="136" y="16282"/>
                    <a:pt x="186" y="16484"/>
                  </a:cubicBezTo>
                  <a:cubicBezTo>
                    <a:pt x="216" y="16605"/>
                    <a:pt x="245" y="16724"/>
                    <a:pt x="281" y="16840"/>
                  </a:cubicBezTo>
                  <a:cubicBezTo>
                    <a:pt x="315" y="16954"/>
                    <a:pt x="356" y="17066"/>
                    <a:pt x="397" y="17175"/>
                  </a:cubicBezTo>
                  <a:cubicBezTo>
                    <a:pt x="443" y="17300"/>
                    <a:pt x="496" y="17421"/>
                    <a:pt x="552" y="17540"/>
                  </a:cubicBezTo>
                  <a:cubicBezTo>
                    <a:pt x="604" y="17648"/>
                    <a:pt x="655" y="17754"/>
                    <a:pt x="712" y="17859"/>
                  </a:cubicBezTo>
                  <a:cubicBezTo>
                    <a:pt x="831" y="18082"/>
                    <a:pt x="967" y="18293"/>
                    <a:pt x="1119" y="18486"/>
                  </a:cubicBezTo>
                  <a:cubicBezTo>
                    <a:pt x="1194" y="18582"/>
                    <a:pt x="1284" y="18665"/>
                    <a:pt x="1393" y="18762"/>
                  </a:cubicBezTo>
                  <a:cubicBezTo>
                    <a:pt x="1441" y="18805"/>
                    <a:pt x="1488" y="18846"/>
                    <a:pt x="1540" y="18884"/>
                  </a:cubicBezTo>
                  <a:cubicBezTo>
                    <a:pt x="1573" y="18911"/>
                    <a:pt x="1609" y="18933"/>
                    <a:pt x="1647" y="18954"/>
                  </a:cubicBezTo>
                  <a:cubicBezTo>
                    <a:pt x="1711" y="18994"/>
                    <a:pt x="1756" y="19025"/>
                    <a:pt x="1803" y="19055"/>
                  </a:cubicBezTo>
                  <a:cubicBezTo>
                    <a:pt x="1838" y="19080"/>
                    <a:pt x="1874" y="19104"/>
                    <a:pt x="1911" y="19128"/>
                  </a:cubicBezTo>
                  <a:cubicBezTo>
                    <a:pt x="2003" y="19187"/>
                    <a:pt x="2105" y="19229"/>
                    <a:pt x="2197" y="19266"/>
                  </a:cubicBezTo>
                  <a:cubicBezTo>
                    <a:pt x="2230" y="19280"/>
                    <a:pt x="2264" y="19293"/>
                    <a:pt x="2295" y="19306"/>
                  </a:cubicBezTo>
                  <a:cubicBezTo>
                    <a:pt x="2382" y="19343"/>
                    <a:pt x="2465" y="19384"/>
                    <a:pt x="2549" y="19428"/>
                  </a:cubicBezTo>
                  <a:lnTo>
                    <a:pt x="2647" y="19480"/>
                  </a:lnTo>
                  <a:cubicBezTo>
                    <a:pt x="2728" y="19527"/>
                    <a:pt x="2811" y="19571"/>
                    <a:pt x="2896" y="19611"/>
                  </a:cubicBezTo>
                  <a:cubicBezTo>
                    <a:pt x="3001" y="19656"/>
                    <a:pt x="3104" y="19703"/>
                    <a:pt x="3204" y="19754"/>
                  </a:cubicBezTo>
                  <a:lnTo>
                    <a:pt x="3250" y="19777"/>
                  </a:lnTo>
                  <a:cubicBezTo>
                    <a:pt x="3294" y="19799"/>
                    <a:pt x="3339" y="19823"/>
                    <a:pt x="3386" y="19845"/>
                  </a:cubicBezTo>
                  <a:cubicBezTo>
                    <a:pt x="3457" y="19876"/>
                    <a:pt x="3528" y="19906"/>
                    <a:pt x="3599" y="19937"/>
                  </a:cubicBezTo>
                  <a:lnTo>
                    <a:pt x="3601" y="19938"/>
                  </a:lnTo>
                  <a:lnTo>
                    <a:pt x="3637" y="19953"/>
                  </a:lnTo>
                  <a:cubicBezTo>
                    <a:pt x="3678" y="19970"/>
                    <a:pt x="3719" y="19989"/>
                    <a:pt x="3757" y="20008"/>
                  </a:cubicBezTo>
                  <a:cubicBezTo>
                    <a:pt x="3803" y="20029"/>
                    <a:pt x="3847" y="20048"/>
                    <a:pt x="3892" y="20067"/>
                  </a:cubicBezTo>
                  <a:cubicBezTo>
                    <a:pt x="3950" y="20093"/>
                    <a:pt x="4009" y="20116"/>
                    <a:pt x="4067" y="20138"/>
                  </a:cubicBezTo>
                  <a:lnTo>
                    <a:pt x="4173" y="20181"/>
                  </a:lnTo>
                  <a:cubicBezTo>
                    <a:pt x="4306" y="20239"/>
                    <a:pt x="4460" y="20313"/>
                    <a:pt x="4606" y="20414"/>
                  </a:cubicBezTo>
                  <a:lnTo>
                    <a:pt x="4670" y="20458"/>
                  </a:lnTo>
                  <a:cubicBezTo>
                    <a:pt x="4725" y="20494"/>
                    <a:pt x="4777" y="20534"/>
                    <a:pt x="4833" y="20570"/>
                  </a:cubicBezTo>
                  <a:lnTo>
                    <a:pt x="4874" y="20597"/>
                  </a:lnTo>
                  <a:cubicBezTo>
                    <a:pt x="4913" y="20622"/>
                    <a:pt x="4956" y="20649"/>
                    <a:pt x="4996" y="20677"/>
                  </a:cubicBezTo>
                  <a:cubicBezTo>
                    <a:pt x="5098" y="20764"/>
                    <a:pt x="5196" y="20867"/>
                    <a:pt x="5311" y="21016"/>
                  </a:cubicBezTo>
                  <a:cubicBezTo>
                    <a:pt x="5455" y="21218"/>
                    <a:pt x="5601" y="21440"/>
                    <a:pt x="5712" y="21686"/>
                  </a:cubicBezTo>
                  <a:cubicBezTo>
                    <a:pt x="5735" y="21741"/>
                    <a:pt x="5757" y="21798"/>
                    <a:pt x="5776" y="21856"/>
                  </a:cubicBezTo>
                  <a:cubicBezTo>
                    <a:pt x="5796" y="21924"/>
                    <a:pt x="5811" y="21994"/>
                    <a:pt x="5824" y="22062"/>
                  </a:cubicBezTo>
                  <a:cubicBezTo>
                    <a:pt x="5833" y="22160"/>
                    <a:pt x="5835" y="22257"/>
                    <a:pt x="5840" y="22355"/>
                  </a:cubicBezTo>
                  <a:cubicBezTo>
                    <a:pt x="5841" y="22479"/>
                    <a:pt x="5843" y="22606"/>
                    <a:pt x="5831" y="22733"/>
                  </a:cubicBezTo>
                  <a:cubicBezTo>
                    <a:pt x="5820" y="22860"/>
                    <a:pt x="5810" y="22989"/>
                    <a:pt x="5799" y="23117"/>
                  </a:cubicBezTo>
                  <a:lnTo>
                    <a:pt x="5794" y="23172"/>
                  </a:lnTo>
                  <a:cubicBezTo>
                    <a:pt x="5787" y="23266"/>
                    <a:pt x="5777" y="23358"/>
                    <a:pt x="5774" y="23455"/>
                  </a:cubicBezTo>
                  <a:lnTo>
                    <a:pt x="5769" y="23518"/>
                  </a:lnTo>
                  <a:lnTo>
                    <a:pt x="5763" y="23584"/>
                  </a:lnTo>
                  <a:cubicBezTo>
                    <a:pt x="5760" y="23635"/>
                    <a:pt x="5756" y="23693"/>
                    <a:pt x="5770" y="23743"/>
                  </a:cubicBezTo>
                  <a:cubicBezTo>
                    <a:pt x="5820" y="23910"/>
                    <a:pt x="5967" y="24019"/>
                    <a:pt x="6087" y="24109"/>
                  </a:cubicBezTo>
                  <a:cubicBezTo>
                    <a:pt x="6160" y="24165"/>
                    <a:pt x="6244" y="24211"/>
                    <a:pt x="6326" y="24257"/>
                  </a:cubicBezTo>
                  <a:cubicBezTo>
                    <a:pt x="6413" y="24307"/>
                    <a:pt x="6491" y="24344"/>
                    <a:pt x="6570" y="24381"/>
                  </a:cubicBezTo>
                  <a:cubicBezTo>
                    <a:pt x="6661" y="24426"/>
                    <a:pt x="6752" y="24477"/>
                    <a:pt x="6835" y="24530"/>
                  </a:cubicBezTo>
                  <a:cubicBezTo>
                    <a:pt x="6919" y="24582"/>
                    <a:pt x="7004" y="24629"/>
                    <a:pt x="7091" y="24676"/>
                  </a:cubicBezTo>
                  <a:lnTo>
                    <a:pt x="7189" y="24731"/>
                  </a:lnTo>
                  <a:cubicBezTo>
                    <a:pt x="7254" y="24768"/>
                    <a:pt x="7321" y="24804"/>
                    <a:pt x="7386" y="24840"/>
                  </a:cubicBezTo>
                  <a:cubicBezTo>
                    <a:pt x="7428" y="24863"/>
                    <a:pt x="7472" y="24884"/>
                    <a:pt x="7516" y="24906"/>
                  </a:cubicBezTo>
                  <a:cubicBezTo>
                    <a:pt x="7552" y="24923"/>
                    <a:pt x="7586" y="24937"/>
                    <a:pt x="7623" y="24948"/>
                  </a:cubicBezTo>
                  <a:cubicBezTo>
                    <a:pt x="7655" y="24960"/>
                    <a:pt x="7691" y="24965"/>
                    <a:pt x="7733" y="24965"/>
                  </a:cubicBezTo>
                  <a:cubicBezTo>
                    <a:pt x="7749" y="24965"/>
                    <a:pt x="7765" y="24965"/>
                    <a:pt x="7782" y="24962"/>
                  </a:cubicBezTo>
                  <a:lnTo>
                    <a:pt x="7810" y="24958"/>
                  </a:lnTo>
                  <a:lnTo>
                    <a:pt x="7810" y="24960"/>
                  </a:lnTo>
                  <a:cubicBezTo>
                    <a:pt x="7841" y="24970"/>
                    <a:pt x="7874" y="24981"/>
                    <a:pt x="7909" y="24991"/>
                  </a:cubicBezTo>
                  <a:lnTo>
                    <a:pt x="7983" y="25012"/>
                  </a:lnTo>
                  <a:lnTo>
                    <a:pt x="8095" y="25045"/>
                  </a:lnTo>
                  <a:cubicBezTo>
                    <a:pt x="8182" y="25075"/>
                    <a:pt x="8267" y="25109"/>
                    <a:pt x="8352" y="25143"/>
                  </a:cubicBezTo>
                  <a:lnTo>
                    <a:pt x="8479" y="25194"/>
                  </a:lnTo>
                  <a:cubicBezTo>
                    <a:pt x="8589" y="25236"/>
                    <a:pt x="8699" y="25272"/>
                    <a:pt x="8811" y="25307"/>
                  </a:cubicBezTo>
                  <a:lnTo>
                    <a:pt x="8888" y="25331"/>
                  </a:lnTo>
                  <a:cubicBezTo>
                    <a:pt x="8889" y="25331"/>
                    <a:pt x="8898" y="25334"/>
                    <a:pt x="8902" y="25334"/>
                  </a:cubicBezTo>
                  <a:lnTo>
                    <a:pt x="8905" y="25334"/>
                  </a:lnTo>
                  <a:cubicBezTo>
                    <a:pt x="8909" y="25334"/>
                    <a:pt x="8915" y="25336"/>
                    <a:pt x="8915" y="25336"/>
                  </a:cubicBezTo>
                  <a:lnTo>
                    <a:pt x="8939" y="25346"/>
                  </a:lnTo>
                  <a:lnTo>
                    <a:pt x="8939" y="25346"/>
                  </a:lnTo>
                  <a:cubicBezTo>
                    <a:pt x="8937" y="25346"/>
                    <a:pt x="8936" y="25345"/>
                    <a:pt x="8934" y="25345"/>
                  </a:cubicBezTo>
                  <a:lnTo>
                    <a:pt x="8934" y="25345"/>
                  </a:lnTo>
                  <a:lnTo>
                    <a:pt x="8946" y="25350"/>
                  </a:lnTo>
                  <a:lnTo>
                    <a:pt x="8939" y="25346"/>
                  </a:lnTo>
                  <a:lnTo>
                    <a:pt x="8939" y="25346"/>
                  </a:lnTo>
                  <a:cubicBezTo>
                    <a:pt x="9006" y="25369"/>
                    <a:pt x="9073" y="25389"/>
                    <a:pt x="9142" y="25409"/>
                  </a:cubicBezTo>
                  <a:cubicBezTo>
                    <a:pt x="9379" y="25486"/>
                    <a:pt x="9618" y="25555"/>
                    <a:pt x="9858" y="25621"/>
                  </a:cubicBezTo>
                  <a:lnTo>
                    <a:pt x="9932" y="25642"/>
                  </a:lnTo>
                  <a:cubicBezTo>
                    <a:pt x="10023" y="25667"/>
                    <a:pt x="10111" y="25692"/>
                    <a:pt x="10203" y="25713"/>
                  </a:cubicBezTo>
                  <a:cubicBezTo>
                    <a:pt x="10326" y="25740"/>
                    <a:pt x="10450" y="25764"/>
                    <a:pt x="10575" y="25785"/>
                  </a:cubicBezTo>
                  <a:lnTo>
                    <a:pt x="10748" y="25818"/>
                  </a:lnTo>
                  <a:cubicBezTo>
                    <a:pt x="10931" y="25852"/>
                    <a:pt x="11114" y="25883"/>
                    <a:pt x="11296" y="25910"/>
                  </a:cubicBezTo>
                  <a:cubicBezTo>
                    <a:pt x="11379" y="25920"/>
                    <a:pt x="11458" y="25931"/>
                    <a:pt x="11539" y="25941"/>
                  </a:cubicBezTo>
                  <a:lnTo>
                    <a:pt x="11651" y="25955"/>
                  </a:lnTo>
                  <a:lnTo>
                    <a:pt x="11696" y="25961"/>
                  </a:lnTo>
                  <a:cubicBezTo>
                    <a:pt x="11803" y="25975"/>
                    <a:pt x="11909" y="25988"/>
                    <a:pt x="12017" y="25996"/>
                  </a:cubicBezTo>
                  <a:cubicBezTo>
                    <a:pt x="12179" y="26009"/>
                    <a:pt x="12343" y="26015"/>
                    <a:pt x="12525" y="26015"/>
                  </a:cubicBezTo>
                  <a:cubicBezTo>
                    <a:pt x="12861" y="26015"/>
                    <a:pt x="13200" y="25994"/>
                    <a:pt x="13487" y="25972"/>
                  </a:cubicBezTo>
                  <a:cubicBezTo>
                    <a:pt x="13699" y="25955"/>
                    <a:pt x="13925" y="25927"/>
                    <a:pt x="14193" y="25883"/>
                  </a:cubicBezTo>
                  <a:cubicBezTo>
                    <a:pt x="14325" y="25860"/>
                    <a:pt x="14460" y="25835"/>
                    <a:pt x="14592" y="25804"/>
                  </a:cubicBezTo>
                  <a:lnTo>
                    <a:pt x="14701" y="25777"/>
                  </a:lnTo>
                  <a:cubicBezTo>
                    <a:pt x="14786" y="25757"/>
                    <a:pt x="14872" y="25738"/>
                    <a:pt x="14956" y="25713"/>
                  </a:cubicBezTo>
                  <a:lnTo>
                    <a:pt x="15006" y="25699"/>
                  </a:lnTo>
                  <a:cubicBezTo>
                    <a:pt x="15146" y="25660"/>
                    <a:pt x="15289" y="25619"/>
                    <a:pt x="15428" y="25564"/>
                  </a:cubicBezTo>
                  <a:lnTo>
                    <a:pt x="15512" y="25528"/>
                  </a:lnTo>
                  <a:cubicBezTo>
                    <a:pt x="15556" y="25509"/>
                    <a:pt x="15599" y="25492"/>
                    <a:pt x="15643" y="25476"/>
                  </a:cubicBezTo>
                  <a:cubicBezTo>
                    <a:pt x="15732" y="25442"/>
                    <a:pt x="15819" y="25414"/>
                    <a:pt x="15911" y="25388"/>
                  </a:cubicBezTo>
                  <a:lnTo>
                    <a:pt x="16031" y="25358"/>
                  </a:lnTo>
                  <a:lnTo>
                    <a:pt x="16152" y="25328"/>
                  </a:lnTo>
                  <a:cubicBezTo>
                    <a:pt x="16203" y="25316"/>
                    <a:pt x="16254" y="25299"/>
                    <a:pt x="16304" y="25280"/>
                  </a:cubicBezTo>
                  <a:lnTo>
                    <a:pt x="16366" y="25259"/>
                  </a:lnTo>
                  <a:cubicBezTo>
                    <a:pt x="16437" y="25236"/>
                    <a:pt x="16506" y="25215"/>
                    <a:pt x="16579" y="25195"/>
                  </a:cubicBezTo>
                  <a:cubicBezTo>
                    <a:pt x="16619" y="25185"/>
                    <a:pt x="16657" y="25174"/>
                    <a:pt x="16697" y="25161"/>
                  </a:cubicBezTo>
                  <a:cubicBezTo>
                    <a:pt x="16735" y="25151"/>
                    <a:pt x="16775" y="25138"/>
                    <a:pt x="16813" y="25128"/>
                  </a:cubicBezTo>
                  <a:lnTo>
                    <a:pt x="16928" y="25103"/>
                  </a:lnTo>
                  <a:cubicBezTo>
                    <a:pt x="17009" y="25087"/>
                    <a:pt x="17088" y="25072"/>
                    <a:pt x="17167" y="25052"/>
                  </a:cubicBezTo>
                  <a:cubicBezTo>
                    <a:pt x="17238" y="25033"/>
                    <a:pt x="17308" y="25015"/>
                    <a:pt x="17379" y="24995"/>
                  </a:cubicBezTo>
                  <a:cubicBezTo>
                    <a:pt x="17434" y="24979"/>
                    <a:pt x="17491" y="24962"/>
                    <a:pt x="17548" y="24948"/>
                  </a:cubicBezTo>
                  <a:cubicBezTo>
                    <a:pt x="17650" y="24926"/>
                    <a:pt x="17732" y="24904"/>
                    <a:pt x="17811" y="24884"/>
                  </a:cubicBezTo>
                  <a:lnTo>
                    <a:pt x="17940" y="24853"/>
                  </a:lnTo>
                  <a:lnTo>
                    <a:pt x="17963" y="24846"/>
                  </a:lnTo>
                  <a:lnTo>
                    <a:pt x="17967" y="24845"/>
                  </a:lnTo>
                  <a:lnTo>
                    <a:pt x="18145" y="24805"/>
                  </a:lnTo>
                  <a:lnTo>
                    <a:pt x="18247" y="24781"/>
                  </a:lnTo>
                  <a:cubicBezTo>
                    <a:pt x="18302" y="24767"/>
                    <a:pt x="18365" y="24753"/>
                    <a:pt x="18424" y="24736"/>
                  </a:cubicBezTo>
                  <a:lnTo>
                    <a:pt x="18593" y="24693"/>
                  </a:lnTo>
                  <a:cubicBezTo>
                    <a:pt x="18708" y="24665"/>
                    <a:pt x="18824" y="24635"/>
                    <a:pt x="18938" y="24599"/>
                  </a:cubicBezTo>
                  <a:lnTo>
                    <a:pt x="18977" y="24587"/>
                  </a:lnTo>
                  <a:cubicBezTo>
                    <a:pt x="19084" y="24555"/>
                    <a:pt x="19193" y="24521"/>
                    <a:pt x="19297" y="24477"/>
                  </a:cubicBezTo>
                  <a:cubicBezTo>
                    <a:pt x="19401" y="24432"/>
                    <a:pt x="19514" y="24374"/>
                    <a:pt x="19644" y="24297"/>
                  </a:cubicBezTo>
                  <a:cubicBezTo>
                    <a:pt x="19845" y="24179"/>
                    <a:pt x="20034" y="24025"/>
                    <a:pt x="20190" y="23852"/>
                  </a:cubicBezTo>
                  <a:cubicBezTo>
                    <a:pt x="20221" y="23819"/>
                    <a:pt x="20247" y="23784"/>
                    <a:pt x="20275" y="23751"/>
                  </a:cubicBezTo>
                  <a:lnTo>
                    <a:pt x="20314" y="23706"/>
                  </a:lnTo>
                  <a:cubicBezTo>
                    <a:pt x="20350" y="23660"/>
                    <a:pt x="20384" y="23606"/>
                    <a:pt x="20414" y="23548"/>
                  </a:cubicBezTo>
                  <a:cubicBezTo>
                    <a:pt x="20434" y="23510"/>
                    <a:pt x="20445" y="23463"/>
                    <a:pt x="20457" y="23421"/>
                  </a:cubicBezTo>
                  <a:cubicBezTo>
                    <a:pt x="20471" y="23365"/>
                    <a:pt x="20485" y="23314"/>
                    <a:pt x="20495" y="23265"/>
                  </a:cubicBezTo>
                  <a:cubicBezTo>
                    <a:pt x="20521" y="23144"/>
                    <a:pt x="20498" y="23031"/>
                    <a:pt x="20465" y="22896"/>
                  </a:cubicBezTo>
                  <a:cubicBezTo>
                    <a:pt x="20455" y="22855"/>
                    <a:pt x="20443" y="22816"/>
                    <a:pt x="20424" y="22777"/>
                  </a:cubicBezTo>
                  <a:cubicBezTo>
                    <a:pt x="20417" y="22761"/>
                    <a:pt x="20409" y="22747"/>
                    <a:pt x="20400" y="22733"/>
                  </a:cubicBezTo>
                  <a:cubicBezTo>
                    <a:pt x="20392" y="22682"/>
                    <a:pt x="20350" y="22626"/>
                    <a:pt x="20292" y="22623"/>
                  </a:cubicBezTo>
                  <a:cubicBezTo>
                    <a:pt x="20274" y="22612"/>
                    <a:pt x="20254" y="22606"/>
                    <a:pt x="20233" y="22606"/>
                  </a:cubicBezTo>
                  <a:cubicBezTo>
                    <a:pt x="20211" y="22606"/>
                    <a:pt x="20189" y="22612"/>
                    <a:pt x="20167" y="22623"/>
                  </a:cubicBezTo>
                  <a:cubicBezTo>
                    <a:pt x="20150" y="22623"/>
                    <a:pt x="20131" y="22626"/>
                    <a:pt x="20109" y="22631"/>
                  </a:cubicBezTo>
                  <a:cubicBezTo>
                    <a:pt x="20061" y="22640"/>
                    <a:pt x="20013" y="22653"/>
                    <a:pt x="19966" y="22667"/>
                  </a:cubicBezTo>
                  <a:cubicBezTo>
                    <a:pt x="19895" y="22689"/>
                    <a:pt x="19826" y="22710"/>
                    <a:pt x="19753" y="22727"/>
                  </a:cubicBezTo>
                  <a:cubicBezTo>
                    <a:pt x="19668" y="22744"/>
                    <a:pt x="19580" y="22758"/>
                    <a:pt x="19495" y="22772"/>
                  </a:cubicBezTo>
                  <a:cubicBezTo>
                    <a:pt x="19373" y="22791"/>
                    <a:pt x="19253" y="22812"/>
                    <a:pt x="19131" y="22839"/>
                  </a:cubicBezTo>
                  <a:cubicBezTo>
                    <a:pt x="19072" y="22852"/>
                    <a:pt x="19016" y="22862"/>
                    <a:pt x="18956" y="22873"/>
                  </a:cubicBezTo>
                  <a:lnTo>
                    <a:pt x="18841" y="22896"/>
                  </a:lnTo>
                  <a:cubicBezTo>
                    <a:pt x="18735" y="22917"/>
                    <a:pt x="18627" y="22943"/>
                    <a:pt x="18519" y="22965"/>
                  </a:cubicBezTo>
                  <a:cubicBezTo>
                    <a:pt x="18380" y="22994"/>
                    <a:pt x="18274" y="23009"/>
                    <a:pt x="18172" y="23021"/>
                  </a:cubicBezTo>
                  <a:cubicBezTo>
                    <a:pt x="18065" y="23031"/>
                    <a:pt x="17959" y="23038"/>
                    <a:pt x="17850" y="23043"/>
                  </a:cubicBezTo>
                  <a:lnTo>
                    <a:pt x="17804" y="23045"/>
                  </a:lnTo>
                  <a:cubicBezTo>
                    <a:pt x="17647" y="23053"/>
                    <a:pt x="17487" y="23059"/>
                    <a:pt x="17329" y="23059"/>
                  </a:cubicBezTo>
                  <a:cubicBezTo>
                    <a:pt x="17258" y="23059"/>
                    <a:pt x="17189" y="23057"/>
                    <a:pt x="17118" y="23056"/>
                  </a:cubicBezTo>
                  <a:cubicBezTo>
                    <a:pt x="16939" y="23045"/>
                    <a:pt x="16760" y="23032"/>
                    <a:pt x="16583" y="23021"/>
                  </a:cubicBezTo>
                  <a:lnTo>
                    <a:pt x="16413" y="23008"/>
                  </a:lnTo>
                  <a:cubicBezTo>
                    <a:pt x="16279" y="22999"/>
                    <a:pt x="16146" y="22989"/>
                    <a:pt x="16016" y="22974"/>
                  </a:cubicBezTo>
                  <a:cubicBezTo>
                    <a:pt x="15826" y="22951"/>
                    <a:pt x="15637" y="22916"/>
                    <a:pt x="15462" y="22880"/>
                  </a:cubicBezTo>
                  <a:cubicBezTo>
                    <a:pt x="15359" y="22860"/>
                    <a:pt x="15258" y="22836"/>
                    <a:pt x="15159" y="22811"/>
                  </a:cubicBezTo>
                  <a:cubicBezTo>
                    <a:pt x="15097" y="22794"/>
                    <a:pt x="15034" y="22774"/>
                    <a:pt x="14973" y="22754"/>
                  </a:cubicBezTo>
                  <a:lnTo>
                    <a:pt x="14925" y="22740"/>
                  </a:lnTo>
                  <a:cubicBezTo>
                    <a:pt x="14797" y="22696"/>
                    <a:pt x="14668" y="22652"/>
                    <a:pt x="14543" y="22599"/>
                  </a:cubicBezTo>
                  <a:cubicBezTo>
                    <a:pt x="14506" y="22541"/>
                    <a:pt x="14451" y="22506"/>
                    <a:pt x="14379" y="22489"/>
                  </a:cubicBezTo>
                  <a:lnTo>
                    <a:pt x="14282" y="22465"/>
                  </a:lnTo>
                  <a:lnTo>
                    <a:pt x="14187" y="22442"/>
                  </a:lnTo>
                  <a:cubicBezTo>
                    <a:pt x="14111" y="22406"/>
                    <a:pt x="14033" y="22372"/>
                    <a:pt x="13956" y="22340"/>
                  </a:cubicBezTo>
                  <a:cubicBezTo>
                    <a:pt x="13925" y="22326"/>
                    <a:pt x="13889" y="22318"/>
                    <a:pt x="13855" y="22318"/>
                  </a:cubicBezTo>
                  <a:cubicBezTo>
                    <a:pt x="13840" y="22318"/>
                    <a:pt x="13824" y="22320"/>
                    <a:pt x="13806" y="22323"/>
                  </a:cubicBezTo>
                  <a:cubicBezTo>
                    <a:pt x="13719" y="22283"/>
                    <a:pt x="13655" y="22249"/>
                    <a:pt x="13590" y="22215"/>
                  </a:cubicBezTo>
                  <a:lnTo>
                    <a:pt x="13545" y="22192"/>
                  </a:lnTo>
                  <a:cubicBezTo>
                    <a:pt x="13421" y="22128"/>
                    <a:pt x="13292" y="22053"/>
                    <a:pt x="13162" y="21971"/>
                  </a:cubicBezTo>
                  <a:cubicBezTo>
                    <a:pt x="13084" y="21917"/>
                    <a:pt x="13011" y="21860"/>
                    <a:pt x="12938" y="21802"/>
                  </a:cubicBezTo>
                  <a:lnTo>
                    <a:pt x="12884" y="21760"/>
                  </a:lnTo>
                  <a:cubicBezTo>
                    <a:pt x="12790" y="21689"/>
                    <a:pt x="12694" y="21616"/>
                    <a:pt x="12604" y="21543"/>
                  </a:cubicBezTo>
                  <a:cubicBezTo>
                    <a:pt x="12437" y="21408"/>
                    <a:pt x="12279" y="21259"/>
                    <a:pt x="12133" y="21100"/>
                  </a:cubicBezTo>
                  <a:cubicBezTo>
                    <a:pt x="12055" y="21004"/>
                    <a:pt x="11982" y="20900"/>
                    <a:pt x="11909" y="20781"/>
                  </a:cubicBezTo>
                  <a:cubicBezTo>
                    <a:pt x="11821" y="20642"/>
                    <a:pt x="11742" y="20504"/>
                    <a:pt x="11675" y="20370"/>
                  </a:cubicBezTo>
                  <a:lnTo>
                    <a:pt x="11613" y="20242"/>
                  </a:lnTo>
                  <a:lnTo>
                    <a:pt x="11536" y="20086"/>
                  </a:lnTo>
                  <a:lnTo>
                    <a:pt x="11538" y="20087"/>
                  </a:lnTo>
                  <a:cubicBezTo>
                    <a:pt x="11444" y="19887"/>
                    <a:pt x="11359" y="19673"/>
                    <a:pt x="11278" y="19433"/>
                  </a:cubicBezTo>
                  <a:cubicBezTo>
                    <a:pt x="11211" y="19240"/>
                    <a:pt x="11166" y="19038"/>
                    <a:pt x="11122" y="18843"/>
                  </a:cubicBezTo>
                  <a:lnTo>
                    <a:pt x="11105" y="18770"/>
                  </a:lnTo>
                  <a:cubicBezTo>
                    <a:pt x="11081" y="18642"/>
                    <a:pt x="11061" y="18503"/>
                    <a:pt x="11045" y="18328"/>
                  </a:cubicBezTo>
                  <a:lnTo>
                    <a:pt x="11030" y="18195"/>
                  </a:lnTo>
                  <a:lnTo>
                    <a:pt x="11016" y="18089"/>
                  </a:lnTo>
                  <a:cubicBezTo>
                    <a:pt x="11006" y="18009"/>
                    <a:pt x="11003" y="17930"/>
                    <a:pt x="11001" y="17848"/>
                  </a:cubicBezTo>
                  <a:cubicBezTo>
                    <a:pt x="10999" y="17768"/>
                    <a:pt x="10999" y="17689"/>
                    <a:pt x="11001" y="17611"/>
                  </a:cubicBezTo>
                  <a:cubicBezTo>
                    <a:pt x="11003" y="17574"/>
                    <a:pt x="11003" y="17536"/>
                    <a:pt x="11001" y="17499"/>
                  </a:cubicBezTo>
                  <a:lnTo>
                    <a:pt x="11001" y="17387"/>
                  </a:lnTo>
                  <a:cubicBezTo>
                    <a:pt x="11004" y="17228"/>
                    <a:pt x="11013" y="17070"/>
                    <a:pt x="11020" y="16910"/>
                  </a:cubicBezTo>
                  <a:lnTo>
                    <a:pt x="11020" y="16911"/>
                  </a:lnTo>
                  <a:lnTo>
                    <a:pt x="11027" y="16802"/>
                  </a:lnTo>
                  <a:cubicBezTo>
                    <a:pt x="11033" y="16734"/>
                    <a:pt x="11037" y="16666"/>
                    <a:pt x="11040" y="16598"/>
                  </a:cubicBezTo>
                  <a:lnTo>
                    <a:pt x="11040" y="16598"/>
                  </a:lnTo>
                  <a:lnTo>
                    <a:pt x="11037" y="16614"/>
                  </a:lnTo>
                  <a:cubicBezTo>
                    <a:pt x="11044" y="16536"/>
                    <a:pt x="11047" y="16456"/>
                    <a:pt x="11051" y="16378"/>
                  </a:cubicBezTo>
                  <a:cubicBezTo>
                    <a:pt x="11060" y="16229"/>
                    <a:pt x="11074" y="16080"/>
                    <a:pt x="11088" y="15931"/>
                  </a:cubicBezTo>
                  <a:lnTo>
                    <a:pt x="11094" y="15873"/>
                  </a:lnTo>
                  <a:cubicBezTo>
                    <a:pt x="11104" y="15770"/>
                    <a:pt x="11115" y="15669"/>
                    <a:pt x="11126" y="15567"/>
                  </a:cubicBezTo>
                  <a:cubicBezTo>
                    <a:pt x="11138" y="15510"/>
                    <a:pt x="11146" y="15452"/>
                    <a:pt x="11153" y="15397"/>
                  </a:cubicBezTo>
                  <a:cubicBezTo>
                    <a:pt x="11175" y="15248"/>
                    <a:pt x="11193" y="15124"/>
                    <a:pt x="11209" y="15002"/>
                  </a:cubicBezTo>
                  <a:cubicBezTo>
                    <a:pt x="11226" y="14866"/>
                    <a:pt x="11243" y="14731"/>
                    <a:pt x="11254" y="14595"/>
                  </a:cubicBezTo>
                  <a:cubicBezTo>
                    <a:pt x="11267" y="14458"/>
                    <a:pt x="11272" y="14323"/>
                    <a:pt x="11279" y="14187"/>
                  </a:cubicBezTo>
                  <a:lnTo>
                    <a:pt x="11279" y="14187"/>
                  </a:lnTo>
                  <a:lnTo>
                    <a:pt x="11274" y="14214"/>
                  </a:lnTo>
                  <a:lnTo>
                    <a:pt x="11295" y="13964"/>
                  </a:lnTo>
                  <a:cubicBezTo>
                    <a:pt x="11302" y="13843"/>
                    <a:pt x="11311" y="13723"/>
                    <a:pt x="11316" y="13602"/>
                  </a:cubicBezTo>
                  <a:lnTo>
                    <a:pt x="11316" y="13602"/>
                  </a:lnTo>
                  <a:lnTo>
                    <a:pt x="11308" y="13648"/>
                  </a:lnTo>
                  <a:cubicBezTo>
                    <a:pt x="11316" y="13584"/>
                    <a:pt x="11321" y="13520"/>
                    <a:pt x="11323" y="13455"/>
                  </a:cubicBezTo>
                  <a:lnTo>
                    <a:pt x="11325" y="13418"/>
                  </a:lnTo>
                  <a:cubicBezTo>
                    <a:pt x="11328" y="13368"/>
                    <a:pt x="11331" y="13319"/>
                    <a:pt x="11331" y="13269"/>
                  </a:cubicBezTo>
                  <a:cubicBezTo>
                    <a:pt x="11331" y="13221"/>
                    <a:pt x="11332" y="13195"/>
                    <a:pt x="11328" y="13171"/>
                  </a:cubicBezTo>
                  <a:cubicBezTo>
                    <a:pt x="11323" y="13136"/>
                    <a:pt x="11306" y="13101"/>
                    <a:pt x="11279" y="13079"/>
                  </a:cubicBezTo>
                  <a:cubicBezTo>
                    <a:pt x="11265" y="13066"/>
                    <a:pt x="11247" y="13056"/>
                    <a:pt x="11228" y="13050"/>
                  </a:cubicBezTo>
                  <a:cubicBezTo>
                    <a:pt x="11231" y="13042"/>
                    <a:pt x="11231" y="13029"/>
                    <a:pt x="11231" y="13018"/>
                  </a:cubicBezTo>
                  <a:cubicBezTo>
                    <a:pt x="11237" y="12930"/>
                    <a:pt x="11240" y="12839"/>
                    <a:pt x="11238" y="12748"/>
                  </a:cubicBezTo>
                  <a:cubicBezTo>
                    <a:pt x="11237" y="12694"/>
                    <a:pt x="11237" y="12639"/>
                    <a:pt x="11237" y="12585"/>
                  </a:cubicBezTo>
                  <a:cubicBezTo>
                    <a:pt x="11250" y="12506"/>
                    <a:pt x="11247" y="12428"/>
                    <a:pt x="11247" y="12351"/>
                  </a:cubicBezTo>
                  <a:lnTo>
                    <a:pt x="11247" y="12306"/>
                  </a:lnTo>
                  <a:lnTo>
                    <a:pt x="11247" y="12270"/>
                  </a:lnTo>
                  <a:cubicBezTo>
                    <a:pt x="11253" y="12188"/>
                    <a:pt x="11264" y="12107"/>
                    <a:pt x="11278" y="12025"/>
                  </a:cubicBezTo>
                  <a:cubicBezTo>
                    <a:pt x="11289" y="11945"/>
                    <a:pt x="11304" y="11866"/>
                    <a:pt x="11325" y="11788"/>
                  </a:cubicBezTo>
                  <a:cubicBezTo>
                    <a:pt x="11336" y="11767"/>
                    <a:pt x="11345" y="11745"/>
                    <a:pt x="11359" y="11724"/>
                  </a:cubicBezTo>
                  <a:lnTo>
                    <a:pt x="11384" y="11706"/>
                  </a:lnTo>
                  <a:lnTo>
                    <a:pt x="11384" y="11709"/>
                  </a:lnTo>
                  <a:lnTo>
                    <a:pt x="11413" y="11703"/>
                  </a:lnTo>
                  <a:lnTo>
                    <a:pt x="11413" y="11704"/>
                  </a:lnTo>
                  <a:cubicBezTo>
                    <a:pt x="11437" y="11709"/>
                    <a:pt x="11460" y="11716"/>
                    <a:pt x="11484" y="11723"/>
                  </a:cubicBezTo>
                  <a:cubicBezTo>
                    <a:pt x="11495" y="11738"/>
                    <a:pt x="11514" y="11753"/>
                    <a:pt x="11533" y="11765"/>
                  </a:cubicBezTo>
                  <a:cubicBezTo>
                    <a:pt x="11559" y="11781"/>
                    <a:pt x="11583" y="11794"/>
                    <a:pt x="11607" y="11798"/>
                  </a:cubicBezTo>
                  <a:lnTo>
                    <a:pt x="11634" y="11804"/>
                  </a:lnTo>
                  <a:lnTo>
                    <a:pt x="11685" y="11812"/>
                  </a:lnTo>
                  <a:lnTo>
                    <a:pt x="11726" y="11818"/>
                  </a:lnTo>
                  <a:lnTo>
                    <a:pt x="11767" y="11823"/>
                  </a:lnTo>
                  <a:cubicBezTo>
                    <a:pt x="11826" y="11832"/>
                    <a:pt x="11882" y="11840"/>
                    <a:pt x="11940" y="11852"/>
                  </a:cubicBezTo>
                  <a:lnTo>
                    <a:pt x="12122" y="11882"/>
                  </a:lnTo>
                  <a:lnTo>
                    <a:pt x="12297" y="11931"/>
                  </a:lnTo>
                  <a:cubicBezTo>
                    <a:pt x="12379" y="11954"/>
                    <a:pt x="12460" y="11978"/>
                    <a:pt x="12542" y="11999"/>
                  </a:cubicBezTo>
                  <a:cubicBezTo>
                    <a:pt x="12694" y="12039"/>
                    <a:pt x="12848" y="12065"/>
                    <a:pt x="12980" y="12082"/>
                  </a:cubicBezTo>
                  <a:cubicBezTo>
                    <a:pt x="13065" y="12094"/>
                    <a:pt x="13152" y="12096"/>
                    <a:pt x="13217" y="12096"/>
                  </a:cubicBezTo>
                  <a:lnTo>
                    <a:pt x="13267" y="12096"/>
                  </a:lnTo>
                  <a:cubicBezTo>
                    <a:pt x="13301" y="12130"/>
                    <a:pt x="13349" y="12153"/>
                    <a:pt x="13399" y="12157"/>
                  </a:cubicBezTo>
                  <a:cubicBezTo>
                    <a:pt x="13508" y="12167"/>
                    <a:pt x="13616" y="12180"/>
                    <a:pt x="13725" y="12194"/>
                  </a:cubicBezTo>
                  <a:cubicBezTo>
                    <a:pt x="13881" y="12212"/>
                    <a:pt x="14037" y="12231"/>
                    <a:pt x="14193" y="12245"/>
                  </a:cubicBezTo>
                  <a:cubicBezTo>
                    <a:pt x="14314" y="12256"/>
                    <a:pt x="14444" y="12262"/>
                    <a:pt x="14597" y="12262"/>
                  </a:cubicBezTo>
                  <a:cubicBezTo>
                    <a:pt x="14726" y="12262"/>
                    <a:pt x="14867" y="12252"/>
                    <a:pt x="15037" y="12231"/>
                  </a:cubicBezTo>
                  <a:cubicBezTo>
                    <a:pt x="15102" y="12223"/>
                    <a:pt x="15167" y="12208"/>
                    <a:pt x="15231" y="12192"/>
                  </a:cubicBezTo>
                  <a:cubicBezTo>
                    <a:pt x="15295" y="12177"/>
                    <a:pt x="15349" y="12162"/>
                    <a:pt x="15401" y="12144"/>
                  </a:cubicBezTo>
                  <a:lnTo>
                    <a:pt x="15443" y="12144"/>
                  </a:lnTo>
                  <a:cubicBezTo>
                    <a:pt x="15545" y="12143"/>
                    <a:pt x="15648" y="12136"/>
                    <a:pt x="15750" y="12128"/>
                  </a:cubicBezTo>
                  <a:lnTo>
                    <a:pt x="15797" y="12124"/>
                  </a:lnTo>
                  <a:cubicBezTo>
                    <a:pt x="15918" y="12120"/>
                    <a:pt x="16038" y="12110"/>
                    <a:pt x="16159" y="12101"/>
                  </a:cubicBezTo>
                  <a:lnTo>
                    <a:pt x="16131" y="12099"/>
                  </a:lnTo>
                  <a:cubicBezTo>
                    <a:pt x="16430" y="12082"/>
                    <a:pt x="16662" y="12058"/>
                    <a:pt x="16881" y="12023"/>
                  </a:cubicBezTo>
                  <a:cubicBezTo>
                    <a:pt x="17009" y="12004"/>
                    <a:pt x="17138" y="11981"/>
                    <a:pt x="17264" y="11958"/>
                  </a:cubicBezTo>
                  <a:cubicBezTo>
                    <a:pt x="17372" y="11938"/>
                    <a:pt x="17478" y="11921"/>
                    <a:pt x="17586" y="11903"/>
                  </a:cubicBezTo>
                  <a:cubicBezTo>
                    <a:pt x="17672" y="11889"/>
                    <a:pt x="17760" y="11872"/>
                    <a:pt x="17848" y="11852"/>
                  </a:cubicBezTo>
                  <a:lnTo>
                    <a:pt x="17945" y="11832"/>
                  </a:lnTo>
                  <a:lnTo>
                    <a:pt x="17996" y="11822"/>
                  </a:lnTo>
                  <a:cubicBezTo>
                    <a:pt x="18091" y="11802"/>
                    <a:pt x="18187" y="11781"/>
                    <a:pt x="18282" y="11761"/>
                  </a:cubicBezTo>
                  <a:cubicBezTo>
                    <a:pt x="18521" y="11710"/>
                    <a:pt x="18763" y="11642"/>
                    <a:pt x="19026" y="11557"/>
                  </a:cubicBezTo>
                  <a:lnTo>
                    <a:pt x="19122" y="11527"/>
                  </a:lnTo>
                  <a:cubicBezTo>
                    <a:pt x="19282" y="11476"/>
                    <a:pt x="19450" y="11421"/>
                    <a:pt x="19607" y="11355"/>
                  </a:cubicBezTo>
                  <a:cubicBezTo>
                    <a:pt x="19776" y="11284"/>
                    <a:pt x="19933" y="11198"/>
                    <a:pt x="20051" y="11131"/>
                  </a:cubicBezTo>
                  <a:cubicBezTo>
                    <a:pt x="20224" y="11035"/>
                    <a:pt x="20377" y="10938"/>
                    <a:pt x="20516" y="10839"/>
                  </a:cubicBezTo>
                  <a:lnTo>
                    <a:pt x="20918" y="10557"/>
                  </a:lnTo>
                  <a:lnTo>
                    <a:pt x="20864" y="10585"/>
                  </a:lnTo>
                  <a:cubicBezTo>
                    <a:pt x="20962" y="10526"/>
                    <a:pt x="21054" y="10462"/>
                    <a:pt x="21146" y="10397"/>
                  </a:cubicBezTo>
                  <a:cubicBezTo>
                    <a:pt x="21209" y="10351"/>
                    <a:pt x="21267" y="10306"/>
                    <a:pt x="21325" y="10259"/>
                  </a:cubicBezTo>
                  <a:lnTo>
                    <a:pt x="21389" y="10209"/>
                  </a:lnTo>
                  <a:cubicBezTo>
                    <a:pt x="21437" y="10172"/>
                    <a:pt x="21487" y="10138"/>
                    <a:pt x="21535" y="10103"/>
                  </a:cubicBezTo>
                  <a:lnTo>
                    <a:pt x="21628" y="10036"/>
                  </a:lnTo>
                  <a:cubicBezTo>
                    <a:pt x="21715" y="9971"/>
                    <a:pt x="21797" y="9900"/>
                    <a:pt x="21878" y="9818"/>
                  </a:cubicBezTo>
                  <a:lnTo>
                    <a:pt x="21916" y="9781"/>
                  </a:lnTo>
                  <a:cubicBezTo>
                    <a:pt x="21984" y="9711"/>
                    <a:pt x="22058" y="9639"/>
                    <a:pt x="22119" y="9561"/>
                  </a:cubicBezTo>
                  <a:cubicBezTo>
                    <a:pt x="22143" y="9533"/>
                    <a:pt x="22165" y="9503"/>
                    <a:pt x="22186" y="9475"/>
                  </a:cubicBezTo>
                  <a:cubicBezTo>
                    <a:pt x="22210" y="9439"/>
                    <a:pt x="22237" y="9404"/>
                    <a:pt x="22264" y="9370"/>
                  </a:cubicBezTo>
                  <a:lnTo>
                    <a:pt x="22316" y="9307"/>
                  </a:lnTo>
                  <a:cubicBezTo>
                    <a:pt x="22346" y="9272"/>
                    <a:pt x="22375" y="9236"/>
                    <a:pt x="22403" y="9201"/>
                  </a:cubicBezTo>
                  <a:lnTo>
                    <a:pt x="22463" y="9124"/>
                  </a:lnTo>
                  <a:cubicBezTo>
                    <a:pt x="22498" y="9077"/>
                    <a:pt x="22535" y="9029"/>
                    <a:pt x="22572" y="8982"/>
                  </a:cubicBezTo>
                  <a:cubicBezTo>
                    <a:pt x="22572" y="8981"/>
                    <a:pt x="22583" y="8968"/>
                    <a:pt x="22580" y="8967"/>
                  </a:cubicBezTo>
                  <a:cubicBezTo>
                    <a:pt x="22579" y="8967"/>
                    <a:pt x="22586" y="8957"/>
                    <a:pt x="22586" y="8957"/>
                  </a:cubicBezTo>
                  <a:cubicBezTo>
                    <a:pt x="22630" y="8916"/>
                    <a:pt x="22680" y="8866"/>
                    <a:pt x="22729" y="8816"/>
                  </a:cubicBezTo>
                  <a:cubicBezTo>
                    <a:pt x="22803" y="8744"/>
                    <a:pt x="22878" y="8669"/>
                    <a:pt x="22942" y="8585"/>
                  </a:cubicBezTo>
                  <a:cubicBezTo>
                    <a:pt x="22983" y="8533"/>
                    <a:pt x="23020" y="8483"/>
                    <a:pt x="23053" y="8433"/>
                  </a:cubicBezTo>
                  <a:cubicBezTo>
                    <a:pt x="23061" y="8450"/>
                    <a:pt x="23075" y="8470"/>
                    <a:pt x="23094" y="8486"/>
                  </a:cubicBezTo>
                  <a:cubicBezTo>
                    <a:pt x="23131" y="8520"/>
                    <a:pt x="23179" y="8550"/>
                    <a:pt x="23237" y="8578"/>
                  </a:cubicBezTo>
                  <a:cubicBezTo>
                    <a:pt x="23295" y="8605"/>
                    <a:pt x="23352" y="8633"/>
                    <a:pt x="23410" y="8662"/>
                  </a:cubicBezTo>
                  <a:cubicBezTo>
                    <a:pt x="23508" y="8713"/>
                    <a:pt x="23602" y="8775"/>
                    <a:pt x="23697" y="8836"/>
                  </a:cubicBezTo>
                  <a:cubicBezTo>
                    <a:pt x="23797" y="8901"/>
                    <a:pt x="23884" y="8971"/>
                    <a:pt x="23963" y="9045"/>
                  </a:cubicBezTo>
                  <a:cubicBezTo>
                    <a:pt x="24030" y="9107"/>
                    <a:pt x="24091" y="9172"/>
                    <a:pt x="24153" y="9241"/>
                  </a:cubicBezTo>
                  <a:cubicBezTo>
                    <a:pt x="24207" y="9301"/>
                    <a:pt x="24251" y="9364"/>
                    <a:pt x="24287" y="9428"/>
                  </a:cubicBezTo>
                  <a:cubicBezTo>
                    <a:pt x="24332" y="9528"/>
                    <a:pt x="24366" y="9635"/>
                    <a:pt x="24400" y="9747"/>
                  </a:cubicBezTo>
                  <a:cubicBezTo>
                    <a:pt x="24436" y="9866"/>
                    <a:pt x="24467" y="9987"/>
                    <a:pt x="24494" y="10107"/>
                  </a:cubicBezTo>
                  <a:lnTo>
                    <a:pt x="24487" y="10048"/>
                  </a:lnTo>
                  <a:lnTo>
                    <a:pt x="24487" y="10048"/>
                  </a:lnTo>
                  <a:cubicBezTo>
                    <a:pt x="24495" y="10121"/>
                    <a:pt x="24514" y="10193"/>
                    <a:pt x="24529" y="10263"/>
                  </a:cubicBezTo>
                  <a:lnTo>
                    <a:pt x="24545" y="10330"/>
                  </a:lnTo>
                  <a:cubicBezTo>
                    <a:pt x="24580" y="10517"/>
                    <a:pt x="24602" y="10710"/>
                    <a:pt x="24621" y="10894"/>
                  </a:cubicBezTo>
                  <a:lnTo>
                    <a:pt x="24627" y="10947"/>
                  </a:lnTo>
                  <a:cubicBezTo>
                    <a:pt x="24651" y="11167"/>
                    <a:pt x="24663" y="11391"/>
                    <a:pt x="24672" y="11605"/>
                  </a:cubicBezTo>
                  <a:lnTo>
                    <a:pt x="24677" y="11682"/>
                  </a:lnTo>
                  <a:lnTo>
                    <a:pt x="24682" y="11770"/>
                  </a:lnTo>
                  <a:cubicBezTo>
                    <a:pt x="24687" y="11855"/>
                    <a:pt x="24691" y="11938"/>
                    <a:pt x="24694" y="12023"/>
                  </a:cubicBezTo>
                  <a:lnTo>
                    <a:pt x="24698" y="12160"/>
                  </a:lnTo>
                  <a:cubicBezTo>
                    <a:pt x="24699" y="12228"/>
                    <a:pt x="24701" y="12294"/>
                    <a:pt x="24705" y="12362"/>
                  </a:cubicBezTo>
                  <a:cubicBezTo>
                    <a:pt x="24715" y="12631"/>
                    <a:pt x="24719" y="12848"/>
                    <a:pt x="24714" y="13043"/>
                  </a:cubicBezTo>
                  <a:lnTo>
                    <a:pt x="24706" y="13155"/>
                  </a:lnTo>
                  <a:cubicBezTo>
                    <a:pt x="24704" y="13205"/>
                    <a:pt x="24699" y="13255"/>
                    <a:pt x="24698" y="13304"/>
                  </a:cubicBezTo>
                  <a:cubicBezTo>
                    <a:pt x="24689" y="13440"/>
                    <a:pt x="24684" y="13577"/>
                    <a:pt x="24678" y="13713"/>
                  </a:cubicBezTo>
                  <a:lnTo>
                    <a:pt x="24684" y="13689"/>
                  </a:lnTo>
                  <a:lnTo>
                    <a:pt x="24684" y="13689"/>
                  </a:lnTo>
                  <a:cubicBezTo>
                    <a:pt x="24675" y="13822"/>
                    <a:pt x="24671" y="13937"/>
                    <a:pt x="24677" y="14056"/>
                  </a:cubicBezTo>
                  <a:lnTo>
                    <a:pt x="24678" y="14092"/>
                  </a:lnTo>
                  <a:cubicBezTo>
                    <a:pt x="24680" y="14137"/>
                    <a:pt x="24682" y="14184"/>
                    <a:pt x="24685" y="14231"/>
                  </a:cubicBezTo>
                  <a:cubicBezTo>
                    <a:pt x="24689" y="14276"/>
                    <a:pt x="24694" y="14320"/>
                    <a:pt x="24699" y="14365"/>
                  </a:cubicBezTo>
                  <a:lnTo>
                    <a:pt x="24706" y="14433"/>
                  </a:lnTo>
                  <a:cubicBezTo>
                    <a:pt x="24733" y="14716"/>
                    <a:pt x="24776" y="14937"/>
                    <a:pt x="24843" y="15134"/>
                  </a:cubicBezTo>
                  <a:cubicBezTo>
                    <a:pt x="24881" y="15242"/>
                    <a:pt x="24925" y="15350"/>
                    <a:pt x="24977" y="15456"/>
                  </a:cubicBezTo>
                  <a:lnTo>
                    <a:pt x="24997" y="15496"/>
                  </a:lnTo>
                  <a:cubicBezTo>
                    <a:pt x="25060" y="15619"/>
                    <a:pt x="25125" y="15747"/>
                    <a:pt x="25231" y="15845"/>
                  </a:cubicBezTo>
                  <a:cubicBezTo>
                    <a:pt x="25306" y="15911"/>
                    <a:pt x="25389" y="15971"/>
                    <a:pt x="25470" y="16028"/>
                  </a:cubicBezTo>
                  <a:lnTo>
                    <a:pt x="25531" y="16072"/>
                  </a:lnTo>
                  <a:cubicBezTo>
                    <a:pt x="25655" y="16162"/>
                    <a:pt x="25767" y="16231"/>
                    <a:pt x="25875" y="16280"/>
                  </a:cubicBezTo>
                  <a:cubicBezTo>
                    <a:pt x="25953" y="16319"/>
                    <a:pt x="26040" y="16343"/>
                    <a:pt x="26124" y="16365"/>
                  </a:cubicBezTo>
                  <a:lnTo>
                    <a:pt x="26200" y="16387"/>
                  </a:lnTo>
                  <a:lnTo>
                    <a:pt x="26173" y="16378"/>
                  </a:lnTo>
                  <a:lnTo>
                    <a:pt x="26173" y="16378"/>
                  </a:lnTo>
                  <a:cubicBezTo>
                    <a:pt x="26187" y="16382"/>
                    <a:pt x="26202" y="16387"/>
                    <a:pt x="26216" y="16392"/>
                  </a:cubicBezTo>
                  <a:cubicBezTo>
                    <a:pt x="26352" y="16436"/>
                    <a:pt x="26480" y="16477"/>
                    <a:pt x="26611" y="16514"/>
                  </a:cubicBezTo>
                  <a:cubicBezTo>
                    <a:pt x="26665" y="16531"/>
                    <a:pt x="26722" y="16543"/>
                    <a:pt x="26782" y="16553"/>
                  </a:cubicBezTo>
                  <a:lnTo>
                    <a:pt x="26776" y="16577"/>
                  </a:lnTo>
                  <a:cubicBezTo>
                    <a:pt x="26763" y="16667"/>
                    <a:pt x="26743" y="16731"/>
                    <a:pt x="26722" y="16795"/>
                  </a:cubicBezTo>
                  <a:cubicBezTo>
                    <a:pt x="26684" y="16907"/>
                    <a:pt x="26640" y="17018"/>
                    <a:pt x="26593" y="17130"/>
                  </a:cubicBezTo>
                  <a:cubicBezTo>
                    <a:pt x="26559" y="17209"/>
                    <a:pt x="26522" y="17287"/>
                    <a:pt x="26487" y="17365"/>
                  </a:cubicBezTo>
                  <a:lnTo>
                    <a:pt x="26434" y="17477"/>
                  </a:lnTo>
                  <a:cubicBezTo>
                    <a:pt x="26314" y="17737"/>
                    <a:pt x="26209" y="17945"/>
                    <a:pt x="26102" y="18136"/>
                  </a:cubicBezTo>
                  <a:cubicBezTo>
                    <a:pt x="25987" y="18344"/>
                    <a:pt x="25863" y="18554"/>
                    <a:pt x="25736" y="18755"/>
                  </a:cubicBezTo>
                  <a:cubicBezTo>
                    <a:pt x="25675" y="18853"/>
                    <a:pt x="25614" y="18951"/>
                    <a:pt x="25555" y="19050"/>
                  </a:cubicBezTo>
                  <a:cubicBezTo>
                    <a:pt x="25485" y="19162"/>
                    <a:pt x="25417" y="19272"/>
                    <a:pt x="25349" y="19384"/>
                  </a:cubicBezTo>
                  <a:cubicBezTo>
                    <a:pt x="25295" y="19465"/>
                    <a:pt x="25240" y="19547"/>
                    <a:pt x="25180" y="19623"/>
                  </a:cubicBezTo>
                  <a:cubicBezTo>
                    <a:pt x="25136" y="19677"/>
                    <a:pt x="25084" y="19731"/>
                    <a:pt x="25034" y="19782"/>
                  </a:cubicBezTo>
                  <a:cubicBezTo>
                    <a:pt x="25003" y="19815"/>
                    <a:pt x="24973" y="19848"/>
                    <a:pt x="24942" y="19882"/>
                  </a:cubicBezTo>
                  <a:lnTo>
                    <a:pt x="24824" y="20014"/>
                  </a:lnTo>
                  <a:cubicBezTo>
                    <a:pt x="24708" y="20138"/>
                    <a:pt x="24594" y="20266"/>
                    <a:pt x="24487" y="20398"/>
                  </a:cubicBezTo>
                  <a:cubicBezTo>
                    <a:pt x="24399" y="20507"/>
                    <a:pt x="24302" y="20612"/>
                    <a:pt x="24207" y="20717"/>
                  </a:cubicBezTo>
                  <a:lnTo>
                    <a:pt x="24089" y="20846"/>
                  </a:lnTo>
                  <a:cubicBezTo>
                    <a:pt x="24075" y="20862"/>
                    <a:pt x="24060" y="20879"/>
                    <a:pt x="24045" y="20894"/>
                  </a:cubicBezTo>
                  <a:lnTo>
                    <a:pt x="24011" y="20930"/>
                  </a:lnTo>
                  <a:cubicBezTo>
                    <a:pt x="23973" y="20972"/>
                    <a:pt x="23941" y="21014"/>
                    <a:pt x="23909" y="21063"/>
                  </a:cubicBezTo>
                  <a:cubicBezTo>
                    <a:pt x="23854" y="21148"/>
                    <a:pt x="23821" y="21255"/>
                    <a:pt x="23810" y="21387"/>
                  </a:cubicBezTo>
                  <a:cubicBezTo>
                    <a:pt x="23793" y="21567"/>
                    <a:pt x="23800" y="21758"/>
                    <a:pt x="23828" y="22011"/>
                  </a:cubicBezTo>
                  <a:cubicBezTo>
                    <a:pt x="23847" y="22158"/>
                    <a:pt x="23881" y="22304"/>
                    <a:pt x="23914" y="22443"/>
                  </a:cubicBezTo>
                  <a:lnTo>
                    <a:pt x="23938" y="22547"/>
                  </a:lnTo>
                  <a:lnTo>
                    <a:pt x="23953" y="22616"/>
                  </a:lnTo>
                  <a:cubicBezTo>
                    <a:pt x="23963" y="22675"/>
                    <a:pt x="23973" y="22716"/>
                    <a:pt x="23997" y="22748"/>
                  </a:cubicBezTo>
                  <a:cubicBezTo>
                    <a:pt x="24020" y="22779"/>
                    <a:pt x="24051" y="22811"/>
                    <a:pt x="24094" y="22833"/>
                  </a:cubicBezTo>
                  <a:cubicBezTo>
                    <a:pt x="24152" y="22937"/>
                    <a:pt x="24237" y="23004"/>
                    <a:pt x="24322" y="23065"/>
                  </a:cubicBezTo>
                  <a:cubicBezTo>
                    <a:pt x="24396" y="23117"/>
                    <a:pt x="24477" y="23155"/>
                    <a:pt x="24556" y="23177"/>
                  </a:cubicBezTo>
                  <a:cubicBezTo>
                    <a:pt x="24623" y="23192"/>
                    <a:pt x="24691" y="23208"/>
                    <a:pt x="24758" y="23222"/>
                  </a:cubicBezTo>
                  <a:cubicBezTo>
                    <a:pt x="24899" y="23255"/>
                    <a:pt x="25041" y="23272"/>
                    <a:pt x="25162" y="23284"/>
                  </a:cubicBezTo>
                  <a:cubicBezTo>
                    <a:pt x="25230" y="23292"/>
                    <a:pt x="25297" y="23294"/>
                    <a:pt x="25365" y="23294"/>
                  </a:cubicBezTo>
                  <a:lnTo>
                    <a:pt x="25484" y="23293"/>
                  </a:lnTo>
                  <a:lnTo>
                    <a:pt x="25529" y="23290"/>
                  </a:lnTo>
                  <a:lnTo>
                    <a:pt x="25529" y="23292"/>
                  </a:lnTo>
                  <a:cubicBezTo>
                    <a:pt x="25607" y="23292"/>
                    <a:pt x="25685" y="23294"/>
                    <a:pt x="25763" y="23299"/>
                  </a:cubicBezTo>
                  <a:lnTo>
                    <a:pt x="25836" y="23301"/>
                  </a:lnTo>
                  <a:cubicBezTo>
                    <a:pt x="25855" y="23304"/>
                    <a:pt x="25877" y="23304"/>
                    <a:pt x="25897" y="23304"/>
                  </a:cubicBezTo>
                  <a:cubicBezTo>
                    <a:pt x="25959" y="23304"/>
                    <a:pt x="26020" y="23300"/>
                    <a:pt x="26082" y="23297"/>
                  </a:cubicBezTo>
                  <a:lnTo>
                    <a:pt x="26175" y="23292"/>
                  </a:lnTo>
                  <a:cubicBezTo>
                    <a:pt x="26321" y="23286"/>
                    <a:pt x="26467" y="23280"/>
                    <a:pt x="26613" y="23277"/>
                  </a:cubicBezTo>
                  <a:lnTo>
                    <a:pt x="26833" y="23270"/>
                  </a:lnTo>
                  <a:cubicBezTo>
                    <a:pt x="26864" y="23269"/>
                    <a:pt x="26897" y="23269"/>
                    <a:pt x="26928" y="23269"/>
                  </a:cubicBezTo>
                  <a:cubicBezTo>
                    <a:pt x="26967" y="23269"/>
                    <a:pt x="27004" y="23269"/>
                    <a:pt x="27044" y="23265"/>
                  </a:cubicBezTo>
                  <a:cubicBezTo>
                    <a:pt x="27111" y="23262"/>
                    <a:pt x="27176" y="23256"/>
                    <a:pt x="27244" y="23249"/>
                  </a:cubicBezTo>
                  <a:lnTo>
                    <a:pt x="27325" y="23242"/>
                  </a:lnTo>
                  <a:lnTo>
                    <a:pt x="27308" y="23240"/>
                  </a:lnTo>
                  <a:cubicBezTo>
                    <a:pt x="27519" y="23231"/>
                    <a:pt x="27733" y="23228"/>
                    <a:pt x="27939" y="23226"/>
                  </a:cubicBezTo>
                  <a:lnTo>
                    <a:pt x="28019" y="23223"/>
                  </a:lnTo>
                  <a:lnTo>
                    <a:pt x="28046" y="23223"/>
                  </a:lnTo>
                  <a:cubicBezTo>
                    <a:pt x="28202" y="23223"/>
                    <a:pt x="28358" y="23242"/>
                    <a:pt x="28508" y="23259"/>
                  </a:cubicBezTo>
                  <a:cubicBezTo>
                    <a:pt x="28570" y="23266"/>
                    <a:pt x="28634" y="23273"/>
                    <a:pt x="28698" y="23279"/>
                  </a:cubicBezTo>
                  <a:cubicBezTo>
                    <a:pt x="28814" y="23290"/>
                    <a:pt x="28933" y="23300"/>
                    <a:pt x="29051" y="23311"/>
                  </a:cubicBezTo>
                  <a:cubicBezTo>
                    <a:pt x="29377" y="23340"/>
                    <a:pt x="29714" y="23368"/>
                    <a:pt x="30041" y="23421"/>
                  </a:cubicBezTo>
                  <a:cubicBezTo>
                    <a:pt x="30041" y="23421"/>
                    <a:pt x="30070" y="23426"/>
                    <a:pt x="30072" y="23426"/>
                  </a:cubicBezTo>
                  <a:cubicBezTo>
                    <a:pt x="30200" y="23449"/>
                    <a:pt x="30328" y="23477"/>
                    <a:pt x="30455" y="23506"/>
                  </a:cubicBezTo>
                  <a:cubicBezTo>
                    <a:pt x="30538" y="23524"/>
                    <a:pt x="30623" y="23543"/>
                    <a:pt x="30707" y="23561"/>
                  </a:cubicBezTo>
                  <a:lnTo>
                    <a:pt x="31046" y="23633"/>
                  </a:lnTo>
                  <a:lnTo>
                    <a:pt x="31385" y="23706"/>
                  </a:lnTo>
                  <a:cubicBezTo>
                    <a:pt x="31623" y="23758"/>
                    <a:pt x="31863" y="23811"/>
                    <a:pt x="32104" y="23867"/>
                  </a:cubicBezTo>
                  <a:lnTo>
                    <a:pt x="32176" y="23886"/>
                  </a:lnTo>
                  <a:cubicBezTo>
                    <a:pt x="32370" y="23930"/>
                    <a:pt x="32563" y="23975"/>
                    <a:pt x="32756" y="24029"/>
                  </a:cubicBezTo>
                  <a:lnTo>
                    <a:pt x="32878" y="24063"/>
                  </a:lnTo>
                  <a:cubicBezTo>
                    <a:pt x="33162" y="24143"/>
                    <a:pt x="33444" y="24222"/>
                    <a:pt x="33726" y="24311"/>
                  </a:cubicBezTo>
                  <a:cubicBezTo>
                    <a:pt x="33912" y="24370"/>
                    <a:pt x="34097" y="24429"/>
                    <a:pt x="34280" y="24499"/>
                  </a:cubicBezTo>
                  <a:cubicBezTo>
                    <a:pt x="34446" y="24561"/>
                    <a:pt x="34604" y="24631"/>
                    <a:pt x="34792" y="24716"/>
                  </a:cubicBezTo>
                  <a:cubicBezTo>
                    <a:pt x="35272" y="24944"/>
                    <a:pt x="35753" y="25191"/>
                    <a:pt x="36202" y="25425"/>
                  </a:cubicBezTo>
                  <a:cubicBezTo>
                    <a:pt x="36406" y="25531"/>
                    <a:pt x="36616" y="25649"/>
                    <a:pt x="36867" y="25795"/>
                  </a:cubicBezTo>
                  <a:cubicBezTo>
                    <a:pt x="36960" y="25850"/>
                    <a:pt x="37054" y="25901"/>
                    <a:pt x="37148" y="25954"/>
                  </a:cubicBezTo>
                  <a:cubicBezTo>
                    <a:pt x="37275" y="26025"/>
                    <a:pt x="37406" y="26096"/>
                    <a:pt x="37529" y="26174"/>
                  </a:cubicBezTo>
                  <a:cubicBezTo>
                    <a:pt x="37648" y="26248"/>
                    <a:pt x="37768" y="26314"/>
                    <a:pt x="37888" y="26385"/>
                  </a:cubicBezTo>
                  <a:cubicBezTo>
                    <a:pt x="37992" y="26446"/>
                    <a:pt x="38095" y="26506"/>
                    <a:pt x="38197" y="26567"/>
                  </a:cubicBezTo>
                  <a:cubicBezTo>
                    <a:pt x="38254" y="26599"/>
                    <a:pt x="38311" y="26635"/>
                    <a:pt x="38368" y="26670"/>
                  </a:cubicBezTo>
                  <a:cubicBezTo>
                    <a:pt x="38424" y="26706"/>
                    <a:pt x="38481" y="26741"/>
                    <a:pt x="38538" y="26775"/>
                  </a:cubicBezTo>
                  <a:lnTo>
                    <a:pt x="38604" y="26815"/>
                  </a:lnTo>
                  <a:cubicBezTo>
                    <a:pt x="38699" y="26872"/>
                    <a:pt x="38796" y="26928"/>
                    <a:pt x="38892" y="26987"/>
                  </a:cubicBezTo>
                  <a:cubicBezTo>
                    <a:pt x="39088" y="27107"/>
                    <a:pt x="39318" y="27252"/>
                    <a:pt x="39541" y="27414"/>
                  </a:cubicBezTo>
                  <a:cubicBezTo>
                    <a:pt x="39746" y="27562"/>
                    <a:pt x="39948" y="27713"/>
                    <a:pt x="40152" y="27867"/>
                  </a:cubicBezTo>
                  <a:cubicBezTo>
                    <a:pt x="40386" y="28045"/>
                    <a:pt x="40616" y="28223"/>
                    <a:pt x="40846" y="28406"/>
                  </a:cubicBezTo>
                  <a:cubicBezTo>
                    <a:pt x="40898" y="28449"/>
                    <a:pt x="40952" y="28490"/>
                    <a:pt x="41006" y="28533"/>
                  </a:cubicBezTo>
                  <a:cubicBezTo>
                    <a:pt x="41060" y="28574"/>
                    <a:pt x="41115" y="28616"/>
                    <a:pt x="41168" y="28659"/>
                  </a:cubicBezTo>
                  <a:cubicBezTo>
                    <a:pt x="41273" y="28741"/>
                    <a:pt x="41375" y="28825"/>
                    <a:pt x="41477" y="28911"/>
                  </a:cubicBezTo>
                  <a:lnTo>
                    <a:pt x="41481" y="28916"/>
                  </a:lnTo>
                  <a:lnTo>
                    <a:pt x="41478" y="28909"/>
                  </a:lnTo>
                  <a:lnTo>
                    <a:pt x="41477" y="28910"/>
                  </a:lnTo>
                  <a:lnTo>
                    <a:pt x="41451" y="28880"/>
                  </a:lnTo>
                  <a:lnTo>
                    <a:pt x="41451" y="28880"/>
                  </a:lnTo>
                  <a:cubicBezTo>
                    <a:pt x="41630" y="29042"/>
                    <a:pt x="41817" y="29198"/>
                    <a:pt x="42004" y="29350"/>
                  </a:cubicBezTo>
                  <a:lnTo>
                    <a:pt x="42200" y="29504"/>
                  </a:lnTo>
                  <a:cubicBezTo>
                    <a:pt x="42304" y="29588"/>
                    <a:pt x="42410" y="29670"/>
                    <a:pt x="42514" y="29758"/>
                  </a:cubicBezTo>
                  <a:lnTo>
                    <a:pt x="42541" y="29781"/>
                  </a:lnTo>
                  <a:lnTo>
                    <a:pt x="42566" y="29804"/>
                  </a:lnTo>
                  <a:lnTo>
                    <a:pt x="42975" y="30167"/>
                  </a:lnTo>
                  <a:cubicBezTo>
                    <a:pt x="43115" y="30293"/>
                    <a:pt x="43250" y="30422"/>
                    <a:pt x="43382" y="30554"/>
                  </a:cubicBezTo>
                  <a:cubicBezTo>
                    <a:pt x="43508" y="30677"/>
                    <a:pt x="43636" y="30812"/>
                    <a:pt x="43762" y="30954"/>
                  </a:cubicBezTo>
                  <a:cubicBezTo>
                    <a:pt x="43820" y="31021"/>
                    <a:pt x="43878" y="31084"/>
                    <a:pt x="43938" y="31148"/>
                  </a:cubicBezTo>
                  <a:lnTo>
                    <a:pt x="43966" y="31178"/>
                  </a:lnTo>
                  <a:cubicBezTo>
                    <a:pt x="44017" y="31235"/>
                    <a:pt x="44074" y="31299"/>
                    <a:pt x="44148" y="31320"/>
                  </a:cubicBezTo>
                  <a:cubicBezTo>
                    <a:pt x="44166" y="31327"/>
                    <a:pt x="44187" y="31330"/>
                    <a:pt x="44212" y="31330"/>
                  </a:cubicBezTo>
                  <a:lnTo>
                    <a:pt x="44214" y="31330"/>
                  </a:lnTo>
                  <a:cubicBezTo>
                    <a:pt x="44265" y="31330"/>
                    <a:pt x="44302" y="31321"/>
                    <a:pt x="44338" y="31304"/>
                  </a:cubicBezTo>
                  <a:cubicBezTo>
                    <a:pt x="44392" y="31277"/>
                    <a:pt x="44451" y="31219"/>
                    <a:pt x="44465" y="31153"/>
                  </a:cubicBezTo>
                  <a:cubicBezTo>
                    <a:pt x="44471" y="31130"/>
                    <a:pt x="44474" y="31107"/>
                    <a:pt x="44474" y="31086"/>
                  </a:cubicBezTo>
                  <a:cubicBezTo>
                    <a:pt x="44552" y="30982"/>
                    <a:pt x="44621" y="30894"/>
                    <a:pt x="44685" y="30798"/>
                  </a:cubicBezTo>
                  <a:cubicBezTo>
                    <a:pt x="44748" y="30706"/>
                    <a:pt x="44806" y="30612"/>
                    <a:pt x="44867" y="30518"/>
                  </a:cubicBezTo>
                  <a:lnTo>
                    <a:pt x="44899" y="30465"/>
                  </a:lnTo>
                  <a:cubicBezTo>
                    <a:pt x="45023" y="30269"/>
                    <a:pt x="45145" y="30060"/>
                    <a:pt x="45280" y="29808"/>
                  </a:cubicBezTo>
                  <a:lnTo>
                    <a:pt x="45360" y="29660"/>
                  </a:lnTo>
                  <a:cubicBezTo>
                    <a:pt x="45392" y="29605"/>
                    <a:pt x="45423" y="29548"/>
                    <a:pt x="45453" y="29492"/>
                  </a:cubicBezTo>
                  <a:cubicBezTo>
                    <a:pt x="45515" y="29375"/>
                    <a:pt x="45576" y="29256"/>
                    <a:pt x="45634" y="29137"/>
                  </a:cubicBezTo>
                  <a:cubicBezTo>
                    <a:pt x="45734" y="28933"/>
                    <a:pt x="45820" y="28718"/>
                    <a:pt x="45905" y="28513"/>
                  </a:cubicBezTo>
                  <a:lnTo>
                    <a:pt x="45969" y="28357"/>
                  </a:lnTo>
                  <a:cubicBezTo>
                    <a:pt x="46016" y="28248"/>
                    <a:pt x="46061" y="28135"/>
                    <a:pt x="46102" y="28022"/>
                  </a:cubicBezTo>
                  <a:cubicBezTo>
                    <a:pt x="46131" y="27943"/>
                    <a:pt x="46159" y="27860"/>
                    <a:pt x="46186" y="27781"/>
                  </a:cubicBezTo>
                  <a:lnTo>
                    <a:pt x="46233" y="27645"/>
                  </a:lnTo>
                  <a:cubicBezTo>
                    <a:pt x="46295" y="27465"/>
                    <a:pt x="46365" y="27290"/>
                    <a:pt x="46431" y="27114"/>
                  </a:cubicBezTo>
                  <a:lnTo>
                    <a:pt x="46514" y="26904"/>
                  </a:lnTo>
                  <a:cubicBezTo>
                    <a:pt x="46562" y="26781"/>
                    <a:pt x="46607" y="26655"/>
                    <a:pt x="46650" y="26528"/>
                  </a:cubicBezTo>
                  <a:lnTo>
                    <a:pt x="46697" y="26389"/>
                  </a:lnTo>
                  <a:cubicBezTo>
                    <a:pt x="46712" y="26337"/>
                    <a:pt x="46729" y="26286"/>
                    <a:pt x="46748" y="26235"/>
                  </a:cubicBezTo>
                  <a:cubicBezTo>
                    <a:pt x="46755" y="26228"/>
                    <a:pt x="46765" y="26219"/>
                    <a:pt x="46775" y="26206"/>
                  </a:cubicBezTo>
                  <a:cubicBezTo>
                    <a:pt x="46853" y="26103"/>
                    <a:pt x="46895" y="25989"/>
                    <a:pt x="46941" y="25869"/>
                  </a:cubicBezTo>
                  <a:cubicBezTo>
                    <a:pt x="46976" y="25779"/>
                    <a:pt x="47012" y="25689"/>
                    <a:pt x="47048" y="25599"/>
                  </a:cubicBezTo>
                  <a:lnTo>
                    <a:pt x="47070" y="25547"/>
                  </a:lnTo>
                  <a:lnTo>
                    <a:pt x="47105" y="25462"/>
                  </a:lnTo>
                  <a:cubicBezTo>
                    <a:pt x="47182" y="25273"/>
                    <a:pt x="47258" y="25086"/>
                    <a:pt x="47343" y="24900"/>
                  </a:cubicBezTo>
                  <a:cubicBezTo>
                    <a:pt x="47441" y="24689"/>
                    <a:pt x="47541" y="24475"/>
                    <a:pt x="47641" y="24263"/>
                  </a:cubicBezTo>
                  <a:lnTo>
                    <a:pt x="47694" y="24155"/>
                  </a:lnTo>
                  <a:cubicBezTo>
                    <a:pt x="47729" y="24082"/>
                    <a:pt x="47765" y="24011"/>
                    <a:pt x="47799" y="23937"/>
                  </a:cubicBezTo>
                  <a:cubicBezTo>
                    <a:pt x="47843" y="23838"/>
                    <a:pt x="47882" y="23738"/>
                    <a:pt x="47924" y="23638"/>
                  </a:cubicBezTo>
                  <a:lnTo>
                    <a:pt x="47939" y="23598"/>
                  </a:lnTo>
                  <a:cubicBezTo>
                    <a:pt x="47976" y="23503"/>
                    <a:pt x="48010" y="23405"/>
                    <a:pt x="48040" y="23306"/>
                  </a:cubicBezTo>
                  <a:cubicBezTo>
                    <a:pt x="48080" y="23179"/>
                    <a:pt x="48112" y="23065"/>
                    <a:pt x="48132" y="22945"/>
                  </a:cubicBezTo>
                  <a:lnTo>
                    <a:pt x="48141" y="22893"/>
                  </a:lnTo>
                  <a:cubicBezTo>
                    <a:pt x="48155" y="22804"/>
                    <a:pt x="48168" y="22717"/>
                    <a:pt x="48179" y="22628"/>
                  </a:cubicBezTo>
                  <a:cubicBezTo>
                    <a:pt x="48193" y="22511"/>
                    <a:pt x="48197" y="22392"/>
                    <a:pt x="48203" y="22276"/>
                  </a:cubicBezTo>
                  <a:cubicBezTo>
                    <a:pt x="48209" y="22153"/>
                    <a:pt x="48212" y="22023"/>
                    <a:pt x="48200" y="21893"/>
                  </a:cubicBezTo>
                  <a:cubicBezTo>
                    <a:pt x="48187" y="21761"/>
                    <a:pt x="48155" y="21628"/>
                    <a:pt x="48129" y="21528"/>
                  </a:cubicBezTo>
                  <a:cubicBezTo>
                    <a:pt x="48104" y="21429"/>
                    <a:pt x="48077" y="21344"/>
                    <a:pt x="48046" y="21266"/>
                  </a:cubicBezTo>
                  <a:cubicBezTo>
                    <a:pt x="48013" y="21192"/>
                    <a:pt x="47976" y="21120"/>
                    <a:pt x="47935" y="21046"/>
                  </a:cubicBezTo>
                  <a:cubicBezTo>
                    <a:pt x="47909" y="20900"/>
                    <a:pt x="47877" y="20782"/>
                    <a:pt x="47833" y="20680"/>
                  </a:cubicBezTo>
                  <a:cubicBezTo>
                    <a:pt x="47734" y="20450"/>
                    <a:pt x="47592" y="20233"/>
                    <a:pt x="47395" y="20009"/>
                  </a:cubicBezTo>
                  <a:cubicBezTo>
                    <a:pt x="47353" y="19961"/>
                    <a:pt x="47311" y="19916"/>
                    <a:pt x="47267" y="19869"/>
                  </a:cubicBezTo>
                  <a:lnTo>
                    <a:pt x="47229" y="19826"/>
                  </a:lnTo>
                  <a:cubicBezTo>
                    <a:pt x="47195" y="19789"/>
                    <a:pt x="47159" y="19751"/>
                    <a:pt x="47122" y="19717"/>
                  </a:cubicBezTo>
                  <a:cubicBezTo>
                    <a:pt x="47053" y="19653"/>
                    <a:pt x="46975" y="19597"/>
                    <a:pt x="46897" y="19541"/>
                  </a:cubicBezTo>
                  <a:lnTo>
                    <a:pt x="46800" y="19470"/>
                  </a:lnTo>
                  <a:cubicBezTo>
                    <a:pt x="46729" y="19415"/>
                    <a:pt x="46654" y="19365"/>
                    <a:pt x="46579" y="19314"/>
                  </a:cubicBezTo>
                  <a:lnTo>
                    <a:pt x="46512" y="19270"/>
                  </a:lnTo>
                  <a:cubicBezTo>
                    <a:pt x="46407" y="19201"/>
                    <a:pt x="46299" y="19153"/>
                    <a:pt x="46179" y="19100"/>
                  </a:cubicBezTo>
                  <a:cubicBezTo>
                    <a:pt x="45983" y="19016"/>
                    <a:pt x="45753" y="18924"/>
                    <a:pt x="45512" y="18858"/>
                  </a:cubicBezTo>
                  <a:cubicBezTo>
                    <a:pt x="45441" y="18838"/>
                    <a:pt x="45368" y="18822"/>
                    <a:pt x="45295" y="18808"/>
                  </a:cubicBezTo>
                  <a:lnTo>
                    <a:pt x="45179" y="18782"/>
                  </a:lnTo>
                  <a:cubicBezTo>
                    <a:pt x="45102" y="18765"/>
                    <a:pt x="45026" y="18745"/>
                    <a:pt x="44949" y="18724"/>
                  </a:cubicBezTo>
                  <a:lnTo>
                    <a:pt x="44850" y="18697"/>
                  </a:lnTo>
                  <a:cubicBezTo>
                    <a:pt x="44741" y="18669"/>
                    <a:pt x="44627" y="18642"/>
                    <a:pt x="44515" y="18616"/>
                  </a:cubicBezTo>
                  <a:lnTo>
                    <a:pt x="44478" y="18606"/>
                  </a:lnTo>
                  <a:cubicBezTo>
                    <a:pt x="44387" y="18585"/>
                    <a:pt x="44297" y="18567"/>
                    <a:pt x="44207" y="18540"/>
                  </a:cubicBezTo>
                  <a:lnTo>
                    <a:pt x="44207" y="18540"/>
                  </a:lnTo>
                  <a:lnTo>
                    <a:pt x="44210" y="18541"/>
                  </a:lnTo>
                  <a:lnTo>
                    <a:pt x="44189" y="18534"/>
                  </a:lnTo>
                  <a:cubicBezTo>
                    <a:pt x="44159" y="18524"/>
                    <a:pt x="44129" y="18514"/>
                    <a:pt x="44097" y="18507"/>
                  </a:cubicBezTo>
                  <a:cubicBezTo>
                    <a:pt x="44084" y="18504"/>
                    <a:pt x="44070" y="18503"/>
                    <a:pt x="44055" y="18503"/>
                  </a:cubicBezTo>
                  <a:cubicBezTo>
                    <a:pt x="43990" y="18503"/>
                    <a:pt x="43918" y="18538"/>
                    <a:pt x="43874" y="18591"/>
                  </a:cubicBezTo>
                  <a:cubicBezTo>
                    <a:pt x="43864" y="18604"/>
                    <a:pt x="43855" y="18616"/>
                    <a:pt x="43847" y="18631"/>
                  </a:cubicBezTo>
                  <a:cubicBezTo>
                    <a:pt x="43749" y="18599"/>
                    <a:pt x="43650" y="18571"/>
                    <a:pt x="43548" y="18548"/>
                  </a:cubicBezTo>
                  <a:cubicBezTo>
                    <a:pt x="43477" y="18533"/>
                    <a:pt x="43403" y="18521"/>
                    <a:pt x="43332" y="18510"/>
                  </a:cubicBezTo>
                  <a:cubicBezTo>
                    <a:pt x="43282" y="18500"/>
                    <a:pt x="43231" y="18493"/>
                    <a:pt x="43182" y="18483"/>
                  </a:cubicBezTo>
                  <a:cubicBezTo>
                    <a:pt x="43054" y="18458"/>
                    <a:pt x="42931" y="18432"/>
                    <a:pt x="42806" y="18406"/>
                  </a:cubicBezTo>
                  <a:cubicBezTo>
                    <a:pt x="42704" y="18385"/>
                    <a:pt x="42600" y="18355"/>
                    <a:pt x="42499" y="18323"/>
                  </a:cubicBezTo>
                  <a:lnTo>
                    <a:pt x="42473" y="18314"/>
                  </a:lnTo>
                  <a:lnTo>
                    <a:pt x="42429" y="18300"/>
                  </a:lnTo>
                  <a:cubicBezTo>
                    <a:pt x="42368" y="18280"/>
                    <a:pt x="42308" y="18263"/>
                    <a:pt x="42247" y="18248"/>
                  </a:cubicBezTo>
                  <a:lnTo>
                    <a:pt x="42159" y="18226"/>
                  </a:lnTo>
                  <a:lnTo>
                    <a:pt x="42070" y="18205"/>
                  </a:lnTo>
                  <a:cubicBezTo>
                    <a:pt x="41973" y="18171"/>
                    <a:pt x="41877" y="18127"/>
                    <a:pt x="41782" y="18070"/>
                  </a:cubicBezTo>
                  <a:cubicBezTo>
                    <a:pt x="41670" y="17994"/>
                    <a:pt x="41562" y="17910"/>
                    <a:pt x="41453" y="17825"/>
                  </a:cubicBezTo>
                  <a:cubicBezTo>
                    <a:pt x="41338" y="17733"/>
                    <a:pt x="41216" y="17632"/>
                    <a:pt x="41105" y="17520"/>
                  </a:cubicBezTo>
                  <a:cubicBezTo>
                    <a:pt x="41053" y="17463"/>
                    <a:pt x="41004" y="17404"/>
                    <a:pt x="40955" y="17343"/>
                  </a:cubicBezTo>
                  <a:cubicBezTo>
                    <a:pt x="40924" y="17304"/>
                    <a:pt x="40890" y="17263"/>
                    <a:pt x="40855" y="17226"/>
                  </a:cubicBezTo>
                  <a:cubicBezTo>
                    <a:pt x="40763" y="17121"/>
                    <a:pt x="40694" y="17004"/>
                    <a:pt x="40630" y="16890"/>
                  </a:cubicBezTo>
                  <a:cubicBezTo>
                    <a:pt x="40573" y="16775"/>
                    <a:pt x="40529" y="16676"/>
                    <a:pt x="40502" y="16571"/>
                  </a:cubicBezTo>
                  <a:cubicBezTo>
                    <a:pt x="40495" y="16534"/>
                    <a:pt x="40491" y="16496"/>
                    <a:pt x="40485" y="16456"/>
                  </a:cubicBezTo>
                  <a:cubicBezTo>
                    <a:pt x="40478" y="16406"/>
                    <a:pt x="40436" y="16370"/>
                    <a:pt x="40386" y="16370"/>
                  </a:cubicBezTo>
                  <a:lnTo>
                    <a:pt x="40359" y="16376"/>
                  </a:lnTo>
                  <a:lnTo>
                    <a:pt x="40359" y="16376"/>
                  </a:lnTo>
                  <a:cubicBezTo>
                    <a:pt x="40342" y="16323"/>
                    <a:pt x="40325" y="16269"/>
                    <a:pt x="40309" y="16215"/>
                  </a:cubicBezTo>
                  <a:cubicBezTo>
                    <a:pt x="40261" y="16015"/>
                    <a:pt x="40230" y="15836"/>
                    <a:pt x="40212" y="15655"/>
                  </a:cubicBezTo>
                  <a:cubicBezTo>
                    <a:pt x="40194" y="15477"/>
                    <a:pt x="40194" y="15294"/>
                    <a:pt x="40196" y="15124"/>
                  </a:cubicBezTo>
                  <a:lnTo>
                    <a:pt x="40196" y="15124"/>
                  </a:lnTo>
                  <a:lnTo>
                    <a:pt x="40190" y="15165"/>
                  </a:lnTo>
                  <a:cubicBezTo>
                    <a:pt x="40202" y="15011"/>
                    <a:pt x="40209" y="14858"/>
                    <a:pt x="40217" y="14703"/>
                  </a:cubicBezTo>
                  <a:lnTo>
                    <a:pt x="40231" y="14436"/>
                  </a:lnTo>
                  <a:cubicBezTo>
                    <a:pt x="40240" y="14250"/>
                    <a:pt x="40254" y="14065"/>
                    <a:pt x="40268" y="13879"/>
                  </a:cubicBezTo>
                  <a:lnTo>
                    <a:pt x="40282" y="13689"/>
                  </a:lnTo>
                  <a:lnTo>
                    <a:pt x="40292" y="13582"/>
                  </a:lnTo>
                  <a:cubicBezTo>
                    <a:pt x="40299" y="13484"/>
                    <a:pt x="40308" y="13387"/>
                    <a:pt x="40314" y="13290"/>
                  </a:cubicBezTo>
                  <a:lnTo>
                    <a:pt x="40318" y="13198"/>
                  </a:lnTo>
                  <a:cubicBezTo>
                    <a:pt x="40324" y="13100"/>
                    <a:pt x="40331" y="13001"/>
                    <a:pt x="40338" y="12903"/>
                  </a:cubicBezTo>
                  <a:cubicBezTo>
                    <a:pt x="40359" y="12646"/>
                    <a:pt x="40379" y="12389"/>
                    <a:pt x="40399" y="12134"/>
                  </a:cubicBezTo>
                  <a:cubicBezTo>
                    <a:pt x="40402" y="12067"/>
                    <a:pt x="40410" y="12006"/>
                    <a:pt x="40417" y="11943"/>
                  </a:cubicBezTo>
                  <a:cubicBezTo>
                    <a:pt x="40424" y="11883"/>
                    <a:pt x="40431" y="11826"/>
                    <a:pt x="40436" y="11768"/>
                  </a:cubicBezTo>
                  <a:cubicBezTo>
                    <a:pt x="40446" y="11628"/>
                    <a:pt x="40450" y="11497"/>
                    <a:pt x="40446" y="11370"/>
                  </a:cubicBezTo>
                  <a:cubicBezTo>
                    <a:pt x="40438" y="11164"/>
                    <a:pt x="40420" y="10957"/>
                    <a:pt x="40402" y="10751"/>
                  </a:cubicBezTo>
                  <a:lnTo>
                    <a:pt x="40389" y="10606"/>
                  </a:lnTo>
                  <a:cubicBezTo>
                    <a:pt x="40379" y="10489"/>
                    <a:pt x="40356" y="10362"/>
                    <a:pt x="40316" y="10201"/>
                  </a:cubicBezTo>
                  <a:cubicBezTo>
                    <a:pt x="40282" y="10058"/>
                    <a:pt x="40243" y="9917"/>
                    <a:pt x="40194" y="9782"/>
                  </a:cubicBezTo>
                  <a:lnTo>
                    <a:pt x="40125" y="9597"/>
                  </a:lnTo>
                  <a:cubicBezTo>
                    <a:pt x="40136" y="9581"/>
                    <a:pt x="40143" y="9564"/>
                    <a:pt x="40148" y="9550"/>
                  </a:cubicBezTo>
                  <a:cubicBezTo>
                    <a:pt x="40153" y="9531"/>
                    <a:pt x="40158" y="9510"/>
                    <a:pt x="40160" y="9489"/>
                  </a:cubicBezTo>
                  <a:cubicBezTo>
                    <a:pt x="40162" y="9443"/>
                    <a:pt x="40155" y="9405"/>
                    <a:pt x="40138" y="9368"/>
                  </a:cubicBezTo>
                  <a:cubicBezTo>
                    <a:pt x="40098" y="9256"/>
                    <a:pt x="40027" y="9160"/>
                    <a:pt x="39959" y="9070"/>
                  </a:cubicBezTo>
                  <a:lnTo>
                    <a:pt x="39928" y="9029"/>
                  </a:lnTo>
                  <a:cubicBezTo>
                    <a:pt x="39850" y="8926"/>
                    <a:pt x="39776" y="8819"/>
                    <a:pt x="39701" y="8716"/>
                  </a:cubicBezTo>
                  <a:lnTo>
                    <a:pt x="39627" y="8606"/>
                  </a:lnTo>
                  <a:cubicBezTo>
                    <a:pt x="39572" y="8526"/>
                    <a:pt x="39516" y="8443"/>
                    <a:pt x="39458" y="8364"/>
                  </a:cubicBezTo>
                  <a:cubicBezTo>
                    <a:pt x="39380" y="8259"/>
                    <a:pt x="39294" y="8158"/>
                    <a:pt x="39202" y="8066"/>
                  </a:cubicBezTo>
                  <a:lnTo>
                    <a:pt x="39172" y="8036"/>
                  </a:lnTo>
                  <a:cubicBezTo>
                    <a:pt x="39077" y="7943"/>
                    <a:pt x="38982" y="7848"/>
                    <a:pt x="38878" y="7762"/>
                  </a:cubicBezTo>
                  <a:cubicBezTo>
                    <a:pt x="38775" y="7675"/>
                    <a:pt x="38670" y="7589"/>
                    <a:pt x="38563" y="7506"/>
                  </a:cubicBezTo>
                  <a:cubicBezTo>
                    <a:pt x="38460" y="7426"/>
                    <a:pt x="38351" y="7351"/>
                    <a:pt x="38240" y="7280"/>
                  </a:cubicBezTo>
                  <a:cubicBezTo>
                    <a:pt x="38136" y="7212"/>
                    <a:pt x="38030" y="7144"/>
                    <a:pt x="37919" y="7084"/>
                  </a:cubicBezTo>
                  <a:cubicBezTo>
                    <a:pt x="37800" y="7016"/>
                    <a:pt x="37678" y="6958"/>
                    <a:pt x="37556" y="6897"/>
                  </a:cubicBezTo>
                  <a:lnTo>
                    <a:pt x="37519" y="6880"/>
                  </a:lnTo>
                  <a:cubicBezTo>
                    <a:pt x="37410" y="6826"/>
                    <a:pt x="37302" y="6777"/>
                    <a:pt x="37190" y="6734"/>
                  </a:cubicBezTo>
                  <a:cubicBezTo>
                    <a:pt x="37111" y="6704"/>
                    <a:pt x="37030" y="6680"/>
                    <a:pt x="36948" y="6655"/>
                  </a:cubicBezTo>
                  <a:lnTo>
                    <a:pt x="36846" y="6623"/>
                  </a:lnTo>
                  <a:cubicBezTo>
                    <a:pt x="36807" y="6612"/>
                    <a:pt x="36772" y="6599"/>
                    <a:pt x="36735" y="6588"/>
                  </a:cubicBezTo>
                  <a:cubicBezTo>
                    <a:pt x="36721" y="6541"/>
                    <a:pt x="36692" y="6503"/>
                    <a:pt x="36651" y="6476"/>
                  </a:cubicBezTo>
                  <a:cubicBezTo>
                    <a:pt x="36590" y="6436"/>
                    <a:pt x="36522" y="6406"/>
                    <a:pt x="36457" y="6377"/>
                  </a:cubicBezTo>
                  <a:lnTo>
                    <a:pt x="36409" y="6355"/>
                  </a:lnTo>
                  <a:cubicBezTo>
                    <a:pt x="36358" y="6334"/>
                    <a:pt x="36308" y="6313"/>
                    <a:pt x="36257" y="6293"/>
                  </a:cubicBezTo>
                  <a:lnTo>
                    <a:pt x="36231" y="6283"/>
                  </a:lnTo>
                  <a:lnTo>
                    <a:pt x="36040" y="6208"/>
                  </a:lnTo>
                  <a:lnTo>
                    <a:pt x="35847" y="6131"/>
                  </a:lnTo>
                  <a:lnTo>
                    <a:pt x="35623" y="6042"/>
                  </a:lnTo>
                  <a:cubicBezTo>
                    <a:pt x="35460" y="5975"/>
                    <a:pt x="35295" y="5910"/>
                    <a:pt x="35132" y="5843"/>
                  </a:cubicBezTo>
                  <a:lnTo>
                    <a:pt x="34963" y="5774"/>
                  </a:lnTo>
                  <a:cubicBezTo>
                    <a:pt x="34785" y="5702"/>
                    <a:pt x="34606" y="5626"/>
                    <a:pt x="34430" y="5550"/>
                  </a:cubicBezTo>
                  <a:cubicBezTo>
                    <a:pt x="34233" y="5465"/>
                    <a:pt x="34023" y="5365"/>
                    <a:pt x="33765" y="5241"/>
                  </a:cubicBezTo>
                  <a:cubicBezTo>
                    <a:pt x="33708" y="5209"/>
                    <a:pt x="33633" y="5171"/>
                    <a:pt x="33556" y="5130"/>
                  </a:cubicBezTo>
                  <a:cubicBezTo>
                    <a:pt x="33450" y="5073"/>
                    <a:pt x="33342" y="5016"/>
                    <a:pt x="33233" y="4965"/>
                  </a:cubicBezTo>
                  <a:cubicBezTo>
                    <a:pt x="33193" y="4944"/>
                    <a:pt x="33153" y="4923"/>
                    <a:pt x="33112" y="4900"/>
                  </a:cubicBezTo>
                  <a:cubicBezTo>
                    <a:pt x="33040" y="4825"/>
                    <a:pt x="32969" y="4748"/>
                    <a:pt x="32898" y="4670"/>
                  </a:cubicBezTo>
                  <a:cubicBezTo>
                    <a:pt x="32792" y="4554"/>
                    <a:pt x="32692" y="4432"/>
                    <a:pt x="32592" y="4309"/>
                  </a:cubicBezTo>
                  <a:cubicBezTo>
                    <a:pt x="32533" y="4236"/>
                    <a:pt x="32472" y="4164"/>
                    <a:pt x="32413" y="4093"/>
                  </a:cubicBezTo>
                  <a:cubicBezTo>
                    <a:pt x="32331" y="3995"/>
                    <a:pt x="32246" y="3897"/>
                    <a:pt x="32159" y="3804"/>
                  </a:cubicBezTo>
                  <a:lnTo>
                    <a:pt x="32046" y="3683"/>
                  </a:lnTo>
                  <a:cubicBezTo>
                    <a:pt x="31992" y="3628"/>
                    <a:pt x="31939" y="3571"/>
                    <a:pt x="31888" y="3514"/>
                  </a:cubicBezTo>
                  <a:cubicBezTo>
                    <a:pt x="31708" y="3321"/>
                    <a:pt x="31543" y="3153"/>
                    <a:pt x="31385" y="3002"/>
                  </a:cubicBezTo>
                  <a:cubicBezTo>
                    <a:pt x="31285" y="2909"/>
                    <a:pt x="31176" y="2809"/>
                    <a:pt x="31060" y="2719"/>
                  </a:cubicBezTo>
                  <a:cubicBezTo>
                    <a:pt x="31003" y="2675"/>
                    <a:pt x="30945" y="2633"/>
                    <a:pt x="30885" y="2591"/>
                  </a:cubicBezTo>
                  <a:cubicBezTo>
                    <a:pt x="30840" y="2557"/>
                    <a:pt x="30792" y="2524"/>
                    <a:pt x="30746" y="2489"/>
                  </a:cubicBezTo>
                  <a:cubicBezTo>
                    <a:pt x="30719" y="2455"/>
                    <a:pt x="30705" y="2441"/>
                    <a:pt x="30691" y="2428"/>
                  </a:cubicBezTo>
                  <a:cubicBezTo>
                    <a:pt x="30637" y="2382"/>
                    <a:pt x="30585" y="2337"/>
                    <a:pt x="30531" y="2290"/>
                  </a:cubicBezTo>
                  <a:cubicBezTo>
                    <a:pt x="30498" y="2259"/>
                    <a:pt x="30464" y="2228"/>
                    <a:pt x="30430" y="2195"/>
                  </a:cubicBezTo>
                  <a:lnTo>
                    <a:pt x="30373" y="2141"/>
                  </a:lnTo>
                  <a:cubicBezTo>
                    <a:pt x="30342" y="2109"/>
                    <a:pt x="30324" y="2092"/>
                    <a:pt x="30302" y="2077"/>
                  </a:cubicBezTo>
                  <a:cubicBezTo>
                    <a:pt x="30297" y="2067"/>
                    <a:pt x="30292" y="2060"/>
                    <a:pt x="30287" y="2056"/>
                  </a:cubicBezTo>
                  <a:cubicBezTo>
                    <a:pt x="30247" y="2009"/>
                    <a:pt x="30196" y="1974"/>
                    <a:pt x="30148" y="1938"/>
                  </a:cubicBezTo>
                  <a:lnTo>
                    <a:pt x="29980" y="1823"/>
                  </a:lnTo>
                  <a:cubicBezTo>
                    <a:pt x="29868" y="1747"/>
                    <a:pt x="29755" y="1675"/>
                    <a:pt x="29637" y="1606"/>
                  </a:cubicBezTo>
                  <a:cubicBezTo>
                    <a:pt x="29521" y="1540"/>
                    <a:pt x="29394" y="1483"/>
                    <a:pt x="29272" y="1429"/>
                  </a:cubicBezTo>
                  <a:lnTo>
                    <a:pt x="29243" y="1415"/>
                  </a:lnTo>
                  <a:cubicBezTo>
                    <a:pt x="29112" y="1361"/>
                    <a:pt x="28996" y="1316"/>
                    <a:pt x="28884" y="1279"/>
                  </a:cubicBezTo>
                  <a:cubicBezTo>
                    <a:pt x="28789" y="1248"/>
                    <a:pt x="28691" y="1222"/>
                    <a:pt x="28592" y="1201"/>
                  </a:cubicBezTo>
                  <a:cubicBezTo>
                    <a:pt x="28379" y="1130"/>
                    <a:pt x="28158" y="1084"/>
                    <a:pt x="27931" y="1038"/>
                  </a:cubicBezTo>
                  <a:cubicBezTo>
                    <a:pt x="27792" y="1009"/>
                    <a:pt x="27651" y="992"/>
                    <a:pt x="27522" y="978"/>
                  </a:cubicBezTo>
                  <a:cubicBezTo>
                    <a:pt x="27423" y="951"/>
                    <a:pt x="27332" y="940"/>
                    <a:pt x="27247" y="933"/>
                  </a:cubicBezTo>
                  <a:cubicBezTo>
                    <a:pt x="27166" y="924"/>
                    <a:pt x="27082" y="924"/>
                    <a:pt x="26999" y="923"/>
                  </a:cubicBezTo>
                  <a:lnTo>
                    <a:pt x="26607" y="923"/>
                  </a:lnTo>
                  <a:lnTo>
                    <a:pt x="26607" y="919"/>
                  </a:lnTo>
                  <a:cubicBezTo>
                    <a:pt x="26542" y="916"/>
                    <a:pt x="26477" y="911"/>
                    <a:pt x="26410" y="911"/>
                  </a:cubicBezTo>
                  <a:lnTo>
                    <a:pt x="26349" y="914"/>
                  </a:lnTo>
                  <a:lnTo>
                    <a:pt x="26339" y="914"/>
                  </a:lnTo>
                  <a:cubicBezTo>
                    <a:pt x="26308" y="914"/>
                    <a:pt x="26287" y="919"/>
                    <a:pt x="26271" y="928"/>
                  </a:cubicBezTo>
                  <a:cubicBezTo>
                    <a:pt x="26204" y="928"/>
                    <a:pt x="26139" y="933"/>
                    <a:pt x="26072" y="938"/>
                  </a:cubicBezTo>
                  <a:cubicBezTo>
                    <a:pt x="25975" y="947"/>
                    <a:pt x="25875" y="957"/>
                    <a:pt x="25777" y="965"/>
                  </a:cubicBezTo>
                  <a:cubicBezTo>
                    <a:pt x="25678" y="975"/>
                    <a:pt x="25585" y="994"/>
                    <a:pt x="25487" y="1011"/>
                  </a:cubicBezTo>
                  <a:cubicBezTo>
                    <a:pt x="25396" y="1029"/>
                    <a:pt x="25306" y="1049"/>
                    <a:pt x="25216" y="1067"/>
                  </a:cubicBezTo>
                  <a:cubicBezTo>
                    <a:pt x="25125" y="1089"/>
                    <a:pt x="25034" y="1120"/>
                    <a:pt x="24948" y="1148"/>
                  </a:cubicBezTo>
                  <a:cubicBezTo>
                    <a:pt x="24840" y="1184"/>
                    <a:pt x="24725" y="1208"/>
                    <a:pt x="24580" y="1231"/>
                  </a:cubicBezTo>
                  <a:cubicBezTo>
                    <a:pt x="24436" y="1255"/>
                    <a:pt x="24297" y="1294"/>
                    <a:pt x="24183" y="1334"/>
                  </a:cubicBezTo>
                  <a:lnTo>
                    <a:pt x="24238" y="1320"/>
                  </a:lnTo>
                  <a:lnTo>
                    <a:pt x="24238" y="1320"/>
                  </a:lnTo>
                  <a:cubicBezTo>
                    <a:pt x="24072" y="1370"/>
                    <a:pt x="23909" y="1425"/>
                    <a:pt x="23746" y="1486"/>
                  </a:cubicBezTo>
                  <a:cubicBezTo>
                    <a:pt x="23648" y="1524"/>
                    <a:pt x="23572" y="1554"/>
                    <a:pt x="23498" y="1588"/>
                  </a:cubicBezTo>
                  <a:cubicBezTo>
                    <a:pt x="23423" y="1621"/>
                    <a:pt x="23349" y="1660"/>
                    <a:pt x="23275" y="1697"/>
                  </a:cubicBezTo>
                  <a:cubicBezTo>
                    <a:pt x="23158" y="1758"/>
                    <a:pt x="23038" y="1816"/>
                    <a:pt x="22919" y="1873"/>
                  </a:cubicBezTo>
                  <a:lnTo>
                    <a:pt x="22840" y="1911"/>
                  </a:lnTo>
                  <a:cubicBezTo>
                    <a:pt x="22719" y="1971"/>
                    <a:pt x="22600" y="2036"/>
                    <a:pt x="22484" y="2102"/>
                  </a:cubicBezTo>
                  <a:lnTo>
                    <a:pt x="22430" y="2130"/>
                  </a:lnTo>
                  <a:cubicBezTo>
                    <a:pt x="22353" y="2171"/>
                    <a:pt x="22315" y="2250"/>
                    <a:pt x="22331" y="2330"/>
                  </a:cubicBezTo>
                  <a:cubicBezTo>
                    <a:pt x="22304" y="2340"/>
                    <a:pt x="22275" y="2348"/>
                    <a:pt x="22245" y="2358"/>
                  </a:cubicBezTo>
                  <a:lnTo>
                    <a:pt x="22138" y="2245"/>
                  </a:lnTo>
                  <a:cubicBezTo>
                    <a:pt x="22044" y="2150"/>
                    <a:pt x="21952" y="2056"/>
                    <a:pt x="21855" y="1960"/>
                  </a:cubicBezTo>
                  <a:cubicBezTo>
                    <a:pt x="21672" y="1781"/>
                    <a:pt x="21471" y="1598"/>
                    <a:pt x="21217" y="1385"/>
                  </a:cubicBezTo>
                  <a:cubicBezTo>
                    <a:pt x="21122" y="1304"/>
                    <a:pt x="21027" y="1226"/>
                    <a:pt x="20925" y="1151"/>
                  </a:cubicBezTo>
                  <a:cubicBezTo>
                    <a:pt x="20848" y="1094"/>
                    <a:pt x="20767" y="1042"/>
                    <a:pt x="20687" y="989"/>
                  </a:cubicBezTo>
                  <a:lnTo>
                    <a:pt x="20614" y="943"/>
                  </a:lnTo>
                  <a:cubicBezTo>
                    <a:pt x="20508" y="872"/>
                    <a:pt x="20399" y="801"/>
                    <a:pt x="20289" y="731"/>
                  </a:cubicBezTo>
                  <a:cubicBezTo>
                    <a:pt x="20193" y="669"/>
                    <a:pt x="20091" y="614"/>
                    <a:pt x="19989" y="560"/>
                  </a:cubicBezTo>
                  <a:lnTo>
                    <a:pt x="19955" y="541"/>
                  </a:lnTo>
                  <a:cubicBezTo>
                    <a:pt x="19698" y="399"/>
                    <a:pt x="19467" y="299"/>
                    <a:pt x="19251" y="233"/>
                  </a:cubicBezTo>
                  <a:cubicBezTo>
                    <a:pt x="18969" y="148"/>
                    <a:pt x="18739" y="94"/>
                    <a:pt x="18523" y="72"/>
                  </a:cubicBezTo>
                  <a:cubicBezTo>
                    <a:pt x="18311" y="46"/>
                    <a:pt x="18082" y="21"/>
                    <a:pt x="17860" y="16"/>
                  </a:cubicBezTo>
                  <a:lnTo>
                    <a:pt x="17655" y="11"/>
                  </a:lnTo>
                  <a:cubicBezTo>
                    <a:pt x="17548" y="4"/>
                    <a:pt x="17428" y="1"/>
                    <a:pt x="17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14403;p70">
              <a:extLst>
                <a:ext uri="{FF2B5EF4-FFF2-40B4-BE49-F238E27FC236}">
                  <a16:creationId xmlns:a16="http://schemas.microsoft.com/office/drawing/2014/main" id="{B7925A18-61BA-0C57-E998-B2D539C43B02}"/>
                </a:ext>
              </a:extLst>
            </p:cNvPr>
            <p:cNvSpPr/>
            <p:nvPr/>
          </p:nvSpPr>
          <p:spPr>
            <a:xfrm>
              <a:off x="7821374" y="3220645"/>
              <a:ext cx="431794" cy="250270"/>
            </a:xfrm>
            <a:custGeom>
              <a:avLst/>
              <a:gdLst/>
              <a:ahLst/>
              <a:cxnLst/>
              <a:rect l="l" t="t" r="r" b="b"/>
              <a:pathLst>
                <a:path w="15200" h="8810" extrusionOk="0">
                  <a:moveTo>
                    <a:pt x="1642" y="0"/>
                  </a:moveTo>
                  <a:cubicBezTo>
                    <a:pt x="1632" y="0"/>
                    <a:pt x="1622" y="1"/>
                    <a:pt x="1612" y="1"/>
                  </a:cubicBezTo>
                  <a:cubicBezTo>
                    <a:pt x="1554" y="5"/>
                    <a:pt x="1507" y="8"/>
                    <a:pt x="1463" y="27"/>
                  </a:cubicBezTo>
                  <a:cubicBezTo>
                    <a:pt x="1396" y="54"/>
                    <a:pt x="1314" y="100"/>
                    <a:pt x="1297" y="188"/>
                  </a:cubicBezTo>
                  <a:cubicBezTo>
                    <a:pt x="1290" y="228"/>
                    <a:pt x="1283" y="278"/>
                    <a:pt x="1301" y="323"/>
                  </a:cubicBezTo>
                  <a:lnTo>
                    <a:pt x="1280" y="342"/>
                  </a:lnTo>
                  <a:cubicBezTo>
                    <a:pt x="1194" y="442"/>
                    <a:pt x="1145" y="559"/>
                    <a:pt x="1099" y="679"/>
                  </a:cubicBezTo>
                  <a:cubicBezTo>
                    <a:pt x="1062" y="778"/>
                    <a:pt x="1033" y="879"/>
                    <a:pt x="1004" y="980"/>
                  </a:cubicBezTo>
                  <a:lnTo>
                    <a:pt x="950" y="1167"/>
                  </a:lnTo>
                  <a:lnTo>
                    <a:pt x="903" y="1329"/>
                  </a:lnTo>
                  <a:cubicBezTo>
                    <a:pt x="829" y="1581"/>
                    <a:pt x="801" y="1847"/>
                    <a:pt x="779" y="2079"/>
                  </a:cubicBezTo>
                  <a:cubicBezTo>
                    <a:pt x="775" y="2139"/>
                    <a:pt x="771" y="2196"/>
                    <a:pt x="772" y="2251"/>
                  </a:cubicBezTo>
                  <a:cubicBezTo>
                    <a:pt x="777" y="2306"/>
                    <a:pt x="785" y="2363"/>
                    <a:pt x="794" y="2420"/>
                  </a:cubicBezTo>
                  <a:lnTo>
                    <a:pt x="811" y="2510"/>
                  </a:lnTo>
                  <a:cubicBezTo>
                    <a:pt x="822" y="2583"/>
                    <a:pt x="835" y="2655"/>
                    <a:pt x="846" y="2730"/>
                  </a:cubicBezTo>
                  <a:cubicBezTo>
                    <a:pt x="860" y="2847"/>
                    <a:pt x="862" y="2963"/>
                    <a:pt x="850" y="3075"/>
                  </a:cubicBezTo>
                  <a:cubicBezTo>
                    <a:pt x="832" y="3181"/>
                    <a:pt x="799" y="3292"/>
                    <a:pt x="750" y="3424"/>
                  </a:cubicBezTo>
                  <a:lnTo>
                    <a:pt x="741" y="3448"/>
                  </a:lnTo>
                  <a:lnTo>
                    <a:pt x="738" y="3447"/>
                  </a:lnTo>
                  <a:cubicBezTo>
                    <a:pt x="700" y="3537"/>
                    <a:pt x="645" y="3651"/>
                    <a:pt x="572" y="3757"/>
                  </a:cubicBezTo>
                  <a:cubicBezTo>
                    <a:pt x="544" y="3788"/>
                    <a:pt x="514" y="3821"/>
                    <a:pt x="486" y="3852"/>
                  </a:cubicBezTo>
                  <a:cubicBezTo>
                    <a:pt x="442" y="3899"/>
                    <a:pt x="399" y="3944"/>
                    <a:pt x="361" y="3994"/>
                  </a:cubicBezTo>
                  <a:cubicBezTo>
                    <a:pt x="304" y="4069"/>
                    <a:pt x="259" y="4153"/>
                    <a:pt x="222" y="4227"/>
                  </a:cubicBezTo>
                  <a:lnTo>
                    <a:pt x="204" y="4261"/>
                  </a:lnTo>
                  <a:cubicBezTo>
                    <a:pt x="184" y="4298"/>
                    <a:pt x="165" y="4335"/>
                    <a:pt x="151" y="4376"/>
                  </a:cubicBezTo>
                  <a:cubicBezTo>
                    <a:pt x="127" y="4437"/>
                    <a:pt x="120" y="4500"/>
                    <a:pt x="113" y="4561"/>
                  </a:cubicBezTo>
                  <a:lnTo>
                    <a:pt x="109" y="4617"/>
                  </a:lnTo>
                  <a:lnTo>
                    <a:pt x="99" y="4688"/>
                  </a:lnTo>
                  <a:cubicBezTo>
                    <a:pt x="87" y="4788"/>
                    <a:pt x="74" y="4891"/>
                    <a:pt x="67" y="4993"/>
                  </a:cubicBezTo>
                  <a:cubicBezTo>
                    <a:pt x="59" y="5122"/>
                    <a:pt x="56" y="5251"/>
                    <a:pt x="55" y="5383"/>
                  </a:cubicBezTo>
                  <a:cubicBezTo>
                    <a:pt x="53" y="5448"/>
                    <a:pt x="49" y="5513"/>
                    <a:pt x="46" y="5580"/>
                  </a:cubicBezTo>
                  <a:cubicBezTo>
                    <a:pt x="42" y="5645"/>
                    <a:pt x="39" y="5710"/>
                    <a:pt x="38" y="5776"/>
                  </a:cubicBezTo>
                  <a:cubicBezTo>
                    <a:pt x="31" y="6031"/>
                    <a:pt x="32" y="6289"/>
                    <a:pt x="33" y="6544"/>
                  </a:cubicBezTo>
                  <a:cubicBezTo>
                    <a:pt x="35" y="6803"/>
                    <a:pt x="38" y="7064"/>
                    <a:pt x="39" y="7322"/>
                  </a:cubicBezTo>
                  <a:cubicBezTo>
                    <a:pt x="40" y="7432"/>
                    <a:pt x="40" y="7560"/>
                    <a:pt x="28" y="7693"/>
                  </a:cubicBezTo>
                  <a:lnTo>
                    <a:pt x="25" y="7744"/>
                  </a:lnTo>
                  <a:cubicBezTo>
                    <a:pt x="19" y="7795"/>
                    <a:pt x="13" y="7848"/>
                    <a:pt x="12" y="7899"/>
                  </a:cubicBezTo>
                  <a:cubicBezTo>
                    <a:pt x="6" y="7973"/>
                    <a:pt x="1" y="8049"/>
                    <a:pt x="26" y="8129"/>
                  </a:cubicBezTo>
                  <a:cubicBezTo>
                    <a:pt x="29" y="8140"/>
                    <a:pt x="35" y="8153"/>
                    <a:pt x="39" y="8159"/>
                  </a:cubicBezTo>
                  <a:cubicBezTo>
                    <a:pt x="22" y="8184"/>
                    <a:pt x="13" y="8215"/>
                    <a:pt x="13" y="8244"/>
                  </a:cubicBezTo>
                  <a:cubicBezTo>
                    <a:pt x="13" y="8339"/>
                    <a:pt x="86" y="8411"/>
                    <a:pt x="188" y="8420"/>
                  </a:cubicBezTo>
                  <a:lnTo>
                    <a:pt x="246" y="8425"/>
                  </a:lnTo>
                  <a:cubicBezTo>
                    <a:pt x="267" y="8418"/>
                    <a:pt x="290" y="8413"/>
                    <a:pt x="311" y="8413"/>
                  </a:cubicBezTo>
                  <a:lnTo>
                    <a:pt x="318" y="8413"/>
                  </a:lnTo>
                  <a:cubicBezTo>
                    <a:pt x="344" y="8413"/>
                    <a:pt x="365" y="8417"/>
                    <a:pt x="398" y="8422"/>
                  </a:cubicBezTo>
                  <a:lnTo>
                    <a:pt x="431" y="8425"/>
                  </a:lnTo>
                  <a:cubicBezTo>
                    <a:pt x="465" y="8431"/>
                    <a:pt x="496" y="8434"/>
                    <a:pt x="530" y="8438"/>
                  </a:cubicBezTo>
                  <a:lnTo>
                    <a:pt x="568" y="8444"/>
                  </a:lnTo>
                  <a:cubicBezTo>
                    <a:pt x="595" y="8447"/>
                    <a:pt x="621" y="8448"/>
                    <a:pt x="646" y="8454"/>
                  </a:cubicBezTo>
                  <a:cubicBezTo>
                    <a:pt x="728" y="8466"/>
                    <a:pt x="829" y="8483"/>
                    <a:pt x="948" y="8516"/>
                  </a:cubicBezTo>
                  <a:cubicBezTo>
                    <a:pt x="1035" y="8539"/>
                    <a:pt x="1145" y="8566"/>
                    <a:pt x="1245" y="8604"/>
                  </a:cubicBezTo>
                  <a:cubicBezTo>
                    <a:pt x="1309" y="8630"/>
                    <a:pt x="1370" y="8658"/>
                    <a:pt x="1431" y="8688"/>
                  </a:cubicBezTo>
                  <a:lnTo>
                    <a:pt x="1511" y="8726"/>
                  </a:lnTo>
                  <a:cubicBezTo>
                    <a:pt x="1561" y="8747"/>
                    <a:pt x="1621" y="8776"/>
                    <a:pt x="1682" y="8810"/>
                  </a:cubicBezTo>
                  <a:cubicBezTo>
                    <a:pt x="1935" y="8795"/>
                    <a:pt x="2126" y="8669"/>
                    <a:pt x="2317" y="8532"/>
                  </a:cubicBezTo>
                  <a:cubicBezTo>
                    <a:pt x="2423" y="8455"/>
                    <a:pt x="2523" y="8371"/>
                    <a:pt x="2622" y="8279"/>
                  </a:cubicBezTo>
                  <a:cubicBezTo>
                    <a:pt x="2650" y="8254"/>
                    <a:pt x="2679" y="8225"/>
                    <a:pt x="2706" y="8197"/>
                  </a:cubicBezTo>
                  <a:cubicBezTo>
                    <a:pt x="2762" y="8142"/>
                    <a:pt x="2816" y="8085"/>
                    <a:pt x="2879" y="8035"/>
                  </a:cubicBezTo>
                  <a:cubicBezTo>
                    <a:pt x="2957" y="7970"/>
                    <a:pt x="3032" y="7902"/>
                    <a:pt x="3107" y="7835"/>
                  </a:cubicBezTo>
                  <a:cubicBezTo>
                    <a:pt x="3148" y="7795"/>
                    <a:pt x="3191" y="7760"/>
                    <a:pt x="3233" y="7723"/>
                  </a:cubicBezTo>
                  <a:cubicBezTo>
                    <a:pt x="3270" y="7691"/>
                    <a:pt x="3309" y="7658"/>
                    <a:pt x="3344" y="7625"/>
                  </a:cubicBezTo>
                  <a:lnTo>
                    <a:pt x="3429" y="7546"/>
                  </a:lnTo>
                  <a:lnTo>
                    <a:pt x="3473" y="7505"/>
                  </a:lnTo>
                  <a:lnTo>
                    <a:pt x="3476" y="7505"/>
                  </a:lnTo>
                  <a:cubicBezTo>
                    <a:pt x="3486" y="7505"/>
                    <a:pt x="3496" y="7503"/>
                    <a:pt x="3504" y="7499"/>
                  </a:cubicBezTo>
                  <a:cubicBezTo>
                    <a:pt x="3595" y="7466"/>
                    <a:pt x="3679" y="7411"/>
                    <a:pt x="3760" y="7360"/>
                  </a:cubicBezTo>
                  <a:cubicBezTo>
                    <a:pt x="3792" y="7339"/>
                    <a:pt x="3823" y="7317"/>
                    <a:pt x="3856" y="7298"/>
                  </a:cubicBezTo>
                  <a:cubicBezTo>
                    <a:pt x="3950" y="7239"/>
                    <a:pt x="4046" y="7184"/>
                    <a:pt x="4141" y="7129"/>
                  </a:cubicBezTo>
                  <a:cubicBezTo>
                    <a:pt x="4333" y="7020"/>
                    <a:pt x="4510" y="6929"/>
                    <a:pt x="4682" y="6856"/>
                  </a:cubicBezTo>
                  <a:cubicBezTo>
                    <a:pt x="4869" y="6781"/>
                    <a:pt x="5056" y="6716"/>
                    <a:pt x="5246" y="6651"/>
                  </a:cubicBezTo>
                  <a:cubicBezTo>
                    <a:pt x="5418" y="6591"/>
                    <a:pt x="5608" y="6549"/>
                    <a:pt x="5845" y="6519"/>
                  </a:cubicBezTo>
                  <a:lnTo>
                    <a:pt x="5845" y="6519"/>
                  </a:lnTo>
                  <a:lnTo>
                    <a:pt x="5784" y="6523"/>
                  </a:lnTo>
                  <a:lnTo>
                    <a:pt x="5865" y="6517"/>
                  </a:lnTo>
                  <a:lnTo>
                    <a:pt x="5944" y="6506"/>
                  </a:lnTo>
                  <a:cubicBezTo>
                    <a:pt x="5947" y="6505"/>
                    <a:pt x="5961" y="6503"/>
                    <a:pt x="5961" y="6502"/>
                  </a:cubicBezTo>
                  <a:cubicBezTo>
                    <a:pt x="5958" y="6499"/>
                    <a:pt x="5971" y="6498"/>
                    <a:pt x="5971" y="6498"/>
                  </a:cubicBezTo>
                  <a:cubicBezTo>
                    <a:pt x="6067" y="6492"/>
                    <a:pt x="6154" y="6483"/>
                    <a:pt x="6240" y="6481"/>
                  </a:cubicBezTo>
                  <a:lnTo>
                    <a:pt x="6292" y="6478"/>
                  </a:lnTo>
                  <a:cubicBezTo>
                    <a:pt x="6374" y="6478"/>
                    <a:pt x="6455" y="6489"/>
                    <a:pt x="6537" y="6498"/>
                  </a:cubicBezTo>
                  <a:cubicBezTo>
                    <a:pt x="6750" y="6527"/>
                    <a:pt x="6961" y="6566"/>
                    <a:pt x="7171" y="6603"/>
                  </a:cubicBezTo>
                  <a:lnTo>
                    <a:pt x="7235" y="6613"/>
                  </a:lnTo>
                  <a:lnTo>
                    <a:pt x="7334" y="6631"/>
                  </a:lnTo>
                  <a:cubicBezTo>
                    <a:pt x="7526" y="6665"/>
                    <a:pt x="7721" y="6698"/>
                    <a:pt x="7913" y="6746"/>
                  </a:cubicBezTo>
                  <a:cubicBezTo>
                    <a:pt x="7965" y="6759"/>
                    <a:pt x="8018" y="6773"/>
                    <a:pt x="8070" y="6787"/>
                  </a:cubicBezTo>
                  <a:cubicBezTo>
                    <a:pt x="8138" y="6804"/>
                    <a:pt x="8206" y="6824"/>
                    <a:pt x="8276" y="6838"/>
                  </a:cubicBezTo>
                  <a:lnTo>
                    <a:pt x="8370" y="6861"/>
                  </a:lnTo>
                  <a:cubicBezTo>
                    <a:pt x="8453" y="6879"/>
                    <a:pt x="8536" y="6899"/>
                    <a:pt x="8618" y="6920"/>
                  </a:cubicBezTo>
                  <a:cubicBezTo>
                    <a:pt x="8815" y="6970"/>
                    <a:pt x="9011" y="7022"/>
                    <a:pt x="9205" y="7078"/>
                  </a:cubicBezTo>
                  <a:lnTo>
                    <a:pt x="9345" y="7116"/>
                  </a:lnTo>
                  <a:cubicBezTo>
                    <a:pt x="9469" y="7150"/>
                    <a:pt x="9601" y="7186"/>
                    <a:pt x="9736" y="7211"/>
                  </a:cubicBezTo>
                  <a:cubicBezTo>
                    <a:pt x="9849" y="7230"/>
                    <a:pt x="9964" y="7244"/>
                    <a:pt x="10077" y="7258"/>
                  </a:cubicBezTo>
                  <a:lnTo>
                    <a:pt x="10154" y="7268"/>
                  </a:lnTo>
                  <a:cubicBezTo>
                    <a:pt x="10439" y="7305"/>
                    <a:pt x="10670" y="7322"/>
                    <a:pt x="10880" y="7327"/>
                  </a:cubicBezTo>
                  <a:lnTo>
                    <a:pt x="10951" y="7327"/>
                  </a:lnTo>
                  <a:cubicBezTo>
                    <a:pt x="11008" y="7327"/>
                    <a:pt x="11065" y="7326"/>
                    <a:pt x="11121" y="7326"/>
                  </a:cubicBezTo>
                  <a:lnTo>
                    <a:pt x="11240" y="7325"/>
                  </a:lnTo>
                  <a:cubicBezTo>
                    <a:pt x="11348" y="7322"/>
                    <a:pt x="11465" y="7315"/>
                    <a:pt x="11604" y="7299"/>
                  </a:cubicBezTo>
                  <a:cubicBezTo>
                    <a:pt x="11840" y="7271"/>
                    <a:pt x="12075" y="7232"/>
                    <a:pt x="12306" y="7191"/>
                  </a:cubicBezTo>
                  <a:lnTo>
                    <a:pt x="12388" y="7178"/>
                  </a:lnTo>
                  <a:cubicBezTo>
                    <a:pt x="12645" y="7134"/>
                    <a:pt x="12870" y="7089"/>
                    <a:pt x="13075" y="7035"/>
                  </a:cubicBezTo>
                  <a:cubicBezTo>
                    <a:pt x="13198" y="7003"/>
                    <a:pt x="13320" y="6967"/>
                    <a:pt x="13440" y="6927"/>
                  </a:cubicBezTo>
                  <a:cubicBezTo>
                    <a:pt x="13557" y="6888"/>
                    <a:pt x="13667" y="6842"/>
                    <a:pt x="13779" y="6795"/>
                  </a:cubicBezTo>
                  <a:lnTo>
                    <a:pt x="13831" y="6774"/>
                  </a:lnTo>
                  <a:cubicBezTo>
                    <a:pt x="13940" y="6729"/>
                    <a:pt x="14046" y="6681"/>
                    <a:pt x="14150" y="6628"/>
                  </a:cubicBezTo>
                  <a:lnTo>
                    <a:pt x="14253" y="6576"/>
                  </a:lnTo>
                  <a:cubicBezTo>
                    <a:pt x="14317" y="6544"/>
                    <a:pt x="14381" y="6512"/>
                    <a:pt x="14443" y="6479"/>
                  </a:cubicBezTo>
                  <a:cubicBezTo>
                    <a:pt x="14510" y="6444"/>
                    <a:pt x="14572" y="6397"/>
                    <a:pt x="14635" y="6353"/>
                  </a:cubicBezTo>
                  <a:cubicBezTo>
                    <a:pt x="14677" y="6323"/>
                    <a:pt x="14709" y="6302"/>
                    <a:pt x="14738" y="6281"/>
                  </a:cubicBezTo>
                  <a:cubicBezTo>
                    <a:pt x="14792" y="6242"/>
                    <a:pt x="14845" y="6207"/>
                    <a:pt x="14897" y="6167"/>
                  </a:cubicBezTo>
                  <a:cubicBezTo>
                    <a:pt x="14962" y="6113"/>
                    <a:pt x="15021" y="6045"/>
                    <a:pt x="15083" y="5950"/>
                  </a:cubicBezTo>
                  <a:lnTo>
                    <a:pt x="15100" y="5926"/>
                  </a:lnTo>
                  <a:cubicBezTo>
                    <a:pt x="15111" y="5908"/>
                    <a:pt x="15124" y="5892"/>
                    <a:pt x="15134" y="5872"/>
                  </a:cubicBezTo>
                  <a:cubicBezTo>
                    <a:pt x="15178" y="5798"/>
                    <a:pt x="15199" y="5715"/>
                    <a:pt x="15197" y="5635"/>
                  </a:cubicBezTo>
                  <a:cubicBezTo>
                    <a:pt x="15191" y="5525"/>
                    <a:pt x="15164" y="5417"/>
                    <a:pt x="15120" y="5310"/>
                  </a:cubicBezTo>
                  <a:cubicBezTo>
                    <a:pt x="15083" y="5225"/>
                    <a:pt x="15035" y="5143"/>
                    <a:pt x="14989" y="5065"/>
                  </a:cubicBezTo>
                  <a:lnTo>
                    <a:pt x="14965" y="5027"/>
                  </a:lnTo>
                  <a:cubicBezTo>
                    <a:pt x="14900" y="4919"/>
                    <a:pt x="14835" y="4824"/>
                    <a:pt x="14765" y="4737"/>
                  </a:cubicBezTo>
                  <a:cubicBezTo>
                    <a:pt x="14699" y="4655"/>
                    <a:pt x="14621" y="4583"/>
                    <a:pt x="14544" y="4510"/>
                  </a:cubicBezTo>
                  <a:lnTo>
                    <a:pt x="14507" y="4476"/>
                  </a:lnTo>
                  <a:cubicBezTo>
                    <a:pt x="14431" y="4405"/>
                    <a:pt x="14358" y="4329"/>
                    <a:pt x="14284" y="4254"/>
                  </a:cubicBezTo>
                  <a:cubicBezTo>
                    <a:pt x="14205" y="4169"/>
                    <a:pt x="14119" y="4091"/>
                    <a:pt x="14031" y="4013"/>
                  </a:cubicBezTo>
                  <a:cubicBezTo>
                    <a:pt x="13998" y="3984"/>
                    <a:pt x="13968" y="3956"/>
                    <a:pt x="13937" y="3927"/>
                  </a:cubicBezTo>
                  <a:cubicBezTo>
                    <a:pt x="13892" y="3882"/>
                    <a:pt x="13845" y="3838"/>
                    <a:pt x="13795" y="3797"/>
                  </a:cubicBezTo>
                  <a:cubicBezTo>
                    <a:pt x="13721" y="3736"/>
                    <a:pt x="13643" y="3676"/>
                    <a:pt x="13567" y="3618"/>
                  </a:cubicBezTo>
                  <a:lnTo>
                    <a:pt x="13494" y="3563"/>
                  </a:lnTo>
                  <a:lnTo>
                    <a:pt x="13448" y="3527"/>
                  </a:lnTo>
                  <a:lnTo>
                    <a:pt x="13472" y="3553"/>
                  </a:lnTo>
                  <a:lnTo>
                    <a:pt x="13472" y="3553"/>
                  </a:lnTo>
                  <a:lnTo>
                    <a:pt x="13353" y="3448"/>
                  </a:lnTo>
                  <a:cubicBezTo>
                    <a:pt x="13277" y="3386"/>
                    <a:pt x="13205" y="3326"/>
                    <a:pt x="13128" y="3268"/>
                  </a:cubicBezTo>
                  <a:cubicBezTo>
                    <a:pt x="13042" y="3201"/>
                    <a:pt x="12951" y="3144"/>
                    <a:pt x="12859" y="3088"/>
                  </a:cubicBezTo>
                  <a:lnTo>
                    <a:pt x="12750" y="3020"/>
                  </a:lnTo>
                  <a:cubicBezTo>
                    <a:pt x="12629" y="2943"/>
                    <a:pt x="12493" y="2856"/>
                    <a:pt x="12344" y="2793"/>
                  </a:cubicBezTo>
                  <a:cubicBezTo>
                    <a:pt x="12242" y="2747"/>
                    <a:pt x="12140" y="2705"/>
                    <a:pt x="12035" y="2665"/>
                  </a:cubicBezTo>
                  <a:lnTo>
                    <a:pt x="11823" y="2577"/>
                  </a:lnTo>
                  <a:lnTo>
                    <a:pt x="11693" y="2523"/>
                  </a:lnTo>
                  <a:cubicBezTo>
                    <a:pt x="11567" y="2469"/>
                    <a:pt x="11440" y="2418"/>
                    <a:pt x="11313" y="2374"/>
                  </a:cubicBezTo>
                  <a:lnTo>
                    <a:pt x="11204" y="2336"/>
                  </a:lnTo>
                  <a:cubicBezTo>
                    <a:pt x="11118" y="2306"/>
                    <a:pt x="11033" y="2278"/>
                    <a:pt x="10947" y="2249"/>
                  </a:cubicBezTo>
                  <a:cubicBezTo>
                    <a:pt x="10764" y="2190"/>
                    <a:pt x="10575" y="2136"/>
                    <a:pt x="10388" y="2085"/>
                  </a:cubicBezTo>
                  <a:cubicBezTo>
                    <a:pt x="10283" y="2031"/>
                    <a:pt x="10177" y="1974"/>
                    <a:pt x="10075" y="1913"/>
                  </a:cubicBezTo>
                  <a:cubicBezTo>
                    <a:pt x="9958" y="1844"/>
                    <a:pt x="9850" y="1787"/>
                    <a:pt x="9741" y="1739"/>
                  </a:cubicBezTo>
                  <a:cubicBezTo>
                    <a:pt x="9510" y="1637"/>
                    <a:pt x="9238" y="1519"/>
                    <a:pt x="8958" y="1431"/>
                  </a:cubicBezTo>
                  <a:cubicBezTo>
                    <a:pt x="8869" y="1403"/>
                    <a:pt x="8777" y="1377"/>
                    <a:pt x="8684" y="1354"/>
                  </a:cubicBezTo>
                  <a:lnTo>
                    <a:pt x="8595" y="1332"/>
                  </a:lnTo>
                  <a:cubicBezTo>
                    <a:pt x="8469" y="1298"/>
                    <a:pt x="8344" y="1264"/>
                    <a:pt x="8218" y="1234"/>
                  </a:cubicBezTo>
                  <a:cubicBezTo>
                    <a:pt x="8103" y="1204"/>
                    <a:pt x="7987" y="1180"/>
                    <a:pt x="7870" y="1154"/>
                  </a:cubicBezTo>
                  <a:cubicBezTo>
                    <a:pt x="7727" y="1123"/>
                    <a:pt x="7585" y="1093"/>
                    <a:pt x="7443" y="1056"/>
                  </a:cubicBezTo>
                  <a:lnTo>
                    <a:pt x="7226" y="998"/>
                  </a:lnTo>
                  <a:cubicBezTo>
                    <a:pt x="7036" y="946"/>
                    <a:pt x="6849" y="895"/>
                    <a:pt x="6659" y="849"/>
                  </a:cubicBezTo>
                  <a:cubicBezTo>
                    <a:pt x="6601" y="832"/>
                    <a:pt x="6544" y="822"/>
                    <a:pt x="6486" y="808"/>
                  </a:cubicBezTo>
                  <a:cubicBezTo>
                    <a:pt x="6419" y="794"/>
                    <a:pt x="6354" y="780"/>
                    <a:pt x="6290" y="764"/>
                  </a:cubicBezTo>
                  <a:cubicBezTo>
                    <a:pt x="6167" y="732"/>
                    <a:pt x="6042" y="702"/>
                    <a:pt x="5918" y="674"/>
                  </a:cubicBezTo>
                  <a:lnTo>
                    <a:pt x="5808" y="647"/>
                  </a:lnTo>
                  <a:cubicBezTo>
                    <a:pt x="5582" y="594"/>
                    <a:pt x="5360" y="542"/>
                    <a:pt x="5133" y="499"/>
                  </a:cubicBezTo>
                  <a:cubicBezTo>
                    <a:pt x="4979" y="469"/>
                    <a:pt x="4828" y="438"/>
                    <a:pt x="4674" y="404"/>
                  </a:cubicBezTo>
                  <a:cubicBezTo>
                    <a:pt x="4572" y="381"/>
                    <a:pt x="4467" y="357"/>
                    <a:pt x="4367" y="336"/>
                  </a:cubicBezTo>
                  <a:cubicBezTo>
                    <a:pt x="4161" y="293"/>
                    <a:pt x="3954" y="261"/>
                    <a:pt x="3748" y="227"/>
                  </a:cubicBezTo>
                  <a:lnTo>
                    <a:pt x="3579" y="198"/>
                  </a:lnTo>
                  <a:cubicBezTo>
                    <a:pt x="3296" y="152"/>
                    <a:pt x="3039" y="112"/>
                    <a:pt x="2777" y="91"/>
                  </a:cubicBezTo>
                  <a:lnTo>
                    <a:pt x="2588" y="74"/>
                  </a:lnTo>
                  <a:lnTo>
                    <a:pt x="2398" y="58"/>
                  </a:lnTo>
                  <a:lnTo>
                    <a:pt x="2223" y="42"/>
                  </a:lnTo>
                  <a:cubicBezTo>
                    <a:pt x="2143" y="34"/>
                    <a:pt x="2063" y="27"/>
                    <a:pt x="1982" y="20"/>
                  </a:cubicBezTo>
                  <a:lnTo>
                    <a:pt x="1955" y="17"/>
                  </a:lnTo>
                  <a:cubicBezTo>
                    <a:pt x="1872" y="13"/>
                    <a:pt x="1788" y="5"/>
                    <a:pt x="1706" y="5"/>
                  </a:cubicBezTo>
                  <a:cubicBezTo>
                    <a:pt x="1682" y="2"/>
                    <a:pt x="1662" y="0"/>
                    <a:pt x="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14404;p70">
              <a:extLst>
                <a:ext uri="{FF2B5EF4-FFF2-40B4-BE49-F238E27FC236}">
                  <a16:creationId xmlns:a16="http://schemas.microsoft.com/office/drawing/2014/main" id="{CACD8A94-EAB0-8504-05E9-3E9160A782C9}"/>
                </a:ext>
              </a:extLst>
            </p:cNvPr>
            <p:cNvSpPr/>
            <p:nvPr/>
          </p:nvSpPr>
          <p:spPr>
            <a:xfrm>
              <a:off x="7167613" y="3186214"/>
              <a:ext cx="416511" cy="341714"/>
            </a:xfrm>
            <a:custGeom>
              <a:avLst/>
              <a:gdLst/>
              <a:ahLst/>
              <a:cxnLst/>
              <a:rect l="l" t="t" r="r" b="b"/>
              <a:pathLst>
                <a:path w="14662" h="12029" extrusionOk="0">
                  <a:moveTo>
                    <a:pt x="1046" y="0"/>
                  </a:moveTo>
                  <a:cubicBezTo>
                    <a:pt x="1024" y="6"/>
                    <a:pt x="990" y="15"/>
                    <a:pt x="958" y="29"/>
                  </a:cubicBezTo>
                  <a:cubicBezTo>
                    <a:pt x="906" y="53"/>
                    <a:pt x="846" y="105"/>
                    <a:pt x="831" y="168"/>
                  </a:cubicBezTo>
                  <a:lnTo>
                    <a:pt x="798" y="291"/>
                  </a:lnTo>
                  <a:cubicBezTo>
                    <a:pt x="782" y="351"/>
                    <a:pt x="767" y="410"/>
                    <a:pt x="753" y="469"/>
                  </a:cubicBezTo>
                  <a:cubicBezTo>
                    <a:pt x="731" y="551"/>
                    <a:pt x="712" y="630"/>
                    <a:pt x="676" y="707"/>
                  </a:cubicBezTo>
                  <a:lnTo>
                    <a:pt x="621" y="805"/>
                  </a:lnTo>
                  <a:cubicBezTo>
                    <a:pt x="537" y="949"/>
                    <a:pt x="452" y="1098"/>
                    <a:pt x="392" y="1259"/>
                  </a:cubicBezTo>
                  <a:cubicBezTo>
                    <a:pt x="367" y="1324"/>
                    <a:pt x="341" y="1389"/>
                    <a:pt x="313" y="1453"/>
                  </a:cubicBezTo>
                  <a:cubicBezTo>
                    <a:pt x="273" y="1542"/>
                    <a:pt x="246" y="1636"/>
                    <a:pt x="218" y="1728"/>
                  </a:cubicBezTo>
                  <a:lnTo>
                    <a:pt x="209" y="1755"/>
                  </a:lnTo>
                  <a:cubicBezTo>
                    <a:pt x="174" y="1871"/>
                    <a:pt x="144" y="1993"/>
                    <a:pt x="117" y="2134"/>
                  </a:cubicBezTo>
                  <a:cubicBezTo>
                    <a:pt x="100" y="2226"/>
                    <a:pt x="87" y="2320"/>
                    <a:pt x="75" y="2412"/>
                  </a:cubicBezTo>
                  <a:lnTo>
                    <a:pt x="62" y="2493"/>
                  </a:lnTo>
                  <a:lnTo>
                    <a:pt x="53" y="2559"/>
                  </a:lnTo>
                  <a:cubicBezTo>
                    <a:pt x="39" y="2651"/>
                    <a:pt x="26" y="2744"/>
                    <a:pt x="22" y="2836"/>
                  </a:cubicBezTo>
                  <a:lnTo>
                    <a:pt x="18" y="2949"/>
                  </a:lnTo>
                  <a:cubicBezTo>
                    <a:pt x="15" y="3025"/>
                    <a:pt x="11" y="3097"/>
                    <a:pt x="8" y="3171"/>
                  </a:cubicBezTo>
                  <a:cubicBezTo>
                    <a:pt x="2" y="3291"/>
                    <a:pt x="1" y="3416"/>
                    <a:pt x="5" y="3552"/>
                  </a:cubicBezTo>
                  <a:cubicBezTo>
                    <a:pt x="9" y="3687"/>
                    <a:pt x="24" y="3822"/>
                    <a:pt x="38" y="3955"/>
                  </a:cubicBezTo>
                  <a:cubicBezTo>
                    <a:pt x="52" y="4084"/>
                    <a:pt x="69" y="4212"/>
                    <a:pt x="90" y="4339"/>
                  </a:cubicBezTo>
                  <a:cubicBezTo>
                    <a:pt x="106" y="4429"/>
                    <a:pt x="119" y="4518"/>
                    <a:pt x="131" y="4609"/>
                  </a:cubicBezTo>
                  <a:lnTo>
                    <a:pt x="151" y="4744"/>
                  </a:lnTo>
                  <a:cubicBezTo>
                    <a:pt x="174" y="4888"/>
                    <a:pt x="199" y="4999"/>
                    <a:pt x="236" y="5093"/>
                  </a:cubicBezTo>
                  <a:cubicBezTo>
                    <a:pt x="282" y="5217"/>
                    <a:pt x="329" y="5328"/>
                    <a:pt x="378" y="5430"/>
                  </a:cubicBezTo>
                  <a:cubicBezTo>
                    <a:pt x="392" y="5459"/>
                    <a:pt x="408" y="5487"/>
                    <a:pt x="422" y="5515"/>
                  </a:cubicBezTo>
                  <a:cubicBezTo>
                    <a:pt x="438" y="5572"/>
                    <a:pt x="456" y="5629"/>
                    <a:pt x="475" y="5686"/>
                  </a:cubicBezTo>
                  <a:cubicBezTo>
                    <a:pt x="513" y="5789"/>
                    <a:pt x="578" y="5886"/>
                    <a:pt x="642" y="5972"/>
                  </a:cubicBezTo>
                  <a:cubicBezTo>
                    <a:pt x="772" y="6155"/>
                    <a:pt x="954" y="6328"/>
                    <a:pt x="1177" y="6487"/>
                  </a:cubicBezTo>
                  <a:cubicBezTo>
                    <a:pt x="1273" y="6555"/>
                    <a:pt x="1351" y="6610"/>
                    <a:pt x="1435" y="6659"/>
                  </a:cubicBezTo>
                  <a:cubicBezTo>
                    <a:pt x="1523" y="6710"/>
                    <a:pt x="1614" y="6754"/>
                    <a:pt x="1704" y="6796"/>
                  </a:cubicBezTo>
                  <a:cubicBezTo>
                    <a:pt x="1848" y="6864"/>
                    <a:pt x="2018" y="6898"/>
                    <a:pt x="2226" y="6898"/>
                  </a:cubicBezTo>
                  <a:cubicBezTo>
                    <a:pt x="2314" y="6898"/>
                    <a:pt x="2399" y="6893"/>
                    <a:pt x="2480" y="6886"/>
                  </a:cubicBezTo>
                  <a:cubicBezTo>
                    <a:pt x="2567" y="6877"/>
                    <a:pt x="2649" y="6867"/>
                    <a:pt x="2730" y="6856"/>
                  </a:cubicBezTo>
                  <a:cubicBezTo>
                    <a:pt x="2833" y="6837"/>
                    <a:pt x="2934" y="6806"/>
                    <a:pt x="3032" y="6775"/>
                  </a:cubicBezTo>
                  <a:cubicBezTo>
                    <a:pt x="3180" y="6729"/>
                    <a:pt x="3307" y="6673"/>
                    <a:pt x="3429" y="6616"/>
                  </a:cubicBezTo>
                  <a:lnTo>
                    <a:pt x="3541" y="6566"/>
                  </a:lnTo>
                  <a:cubicBezTo>
                    <a:pt x="3624" y="6529"/>
                    <a:pt x="3702" y="6487"/>
                    <a:pt x="3780" y="6442"/>
                  </a:cubicBezTo>
                  <a:cubicBezTo>
                    <a:pt x="3826" y="6416"/>
                    <a:pt x="3875" y="6388"/>
                    <a:pt x="3919" y="6359"/>
                  </a:cubicBezTo>
                  <a:lnTo>
                    <a:pt x="3924" y="6359"/>
                  </a:lnTo>
                  <a:cubicBezTo>
                    <a:pt x="3950" y="6359"/>
                    <a:pt x="3974" y="6355"/>
                    <a:pt x="4004" y="6347"/>
                  </a:cubicBezTo>
                  <a:cubicBezTo>
                    <a:pt x="4025" y="6341"/>
                    <a:pt x="4060" y="6334"/>
                    <a:pt x="4096" y="6327"/>
                  </a:cubicBezTo>
                  <a:cubicBezTo>
                    <a:pt x="4147" y="6317"/>
                    <a:pt x="4197" y="6305"/>
                    <a:pt x="4246" y="6286"/>
                  </a:cubicBezTo>
                  <a:cubicBezTo>
                    <a:pt x="4314" y="6260"/>
                    <a:pt x="4375" y="6220"/>
                    <a:pt x="4428" y="6185"/>
                  </a:cubicBezTo>
                  <a:cubicBezTo>
                    <a:pt x="4468" y="6156"/>
                    <a:pt x="4509" y="6131"/>
                    <a:pt x="4551" y="6105"/>
                  </a:cubicBezTo>
                  <a:cubicBezTo>
                    <a:pt x="4631" y="6057"/>
                    <a:pt x="4713" y="6013"/>
                    <a:pt x="4794" y="5969"/>
                  </a:cubicBezTo>
                  <a:lnTo>
                    <a:pt x="4920" y="5900"/>
                  </a:lnTo>
                  <a:cubicBezTo>
                    <a:pt x="4992" y="5861"/>
                    <a:pt x="5063" y="5819"/>
                    <a:pt x="5137" y="5776"/>
                  </a:cubicBezTo>
                  <a:lnTo>
                    <a:pt x="5273" y="5694"/>
                  </a:lnTo>
                  <a:cubicBezTo>
                    <a:pt x="5394" y="5623"/>
                    <a:pt x="5519" y="5558"/>
                    <a:pt x="5642" y="5495"/>
                  </a:cubicBezTo>
                  <a:cubicBezTo>
                    <a:pt x="5699" y="5468"/>
                    <a:pt x="5760" y="5446"/>
                    <a:pt x="5818" y="5423"/>
                  </a:cubicBezTo>
                  <a:lnTo>
                    <a:pt x="5879" y="5403"/>
                  </a:lnTo>
                  <a:lnTo>
                    <a:pt x="5921" y="5390"/>
                  </a:lnTo>
                  <a:cubicBezTo>
                    <a:pt x="6026" y="5365"/>
                    <a:pt x="6151" y="5332"/>
                    <a:pt x="6276" y="5324"/>
                  </a:cubicBezTo>
                  <a:lnTo>
                    <a:pt x="6280" y="5324"/>
                  </a:lnTo>
                  <a:cubicBezTo>
                    <a:pt x="6387" y="5324"/>
                    <a:pt x="6470" y="5327"/>
                    <a:pt x="6557" y="5331"/>
                  </a:cubicBezTo>
                  <a:lnTo>
                    <a:pt x="6626" y="5334"/>
                  </a:lnTo>
                  <a:cubicBezTo>
                    <a:pt x="6747" y="5339"/>
                    <a:pt x="6839" y="5351"/>
                    <a:pt x="6926" y="5365"/>
                  </a:cubicBezTo>
                  <a:cubicBezTo>
                    <a:pt x="7063" y="5398"/>
                    <a:pt x="7208" y="5454"/>
                    <a:pt x="7375" y="5538"/>
                  </a:cubicBezTo>
                  <a:cubicBezTo>
                    <a:pt x="7479" y="5595"/>
                    <a:pt x="7580" y="5656"/>
                    <a:pt x="7682" y="5721"/>
                  </a:cubicBezTo>
                  <a:cubicBezTo>
                    <a:pt x="7777" y="5786"/>
                    <a:pt x="7889" y="5863"/>
                    <a:pt x="7988" y="5949"/>
                  </a:cubicBezTo>
                  <a:cubicBezTo>
                    <a:pt x="8104" y="6064"/>
                    <a:pt x="8209" y="6192"/>
                    <a:pt x="8307" y="6341"/>
                  </a:cubicBezTo>
                  <a:cubicBezTo>
                    <a:pt x="8360" y="6430"/>
                    <a:pt x="8408" y="6521"/>
                    <a:pt x="8456" y="6610"/>
                  </a:cubicBezTo>
                  <a:cubicBezTo>
                    <a:pt x="8529" y="6744"/>
                    <a:pt x="8570" y="6840"/>
                    <a:pt x="8602" y="6929"/>
                  </a:cubicBezTo>
                  <a:lnTo>
                    <a:pt x="8612" y="6958"/>
                  </a:lnTo>
                  <a:cubicBezTo>
                    <a:pt x="8685" y="7195"/>
                    <a:pt x="8758" y="7440"/>
                    <a:pt x="8863" y="7673"/>
                  </a:cubicBezTo>
                  <a:lnTo>
                    <a:pt x="8943" y="7859"/>
                  </a:lnTo>
                  <a:cubicBezTo>
                    <a:pt x="8968" y="7918"/>
                    <a:pt x="8991" y="7976"/>
                    <a:pt x="9018" y="8033"/>
                  </a:cubicBezTo>
                  <a:cubicBezTo>
                    <a:pt x="9048" y="8103"/>
                    <a:pt x="9082" y="8169"/>
                    <a:pt x="9116" y="8237"/>
                  </a:cubicBezTo>
                  <a:lnTo>
                    <a:pt x="9181" y="8373"/>
                  </a:lnTo>
                  <a:lnTo>
                    <a:pt x="9228" y="8476"/>
                  </a:lnTo>
                  <a:cubicBezTo>
                    <a:pt x="9265" y="8559"/>
                    <a:pt x="9302" y="8643"/>
                    <a:pt x="9343" y="8724"/>
                  </a:cubicBezTo>
                  <a:cubicBezTo>
                    <a:pt x="9402" y="8847"/>
                    <a:pt x="9465" y="8965"/>
                    <a:pt x="9529" y="9086"/>
                  </a:cubicBezTo>
                  <a:lnTo>
                    <a:pt x="9618" y="9249"/>
                  </a:lnTo>
                  <a:lnTo>
                    <a:pt x="9719" y="9436"/>
                  </a:lnTo>
                  <a:lnTo>
                    <a:pt x="9760" y="9517"/>
                  </a:lnTo>
                  <a:cubicBezTo>
                    <a:pt x="9799" y="9595"/>
                    <a:pt x="9839" y="9673"/>
                    <a:pt x="9883" y="9749"/>
                  </a:cubicBezTo>
                  <a:cubicBezTo>
                    <a:pt x="9984" y="9928"/>
                    <a:pt x="10102" y="10100"/>
                    <a:pt x="10214" y="10267"/>
                  </a:cubicBezTo>
                  <a:lnTo>
                    <a:pt x="10310" y="10412"/>
                  </a:lnTo>
                  <a:cubicBezTo>
                    <a:pt x="10422" y="10583"/>
                    <a:pt x="10547" y="10764"/>
                    <a:pt x="10696" y="10915"/>
                  </a:cubicBezTo>
                  <a:cubicBezTo>
                    <a:pt x="10868" y="11090"/>
                    <a:pt x="11058" y="11246"/>
                    <a:pt x="11201" y="11365"/>
                  </a:cubicBezTo>
                  <a:cubicBezTo>
                    <a:pt x="11245" y="11400"/>
                    <a:pt x="11286" y="11433"/>
                    <a:pt x="11329" y="11468"/>
                  </a:cubicBezTo>
                  <a:cubicBezTo>
                    <a:pt x="11466" y="11586"/>
                    <a:pt x="11612" y="11707"/>
                    <a:pt x="11774" y="11793"/>
                  </a:cubicBezTo>
                  <a:cubicBezTo>
                    <a:pt x="11882" y="11851"/>
                    <a:pt x="12001" y="11911"/>
                    <a:pt x="12123" y="11946"/>
                  </a:cubicBezTo>
                  <a:cubicBezTo>
                    <a:pt x="12214" y="11972"/>
                    <a:pt x="12306" y="11989"/>
                    <a:pt x="12399" y="12005"/>
                  </a:cubicBezTo>
                  <a:lnTo>
                    <a:pt x="12431" y="12010"/>
                  </a:lnTo>
                  <a:cubicBezTo>
                    <a:pt x="12500" y="12022"/>
                    <a:pt x="12575" y="12027"/>
                    <a:pt x="12646" y="12029"/>
                  </a:cubicBezTo>
                  <a:lnTo>
                    <a:pt x="12648" y="12029"/>
                  </a:lnTo>
                  <a:cubicBezTo>
                    <a:pt x="12713" y="12029"/>
                    <a:pt x="12763" y="12026"/>
                    <a:pt x="12814" y="12020"/>
                  </a:cubicBezTo>
                  <a:lnTo>
                    <a:pt x="12859" y="12017"/>
                  </a:lnTo>
                  <a:lnTo>
                    <a:pt x="12885" y="12017"/>
                  </a:lnTo>
                  <a:cubicBezTo>
                    <a:pt x="12941" y="12017"/>
                    <a:pt x="12995" y="12017"/>
                    <a:pt x="13048" y="11990"/>
                  </a:cubicBezTo>
                  <a:cubicBezTo>
                    <a:pt x="13095" y="11968"/>
                    <a:pt x="13129" y="11941"/>
                    <a:pt x="13150" y="11912"/>
                  </a:cubicBezTo>
                  <a:cubicBezTo>
                    <a:pt x="13161" y="11921"/>
                    <a:pt x="13175" y="11925"/>
                    <a:pt x="13190" y="11925"/>
                  </a:cubicBezTo>
                  <a:cubicBezTo>
                    <a:pt x="13224" y="11920"/>
                    <a:pt x="13236" y="11907"/>
                    <a:pt x="13246" y="11894"/>
                  </a:cubicBezTo>
                  <a:cubicBezTo>
                    <a:pt x="13258" y="11884"/>
                    <a:pt x="13259" y="11870"/>
                    <a:pt x="13263" y="11856"/>
                  </a:cubicBezTo>
                  <a:cubicBezTo>
                    <a:pt x="13266" y="11834"/>
                    <a:pt x="13260" y="11816"/>
                    <a:pt x="13249" y="11802"/>
                  </a:cubicBezTo>
                  <a:cubicBezTo>
                    <a:pt x="13236" y="11786"/>
                    <a:pt x="13217" y="11776"/>
                    <a:pt x="13197" y="11773"/>
                  </a:cubicBezTo>
                  <a:cubicBezTo>
                    <a:pt x="13180" y="11749"/>
                    <a:pt x="13168" y="11722"/>
                    <a:pt x="13153" y="11695"/>
                  </a:cubicBezTo>
                  <a:cubicBezTo>
                    <a:pt x="13114" y="11632"/>
                    <a:pt x="13068" y="11575"/>
                    <a:pt x="13022" y="11517"/>
                  </a:cubicBezTo>
                  <a:cubicBezTo>
                    <a:pt x="12994" y="11481"/>
                    <a:pt x="12965" y="11447"/>
                    <a:pt x="12938" y="11410"/>
                  </a:cubicBezTo>
                  <a:cubicBezTo>
                    <a:pt x="12940" y="11402"/>
                    <a:pt x="12940" y="11388"/>
                    <a:pt x="12940" y="11376"/>
                  </a:cubicBezTo>
                  <a:cubicBezTo>
                    <a:pt x="12934" y="11339"/>
                    <a:pt x="12923" y="11303"/>
                    <a:pt x="12912" y="11267"/>
                  </a:cubicBezTo>
                  <a:lnTo>
                    <a:pt x="12899" y="11232"/>
                  </a:lnTo>
                  <a:lnTo>
                    <a:pt x="12889" y="11198"/>
                  </a:lnTo>
                  <a:cubicBezTo>
                    <a:pt x="12878" y="11156"/>
                    <a:pt x="12866" y="11118"/>
                    <a:pt x="12855" y="11076"/>
                  </a:cubicBezTo>
                  <a:cubicBezTo>
                    <a:pt x="12832" y="10978"/>
                    <a:pt x="12826" y="10876"/>
                    <a:pt x="12821" y="10778"/>
                  </a:cubicBezTo>
                  <a:cubicBezTo>
                    <a:pt x="12818" y="10674"/>
                    <a:pt x="12824" y="10599"/>
                    <a:pt x="12835" y="10528"/>
                  </a:cubicBezTo>
                  <a:lnTo>
                    <a:pt x="12855" y="10459"/>
                  </a:lnTo>
                  <a:lnTo>
                    <a:pt x="12869" y="10403"/>
                  </a:lnTo>
                  <a:cubicBezTo>
                    <a:pt x="12883" y="10351"/>
                    <a:pt x="12895" y="10297"/>
                    <a:pt x="12906" y="10242"/>
                  </a:cubicBezTo>
                  <a:lnTo>
                    <a:pt x="12912" y="10212"/>
                  </a:lnTo>
                  <a:cubicBezTo>
                    <a:pt x="12933" y="10120"/>
                    <a:pt x="12958" y="10040"/>
                    <a:pt x="12988" y="9971"/>
                  </a:cubicBezTo>
                  <a:cubicBezTo>
                    <a:pt x="13036" y="9886"/>
                    <a:pt x="13100" y="9799"/>
                    <a:pt x="13181" y="9707"/>
                  </a:cubicBezTo>
                  <a:cubicBezTo>
                    <a:pt x="13215" y="9671"/>
                    <a:pt x="13253" y="9642"/>
                    <a:pt x="13293" y="9613"/>
                  </a:cubicBezTo>
                  <a:cubicBezTo>
                    <a:pt x="13337" y="9589"/>
                    <a:pt x="13384" y="9572"/>
                    <a:pt x="13429" y="9552"/>
                  </a:cubicBezTo>
                  <a:lnTo>
                    <a:pt x="13480" y="9532"/>
                  </a:lnTo>
                  <a:cubicBezTo>
                    <a:pt x="13514" y="9521"/>
                    <a:pt x="13547" y="9507"/>
                    <a:pt x="13580" y="9494"/>
                  </a:cubicBezTo>
                  <a:cubicBezTo>
                    <a:pt x="13642" y="9480"/>
                    <a:pt x="13706" y="9468"/>
                    <a:pt x="13771" y="9464"/>
                  </a:cubicBezTo>
                  <a:lnTo>
                    <a:pt x="13814" y="9461"/>
                  </a:lnTo>
                  <a:cubicBezTo>
                    <a:pt x="13853" y="9461"/>
                    <a:pt x="13892" y="9464"/>
                    <a:pt x="13931" y="9466"/>
                  </a:cubicBezTo>
                  <a:cubicBezTo>
                    <a:pt x="13984" y="9467"/>
                    <a:pt x="14039" y="9471"/>
                    <a:pt x="14093" y="9480"/>
                  </a:cubicBezTo>
                  <a:lnTo>
                    <a:pt x="14168" y="9501"/>
                  </a:lnTo>
                  <a:lnTo>
                    <a:pt x="14222" y="9517"/>
                  </a:lnTo>
                  <a:lnTo>
                    <a:pt x="14268" y="9532"/>
                  </a:lnTo>
                  <a:cubicBezTo>
                    <a:pt x="14313" y="9546"/>
                    <a:pt x="14357" y="9565"/>
                    <a:pt x="14405" y="9566"/>
                  </a:cubicBezTo>
                  <a:lnTo>
                    <a:pt x="14407" y="9566"/>
                  </a:lnTo>
                  <a:cubicBezTo>
                    <a:pt x="14512" y="9566"/>
                    <a:pt x="14592" y="9510"/>
                    <a:pt x="14622" y="9426"/>
                  </a:cubicBezTo>
                  <a:cubicBezTo>
                    <a:pt x="14635" y="9390"/>
                    <a:pt x="14639" y="9354"/>
                    <a:pt x="14634" y="9318"/>
                  </a:cubicBezTo>
                  <a:cubicBezTo>
                    <a:pt x="14626" y="9280"/>
                    <a:pt x="14611" y="9247"/>
                    <a:pt x="14585" y="9219"/>
                  </a:cubicBezTo>
                  <a:cubicBezTo>
                    <a:pt x="14594" y="9206"/>
                    <a:pt x="14598" y="9190"/>
                    <a:pt x="14601" y="9175"/>
                  </a:cubicBezTo>
                  <a:cubicBezTo>
                    <a:pt x="14618" y="9060"/>
                    <a:pt x="14622" y="8951"/>
                    <a:pt x="14618" y="8844"/>
                  </a:cubicBezTo>
                  <a:cubicBezTo>
                    <a:pt x="14614" y="8790"/>
                    <a:pt x="14608" y="8735"/>
                    <a:pt x="14605" y="8680"/>
                  </a:cubicBezTo>
                  <a:cubicBezTo>
                    <a:pt x="14601" y="8634"/>
                    <a:pt x="14597" y="8588"/>
                    <a:pt x="14594" y="8542"/>
                  </a:cubicBezTo>
                  <a:cubicBezTo>
                    <a:pt x="14591" y="8339"/>
                    <a:pt x="14614" y="8131"/>
                    <a:pt x="14635" y="7972"/>
                  </a:cubicBezTo>
                  <a:cubicBezTo>
                    <a:pt x="14646" y="7886"/>
                    <a:pt x="14656" y="7781"/>
                    <a:pt x="14655" y="7673"/>
                  </a:cubicBezTo>
                  <a:cubicBezTo>
                    <a:pt x="14653" y="7588"/>
                    <a:pt x="14649" y="7501"/>
                    <a:pt x="14643" y="7416"/>
                  </a:cubicBezTo>
                  <a:cubicBezTo>
                    <a:pt x="14643" y="7383"/>
                    <a:pt x="14648" y="7354"/>
                    <a:pt x="14649" y="7322"/>
                  </a:cubicBezTo>
                  <a:lnTo>
                    <a:pt x="14655" y="7259"/>
                  </a:lnTo>
                  <a:cubicBezTo>
                    <a:pt x="14662" y="7173"/>
                    <a:pt x="14641" y="7057"/>
                    <a:pt x="14561" y="6993"/>
                  </a:cubicBezTo>
                  <a:cubicBezTo>
                    <a:pt x="14580" y="6964"/>
                    <a:pt x="14591" y="6932"/>
                    <a:pt x="14591" y="6904"/>
                  </a:cubicBezTo>
                  <a:cubicBezTo>
                    <a:pt x="14592" y="6840"/>
                    <a:pt x="14565" y="6783"/>
                    <a:pt x="14520" y="6748"/>
                  </a:cubicBezTo>
                  <a:cubicBezTo>
                    <a:pt x="14516" y="6749"/>
                    <a:pt x="14512" y="6752"/>
                    <a:pt x="14507" y="6755"/>
                  </a:cubicBezTo>
                  <a:cubicBezTo>
                    <a:pt x="14473" y="6771"/>
                    <a:pt x="14442" y="6786"/>
                    <a:pt x="14397" y="6820"/>
                  </a:cubicBezTo>
                  <a:cubicBezTo>
                    <a:pt x="14368" y="6863"/>
                    <a:pt x="14329" y="6900"/>
                    <a:pt x="14275" y="6929"/>
                  </a:cubicBezTo>
                  <a:cubicBezTo>
                    <a:pt x="14208" y="6969"/>
                    <a:pt x="14133" y="6996"/>
                    <a:pt x="14048" y="7006"/>
                  </a:cubicBezTo>
                  <a:cubicBezTo>
                    <a:pt x="14041" y="7012"/>
                    <a:pt x="14032" y="7017"/>
                    <a:pt x="14025" y="7022"/>
                  </a:cubicBezTo>
                  <a:cubicBezTo>
                    <a:pt x="13965" y="7056"/>
                    <a:pt x="13895" y="7095"/>
                    <a:pt x="13817" y="7124"/>
                  </a:cubicBezTo>
                  <a:cubicBezTo>
                    <a:pt x="13790" y="7131"/>
                    <a:pt x="13761" y="7135"/>
                    <a:pt x="13734" y="7141"/>
                  </a:cubicBezTo>
                  <a:cubicBezTo>
                    <a:pt x="13721" y="7141"/>
                    <a:pt x="13710" y="7139"/>
                    <a:pt x="13697" y="7138"/>
                  </a:cubicBezTo>
                  <a:cubicBezTo>
                    <a:pt x="13649" y="7127"/>
                    <a:pt x="13621" y="7117"/>
                    <a:pt x="13592" y="7104"/>
                  </a:cubicBezTo>
                  <a:cubicBezTo>
                    <a:pt x="13565" y="7088"/>
                    <a:pt x="13544" y="7070"/>
                    <a:pt x="13520" y="7050"/>
                  </a:cubicBezTo>
                  <a:cubicBezTo>
                    <a:pt x="13473" y="7003"/>
                    <a:pt x="13431" y="6955"/>
                    <a:pt x="13392" y="6904"/>
                  </a:cubicBezTo>
                  <a:cubicBezTo>
                    <a:pt x="13381" y="6883"/>
                    <a:pt x="13373" y="6861"/>
                    <a:pt x="13365" y="6837"/>
                  </a:cubicBezTo>
                  <a:cubicBezTo>
                    <a:pt x="13360" y="6819"/>
                    <a:pt x="13356" y="6798"/>
                    <a:pt x="13351" y="6776"/>
                  </a:cubicBezTo>
                  <a:lnTo>
                    <a:pt x="13378" y="6734"/>
                  </a:lnTo>
                  <a:cubicBezTo>
                    <a:pt x="13412" y="6724"/>
                    <a:pt x="13434" y="6721"/>
                    <a:pt x="13452" y="6712"/>
                  </a:cubicBezTo>
                  <a:cubicBezTo>
                    <a:pt x="13493" y="6688"/>
                    <a:pt x="13521" y="6673"/>
                    <a:pt x="13548" y="6632"/>
                  </a:cubicBezTo>
                  <a:cubicBezTo>
                    <a:pt x="13584" y="6582"/>
                    <a:pt x="13599" y="6515"/>
                    <a:pt x="13587" y="6453"/>
                  </a:cubicBezTo>
                  <a:cubicBezTo>
                    <a:pt x="13580" y="6416"/>
                    <a:pt x="13565" y="6382"/>
                    <a:pt x="13548" y="6352"/>
                  </a:cubicBezTo>
                  <a:cubicBezTo>
                    <a:pt x="13442" y="6317"/>
                    <a:pt x="13358" y="6280"/>
                    <a:pt x="13286" y="6233"/>
                  </a:cubicBezTo>
                  <a:cubicBezTo>
                    <a:pt x="13178" y="6164"/>
                    <a:pt x="13075" y="6088"/>
                    <a:pt x="12981" y="6007"/>
                  </a:cubicBezTo>
                  <a:cubicBezTo>
                    <a:pt x="12878" y="5922"/>
                    <a:pt x="12798" y="5849"/>
                    <a:pt x="12726" y="5773"/>
                  </a:cubicBezTo>
                  <a:cubicBezTo>
                    <a:pt x="12629" y="5673"/>
                    <a:pt x="12550" y="5564"/>
                    <a:pt x="12469" y="5447"/>
                  </a:cubicBezTo>
                  <a:cubicBezTo>
                    <a:pt x="12399" y="5352"/>
                    <a:pt x="12337" y="5263"/>
                    <a:pt x="12285" y="5166"/>
                  </a:cubicBezTo>
                  <a:cubicBezTo>
                    <a:pt x="12265" y="5132"/>
                    <a:pt x="12246" y="5097"/>
                    <a:pt x="12228" y="5063"/>
                  </a:cubicBezTo>
                  <a:lnTo>
                    <a:pt x="12195" y="5003"/>
                  </a:lnTo>
                  <a:lnTo>
                    <a:pt x="12161" y="4942"/>
                  </a:lnTo>
                  <a:cubicBezTo>
                    <a:pt x="12144" y="4908"/>
                    <a:pt x="12124" y="4876"/>
                    <a:pt x="12109" y="4840"/>
                  </a:cubicBezTo>
                  <a:lnTo>
                    <a:pt x="12073" y="4764"/>
                  </a:lnTo>
                  <a:cubicBezTo>
                    <a:pt x="12029" y="4670"/>
                    <a:pt x="11982" y="4575"/>
                    <a:pt x="11948" y="4476"/>
                  </a:cubicBezTo>
                  <a:cubicBezTo>
                    <a:pt x="11912" y="4373"/>
                    <a:pt x="11880" y="4270"/>
                    <a:pt x="11852" y="4166"/>
                  </a:cubicBezTo>
                  <a:lnTo>
                    <a:pt x="11835" y="4110"/>
                  </a:lnTo>
                  <a:cubicBezTo>
                    <a:pt x="11812" y="4032"/>
                    <a:pt x="11790" y="3951"/>
                    <a:pt x="11775" y="3868"/>
                  </a:cubicBezTo>
                  <a:cubicBezTo>
                    <a:pt x="11764" y="3799"/>
                    <a:pt x="11754" y="3729"/>
                    <a:pt x="11746" y="3663"/>
                  </a:cubicBezTo>
                  <a:lnTo>
                    <a:pt x="11741" y="3637"/>
                  </a:lnTo>
                  <a:cubicBezTo>
                    <a:pt x="11736" y="3593"/>
                    <a:pt x="11729" y="3551"/>
                    <a:pt x="11726" y="3508"/>
                  </a:cubicBezTo>
                  <a:cubicBezTo>
                    <a:pt x="11721" y="3439"/>
                    <a:pt x="11724" y="3368"/>
                    <a:pt x="11729" y="3297"/>
                  </a:cubicBezTo>
                  <a:cubicBezTo>
                    <a:pt x="11727" y="3291"/>
                    <a:pt x="11727" y="3287"/>
                    <a:pt x="11726" y="3283"/>
                  </a:cubicBezTo>
                  <a:cubicBezTo>
                    <a:pt x="11707" y="3173"/>
                    <a:pt x="11611" y="3083"/>
                    <a:pt x="11499" y="3074"/>
                  </a:cubicBezTo>
                  <a:cubicBezTo>
                    <a:pt x="11459" y="3050"/>
                    <a:pt x="11421" y="3039"/>
                    <a:pt x="11380" y="3039"/>
                  </a:cubicBezTo>
                  <a:cubicBezTo>
                    <a:pt x="11370" y="3039"/>
                    <a:pt x="11360" y="3040"/>
                    <a:pt x="11350" y="3040"/>
                  </a:cubicBezTo>
                  <a:cubicBezTo>
                    <a:pt x="11249" y="3056"/>
                    <a:pt x="11147" y="3061"/>
                    <a:pt x="11046" y="3067"/>
                  </a:cubicBezTo>
                  <a:cubicBezTo>
                    <a:pt x="10987" y="3070"/>
                    <a:pt x="10926" y="3074"/>
                    <a:pt x="10866" y="3078"/>
                  </a:cubicBezTo>
                  <a:lnTo>
                    <a:pt x="10662" y="3097"/>
                  </a:lnTo>
                  <a:cubicBezTo>
                    <a:pt x="10577" y="3105"/>
                    <a:pt x="10492" y="3112"/>
                    <a:pt x="10407" y="3118"/>
                  </a:cubicBezTo>
                  <a:cubicBezTo>
                    <a:pt x="10323" y="3121"/>
                    <a:pt x="10239" y="3124"/>
                    <a:pt x="10157" y="3124"/>
                  </a:cubicBezTo>
                  <a:lnTo>
                    <a:pt x="10059" y="3121"/>
                  </a:lnTo>
                  <a:cubicBezTo>
                    <a:pt x="9938" y="3118"/>
                    <a:pt x="9818" y="3111"/>
                    <a:pt x="9696" y="3103"/>
                  </a:cubicBezTo>
                  <a:lnTo>
                    <a:pt x="9580" y="3093"/>
                  </a:lnTo>
                  <a:cubicBezTo>
                    <a:pt x="9373" y="3081"/>
                    <a:pt x="9165" y="3067"/>
                    <a:pt x="8958" y="3047"/>
                  </a:cubicBezTo>
                  <a:cubicBezTo>
                    <a:pt x="8868" y="3039"/>
                    <a:pt x="8777" y="3027"/>
                    <a:pt x="8686" y="3013"/>
                  </a:cubicBezTo>
                  <a:lnTo>
                    <a:pt x="8561" y="2996"/>
                  </a:lnTo>
                  <a:lnTo>
                    <a:pt x="8365" y="2972"/>
                  </a:lnTo>
                  <a:lnTo>
                    <a:pt x="8171" y="2949"/>
                  </a:lnTo>
                  <a:cubicBezTo>
                    <a:pt x="8051" y="2935"/>
                    <a:pt x="7931" y="2918"/>
                    <a:pt x="7811" y="2898"/>
                  </a:cubicBezTo>
                  <a:cubicBezTo>
                    <a:pt x="7714" y="2883"/>
                    <a:pt x="7621" y="2864"/>
                    <a:pt x="7526" y="2844"/>
                  </a:cubicBezTo>
                  <a:lnTo>
                    <a:pt x="7434" y="2827"/>
                  </a:lnTo>
                  <a:lnTo>
                    <a:pt x="7375" y="2816"/>
                  </a:lnTo>
                  <a:lnTo>
                    <a:pt x="7062" y="2742"/>
                  </a:lnTo>
                  <a:cubicBezTo>
                    <a:pt x="6875" y="2695"/>
                    <a:pt x="6687" y="2651"/>
                    <a:pt x="6500" y="2610"/>
                  </a:cubicBezTo>
                  <a:lnTo>
                    <a:pt x="6500" y="2610"/>
                  </a:lnTo>
                  <a:lnTo>
                    <a:pt x="6520" y="2620"/>
                  </a:lnTo>
                  <a:cubicBezTo>
                    <a:pt x="6350" y="2575"/>
                    <a:pt x="6180" y="2518"/>
                    <a:pt x="6016" y="2464"/>
                  </a:cubicBezTo>
                  <a:lnTo>
                    <a:pt x="5828" y="2403"/>
                  </a:lnTo>
                  <a:lnTo>
                    <a:pt x="5713" y="2366"/>
                  </a:lnTo>
                  <a:cubicBezTo>
                    <a:pt x="5503" y="2298"/>
                    <a:pt x="5293" y="2232"/>
                    <a:pt x="5087" y="2156"/>
                  </a:cubicBezTo>
                  <a:cubicBezTo>
                    <a:pt x="4839" y="2067"/>
                    <a:pt x="4594" y="1971"/>
                    <a:pt x="4350" y="1871"/>
                  </a:cubicBezTo>
                  <a:lnTo>
                    <a:pt x="4204" y="1812"/>
                  </a:lnTo>
                  <a:cubicBezTo>
                    <a:pt x="4133" y="1781"/>
                    <a:pt x="4063" y="1752"/>
                    <a:pt x="3991" y="1727"/>
                  </a:cubicBezTo>
                  <a:lnTo>
                    <a:pt x="3955" y="1712"/>
                  </a:lnTo>
                  <a:cubicBezTo>
                    <a:pt x="3849" y="1671"/>
                    <a:pt x="3741" y="1630"/>
                    <a:pt x="3635" y="1585"/>
                  </a:cubicBezTo>
                  <a:cubicBezTo>
                    <a:pt x="3605" y="1571"/>
                    <a:pt x="3577" y="1556"/>
                    <a:pt x="3546" y="1539"/>
                  </a:cubicBezTo>
                  <a:lnTo>
                    <a:pt x="3546" y="1539"/>
                  </a:lnTo>
                  <a:lnTo>
                    <a:pt x="3550" y="1544"/>
                  </a:lnTo>
                  <a:cubicBezTo>
                    <a:pt x="3416" y="1473"/>
                    <a:pt x="3282" y="1405"/>
                    <a:pt x="3148" y="1337"/>
                  </a:cubicBezTo>
                  <a:lnTo>
                    <a:pt x="2913" y="1216"/>
                  </a:lnTo>
                  <a:lnTo>
                    <a:pt x="2782" y="1147"/>
                  </a:lnTo>
                  <a:cubicBezTo>
                    <a:pt x="2721" y="1114"/>
                    <a:pt x="2662" y="1084"/>
                    <a:pt x="2601" y="1053"/>
                  </a:cubicBezTo>
                  <a:lnTo>
                    <a:pt x="2529" y="1015"/>
                  </a:lnTo>
                  <a:cubicBezTo>
                    <a:pt x="2442" y="968"/>
                    <a:pt x="2358" y="914"/>
                    <a:pt x="2273" y="861"/>
                  </a:cubicBezTo>
                  <a:lnTo>
                    <a:pt x="2170" y="798"/>
                  </a:lnTo>
                  <a:cubicBezTo>
                    <a:pt x="2116" y="762"/>
                    <a:pt x="2060" y="729"/>
                    <a:pt x="2004" y="695"/>
                  </a:cubicBezTo>
                  <a:cubicBezTo>
                    <a:pt x="1938" y="657"/>
                    <a:pt x="1870" y="620"/>
                    <a:pt x="1807" y="578"/>
                  </a:cubicBezTo>
                  <a:cubicBezTo>
                    <a:pt x="1683" y="495"/>
                    <a:pt x="1563" y="409"/>
                    <a:pt x="1442" y="320"/>
                  </a:cubicBezTo>
                  <a:lnTo>
                    <a:pt x="1338" y="247"/>
                  </a:lnTo>
                  <a:lnTo>
                    <a:pt x="1287" y="210"/>
                  </a:lnTo>
                  <a:cubicBezTo>
                    <a:pt x="1276" y="124"/>
                    <a:pt x="1212" y="46"/>
                    <a:pt x="1127" y="15"/>
                  </a:cubicBezTo>
                  <a:cubicBezTo>
                    <a:pt x="1103" y="6"/>
                    <a:pt x="1075" y="0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14405;p70">
              <a:extLst>
                <a:ext uri="{FF2B5EF4-FFF2-40B4-BE49-F238E27FC236}">
                  <a16:creationId xmlns:a16="http://schemas.microsoft.com/office/drawing/2014/main" id="{CFBB7FA1-22D4-B3A7-46C3-6582D0FED8E6}"/>
                </a:ext>
              </a:extLst>
            </p:cNvPr>
            <p:cNvSpPr/>
            <p:nvPr/>
          </p:nvSpPr>
          <p:spPr>
            <a:xfrm>
              <a:off x="7500900" y="3241894"/>
              <a:ext cx="145333" cy="148798"/>
            </a:xfrm>
            <a:custGeom>
              <a:avLst/>
              <a:gdLst/>
              <a:ahLst/>
              <a:cxnLst/>
              <a:rect l="l" t="t" r="r" b="b"/>
              <a:pathLst>
                <a:path w="5116" h="5238" extrusionOk="0">
                  <a:moveTo>
                    <a:pt x="2015" y="1"/>
                  </a:moveTo>
                  <a:cubicBezTo>
                    <a:pt x="1961" y="1"/>
                    <a:pt x="1909" y="8"/>
                    <a:pt x="1860" y="23"/>
                  </a:cubicBezTo>
                  <a:cubicBezTo>
                    <a:pt x="1812" y="39"/>
                    <a:pt x="1767" y="60"/>
                    <a:pt x="1720" y="83"/>
                  </a:cubicBezTo>
                  <a:cubicBezTo>
                    <a:pt x="1669" y="110"/>
                    <a:pt x="1624" y="157"/>
                    <a:pt x="1588" y="189"/>
                  </a:cubicBezTo>
                  <a:cubicBezTo>
                    <a:pt x="1520" y="253"/>
                    <a:pt x="1475" y="317"/>
                    <a:pt x="1446" y="385"/>
                  </a:cubicBezTo>
                  <a:cubicBezTo>
                    <a:pt x="1422" y="372"/>
                    <a:pt x="1398" y="364"/>
                    <a:pt x="1372" y="352"/>
                  </a:cubicBezTo>
                  <a:lnTo>
                    <a:pt x="1330" y="337"/>
                  </a:lnTo>
                  <a:cubicBezTo>
                    <a:pt x="1265" y="313"/>
                    <a:pt x="1195" y="296"/>
                    <a:pt x="1113" y="287"/>
                  </a:cubicBezTo>
                  <a:cubicBezTo>
                    <a:pt x="1075" y="274"/>
                    <a:pt x="1049" y="262"/>
                    <a:pt x="1022" y="253"/>
                  </a:cubicBezTo>
                  <a:cubicBezTo>
                    <a:pt x="964" y="232"/>
                    <a:pt x="902" y="222"/>
                    <a:pt x="836" y="222"/>
                  </a:cubicBezTo>
                  <a:cubicBezTo>
                    <a:pt x="805" y="222"/>
                    <a:pt x="777" y="223"/>
                    <a:pt x="747" y="229"/>
                  </a:cubicBezTo>
                  <a:cubicBezTo>
                    <a:pt x="699" y="236"/>
                    <a:pt x="653" y="257"/>
                    <a:pt x="609" y="276"/>
                  </a:cubicBezTo>
                  <a:cubicBezTo>
                    <a:pt x="553" y="304"/>
                    <a:pt x="513" y="328"/>
                    <a:pt x="476" y="357"/>
                  </a:cubicBezTo>
                  <a:cubicBezTo>
                    <a:pt x="378" y="428"/>
                    <a:pt x="304" y="501"/>
                    <a:pt x="250" y="587"/>
                  </a:cubicBezTo>
                  <a:cubicBezTo>
                    <a:pt x="198" y="672"/>
                    <a:pt x="163" y="765"/>
                    <a:pt x="124" y="874"/>
                  </a:cubicBezTo>
                  <a:cubicBezTo>
                    <a:pt x="86" y="982"/>
                    <a:pt x="49" y="1084"/>
                    <a:pt x="29" y="1191"/>
                  </a:cubicBezTo>
                  <a:cubicBezTo>
                    <a:pt x="8" y="1314"/>
                    <a:pt x="1" y="1436"/>
                    <a:pt x="6" y="1557"/>
                  </a:cubicBezTo>
                  <a:cubicBezTo>
                    <a:pt x="8" y="1599"/>
                    <a:pt x="15" y="1643"/>
                    <a:pt x="21" y="1686"/>
                  </a:cubicBezTo>
                  <a:lnTo>
                    <a:pt x="24" y="1713"/>
                  </a:lnTo>
                  <a:cubicBezTo>
                    <a:pt x="32" y="1782"/>
                    <a:pt x="42" y="1850"/>
                    <a:pt x="53" y="1920"/>
                  </a:cubicBezTo>
                  <a:cubicBezTo>
                    <a:pt x="67" y="2002"/>
                    <a:pt x="92" y="2080"/>
                    <a:pt x="113" y="2160"/>
                  </a:cubicBezTo>
                  <a:lnTo>
                    <a:pt x="128" y="2216"/>
                  </a:lnTo>
                  <a:cubicBezTo>
                    <a:pt x="158" y="2321"/>
                    <a:pt x="191" y="2423"/>
                    <a:pt x="226" y="2527"/>
                  </a:cubicBezTo>
                  <a:cubicBezTo>
                    <a:pt x="259" y="2626"/>
                    <a:pt x="306" y="2720"/>
                    <a:pt x="350" y="2813"/>
                  </a:cubicBezTo>
                  <a:lnTo>
                    <a:pt x="385" y="2890"/>
                  </a:lnTo>
                  <a:cubicBezTo>
                    <a:pt x="401" y="2926"/>
                    <a:pt x="421" y="2960"/>
                    <a:pt x="441" y="2992"/>
                  </a:cubicBezTo>
                  <a:lnTo>
                    <a:pt x="472" y="3053"/>
                  </a:lnTo>
                  <a:lnTo>
                    <a:pt x="504" y="3111"/>
                  </a:lnTo>
                  <a:cubicBezTo>
                    <a:pt x="521" y="3147"/>
                    <a:pt x="541" y="3181"/>
                    <a:pt x="561" y="3216"/>
                  </a:cubicBezTo>
                  <a:cubicBezTo>
                    <a:pt x="614" y="3314"/>
                    <a:pt x="676" y="3401"/>
                    <a:pt x="746" y="3499"/>
                  </a:cubicBezTo>
                  <a:cubicBezTo>
                    <a:pt x="826" y="3612"/>
                    <a:pt x="907" y="3723"/>
                    <a:pt x="1002" y="3825"/>
                  </a:cubicBezTo>
                  <a:cubicBezTo>
                    <a:pt x="1073" y="3899"/>
                    <a:pt x="1155" y="3974"/>
                    <a:pt x="1258" y="4059"/>
                  </a:cubicBezTo>
                  <a:cubicBezTo>
                    <a:pt x="1351" y="4138"/>
                    <a:pt x="1452" y="4215"/>
                    <a:pt x="1563" y="4283"/>
                  </a:cubicBezTo>
                  <a:cubicBezTo>
                    <a:pt x="1639" y="4333"/>
                    <a:pt x="1730" y="4372"/>
                    <a:pt x="1846" y="4411"/>
                  </a:cubicBezTo>
                  <a:cubicBezTo>
                    <a:pt x="1926" y="4438"/>
                    <a:pt x="2002" y="4470"/>
                    <a:pt x="2079" y="4500"/>
                  </a:cubicBezTo>
                  <a:cubicBezTo>
                    <a:pt x="2042" y="4507"/>
                    <a:pt x="2007" y="4521"/>
                    <a:pt x="1972" y="4541"/>
                  </a:cubicBezTo>
                  <a:cubicBezTo>
                    <a:pt x="1953" y="4552"/>
                    <a:pt x="1936" y="4569"/>
                    <a:pt x="1919" y="4585"/>
                  </a:cubicBezTo>
                  <a:cubicBezTo>
                    <a:pt x="1897" y="4601"/>
                    <a:pt x="1873" y="4629"/>
                    <a:pt x="1862" y="4649"/>
                  </a:cubicBezTo>
                  <a:cubicBezTo>
                    <a:pt x="1846" y="4679"/>
                    <a:pt x="1833" y="4708"/>
                    <a:pt x="1824" y="4741"/>
                  </a:cubicBezTo>
                  <a:cubicBezTo>
                    <a:pt x="1812" y="4757"/>
                    <a:pt x="1805" y="4762"/>
                    <a:pt x="1798" y="4768"/>
                  </a:cubicBezTo>
                  <a:cubicBezTo>
                    <a:pt x="1775" y="4785"/>
                    <a:pt x="1754" y="4815"/>
                    <a:pt x="1758" y="4846"/>
                  </a:cubicBezTo>
                  <a:cubicBezTo>
                    <a:pt x="1760" y="4865"/>
                    <a:pt x="1761" y="4879"/>
                    <a:pt x="1770" y="4896"/>
                  </a:cubicBezTo>
                  <a:cubicBezTo>
                    <a:pt x="1777" y="4906"/>
                    <a:pt x="1784" y="4917"/>
                    <a:pt x="1794" y="4927"/>
                  </a:cubicBezTo>
                  <a:cubicBezTo>
                    <a:pt x="1804" y="4941"/>
                    <a:pt x="1812" y="4951"/>
                    <a:pt x="1822" y="4960"/>
                  </a:cubicBezTo>
                  <a:cubicBezTo>
                    <a:pt x="1824" y="4984"/>
                    <a:pt x="1825" y="5011"/>
                    <a:pt x="1841" y="5036"/>
                  </a:cubicBezTo>
                  <a:cubicBezTo>
                    <a:pt x="1859" y="5065"/>
                    <a:pt x="1876" y="5089"/>
                    <a:pt x="1904" y="5104"/>
                  </a:cubicBezTo>
                  <a:cubicBezTo>
                    <a:pt x="1923" y="5118"/>
                    <a:pt x="1944" y="5130"/>
                    <a:pt x="1968" y="5137"/>
                  </a:cubicBezTo>
                  <a:cubicBezTo>
                    <a:pt x="1997" y="5143"/>
                    <a:pt x="2024" y="5145"/>
                    <a:pt x="2050" y="5150"/>
                  </a:cubicBezTo>
                  <a:cubicBezTo>
                    <a:pt x="2107" y="5143"/>
                    <a:pt x="2137" y="5138"/>
                    <a:pt x="2167" y="5131"/>
                  </a:cubicBezTo>
                  <a:cubicBezTo>
                    <a:pt x="2188" y="5126"/>
                    <a:pt x="2209" y="5116"/>
                    <a:pt x="2229" y="5107"/>
                  </a:cubicBezTo>
                  <a:lnTo>
                    <a:pt x="2255" y="5096"/>
                  </a:lnTo>
                  <a:cubicBezTo>
                    <a:pt x="2277" y="5086"/>
                    <a:pt x="2300" y="5072"/>
                    <a:pt x="2321" y="5055"/>
                  </a:cubicBezTo>
                  <a:cubicBezTo>
                    <a:pt x="2407" y="5045"/>
                    <a:pt x="2483" y="5019"/>
                    <a:pt x="2550" y="4978"/>
                  </a:cubicBezTo>
                  <a:cubicBezTo>
                    <a:pt x="2604" y="4948"/>
                    <a:pt x="2645" y="4911"/>
                    <a:pt x="2673" y="4869"/>
                  </a:cubicBezTo>
                  <a:cubicBezTo>
                    <a:pt x="2717" y="4835"/>
                    <a:pt x="2748" y="4819"/>
                    <a:pt x="2782" y="4804"/>
                  </a:cubicBezTo>
                  <a:cubicBezTo>
                    <a:pt x="2795" y="4798"/>
                    <a:pt x="2805" y="4791"/>
                    <a:pt x="2818" y="4784"/>
                  </a:cubicBezTo>
                  <a:lnTo>
                    <a:pt x="2829" y="4806"/>
                  </a:lnTo>
                  <a:cubicBezTo>
                    <a:pt x="2846" y="4838"/>
                    <a:pt x="2858" y="4853"/>
                    <a:pt x="2869" y="4869"/>
                  </a:cubicBezTo>
                  <a:cubicBezTo>
                    <a:pt x="2879" y="4903"/>
                    <a:pt x="2896" y="4934"/>
                    <a:pt x="2919" y="4958"/>
                  </a:cubicBezTo>
                  <a:cubicBezTo>
                    <a:pt x="2981" y="5019"/>
                    <a:pt x="3056" y="5089"/>
                    <a:pt x="3144" y="5147"/>
                  </a:cubicBezTo>
                  <a:cubicBezTo>
                    <a:pt x="3165" y="5160"/>
                    <a:pt x="3188" y="5171"/>
                    <a:pt x="3212" y="5181"/>
                  </a:cubicBezTo>
                  <a:cubicBezTo>
                    <a:pt x="3250" y="5199"/>
                    <a:pt x="3279" y="5211"/>
                    <a:pt x="3307" y="5218"/>
                  </a:cubicBezTo>
                  <a:cubicBezTo>
                    <a:pt x="3338" y="5229"/>
                    <a:pt x="3377" y="5230"/>
                    <a:pt x="3409" y="5235"/>
                  </a:cubicBezTo>
                  <a:cubicBezTo>
                    <a:pt x="3442" y="5238"/>
                    <a:pt x="3450" y="5238"/>
                    <a:pt x="3462" y="5238"/>
                  </a:cubicBezTo>
                  <a:cubicBezTo>
                    <a:pt x="3499" y="5238"/>
                    <a:pt x="3540" y="5230"/>
                    <a:pt x="3572" y="5218"/>
                  </a:cubicBezTo>
                  <a:cubicBezTo>
                    <a:pt x="3621" y="5199"/>
                    <a:pt x="3670" y="5174"/>
                    <a:pt x="3713" y="5130"/>
                  </a:cubicBezTo>
                  <a:cubicBezTo>
                    <a:pt x="3750" y="5089"/>
                    <a:pt x="3778" y="5038"/>
                    <a:pt x="3799" y="4967"/>
                  </a:cubicBezTo>
                  <a:cubicBezTo>
                    <a:pt x="3807" y="4945"/>
                    <a:pt x="3812" y="4924"/>
                    <a:pt x="3816" y="4901"/>
                  </a:cubicBezTo>
                  <a:cubicBezTo>
                    <a:pt x="3825" y="4853"/>
                    <a:pt x="3826" y="4812"/>
                    <a:pt x="3824" y="4768"/>
                  </a:cubicBezTo>
                  <a:cubicBezTo>
                    <a:pt x="3838" y="4720"/>
                    <a:pt x="3832" y="4655"/>
                    <a:pt x="3807" y="4578"/>
                  </a:cubicBezTo>
                  <a:cubicBezTo>
                    <a:pt x="3785" y="4511"/>
                    <a:pt x="3747" y="4457"/>
                    <a:pt x="3713" y="4415"/>
                  </a:cubicBezTo>
                  <a:cubicBezTo>
                    <a:pt x="3677" y="4371"/>
                    <a:pt x="3622" y="4345"/>
                    <a:pt x="3563" y="4345"/>
                  </a:cubicBezTo>
                  <a:cubicBezTo>
                    <a:pt x="3551" y="4345"/>
                    <a:pt x="3540" y="4345"/>
                    <a:pt x="3528" y="4348"/>
                  </a:cubicBezTo>
                  <a:cubicBezTo>
                    <a:pt x="3564" y="4330"/>
                    <a:pt x="3598" y="4308"/>
                    <a:pt x="3633" y="4291"/>
                  </a:cubicBezTo>
                  <a:lnTo>
                    <a:pt x="3658" y="4282"/>
                  </a:lnTo>
                  <a:cubicBezTo>
                    <a:pt x="3720" y="4259"/>
                    <a:pt x="3784" y="4236"/>
                    <a:pt x="3838" y="4199"/>
                  </a:cubicBezTo>
                  <a:cubicBezTo>
                    <a:pt x="3883" y="4167"/>
                    <a:pt x="3924" y="4130"/>
                    <a:pt x="3965" y="4093"/>
                  </a:cubicBezTo>
                  <a:cubicBezTo>
                    <a:pt x="3991" y="4067"/>
                    <a:pt x="4018" y="4043"/>
                    <a:pt x="4046" y="4019"/>
                  </a:cubicBezTo>
                  <a:cubicBezTo>
                    <a:pt x="4124" y="3955"/>
                    <a:pt x="4197" y="3889"/>
                    <a:pt x="4272" y="3819"/>
                  </a:cubicBezTo>
                  <a:lnTo>
                    <a:pt x="4311" y="3784"/>
                  </a:lnTo>
                  <a:lnTo>
                    <a:pt x="4449" y="3660"/>
                  </a:lnTo>
                  <a:cubicBezTo>
                    <a:pt x="4497" y="3618"/>
                    <a:pt x="4537" y="3569"/>
                    <a:pt x="4578" y="3521"/>
                  </a:cubicBezTo>
                  <a:cubicBezTo>
                    <a:pt x="4663" y="3421"/>
                    <a:pt x="4731" y="3316"/>
                    <a:pt x="4791" y="3195"/>
                  </a:cubicBezTo>
                  <a:cubicBezTo>
                    <a:pt x="4814" y="3151"/>
                    <a:pt x="4835" y="3103"/>
                    <a:pt x="4852" y="3055"/>
                  </a:cubicBezTo>
                  <a:cubicBezTo>
                    <a:pt x="4866" y="3012"/>
                    <a:pt x="4875" y="2968"/>
                    <a:pt x="4883" y="2924"/>
                  </a:cubicBezTo>
                  <a:lnTo>
                    <a:pt x="4904" y="2816"/>
                  </a:lnTo>
                  <a:cubicBezTo>
                    <a:pt x="4916" y="2760"/>
                    <a:pt x="4926" y="2703"/>
                    <a:pt x="4938" y="2646"/>
                  </a:cubicBezTo>
                  <a:cubicBezTo>
                    <a:pt x="4954" y="2577"/>
                    <a:pt x="4977" y="2507"/>
                    <a:pt x="4998" y="2438"/>
                  </a:cubicBezTo>
                  <a:lnTo>
                    <a:pt x="5009" y="2402"/>
                  </a:lnTo>
                  <a:lnTo>
                    <a:pt x="5041" y="2306"/>
                  </a:lnTo>
                  <a:lnTo>
                    <a:pt x="5073" y="2208"/>
                  </a:lnTo>
                  <a:cubicBezTo>
                    <a:pt x="5093" y="2145"/>
                    <a:pt x="5100" y="2079"/>
                    <a:pt x="5107" y="2015"/>
                  </a:cubicBezTo>
                  <a:cubicBezTo>
                    <a:pt x="5111" y="1960"/>
                    <a:pt x="5116" y="1910"/>
                    <a:pt x="5114" y="1860"/>
                  </a:cubicBezTo>
                  <a:cubicBezTo>
                    <a:pt x="5111" y="1811"/>
                    <a:pt x="5107" y="1761"/>
                    <a:pt x="5093" y="1713"/>
                  </a:cubicBezTo>
                  <a:cubicBezTo>
                    <a:pt x="5086" y="1679"/>
                    <a:pt x="5069" y="1646"/>
                    <a:pt x="5055" y="1613"/>
                  </a:cubicBezTo>
                  <a:lnTo>
                    <a:pt x="5041" y="1584"/>
                  </a:lnTo>
                  <a:cubicBezTo>
                    <a:pt x="5032" y="1564"/>
                    <a:pt x="5022" y="1543"/>
                    <a:pt x="5011" y="1523"/>
                  </a:cubicBezTo>
                  <a:cubicBezTo>
                    <a:pt x="4965" y="1433"/>
                    <a:pt x="4897" y="1324"/>
                    <a:pt x="4791" y="1279"/>
                  </a:cubicBezTo>
                  <a:cubicBezTo>
                    <a:pt x="4741" y="1257"/>
                    <a:pt x="4682" y="1236"/>
                    <a:pt x="4614" y="1236"/>
                  </a:cubicBezTo>
                  <a:lnTo>
                    <a:pt x="4589" y="1238"/>
                  </a:lnTo>
                  <a:cubicBezTo>
                    <a:pt x="4555" y="1242"/>
                    <a:pt x="4523" y="1245"/>
                    <a:pt x="4490" y="1250"/>
                  </a:cubicBezTo>
                  <a:cubicBezTo>
                    <a:pt x="4459" y="1256"/>
                    <a:pt x="4429" y="1272"/>
                    <a:pt x="4401" y="1286"/>
                  </a:cubicBezTo>
                  <a:cubicBezTo>
                    <a:pt x="4367" y="1303"/>
                    <a:pt x="4346" y="1316"/>
                    <a:pt x="4327" y="1331"/>
                  </a:cubicBezTo>
                  <a:cubicBezTo>
                    <a:pt x="4303" y="1260"/>
                    <a:pt x="4275" y="1188"/>
                    <a:pt x="4245" y="1117"/>
                  </a:cubicBezTo>
                  <a:cubicBezTo>
                    <a:pt x="4229" y="1082"/>
                    <a:pt x="4214" y="1048"/>
                    <a:pt x="4192" y="1015"/>
                  </a:cubicBezTo>
                  <a:cubicBezTo>
                    <a:pt x="4164" y="972"/>
                    <a:pt x="4128" y="931"/>
                    <a:pt x="4094" y="894"/>
                  </a:cubicBezTo>
                  <a:cubicBezTo>
                    <a:pt x="4055" y="852"/>
                    <a:pt x="4002" y="819"/>
                    <a:pt x="3954" y="792"/>
                  </a:cubicBezTo>
                  <a:cubicBezTo>
                    <a:pt x="3910" y="768"/>
                    <a:pt x="3863" y="752"/>
                    <a:pt x="3818" y="735"/>
                  </a:cubicBezTo>
                  <a:cubicBezTo>
                    <a:pt x="3788" y="727"/>
                    <a:pt x="3757" y="721"/>
                    <a:pt x="3727" y="721"/>
                  </a:cubicBezTo>
                  <a:cubicBezTo>
                    <a:pt x="3689" y="721"/>
                    <a:pt x="3646" y="728"/>
                    <a:pt x="3607" y="745"/>
                  </a:cubicBezTo>
                  <a:cubicBezTo>
                    <a:pt x="3558" y="764"/>
                    <a:pt x="3516" y="789"/>
                    <a:pt x="3470" y="830"/>
                  </a:cubicBezTo>
                  <a:cubicBezTo>
                    <a:pt x="3414" y="877"/>
                    <a:pt x="3358" y="944"/>
                    <a:pt x="3307" y="1025"/>
                  </a:cubicBezTo>
                  <a:cubicBezTo>
                    <a:pt x="3263" y="1097"/>
                    <a:pt x="3225" y="1174"/>
                    <a:pt x="3192" y="1252"/>
                  </a:cubicBezTo>
                  <a:lnTo>
                    <a:pt x="3182" y="1274"/>
                  </a:lnTo>
                  <a:cubicBezTo>
                    <a:pt x="3119" y="1121"/>
                    <a:pt x="3065" y="1008"/>
                    <a:pt x="3002" y="906"/>
                  </a:cubicBezTo>
                  <a:cubicBezTo>
                    <a:pt x="2937" y="798"/>
                    <a:pt x="2869" y="691"/>
                    <a:pt x="2799" y="585"/>
                  </a:cubicBezTo>
                  <a:lnTo>
                    <a:pt x="2753" y="508"/>
                  </a:lnTo>
                  <a:cubicBezTo>
                    <a:pt x="2697" y="423"/>
                    <a:pt x="2642" y="337"/>
                    <a:pt x="2575" y="259"/>
                  </a:cubicBezTo>
                  <a:cubicBezTo>
                    <a:pt x="2472" y="137"/>
                    <a:pt x="2330" y="52"/>
                    <a:pt x="2175" y="22"/>
                  </a:cubicBezTo>
                  <a:cubicBezTo>
                    <a:pt x="2121" y="5"/>
                    <a:pt x="2066" y="1"/>
                    <a:pt x="2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14406;p70">
              <a:extLst>
                <a:ext uri="{FF2B5EF4-FFF2-40B4-BE49-F238E27FC236}">
                  <a16:creationId xmlns:a16="http://schemas.microsoft.com/office/drawing/2014/main" id="{3FBD653F-D8A6-98EB-B3AA-54A19F3CD282}"/>
                </a:ext>
              </a:extLst>
            </p:cNvPr>
            <p:cNvSpPr/>
            <p:nvPr/>
          </p:nvSpPr>
          <p:spPr>
            <a:xfrm>
              <a:off x="7669020" y="3229395"/>
              <a:ext cx="173769" cy="165076"/>
            </a:xfrm>
            <a:custGeom>
              <a:avLst/>
              <a:gdLst/>
              <a:ahLst/>
              <a:cxnLst/>
              <a:rect l="l" t="t" r="r" b="b"/>
              <a:pathLst>
                <a:path w="6117" h="5811" extrusionOk="0">
                  <a:moveTo>
                    <a:pt x="5157" y="1"/>
                  </a:moveTo>
                  <a:cubicBezTo>
                    <a:pt x="5144" y="1"/>
                    <a:pt x="5134" y="2"/>
                    <a:pt x="5125" y="4"/>
                  </a:cubicBezTo>
                  <a:cubicBezTo>
                    <a:pt x="5097" y="12"/>
                    <a:pt x="5070" y="32"/>
                    <a:pt x="5053" y="61"/>
                  </a:cubicBezTo>
                  <a:cubicBezTo>
                    <a:pt x="4975" y="51"/>
                    <a:pt x="4901" y="27"/>
                    <a:pt x="4829" y="15"/>
                  </a:cubicBezTo>
                  <a:cubicBezTo>
                    <a:pt x="4794" y="8"/>
                    <a:pt x="4758" y="4"/>
                    <a:pt x="4724" y="4"/>
                  </a:cubicBezTo>
                  <a:cubicBezTo>
                    <a:pt x="4694" y="4"/>
                    <a:pt x="4664" y="8"/>
                    <a:pt x="4635" y="15"/>
                  </a:cubicBezTo>
                  <a:cubicBezTo>
                    <a:pt x="4601" y="22"/>
                    <a:pt x="4564" y="36"/>
                    <a:pt x="4517" y="59"/>
                  </a:cubicBezTo>
                  <a:cubicBezTo>
                    <a:pt x="4454" y="89"/>
                    <a:pt x="4399" y="139"/>
                    <a:pt x="4355" y="180"/>
                  </a:cubicBezTo>
                  <a:cubicBezTo>
                    <a:pt x="4283" y="245"/>
                    <a:pt x="4218" y="320"/>
                    <a:pt x="4158" y="388"/>
                  </a:cubicBezTo>
                  <a:cubicBezTo>
                    <a:pt x="4093" y="469"/>
                    <a:pt x="4022" y="556"/>
                    <a:pt x="3959" y="648"/>
                  </a:cubicBezTo>
                  <a:cubicBezTo>
                    <a:pt x="3928" y="697"/>
                    <a:pt x="3900" y="747"/>
                    <a:pt x="3873" y="798"/>
                  </a:cubicBezTo>
                  <a:cubicBezTo>
                    <a:pt x="3857" y="756"/>
                    <a:pt x="3837" y="712"/>
                    <a:pt x="3820" y="668"/>
                  </a:cubicBezTo>
                  <a:cubicBezTo>
                    <a:pt x="3768" y="544"/>
                    <a:pt x="3707" y="434"/>
                    <a:pt x="3632" y="339"/>
                  </a:cubicBezTo>
                  <a:cubicBezTo>
                    <a:pt x="3579" y="272"/>
                    <a:pt x="3511" y="217"/>
                    <a:pt x="3446" y="168"/>
                  </a:cubicBezTo>
                  <a:cubicBezTo>
                    <a:pt x="3371" y="114"/>
                    <a:pt x="3289" y="82"/>
                    <a:pt x="3191" y="75"/>
                  </a:cubicBezTo>
                  <a:lnTo>
                    <a:pt x="3179" y="75"/>
                  </a:lnTo>
                  <a:cubicBezTo>
                    <a:pt x="3134" y="75"/>
                    <a:pt x="3104" y="80"/>
                    <a:pt x="3076" y="86"/>
                  </a:cubicBezTo>
                  <a:cubicBezTo>
                    <a:pt x="3029" y="93"/>
                    <a:pt x="3001" y="100"/>
                    <a:pt x="2967" y="114"/>
                  </a:cubicBezTo>
                  <a:lnTo>
                    <a:pt x="2941" y="124"/>
                  </a:lnTo>
                  <a:cubicBezTo>
                    <a:pt x="2920" y="133"/>
                    <a:pt x="2900" y="143"/>
                    <a:pt x="2879" y="153"/>
                  </a:cubicBezTo>
                  <a:cubicBezTo>
                    <a:pt x="2836" y="174"/>
                    <a:pt x="2796" y="208"/>
                    <a:pt x="2765" y="236"/>
                  </a:cubicBezTo>
                  <a:cubicBezTo>
                    <a:pt x="2721" y="275"/>
                    <a:pt x="2679" y="317"/>
                    <a:pt x="2637" y="358"/>
                  </a:cubicBezTo>
                  <a:cubicBezTo>
                    <a:pt x="2501" y="495"/>
                    <a:pt x="2418" y="592"/>
                    <a:pt x="2347" y="692"/>
                  </a:cubicBezTo>
                  <a:cubicBezTo>
                    <a:pt x="2331" y="714"/>
                    <a:pt x="2317" y="741"/>
                    <a:pt x="2303" y="766"/>
                  </a:cubicBezTo>
                  <a:cubicBezTo>
                    <a:pt x="2293" y="747"/>
                    <a:pt x="2279" y="727"/>
                    <a:pt x="2263" y="707"/>
                  </a:cubicBezTo>
                  <a:cubicBezTo>
                    <a:pt x="2220" y="652"/>
                    <a:pt x="2176" y="598"/>
                    <a:pt x="2128" y="548"/>
                  </a:cubicBezTo>
                  <a:cubicBezTo>
                    <a:pt x="2094" y="513"/>
                    <a:pt x="2054" y="480"/>
                    <a:pt x="1998" y="444"/>
                  </a:cubicBezTo>
                  <a:cubicBezTo>
                    <a:pt x="1934" y="402"/>
                    <a:pt x="1856" y="373"/>
                    <a:pt x="1768" y="353"/>
                  </a:cubicBezTo>
                  <a:cubicBezTo>
                    <a:pt x="1700" y="337"/>
                    <a:pt x="1636" y="330"/>
                    <a:pt x="1569" y="330"/>
                  </a:cubicBezTo>
                  <a:cubicBezTo>
                    <a:pt x="1531" y="330"/>
                    <a:pt x="1491" y="333"/>
                    <a:pt x="1453" y="339"/>
                  </a:cubicBezTo>
                  <a:cubicBezTo>
                    <a:pt x="1297" y="361"/>
                    <a:pt x="1193" y="500"/>
                    <a:pt x="1104" y="622"/>
                  </a:cubicBezTo>
                  <a:lnTo>
                    <a:pt x="1083" y="649"/>
                  </a:lnTo>
                  <a:lnTo>
                    <a:pt x="1036" y="709"/>
                  </a:lnTo>
                  <a:cubicBezTo>
                    <a:pt x="976" y="787"/>
                    <a:pt x="914" y="868"/>
                    <a:pt x="863" y="953"/>
                  </a:cubicBezTo>
                  <a:cubicBezTo>
                    <a:pt x="820" y="1021"/>
                    <a:pt x="788" y="1089"/>
                    <a:pt x="757" y="1163"/>
                  </a:cubicBezTo>
                  <a:cubicBezTo>
                    <a:pt x="732" y="1219"/>
                    <a:pt x="723" y="1282"/>
                    <a:pt x="711" y="1340"/>
                  </a:cubicBezTo>
                  <a:lnTo>
                    <a:pt x="704" y="1381"/>
                  </a:lnTo>
                  <a:lnTo>
                    <a:pt x="687" y="1472"/>
                  </a:lnTo>
                  <a:lnTo>
                    <a:pt x="669" y="1563"/>
                  </a:lnTo>
                  <a:cubicBezTo>
                    <a:pt x="591" y="1507"/>
                    <a:pt x="517" y="1479"/>
                    <a:pt x="440" y="1475"/>
                  </a:cubicBezTo>
                  <a:cubicBezTo>
                    <a:pt x="371" y="1475"/>
                    <a:pt x="320" y="1495"/>
                    <a:pt x="281" y="1513"/>
                  </a:cubicBezTo>
                  <a:cubicBezTo>
                    <a:pt x="226" y="1537"/>
                    <a:pt x="191" y="1584"/>
                    <a:pt x="154" y="1631"/>
                  </a:cubicBezTo>
                  <a:cubicBezTo>
                    <a:pt x="98" y="1706"/>
                    <a:pt x="76" y="1798"/>
                    <a:pt x="59" y="1882"/>
                  </a:cubicBezTo>
                  <a:cubicBezTo>
                    <a:pt x="47" y="1940"/>
                    <a:pt x="42" y="1998"/>
                    <a:pt x="35" y="2056"/>
                  </a:cubicBezTo>
                  <a:lnTo>
                    <a:pt x="29" y="2097"/>
                  </a:lnTo>
                  <a:cubicBezTo>
                    <a:pt x="1" y="2388"/>
                    <a:pt x="12" y="2622"/>
                    <a:pt x="63" y="2829"/>
                  </a:cubicBezTo>
                  <a:cubicBezTo>
                    <a:pt x="73" y="2872"/>
                    <a:pt x="87" y="2914"/>
                    <a:pt x="101" y="2957"/>
                  </a:cubicBezTo>
                  <a:lnTo>
                    <a:pt x="118" y="3004"/>
                  </a:lnTo>
                  <a:lnTo>
                    <a:pt x="144" y="3083"/>
                  </a:lnTo>
                  <a:lnTo>
                    <a:pt x="176" y="3177"/>
                  </a:lnTo>
                  <a:cubicBezTo>
                    <a:pt x="203" y="3246"/>
                    <a:pt x="226" y="3310"/>
                    <a:pt x="256" y="3368"/>
                  </a:cubicBezTo>
                  <a:cubicBezTo>
                    <a:pt x="286" y="3431"/>
                    <a:pt x="327" y="3487"/>
                    <a:pt x="362" y="3534"/>
                  </a:cubicBezTo>
                  <a:cubicBezTo>
                    <a:pt x="460" y="3665"/>
                    <a:pt x="565" y="3794"/>
                    <a:pt x="672" y="3919"/>
                  </a:cubicBezTo>
                  <a:cubicBezTo>
                    <a:pt x="771" y="4034"/>
                    <a:pt x="889" y="4127"/>
                    <a:pt x="1022" y="4229"/>
                  </a:cubicBezTo>
                  <a:lnTo>
                    <a:pt x="995" y="4201"/>
                  </a:lnTo>
                  <a:lnTo>
                    <a:pt x="995" y="4201"/>
                  </a:lnTo>
                  <a:cubicBezTo>
                    <a:pt x="1056" y="4253"/>
                    <a:pt x="1132" y="4310"/>
                    <a:pt x="1212" y="4364"/>
                  </a:cubicBezTo>
                  <a:cubicBezTo>
                    <a:pt x="1277" y="4404"/>
                    <a:pt x="1342" y="4444"/>
                    <a:pt x="1409" y="4480"/>
                  </a:cubicBezTo>
                  <a:cubicBezTo>
                    <a:pt x="1490" y="4527"/>
                    <a:pt x="1574" y="4566"/>
                    <a:pt x="1660" y="4601"/>
                  </a:cubicBezTo>
                  <a:cubicBezTo>
                    <a:pt x="1733" y="4631"/>
                    <a:pt x="1808" y="4651"/>
                    <a:pt x="1877" y="4669"/>
                  </a:cubicBezTo>
                  <a:lnTo>
                    <a:pt x="1952" y="4687"/>
                  </a:lnTo>
                  <a:cubicBezTo>
                    <a:pt x="1988" y="4697"/>
                    <a:pt x="2026" y="4707"/>
                    <a:pt x="2062" y="4714"/>
                  </a:cubicBezTo>
                  <a:cubicBezTo>
                    <a:pt x="2151" y="4737"/>
                    <a:pt x="2249" y="4750"/>
                    <a:pt x="2361" y="4756"/>
                  </a:cubicBezTo>
                  <a:lnTo>
                    <a:pt x="2452" y="4761"/>
                  </a:lnTo>
                  <a:cubicBezTo>
                    <a:pt x="2497" y="4764"/>
                    <a:pt x="2541" y="4767"/>
                    <a:pt x="2588" y="4768"/>
                  </a:cubicBezTo>
                  <a:lnTo>
                    <a:pt x="2667" y="4770"/>
                  </a:lnTo>
                  <a:cubicBezTo>
                    <a:pt x="2711" y="4770"/>
                    <a:pt x="2757" y="4771"/>
                    <a:pt x="2799" y="4773"/>
                  </a:cubicBezTo>
                  <a:cubicBezTo>
                    <a:pt x="2808" y="4814"/>
                    <a:pt x="2795" y="4851"/>
                    <a:pt x="2782" y="4890"/>
                  </a:cubicBezTo>
                  <a:lnTo>
                    <a:pt x="2751" y="4985"/>
                  </a:lnTo>
                  <a:cubicBezTo>
                    <a:pt x="2747" y="4995"/>
                    <a:pt x="2742" y="5002"/>
                    <a:pt x="2735" y="5011"/>
                  </a:cubicBezTo>
                  <a:cubicBezTo>
                    <a:pt x="2697" y="5061"/>
                    <a:pt x="2664" y="5099"/>
                    <a:pt x="2625" y="5133"/>
                  </a:cubicBezTo>
                  <a:lnTo>
                    <a:pt x="2601" y="5151"/>
                  </a:lnTo>
                  <a:cubicBezTo>
                    <a:pt x="2579" y="5166"/>
                    <a:pt x="2559" y="5180"/>
                    <a:pt x="2540" y="5195"/>
                  </a:cubicBezTo>
                  <a:cubicBezTo>
                    <a:pt x="2497" y="5229"/>
                    <a:pt x="2462" y="5272"/>
                    <a:pt x="2437" y="5316"/>
                  </a:cubicBezTo>
                  <a:cubicBezTo>
                    <a:pt x="2401" y="5378"/>
                    <a:pt x="2384" y="5455"/>
                    <a:pt x="2391" y="5519"/>
                  </a:cubicBezTo>
                  <a:lnTo>
                    <a:pt x="2376" y="5580"/>
                  </a:lnTo>
                  <a:cubicBezTo>
                    <a:pt x="2376" y="5591"/>
                    <a:pt x="2379" y="5600"/>
                    <a:pt x="2382" y="5611"/>
                  </a:cubicBezTo>
                  <a:cubicBezTo>
                    <a:pt x="2391" y="5631"/>
                    <a:pt x="2401" y="5653"/>
                    <a:pt x="2409" y="5672"/>
                  </a:cubicBezTo>
                  <a:cubicBezTo>
                    <a:pt x="2418" y="5686"/>
                    <a:pt x="2429" y="5700"/>
                    <a:pt x="2439" y="5714"/>
                  </a:cubicBezTo>
                  <a:cubicBezTo>
                    <a:pt x="2462" y="5734"/>
                    <a:pt x="2487" y="5753"/>
                    <a:pt x="2510" y="5767"/>
                  </a:cubicBezTo>
                  <a:cubicBezTo>
                    <a:pt x="2537" y="5777"/>
                    <a:pt x="2561" y="5788"/>
                    <a:pt x="2588" y="5798"/>
                  </a:cubicBezTo>
                  <a:cubicBezTo>
                    <a:pt x="2613" y="5804"/>
                    <a:pt x="2637" y="5809"/>
                    <a:pt x="2660" y="5811"/>
                  </a:cubicBezTo>
                  <a:cubicBezTo>
                    <a:pt x="2686" y="5807"/>
                    <a:pt x="2708" y="5804"/>
                    <a:pt x="2734" y="5798"/>
                  </a:cubicBezTo>
                  <a:cubicBezTo>
                    <a:pt x="2809" y="5774"/>
                    <a:pt x="2876" y="5746"/>
                    <a:pt x="2933" y="5713"/>
                  </a:cubicBezTo>
                  <a:cubicBezTo>
                    <a:pt x="3006" y="5665"/>
                    <a:pt x="3067" y="5619"/>
                    <a:pt x="3118" y="5573"/>
                  </a:cubicBezTo>
                  <a:cubicBezTo>
                    <a:pt x="3147" y="5540"/>
                    <a:pt x="3175" y="5507"/>
                    <a:pt x="3202" y="5465"/>
                  </a:cubicBezTo>
                  <a:cubicBezTo>
                    <a:pt x="3239" y="5409"/>
                    <a:pt x="3273" y="5360"/>
                    <a:pt x="3337" y="5330"/>
                  </a:cubicBezTo>
                  <a:cubicBezTo>
                    <a:pt x="3365" y="5316"/>
                    <a:pt x="3395" y="5310"/>
                    <a:pt x="3429" y="5310"/>
                  </a:cubicBezTo>
                  <a:cubicBezTo>
                    <a:pt x="3503" y="5310"/>
                    <a:pt x="3578" y="5348"/>
                    <a:pt x="3625" y="5408"/>
                  </a:cubicBezTo>
                  <a:cubicBezTo>
                    <a:pt x="3636" y="5424"/>
                    <a:pt x="3649" y="5436"/>
                    <a:pt x="3660" y="5451"/>
                  </a:cubicBezTo>
                  <a:cubicBezTo>
                    <a:pt x="3680" y="5466"/>
                    <a:pt x="3700" y="5483"/>
                    <a:pt x="3723" y="5499"/>
                  </a:cubicBezTo>
                  <a:cubicBezTo>
                    <a:pt x="3762" y="5519"/>
                    <a:pt x="3799" y="5537"/>
                    <a:pt x="3842" y="5551"/>
                  </a:cubicBezTo>
                  <a:cubicBezTo>
                    <a:pt x="3862" y="5557"/>
                    <a:pt x="3879" y="5561"/>
                    <a:pt x="3898" y="5563"/>
                  </a:cubicBezTo>
                  <a:cubicBezTo>
                    <a:pt x="3961" y="5557"/>
                    <a:pt x="4020" y="5544"/>
                    <a:pt x="4077" y="5529"/>
                  </a:cubicBezTo>
                  <a:lnTo>
                    <a:pt x="4104" y="5520"/>
                  </a:lnTo>
                  <a:cubicBezTo>
                    <a:pt x="4159" y="5519"/>
                    <a:pt x="4220" y="5479"/>
                    <a:pt x="4253" y="5422"/>
                  </a:cubicBezTo>
                  <a:cubicBezTo>
                    <a:pt x="4297" y="5350"/>
                    <a:pt x="4287" y="5259"/>
                    <a:pt x="4276" y="5214"/>
                  </a:cubicBezTo>
                  <a:lnTo>
                    <a:pt x="4267" y="5183"/>
                  </a:lnTo>
                  <a:lnTo>
                    <a:pt x="4269" y="5183"/>
                  </a:lnTo>
                  <a:cubicBezTo>
                    <a:pt x="4273" y="5139"/>
                    <a:pt x="4262" y="5093"/>
                    <a:pt x="4249" y="5048"/>
                  </a:cubicBezTo>
                  <a:cubicBezTo>
                    <a:pt x="4237" y="5004"/>
                    <a:pt x="4218" y="4960"/>
                    <a:pt x="4195" y="4920"/>
                  </a:cubicBezTo>
                  <a:cubicBezTo>
                    <a:pt x="4175" y="4890"/>
                    <a:pt x="4155" y="4866"/>
                    <a:pt x="4133" y="4842"/>
                  </a:cubicBezTo>
                  <a:cubicBezTo>
                    <a:pt x="4276" y="4733"/>
                    <a:pt x="4439" y="4639"/>
                    <a:pt x="4599" y="4548"/>
                  </a:cubicBezTo>
                  <a:lnTo>
                    <a:pt x="4680" y="4500"/>
                  </a:lnTo>
                  <a:cubicBezTo>
                    <a:pt x="4755" y="4456"/>
                    <a:pt x="4829" y="4412"/>
                    <a:pt x="4908" y="4374"/>
                  </a:cubicBezTo>
                  <a:lnTo>
                    <a:pt x="4979" y="4343"/>
                  </a:lnTo>
                  <a:cubicBezTo>
                    <a:pt x="5015" y="4327"/>
                    <a:pt x="5050" y="4313"/>
                    <a:pt x="5084" y="4295"/>
                  </a:cubicBezTo>
                  <a:cubicBezTo>
                    <a:pt x="5181" y="4245"/>
                    <a:pt x="5260" y="4167"/>
                    <a:pt x="5337" y="4090"/>
                  </a:cubicBezTo>
                  <a:lnTo>
                    <a:pt x="5374" y="4053"/>
                  </a:lnTo>
                  <a:lnTo>
                    <a:pt x="5425" y="4004"/>
                  </a:lnTo>
                  <a:cubicBezTo>
                    <a:pt x="5490" y="3941"/>
                    <a:pt x="5554" y="3878"/>
                    <a:pt x="5613" y="3811"/>
                  </a:cubicBezTo>
                  <a:cubicBezTo>
                    <a:pt x="5681" y="3731"/>
                    <a:pt x="5742" y="3649"/>
                    <a:pt x="5795" y="3566"/>
                  </a:cubicBezTo>
                  <a:cubicBezTo>
                    <a:pt x="5843" y="3490"/>
                    <a:pt x="5883" y="3408"/>
                    <a:pt x="5907" y="3320"/>
                  </a:cubicBezTo>
                  <a:cubicBezTo>
                    <a:pt x="5928" y="3303"/>
                    <a:pt x="5948" y="3282"/>
                    <a:pt x="5964" y="3258"/>
                  </a:cubicBezTo>
                  <a:cubicBezTo>
                    <a:pt x="5994" y="3209"/>
                    <a:pt x="6012" y="3150"/>
                    <a:pt x="6028" y="3088"/>
                  </a:cubicBezTo>
                  <a:cubicBezTo>
                    <a:pt x="6042" y="3046"/>
                    <a:pt x="6055" y="3005"/>
                    <a:pt x="6064" y="2963"/>
                  </a:cubicBezTo>
                  <a:cubicBezTo>
                    <a:pt x="6113" y="2791"/>
                    <a:pt x="6117" y="2607"/>
                    <a:pt x="6072" y="2381"/>
                  </a:cubicBezTo>
                  <a:cubicBezTo>
                    <a:pt x="6062" y="2324"/>
                    <a:pt x="6039" y="2270"/>
                    <a:pt x="6015" y="2215"/>
                  </a:cubicBezTo>
                  <a:cubicBezTo>
                    <a:pt x="5994" y="2166"/>
                    <a:pt x="5979" y="2136"/>
                    <a:pt x="5965" y="2105"/>
                  </a:cubicBezTo>
                  <a:cubicBezTo>
                    <a:pt x="5942" y="2018"/>
                    <a:pt x="5918" y="1947"/>
                    <a:pt x="5886" y="1883"/>
                  </a:cubicBezTo>
                  <a:cubicBezTo>
                    <a:pt x="5873" y="1855"/>
                    <a:pt x="5857" y="1827"/>
                    <a:pt x="5836" y="1800"/>
                  </a:cubicBezTo>
                  <a:cubicBezTo>
                    <a:pt x="5822" y="1781"/>
                    <a:pt x="5816" y="1770"/>
                    <a:pt x="5808" y="1761"/>
                  </a:cubicBezTo>
                  <a:cubicBezTo>
                    <a:pt x="5795" y="1743"/>
                    <a:pt x="5781" y="1724"/>
                    <a:pt x="5767" y="1707"/>
                  </a:cubicBezTo>
                  <a:cubicBezTo>
                    <a:pt x="5757" y="1693"/>
                    <a:pt x="5742" y="1685"/>
                    <a:pt x="5730" y="1675"/>
                  </a:cubicBezTo>
                  <a:lnTo>
                    <a:pt x="5693" y="1639"/>
                  </a:lnTo>
                  <a:lnTo>
                    <a:pt x="5674" y="1618"/>
                  </a:lnTo>
                  <a:cubicBezTo>
                    <a:pt x="5660" y="1506"/>
                    <a:pt x="5663" y="1412"/>
                    <a:pt x="5663" y="1320"/>
                  </a:cubicBezTo>
                  <a:lnTo>
                    <a:pt x="5663" y="1270"/>
                  </a:lnTo>
                  <a:cubicBezTo>
                    <a:pt x="5664" y="1133"/>
                    <a:pt x="5650" y="998"/>
                    <a:pt x="5625" y="869"/>
                  </a:cubicBezTo>
                  <a:cubicBezTo>
                    <a:pt x="5609" y="792"/>
                    <a:pt x="5586" y="717"/>
                    <a:pt x="5557" y="641"/>
                  </a:cubicBezTo>
                  <a:lnTo>
                    <a:pt x="5537" y="592"/>
                  </a:lnTo>
                  <a:cubicBezTo>
                    <a:pt x="5521" y="519"/>
                    <a:pt x="5508" y="459"/>
                    <a:pt x="5493" y="401"/>
                  </a:cubicBezTo>
                  <a:cubicBezTo>
                    <a:pt x="5479" y="348"/>
                    <a:pt x="5452" y="292"/>
                    <a:pt x="5418" y="239"/>
                  </a:cubicBezTo>
                  <a:cubicBezTo>
                    <a:pt x="5403" y="217"/>
                    <a:pt x="5384" y="197"/>
                    <a:pt x="5367" y="180"/>
                  </a:cubicBezTo>
                  <a:cubicBezTo>
                    <a:pt x="5348" y="166"/>
                    <a:pt x="5331" y="153"/>
                    <a:pt x="5311" y="143"/>
                  </a:cubicBezTo>
                  <a:cubicBezTo>
                    <a:pt x="5280" y="112"/>
                    <a:pt x="5269" y="88"/>
                    <a:pt x="5259" y="65"/>
                  </a:cubicBezTo>
                  <a:cubicBezTo>
                    <a:pt x="5242" y="19"/>
                    <a:pt x="5195" y="1"/>
                    <a:pt x="5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14407;p70">
              <a:extLst>
                <a:ext uri="{FF2B5EF4-FFF2-40B4-BE49-F238E27FC236}">
                  <a16:creationId xmlns:a16="http://schemas.microsoft.com/office/drawing/2014/main" id="{D3187951-9B70-6F80-D0E6-A1668A95A9A9}"/>
                </a:ext>
              </a:extLst>
            </p:cNvPr>
            <p:cNvSpPr/>
            <p:nvPr/>
          </p:nvSpPr>
          <p:spPr>
            <a:xfrm>
              <a:off x="7129461" y="3527483"/>
              <a:ext cx="769161" cy="621727"/>
            </a:xfrm>
            <a:custGeom>
              <a:avLst/>
              <a:gdLst/>
              <a:ahLst/>
              <a:cxnLst/>
              <a:rect l="l" t="t" r="r" b="b"/>
              <a:pathLst>
                <a:path w="27076" h="21886" extrusionOk="0">
                  <a:moveTo>
                    <a:pt x="14642" y="0"/>
                  </a:moveTo>
                  <a:cubicBezTo>
                    <a:pt x="14625" y="0"/>
                    <a:pt x="14615" y="4"/>
                    <a:pt x="14603" y="6"/>
                  </a:cubicBezTo>
                  <a:lnTo>
                    <a:pt x="14533" y="23"/>
                  </a:lnTo>
                  <a:cubicBezTo>
                    <a:pt x="14494" y="34"/>
                    <a:pt x="14453" y="44"/>
                    <a:pt x="14415" y="55"/>
                  </a:cubicBezTo>
                  <a:cubicBezTo>
                    <a:pt x="14362" y="65"/>
                    <a:pt x="14308" y="75"/>
                    <a:pt x="14255" y="82"/>
                  </a:cubicBezTo>
                  <a:cubicBezTo>
                    <a:pt x="14026" y="111"/>
                    <a:pt x="13789" y="118"/>
                    <a:pt x="13561" y="122"/>
                  </a:cubicBezTo>
                  <a:lnTo>
                    <a:pt x="13506" y="125"/>
                  </a:lnTo>
                  <a:cubicBezTo>
                    <a:pt x="13367" y="128"/>
                    <a:pt x="13225" y="132"/>
                    <a:pt x="13084" y="132"/>
                  </a:cubicBezTo>
                  <a:cubicBezTo>
                    <a:pt x="12974" y="132"/>
                    <a:pt x="12863" y="129"/>
                    <a:pt x="12752" y="126"/>
                  </a:cubicBezTo>
                  <a:cubicBezTo>
                    <a:pt x="12629" y="121"/>
                    <a:pt x="12504" y="115"/>
                    <a:pt x="12381" y="108"/>
                  </a:cubicBezTo>
                  <a:lnTo>
                    <a:pt x="12333" y="107"/>
                  </a:lnTo>
                  <a:lnTo>
                    <a:pt x="12267" y="108"/>
                  </a:lnTo>
                  <a:lnTo>
                    <a:pt x="12201" y="111"/>
                  </a:lnTo>
                  <a:lnTo>
                    <a:pt x="12099" y="112"/>
                  </a:lnTo>
                  <a:lnTo>
                    <a:pt x="11995" y="111"/>
                  </a:lnTo>
                  <a:lnTo>
                    <a:pt x="11914" y="111"/>
                  </a:lnTo>
                  <a:cubicBezTo>
                    <a:pt x="11680" y="111"/>
                    <a:pt x="11449" y="126"/>
                    <a:pt x="11253" y="141"/>
                  </a:cubicBezTo>
                  <a:cubicBezTo>
                    <a:pt x="11002" y="158"/>
                    <a:pt x="10752" y="177"/>
                    <a:pt x="10503" y="200"/>
                  </a:cubicBezTo>
                  <a:lnTo>
                    <a:pt x="10236" y="227"/>
                  </a:lnTo>
                  <a:cubicBezTo>
                    <a:pt x="10077" y="244"/>
                    <a:pt x="9916" y="261"/>
                    <a:pt x="9754" y="271"/>
                  </a:cubicBezTo>
                  <a:lnTo>
                    <a:pt x="9662" y="277"/>
                  </a:lnTo>
                  <a:cubicBezTo>
                    <a:pt x="9572" y="282"/>
                    <a:pt x="9480" y="290"/>
                    <a:pt x="9389" y="297"/>
                  </a:cubicBezTo>
                  <a:cubicBezTo>
                    <a:pt x="9325" y="302"/>
                    <a:pt x="9260" y="309"/>
                    <a:pt x="9196" y="316"/>
                  </a:cubicBezTo>
                  <a:cubicBezTo>
                    <a:pt x="9130" y="324"/>
                    <a:pt x="9064" y="331"/>
                    <a:pt x="8999" y="335"/>
                  </a:cubicBezTo>
                  <a:lnTo>
                    <a:pt x="8887" y="346"/>
                  </a:lnTo>
                  <a:cubicBezTo>
                    <a:pt x="8676" y="368"/>
                    <a:pt x="8466" y="387"/>
                    <a:pt x="8255" y="412"/>
                  </a:cubicBezTo>
                  <a:cubicBezTo>
                    <a:pt x="7765" y="470"/>
                    <a:pt x="7284" y="566"/>
                    <a:pt x="6752" y="678"/>
                  </a:cubicBezTo>
                  <a:cubicBezTo>
                    <a:pt x="6673" y="695"/>
                    <a:pt x="6594" y="715"/>
                    <a:pt x="6513" y="736"/>
                  </a:cubicBezTo>
                  <a:lnTo>
                    <a:pt x="6375" y="772"/>
                  </a:lnTo>
                  <a:cubicBezTo>
                    <a:pt x="6260" y="800"/>
                    <a:pt x="6147" y="829"/>
                    <a:pt x="6033" y="858"/>
                  </a:cubicBezTo>
                  <a:cubicBezTo>
                    <a:pt x="5813" y="916"/>
                    <a:pt x="5585" y="990"/>
                    <a:pt x="5333" y="1085"/>
                  </a:cubicBezTo>
                  <a:cubicBezTo>
                    <a:pt x="5192" y="1139"/>
                    <a:pt x="5055" y="1196"/>
                    <a:pt x="4917" y="1254"/>
                  </a:cubicBezTo>
                  <a:lnTo>
                    <a:pt x="4950" y="1246"/>
                  </a:lnTo>
                  <a:lnTo>
                    <a:pt x="4950" y="1246"/>
                  </a:lnTo>
                  <a:cubicBezTo>
                    <a:pt x="4694" y="1348"/>
                    <a:pt x="4439" y="1458"/>
                    <a:pt x="4189" y="1573"/>
                  </a:cubicBezTo>
                  <a:lnTo>
                    <a:pt x="4142" y="1593"/>
                  </a:lnTo>
                  <a:cubicBezTo>
                    <a:pt x="4037" y="1638"/>
                    <a:pt x="3934" y="1687"/>
                    <a:pt x="3832" y="1738"/>
                  </a:cubicBezTo>
                  <a:cubicBezTo>
                    <a:pt x="3704" y="1803"/>
                    <a:pt x="3581" y="1871"/>
                    <a:pt x="3456" y="1945"/>
                  </a:cubicBezTo>
                  <a:cubicBezTo>
                    <a:pt x="3229" y="2078"/>
                    <a:pt x="3002" y="2240"/>
                    <a:pt x="2778" y="2426"/>
                  </a:cubicBezTo>
                  <a:cubicBezTo>
                    <a:pt x="2674" y="2512"/>
                    <a:pt x="2575" y="2603"/>
                    <a:pt x="2477" y="2697"/>
                  </a:cubicBezTo>
                  <a:cubicBezTo>
                    <a:pt x="2409" y="2766"/>
                    <a:pt x="2341" y="2841"/>
                    <a:pt x="2276" y="2915"/>
                  </a:cubicBezTo>
                  <a:lnTo>
                    <a:pt x="2203" y="2994"/>
                  </a:lnTo>
                  <a:cubicBezTo>
                    <a:pt x="2150" y="3054"/>
                    <a:pt x="2097" y="3114"/>
                    <a:pt x="2050" y="3179"/>
                  </a:cubicBezTo>
                  <a:lnTo>
                    <a:pt x="1995" y="3254"/>
                  </a:lnTo>
                  <a:cubicBezTo>
                    <a:pt x="1942" y="3326"/>
                    <a:pt x="1906" y="3412"/>
                    <a:pt x="1866" y="3491"/>
                  </a:cubicBezTo>
                  <a:cubicBezTo>
                    <a:pt x="1850" y="3526"/>
                    <a:pt x="1839" y="3553"/>
                    <a:pt x="1835" y="3579"/>
                  </a:cubicBezTo>
                  <a:cubicBezTo>
                    <a:pt x="1707" y="3742"/>
                    <a:pt x="1584" y="3915"/>
                    <a:pt x="1469" y="4084"/>
                  </a:cubicBezTo>
                  <a:lnTo>
                    <a:pt x="1389" y="4199"/>
                  </a:lnTo>
                  <a:cubicBezTo>
                    <a:pt x="1334" y="4275"/>
                    <a:pt x="1284" y="4355"/>
                    <a:pt x="1232" y="4434"/>
                  </a:cubicBezTo>
                  <a:lnTo>
                    <a:pt x="1174" y="4525"/>
                  </a:lnTo>
                  <a:cubicBezTo>
                    <a:pt x="1104" y="4630"/>
                    <a:pt x="1035" y="4735"/>
                    <a:pt x="978" y="4846"/>
                  </a:cubicBezTo>
                  <a:cubicBezTo>
                    <a:pt x="918" y="4958"/>
                    <a:pt x="870" y="5080"/>
                    <a:pt x="826" y="5197"/>
                  </a:cubicBezTo>
                  <a:lnTo>
                    <a:pt x="812" y="5234"/>
                  </a:lnTo>
                  <a:lnTo>
                    <a:pt x="758" y="5375"/>
                  </a:lnTo>
                  <a:cubicBezTo>
                    <a:pt x="730" y="5448"/>
                    <a:pt x="703" y="5522"/>
                    <a:pt x="674" y="5596"/>
                  </a:cubicBezTo>
                  <a:cubicBezTo>
                    <a:pt x="632" y="5708"/>
                    <a:pt x="591" y="5823"/>
                    <a:pt x="552" y="5935"/>
                  </a:cubicBezTo>
                  <a:cubicBezTo>
                    <a:pt x="533" y="5993"/>
                    <a:pt x="511" y="6050"/>
                    <a:pt x="490" y="6107"/>
                  </a:cubicBezTo>
                  <a:cubicBezTo>
                    <a:pt x="469" y="6163"/>
                    <a:pt x="447" y="6220"/>
                    <a:pt x="429" y="6277"/>
                  </a:cubicBezTo>
                  <a:cubicBezTo>
                    <a:pt x="344" y="6522"/>
                    <a:pt x="262" y="6756"/>
                    <a:pt x="203" y="6993"/>
                  </a:cubicBezTo>
                  <a:cubicBezTo>
                    <a:pt x="175" y="7111"/>
                    <a:pt x="145" y="7229"/>
                    <a:pt x="125" y="7348"/>
                  </a:cubicBezTo>
                  <a:cubicBezTo>
                    <a:pt x="111" y="7433"/>
                    <a:pt x="100" y="7519"/>
                    <a:pt x="90" y="7604"/>
                  </a:cubicBezTo>
                  <a:lnTo>
                    <a:pt x="77" y="7704"/>
                  </a:lnTo>
                  <a:cubicBezTo>
                    <a:pt x="62" y="7837"/>
                    <a:pt x="49" y="7972"/>
                    <a:pt x="37" y="8107"/>
                  </a:cubicBezTo>
                  <a:cubicBezTo>
                    <a:pt x="33" y="8176"/>
                    <a:pt x="29" y="8247"/>
                    <a:pt x="26" y="8316"/>
                  </a:cubicBezTo>
                  <a:cubicBezTo>
                    <a:pt x="22" y="8366"/>
                    <a:pt x="20" y="8417"/>
                    <a:pt x="16" y="8467"/>
                  </a:cubicBezTo>
                  <a:cubicBezTo>
                    <a:pt x="12" y="8560"/>
                    <a:pt x="6" y="8654"/>
                    <a:pt x="2" y="8749"/>
                  </a:cubicBezTo>
                  <a:cubicBezTo>
                    <a:pt x="1" y="8813"/>
                    <a:pt x="2" y="8874"/>
                    <a:pt x="5" y="8938"/>
                  </a:cubicBezTo>
                  <a:lnTo>
                    <a:pt x="5" y="9054"/>
                  </a:lnTo>
                  <a:cubicBezTo>
                    <a:pt x="5" y="9125"/>
                    <a:pt x="6" y="9197"/>
                    <a:pt x="8" y="9268"/>
                  </a:cubicBezTo>
                  <a:lnTo>
                    <a:pt x="11" y="9377"/>
                  </a:lnTo>
                  <a:lnTo>
                    <a:pt x="12" y="9481"/>
                  </a:lnTo>
                  <a:cubicBezTo>
                    <a:pt x="12" y="9548"/>
                    <a:pt x="12" y="9617"/>
                    <a:pt x="13" y="9687"/>
                  </a:cubicBezTo>
                  <a:cubicBezTo>
                    <a:pt x="22" y="9865"/>
                    <a:pt x="39" y="10041"/>
                    <a:pt x="57" y="10219"/>
                  </a:cubicBezTo>
                  <a:lnTo>
                    <a:pt x="62" y="10263"/>
                  </a:lnTo>
                  <a:cubicBezTo>
                    <a:pt x="83" y="10465"/>
                    <a:pt x="110" y="10671"/>
                    <a:pt x="138" y="10872"/>
                  </a:cubicBezTo>
                  <a:lnTo>
                    <a:pt x="162" y="11043"/>
                  </a:lnTo>
                  <a:cubicBezTo>
                    <a:pt x="174" y="11122"/>
                    <a:pt x="184" y="11203"/>
                    <a:pt x="198" y="11281"/>
                  </a:cubicBezTo>
                  <a:lnTo>
                    <a:pt x="249" y="11597"/>
                  </a:lnTo>
                  <a:cubicBezTo>
                    <a:pt x="260" y="11672"/>
                    <a:pt x="269" y="11743"/>
                    <a:pt x="277" y="11816"/>
                  </a:cubicBezTo>
                  <a:lnTo>
                    <a:pt x="290" y="11919"/>
                  </a:lnTo>
                  <a:cubicBezTo>
                    <a:pt x="303" y="12027"/>
                    <a:pt x="318" y="12135"/>
                    <a:pt x="337" y="12246"/>
                  </a:cubicBezTo>
                  <a:cubicBezTo>
                    <a:pt x="348" y="12328"/>
                    <a:pt x="361" y="12411"/>
                    <a:pt x="368" y="12495"/>
                  </a:cubicBezTo>
                  <a:lnTo>
                    <a:pt x="376" y="12589"/>
                  </a:lnTo>
                  <a:cubicBezTo>
                    <a:pt x="382" y="12653"/>
                    <a:pt x="388" y="12716"/>
                    <a:pt x="395" y="12780"/>
                  </a:cubicBezTo>
                  <a:cubicBezTo>
                    <a:pt x="411" y="12892"/>
                    <a:pt x="425" y="13004"/>
                    <a:pt x="447" y="13118"/>
                  </a:cubicBezTo>
                  <a:cubicBezTo>
                    <a:pt x="469" y="13221"/>
                    <a:pt x="489" y="13328"/>
                    <a:pt x="504" y="13433"/>
                  </a:cubicBezTo>
                  <a:lnTo>
                    <a:pt x="504" y="13431"/>
                  </a:lnTo>
                  <a:cubicBezTo>
                    <a:pt x="558" y="13789"/>
                    <a:pt x="613" y="14111"/>
                    <a:pt x="677" y="14417"/>
                  </a:cubicBezTo>
                  <a:cubicBezTo>
                    <a:pt x="694" y="14498"/>
                    <a:pt x="708" y="14580"/>
                    <a:pt x="723" y="14661"/>
                  </a:cubicBezTo>
                  <a:cubicBezTo>
                    <a:pt x="738" y="14745"/>
                    <a:pt x="752" y="14827"/>
                    <a:pt x="769" y="14909"/>
                  </a:cubicBezTo>
                  <a:lnTo>
                    <a:pt x="799" y="15041"/>
                  </a:lnTo>
                  <a:cubicBezTo>
                    <a:pt x="823" y="15160"/>
                    <a:pt x="850" y="15281"/>
                    <a:pt x="870" y="15402"/>
                  </a:cubicBezTo>
                  <a:cubicBezTo>
                    <a:pt x="901" y="15617"/>
                    <a:pt x="935" y="15834"/>
                    <a:pt x="979" y="16048"/>
                  </a:cubicBezTo>
                  <a:cubicBezTo>
                    <a:pt x="999" y="16141"/>
                    <a:pt x="1018" y="16234"/>
                    <a:pt x="1035" y="16326"/>
                  </a:cubicBezTo>
                  <a:cubicBezTo>
                    <a:pt x="1057" y="16446"/>
                    <a:pt x="1081" y="16566"/>
                    <a:pt x="1107" y="16685"/>
                  </a:cubicBezTo>
                  <a:cubicBezTo>
                    <a:pt x="1134" y="16809"/>
                    <a:pt x="1155" y="16935"/>
                    <a:pt x="1181" y="17061"/>
                  </a:cubicBezTo>
                  <a:lnTo>
                    <a:pt x="1219" y="17271"/>
                  </a:lnTo>
                  <a:cubicBezTo>
                    <a:pt x="1235" y="17348"/>
                    <a:pt x="1249" y="17424"/>
                    <a:pt x="1266" y="17501"/>
                  </a:cubicBezTo>
                  <a:cubicBezTo>
                    <a:pt x="1291" y="17623"/>
                    <a:pt x="1317" y="17743"/>
                    <a:pt x="1334" y="17867"/>
                  </a:cubicBezTo>
                  <a:lnTo>
                    <a:pt x="1337" y="17836"/>
                  </a:lnTo>
                  <a:cubicBezTo>
                    <a:pt x="1388" y="18240"/>
                    <a:pt x="1396" y="18631"/>
                    <a:pt x="1355" y="18999"/>
                  </a:cubicBezTo>
                  <a:lnTo>
                    <a:pt x="1359" y="18990"/>
                  </a:lnTo>
                  <a:lnTo>
                    <a:pt x="1355" y="19002"/>
                  </a:lnTo>
                  <a:lnTo>
                    <a:pt x="1348" y="19075"/>
                  </a:lnTo>
                  <a:lnTo>
                    <a:pt x="1358" y="19044"/>
                  </a:lnTo>
                  <a:lnTo>
                    <a:pt x="1358" y="19044"/>
                  </a:lnTo>
                  <a:cubicBezTo>
                    <a:pt x="1324" y="19281"/>
                    <a:pt x="1290" y="19494"/>
                    <a:pt x="1247" y="19689"/>
                  </a:cubicBezTo>
                  <a:cubicBezTo>
                    <a:pt x="1239" y="19728"/>
                    <a:pt x="1232" y="19765"/>
                    <a:pt x="1223" y="19800"/>
                  </a:cubicBezTo>
                  <a:cubicBezTo>
                    <a:pt x="1225" y="19821"/>
                    <a:pt x="1223" y="19846"/>
                    <a:pt x="1220" y="19878"/>
                  </a:cubicBezTo>
                  <a:cubicBezTo>
                    <a:pt x="1219" y="19898"/>
                    <a:pt x="1218" y="19916"/>
                    <a:pt x="1213" y="19936"/>
                  </a:cubicBezTo>
                  <a:cubicBezTo>
                    <a:pt x="1203" y="19987"/>
                    <a:pt x="1189" y="20037"/>
                    <a:pt x="1174" y="20087"/>
                  </a:cubicBezTo>
                  <a:lnTo>
                    <a:pt x="1157" y="20135"/>
                  </a:lnTo>
                  <a:cubicBezTo>
                    <a:pt x="1142" y="20183"/>
                    <a:pt x="1127" y="20231"/>
                    <a:pt x="1111" y="20277"/>
                  </a:cubicBezTo>
                  <a:cubicBezTo>
                    <a:pt x="1097" y="20316"/>
                    <a:pt x="1084" y="20356"/>
                    <a:pt x="1070" y="20396"/>
                  </a:cubicBezTo>
                  <a:cubicBezTo>
                    <a:pt x="1050" y="20463"/>
                    <a:pt x="1033" y="20531"/>
                    <a:pt x="1018" y="20597"/>
                  </a:cubicBezTo>
                  <a:cubicBezTo>
                    <a:pt x="998" y="20680"/>
                    <a:pt x="976" y="20763"/>
                    <a:pt x="950" y="20843"/>
                  </a:cubicBezTo>
                  <a:lnTo>
                    <a:pt x="883" y="21037"/>
                  </a:lnTo>
                  <a:cubicBezTo>
                    <a:pt x="850" y="21132"/>
                    <a:pt x="816" y="21224"/>
                    <a:pt x="788" y="21302"/>
                  </a:cubicBezTo>
                  <a:lnTo>
                    <a:pt x="779" y="21328"/>
                  </a:lnTo>
                  <a:cubicBezTo>
                    <a:pt x="759" y="21403"/>
                    <a:pt x="744" y="21475"/>
                    <a:pt x="731" y="21552"/>
                  </a:cubicBezTo>
                  <a:cubicBezTo>
                    <a:pt x="734" y="21582"/>
                    <a:pt x="737" y="21611"/>
                    <a:pt x="742" y="21643"/>
                  </a:cubicBezTo>
                  <a:cubicBezTo>
                    <a:pt x="750" y="21680"/>
                    <a:pt x="765" y="21718"/>
                    <a:pt x="792" y="21760"/>
                  </a:cubicBezTo>
                  <a:cubicBezTo>
                    <a:pt x="819" y="21809"/>
                    <a:pt x="854" y="21843"/>
                    <a:pt x="901" y="21874"/>
                  </a:cubicBezTo>
                  <a:cubicBezTo>
                    <a:pt x="954" y="21880"/>
                    <a:pt x="1006" y="21884"/>
                    <a:pt x="1057" y="21885"/>
                  </a:cubicBezTo>
                  <a:lnTo>
                    <a:pt x="1054" y="21884"/>
                  </a:lnTo>
                  <a:lnTo>
                    <a:pt x="1128" y="21885"/>
                  </a:lnTo>
                  <a:cubicBezTo>
                    <a:pt x="1195" y="21885"/>
                    <a:pt x="1280" y="21884"/>
                    <a:pt x="1365" y="21865"/>
                  </a:cubicBezTo>
                  <a:cubicBezTo>
                    <a:pt x="1419" y="21850"/>
                    <a:pt x="1474" y="21836"/>
                    <a:pt x="1528" y="21817"/>
                  </a:cubicBezTo>
                  <a:cubicBezTo>
                    <a:pt x="1544" y="21810"/>
                    <a:pt x="1559" y="21802"/>
                    <a:pt x="1575" y="21794"/>
                  </a:cubicBezTo>
                  <a:cubicBezTo>
                    <a:pt x="1686" y="21742"/>
                    <a:pt x="1788" y="21685"/>
                    <a:pt x="1890" y="21616"/>
                  </a:cubicBezTo>
                  <a:cubicBezTo>
                    <a:pt x="1962" y="21567"/>
                    <a:pt x="2029" y="21515"/>
                    <a:pt x="2098" y="21461"/>
                  </a:cubicBezTo>
                  <a:lnTo>
                    <a:pt x="2169" y="21409"/>
                  </a:lnTo>
                  <a:lnTo>
                    <a:pt x="2237" y="21356"/>
                  </a:lnTo>
                  <a:cubicBezTo>
                    <a:pt x="2311" y="21299"/>
                    <a:pt x="2388" y="21243"/>
                    <a:pt x="2460" y="21182"/>
                  </a:cubicBezTo>
                  <a:cubicBezTo>
                    <a:pt x="2508" y="21141"/>
                    <a:pt x="2558" y="21097"/>
                    <a:pt x="2608" y="21054"/>
                  </a:cubicBezTo>
                  <a:lnTo>
                    <a:pt x="2717" y="20958"/>
                  </a:lnTo>
                  <a:cubicBezTo>
                    <a:pt x="2805" y="20884"/>
                    <a:pt x="2898" y="20802"/>
                    <a:pt x="2979" y="20714"/>
                  </a:cubicBezTo>
                  <a:cubicBezTo>
                    <a:pt x="3064" y="20621"/>
                    <a:pt x="3145" y="20532"/>
                    <a:pt x="3228" y="20447"/>
                  </a:cubicBezTo>
                  <a:cubicBezTo>
                    <a:pt x="3252" y="20424"/>
                    <a:pt x="3274" y="20403"/>
                    <a:pt x="3296" y="20380"/>
                  </a:cubicBezTo>
                  <a:cubicBezTo>
                    <a:pt x="3330" y="20348"/>
                    <a:pt x="3362" y="20318"/>
                    <a:pt x="3394" y="20284"/>
                  </a:cubicBezTo>
                  <a:cubicBezTo>
                    <a:pt x="3452" y="20220"/>
                    <a:pt x="3501" y="20150"/>
                    <a:pt x="3552" y="20082"/>
                  </a:cubicBezTo>
                  <a:lnTo>
                    <a:pt x="3571" y="20057"/>
                  </a:lnTo>
                  <a:lnTo>
                    <a:pt x="3649" y="19959"/>
                  </a:lnTo>
                  <a:cubicBezTo>
                    <a:pt x="3701" y="19892"/>
                    <a:pt x="3755" y="19823"/>
                    <a:pt x="3805" y="19752"/>
                  </a:cubicBezTo>
                  <a:cubicBezTo>
                    <a:pt x="3852" y="19687"/>
                    <a:pt x="3893" y="19616"/>
                    <a:pt x="3934" y="19546"/>
                  </a:cubicBezTo>
                  <a:cubicBezTo>
                    <a:pt x="3955" y="19509"/>
                    <a:pt x="3976" y="19472"/>
                    <a:pt x="3999" y="19437"/>
                  </a:cubicBezTo>
                  <a:cubicBezTo>
                    <a:pt x="4036" y="19376"/>
                    <a:pt x="4076" y="19314"/>
                    <a:pt x="4114" y="19255"/>
                  </a:cubicBezTo>
                  <a:lnTo>
                    <a:pt x="4192" y="19133"/>
                  </a:lnTo>
                  <a:cubicBezTo>
                    <a:pt x="4252" y="19043"/>
                    <a:pt x="4304" y="18950"/>
                    <a:pt x="4358" y="18855"/>
                  </a:cubicBezTo>
                  <a:lnTo>
                    <a:pt x="4376" y="18821"/>
                  </a:lnTo>
                  <a:lnTo>
                    <a:pt x="4466" y="18664"/>
                  </a:lnTo>
                  <a:lnTo>
                    <a:pt x="4554" y="18505"/>
                  </a:lnTo>
                  <a:cubicBezTo>
                    <a:pt x="4596" y="18430"/>
                    <a:pt x="4642" y="18355"/>
                    <a:pt x="4687" y="18281"/>
                  </a:cubicBezTo>
                  <a:lnTo>
                    <a:pt x="4745" y="18183"/>
                  </a:lnTo>
                  <a:lnTo>
                    <a:pt x="4829" y="18040"/>
                  </a:lnTo>
                  <a:cubicBezTo>
                    <a:pt x="4866" y="17973"/>
                    <a:pt x="4904" y="17909"/>
                    <a:pt x="4942" y="17846"/>
                  </a:cubicBezTo>
                  <a:cubicBezTo>
                    <a:pt x="5008" y="17738"/>
                    <a:pt x="5079" y="17631"/>
                    <a:pt x="5152" y="17531"/>
                  </a:cubicBezTo>
                  <a:lnTo>
                    <a:pt x="5216" y="17446"/>
                  </a:lnTo>
                  <a:cubicBezTo>
                    <a:pt x="5294" y="17342"/>
                    <a:pt x="5372" y="17238"/>
                    <a:pt x="5447" y="17133"/>
                  </a:cubicBezTo>
                  <a:lnTo>
                    <a:pt x="5447" y="17133"/>
                  </a:lnTo>
                  <a:lnTo>
                    <a:pt x="5430" y="17155"/>
                  </a:lnTo>
                  <a:lnTo>
                    <a:pt x="5450" y="17129"/>
                  </a:lnTo>
                  <a:lnTo>
                    <a:pt x="5464" y="17107"/>
                  </a:lnTo>
                  <a:lnTo>
                    <a:pt x="5466" y="17108"/>
                  </a:lnTo>
                  <a:cubicBezTo>
                    <a:pt x="5625" y="16902"/>
                    <a:pt x="5808" y="16711"/>
                    <a:pt x="5985" y="16525"/>
                  </a:cubicBezTo>
                  <a:cubicBezTo>
                    <a:pt x="6089" y="16417"/>
                    <a:pt x="6192" y="16309"/>
                    <a:pt x="6291" y="16197"/>
                  </a:cubicBezTo>
                  <a:cubicBezTo>
                    <a:pt x="6368" y="16111"/>
                    <a:pt x="6445" y="16026"/>
                    <a:pt x="6523" y="15942"/>
                  </a:cubicBezTo>
                  <a:cubicBezTo>
                    <a:pt x="6565" y="15955"/>
                    <a:pt x="6588" y="15958"/>
                    <a:pt x="6611" y="15958"/>
                  </a:cubicBezTo>
                  <a:cubicBezTo>
                    <a:pt x="6653" y="15958"/>
                    <a:pt x="6694" y="15948"/>
                    <a:pt x="6737" y="15926"/>
                  </a:cubicBezTo>
                  <a:cubicBezTo>
                    <a:pt x="6755" y="15916"/>
                    <a:pt x="6772" y="15907"/>
                    <a:pt x="6791" y="15894"/>
                  </a:cubicBezTo>
                  <a:cubicBezTo>
                    <a:pt x="6819" y="15874"/>
                    <a:pt x="6849" y="15855"/>
                    <a:pt x="6876" y="15834"/>
                  </a:cubicBezTo>
                  <a:lnTo>
                    <a:pt x="6898" y="15810"/>
                  </a:lnTo>
                  <a:lnTo>
                    <a:pt x="6897" y="15809"/>
                  </a:lnTo>
                  <a:lnTo>
                    <a:pt x="6921" y="15796"/>
                  </a:lnTo>
                  <a:cubicBezTo>
                    <a:pt x="7064" y="15681"/>
                    <a:pt x="7191" y="15575"/>
                    <a:pt x="7317" y="15468"/>
                  </a:cubicBezTo>
                  <a:cubicBezTo>
                    <a:pt x="7446" y="15359"/>
                    <a:pt x="7578" y="15247"/>
                    <a:pt x="7710" y="15142"/>
                  </a:cubicBezTo>
                  <a:cubicBezTo>
                    <a:pt x="7757" y="15107"/>
                    <a:pt x="7805" y="15071"/>
                    <a:pt x="7852" y="15037"/>
                  </a:cubicBezTo>
                  <a:lnTo>
                    <a:pt x="7879" y="15020"/>
                  </a:lnTo>
                  <a:cubicBezTo>
                    <a:pt x="7927" y="14986"/>
                    <a:pt x="7975" y="14952"/>
                    <a:pt x="8026" y="14924"/>
                  </a:cubicBezTo>
                  <a:cubicBezTo>
                    <a:pt x="8098" y="14885"/>
                    <a:pt x="8169" y="14846"/>
                    <a:pt x="8245" y="14809"/>
                  </a:cubicBezTo>
                  <a:cubicBezTo>
                    <a:pt x="8296" y="14785"/>
                    <a:pt x="8348" y="14760"/>
                    <a:pt x="8402" y="14736"/>
                  </a:cubicBezTo>
                  <a:cubicBezTo>
                    <a:pt x="8564" y="14668"/>
                    <a:pt x="8708" y="14614"/>
                    <a:pt x="8843" y="14569"/>
                  </a:cubicBezTo>
                  <a:cubicBezTo>
                    <a:pt x="8950" y="14532"/>
                    <a:pt x="9060" y="14504"/>
                    <a:pt x="9169" y="14475"/>
                  </a:cubicBezTo>
                  <a:cubicBezTo>
                    <a:pt x="9199" y="14491"/>
                    <a:pt x="9233" y="14498"/>
                    <a:pt x="9267" y="14498"/>
                  </a:cubicBezTo>
                  <a:cubicBezTo>
                    <a:pt x="9290" y="14498"/>
                    <a:pt x="9313" y="14495"/>
                    <a:pt x="9334" y="14488"/>
                  </a:cubicBezTo>
                  <a:cubicBezTo>
                    <a:pt x="9476" y="14440"/>
                    <a:pt x="9625" y="14409"/>
                    <a:pt x="9757" y="14383"/>
                  </a:cubicBezTo>
                  <a:lnTo>
                    <a:pt x="9889" y="14355"/>
                  </a:lnTo>
                  <a:cubicBezTo>
                    <a:pt x="9974" y="14338"/>
                    <a:pt x="10057" y="14318"/>
                    <a:pt x="10142" y="14304"/>
                  </a:cubicBezTo>
                  <a:lnTo>
                    <a:pt x="10243" y="14285"/>
                  </a:lnTo>
                  <a:cubicBezTo>
                    <a:pt x="10352" y="14267"/>
                    <a:pt x="10459" y="14247"/>
                    <a:pt x="10567" y="14229"/>
                  </a:cubicBezTo>
                  <a:cubicBezTo>
                    <a:pt x="10672" y="14211"/>
                    <a:pt x="10775" y="14197"/>
                    <a:pt x="10879" y="14183"/>
                  </a:cubicBezTo>
                  <a:lnTo>
                    <a:pt x="10972" y="14170"/>
                  </a:lnTo>
                  <a:lnTo>
                    <a:pt x="10952" y="14169"/>
                  </a:lnTo>
                  <a:cubicBezTo>
                    <a:pt x="11055" y="14162"/>
                    <a:pt x="11155" y="14158"/>
                    <a:pt x="11259" y="14153"/>
                  </a:cubicBezTo>
                  <a:lnTo>
                    <a:pt x="11287" y="14150"/>
                  </a:lnTo>
                  <a:cubicBezTo>
                    <a:pt x="11419" y="14146"/>
                    <a:pt x="11552" y="14143"/>
                    <a:pt x="11687" y="14143"/>
                  </a:cubicBezTo>
                  <a:lnTo>
                    <a:pt x="11845" y="14142"/>
                  </a:lnTo>
                  <a:lnTo>
                    <a:pt x="12003" y="14142"/>
                  </a:lnTo>
                  <a:cubicBezTo>
                    <a:pt x="12162" y="14142"/>
                    <a:pt x="12320" y="14143"/>
                    <a:pt x="12477" y="14146"/>
                  </a:cubicBezTo>
                  <a:cubicBezTo>
                    <a:pt x="12710" y="14148"/>
                    <a:pt x="12964" y="14160"/>
                    <a:pt x="13255" y="14179"/>
                  </a:cubicBezTo>
                  <a:cubicBezTo>
                    <a:pt x="13367" y="14186"/>
                    <a:pt x="13477" y="14192"/>
                    <a:pt x="13589" y="14199"/>
                  </a:cubicBezTo>
                  <a:cubicBezTo>
                    <a:pt x="13744" y="14207"/>
                    <a:pt x="13896" y="14217"/>
                    <a:pt x="14050" y="14229"/>
                  </a:cubicBezTo>
                  <a:cubicBezTo>
                    <a:pt x="14560" y="14270"/>
                    <a:pt x="15059" y="14299"/>
                    <a:pt x="15538" y="14321"/>
                  </a:cubicBezTo>
                  <a:cubicBezTo>
                    <a:pt x="15657" y="14326"/>
                    <a:pt x="15778" y="14333"/>
                    <a:pt x="15896" y="14341"/>
                  </a:cubicBezTo>
                  <a:lnTo>
                    <a:pt x="16079" y="14349"/>
                  </a:lnTo>
                  <a:lnTo>
                    <a:pt x="16263" y="14359"/>
                  </a:lnTo>
                  <a:cubicBezTo>
                    <a:pt x="16391" y="14366"/>
                    <a:pt x="16520" y="14370"/>
                    <a:pt x="16647" y="14375"/>
                  </a:cubicBezTo>
                  <a:cubicBezTo>
                    <a:pt x="16775" y="14380"/>
                    <a:pt x="16906" y="14383"/>
                    <a:pt x="17033" y="14392"/>
                  </a:cubicBezTo>
                  <a:cubicBezTo>
                    <a:pt x="17084" y="14396"/>
                    <a:pt x="17135" y="14396"/>
                    <a:pt x="17186" y="14396"/>
                  </a:cubicBezTo>
                  <a:lnTo>
                    <a:pt x="17378" y="14396"/>
                  </a:lnTo>
                  <a:cubicBezTo>
                    <a:pt x="17452" y="14397"/>
                    <a:pt x="17523" y="14402"/>
                    <a:pt x="17594" y="14406"/>
                  </a:cubicBezTo>
                  <a:cubicBezTo>
                    <a:pt x="17642" y="14410"/>
                    <a:pt x="17689" y="14411"/>
                    <a:pt x="17737" y="14416"/>
                  </a:cubicBezTo>
                  <a:lnTo>
                    <a:pt x="17789" y="14417"/>
                  </a:lnTo>
                  <a:cubicBezTo>
                    <a:pt x="17880" y="14420"/>
                    <a:pt x="17972" y="14424"/>
                    <a:pt x="18063" y="14424"/>
                  </a:cubicBezTo>
                  <a:lnTo>
                    <a:pt x="18094" y="14424"/>
                  </a:lnTo>
                  <a:cubicBezTo>
                    <a:pt x="18212" y="14423"/>
                    <a:pt x="18331" y="14420"/>
                    <a:pt x="18447" y="14419"/>
                  </a:cubicBezTo>
                  <a:cubicBezTo>
                    <a:pt x="18567" y="14417"/>
                    <a:pt x="18687" y="14413"/>
                    <a:pt x="18806" y="14410"/>
                  </a:cubicBezTo>
                  <a:cubicBezTo>
                    <a:pt x="18866" y="14406"/>
                    <a:pt x="18928" y="14403"/>
                    <a:pt x="18988" y="14397"/>
                  </a:cubicBezTo>
                  <a:cubicBezTo>
                    <a:pt x="19049" y="14394"/>
                    <a:pt x="19108" y="14389"/>
                    <a:pt x="19169" y="14387"/>
                  </a:cubicBezTo>
                  <a:cubicBezTo>
                    <a:pt x="19274" y="14382"/>
                    <a:pt x="19377" y="14369"/>
                    <a:pt x="19482" y="14356"/>
                  </a:cubicBezTo>
                  <a:lnTo>
                    <a:pt x="19646" y="14339"/>
                  </a:lnTo>
                  <a:lnTo>
                    <a:pt x="19809" y="14321"/>
                  </a:lnTo>
                  <a:cubicBezTo>
                    <a:pt x="19917" y="14311"/>
                    <a:pt x="20029" y="14298"/>
                    <a:pt x="20137" y="14284"/>
                  </a:cubicBezTo>
                  <a:cubicBezTo>
                    <a:pt x="20212" y="14275"/>
                    <a:pt x="20286" y="14268"/>
                    <a:pt x="20361" y="14264"/>
                  </a:cubicBezTo>
                  <a:cubicBezTo>
                    <a:pt x="20421" y="14260"/>
                    <a:pt x="20482" y="14254"/>
                    <a:pt x="20543" y="14247"/>
                  </a:cubicBezTo>
                  <a:lnTo>
                    <a:pt x="20626" y="14240"/>
                  </a:lnTo>
                  <a:cubicBezTo>
                    <a:pt x="20821" y="14221"/>
                    <a:pt x="21006" y="14190"/>
                    <a:pt x="21198" y="14142"/>
                  </a:cubicBezTo>
                  <a:cubicBezTo>
                    <a:pt x="21355" y="14104"/>
                    <a:pt x="21511" y="14043"/>
                    <a:pt x="21663" y="13985"/>
                  </a:cubicBezTo>
                  <a:lnTo>
                    <a:pt x="21723" y="13962"/>
                  </a:lnTo>
                  <a:cubicBezTo>
                    <a:pt x="21764" y="13945"/>
                    <a:pt x="21802" y="13929"/>
                    <a:pt x="21843" y="13915"/>
                  </a:cubicBezTo>
                  <a:cubicBezTo>
                    <a:pt x="21883" y="13941"/>
                    <a:pt x="21928" y="13952"/>
                    <a:pt x="21974" y="13952"/>
                  </a:cubicBezTo>
                  <a:cubicBezTo>
                    <a:pt x="21984" y="13952"/>
                    <a:pt x="21992" y="13950"/>
                    <a:pt x="22001" y="13950"/>
                  </a:cubicBezTo>
                  <a:cubicBezTo>
                    <a:pt x="22116" y="13938"/>
                    <a:pt x="22226" y="13887"/>
                    <a:pt x="22333" y="13838"/>
                  </a:cubicBezTo>
                  <a:cubicBezTo>
                    <a:pt x="22479" y="13772"/>
                    <a:pt x="22606" y="13697"/>
                    <a:pt x="22717" y="13631"/>
                  </a:cubicBezTo>
                  <a:lnTo>
                    <a:pt x="22850" y="13555"/>
                  </a:lnTo>
                  <a:cubicBezTo>
                    <a:pt x="23012" y="13461"/>
                    <a:pt x="23181" y="13368"/>
                    <a:pt x="23334" y="13255"/>
                  </a:cubicBezTo>
                  <a:cubicBezTo>
                    <a:pt x="23360" y="13238"/>
                    <a:pt x="23384" y="13219"/>
                    <a:pt x="23409" y="13200"/>
                  </a:cubicBezTo>
                  <a:lnTo>
                    <a:pt x="23472" y="13153"/>
                  </a:lnTo>
                  <a:lnTo>
                    <a:pt x="23545" y="13098"/>
                  </a:lnTo>
                  <a:lnTo>
                    <a:pt x="23621" y="13043"/>
                  </a:lnTo>
                  <a:lnTo>
                    <a:pt x="23689" y="12993"/>
                  </a:lnTo>
                  <a:lnTo>
                    <a:pt x="23758" y="12943"/>
                  </a:lnTo>
                  <a:cubicBezTo>
                    <a:pt x="23808" y="12907"/>
                    <a:pt x="23855" y="12864"/>
                    <a:pt x="23901" y="12824"/>
                  </a:cubicBezTo>
                  <a:lnTo>
                    <a:pt x="24047" y="12701"/>
                  </a:lnTo>
                  <a:lnTo>
                    <a:pt x="24191" y="12580"/>
                  </a:lnTo>
                  <a:cubicBezTo>
                    <a:pt x="24282" y="12502"/>
                    <a:pt x="24367" y="12417"/>
                    <a:pt x="24450" y="12332"/>
                  </a:cubicBezTo>
                  <a:lnTo>
                    <a:pt x="24482" y="12299"/>
                  </a:lnTo>
                  <a:lnTo>
                    <a:pt x="24518" y="12267"/>
                  </a:lnTo>
                  <a:cubicBezTo>
                    <a:pt x="24602" y="12186"/>
                    <a:pt x="24687" y="12108"/>
                    <a:pt x="24767" y="12023"/>
                  </a:cubicBezTo>
                  <a:cubicBezTo>
                    <a:pt x="24855" y="11931"/>
                    <a:pt x="24934" y="11834"/>
                    <a:pt x="25015" y="11738"/>
                  </a:cubicBezTo>
                  <a:lnTo>
                    <a:pt x="25063" y="11680"/>
                  </a:lnTo>
                  <a:cubicBezTo>
                    <a:pt x="25124" y="11610"/>
                    <a:pt x="25182" y="11541"/>
                    <a:pt x="25238" y="11470"/>
                  </a:cubicBezTo>
                  <a:cubicBezTo>
                    <a:pt x="25308" y="11376"/>
                    <a:pt x="25369" y="11274"/>
                    <a:pt x="25430" y="11176"/>
                  </a:cubicBezTo>
                  <a:lnTo>
                    <a:pt x="25453" y="11136"/>
                  </a:lnTo>
                  <a:cubicBezTo>
                    <a:pt x="25483" y="11090"/>
                    <a:pt x="25511" y="11037"/>
                    <a:pt x="25540" y="10987"/>
                  </a:cubicBezTo>
                  <a:cubicBezTo>
                    <a:pt x="25572" y="10933"/>
                    <a:pt x="25606" y="10878"/>
                    <a:pt x="25638" y="10823"/>
                  </a:cubicBezTo>
                  <a:cubicBezTo>
                    <a:pt x="25706" y="10714"/>
                    <a:pt x="25765" y="10600"/>
                    <a:pt x="25823" y="10482"/>
                  </a:cubicBezTo>
                  <a:cubicBezTo>
                    <a:pt x="25897" y="10338"/>
                    <a:pt x="25962" y="10189"/>
                    <a:pt x="26026" y="10041"/>
                  </a:cubicBezTo>
                  <a:cubicBezTo>
                    <a:pt x="26057" y="9970"/>
                    <a:pt x="26089" y="9899"/>
                    <a:pt x="26120" y="9829"/>
                  </a:cubicBezTo>
                  <a:cubicBezTo>
                    <a:pt x="26216" y="9617"/>
                    <a:pt x="26311" y="9403"/>
                    <a:pt x="26398" y="9186"/>
                  </a:cubicBezTo>
                  <a:cubicBezTo>
                    <a:pt x="26445" y="9075"/>
                    <a:pt x="26487" y="8962"/>
                    <a:pt x="26528" y="8846"/>
                  </a:cubicBezTo>
                  <a:lnTo>
                    <a:pt x="26575" y="8707"/>
                  </a:lnTo>
                  <a:lnTo>
                    <a:pt x="26638" y="8519"/>
                  </a:lnTo>
                  <a:cubicBezTo>
                    <a:pt x="26802" y="8047"/>
                    <a:pt x="26923" y="7562"/>
                    <a:pt x="26998" y="7078"/>
                  </a:cubicBezTo>
                  <a:lnTo>
                    <a:pt x="27012" y="6986"/>
                  </a:lnTo>
                  <a:cubicBezTo>
                    <a:pt x="27025" y="6895"/>
                    <a:pt x="27039" y="6806"/>
                    <a:pt x="27050" y="6714"/>
                  </a:cubicBezTo>
                  <a:cubicBezTo>
                    <a:pt x="27063" y="6597"/>
                    <a:pt x="27067" y="6484"/>
                    <a:pt x="27070" y="6369"/>
                  </a:cubicBezTo>
                  <a:cubicBezTo>
                    <a:pt x="27076" y="6087"/>
                    <a:pt x="27065" y="5855"/>
                    <a:pt x="27033" y="5637"/>
                  </a:cubicBezTo>
                  <a:lnTo>
                    <a:pt x="27019" y="5543"/>
                  </a:lnTo>
                  <a:cubicBezTo>
                    <a:pt x="27006" y="5455"/>
                    <a:pt x="26994" y="5369"/>
                    <a:pt x="26975" y="5284"/>
                  </a:cubicBezTo>
                  <a:lnTo>
                    <a:pt x="26943" y="5146"/>
                  </a:lnTo>
                  <a:cubicBezTo>
                    <a:pt x="26927" y="5084"/>
                    <a:pt x="26913" y="5021"/>
                    <a:pt x="26900" y="4959"/>
                  </a:cubicBezTo>
                  <a:cubicBezTo>
                    <a:pt x="26855" y="4743"/>
                    <a:pt x="26806" y="4526"/>
                    <a:pt x="26755" y="4311"/>
                  </a:cubicBezTo>
                  <a:lnTo>
                    <a:pt x="26741" y="4257"/>
                  </a:lnTo>
                  <a:lnTo>
                    <a:pt x="26727" y="4203"/>
                  </a:lnTo>
                  <a:cubicBezTo>
                    <a:pt x="26716" y="4160"/>
                    <a:pt x="26707" y="4115"/>
                    <a:pt x="26696" y="4071"/>
                  </a:cubicBezTo>
                  <a:lnTo>
                    <a:pt x="26684" y="4012"/>
                  </a:lnTo>
                  <a:cubicBezTo>
                    <a:pt x="26663" y="3921"/>
                    <a:pt x="26639" y="3831"/>
                    <a:pt x="26613" y="3743"/>
                  </a:cubicBezTo>
                  <a:lnTo>
                    <a:pt x="26581" y="3643"/>
                  </a:lnTo>
                  <a:cubicBezTo>
                    <a:pt x="26568" y="3602"/>
                    <a:pt x="26554" y="3560"/>
                    <a:pt x="26543" y="3518"/>
                  </a:cubicBezTo>
                  <a:cubicBezTo>
                    <a:pt x="26518" y="3441"/>
                    <a:pt x="26497" y="3363"/>
                    <a:pt x="26473" y="3288"/>
                  </a:cubicBezTo>
                  <a:cubicBezTo>
                    <a:pt x="26448" y="3214"/>
                    <a:pt x="26418" y="3146"/>
                    <a:pt x="26387" y="3075"/>
                  </a:cubicBezTo>
                  <a:cubicBezTo>
                    <a:pt x="26348" y="2992"/>
                    <a:pt x="26324" y="2928"/>
                    <a:pt x="26299" y="2864"/>
                  </a:cubicBezTo>
                  <a:lnTo>
                    <a:pt x="26273" y="2799"/>
                  </a:lnTo>
                  <a:cubicBezTo>
                    <a:pt x="26255" y="2752"/>
                    <a:pt x="26239" y="2704"/>
                    <a:pt x="26221" y="2658"/>
                  </a:cubicBezTo>
                  <a:lnTo>
                    <a:pt x="26182" y="2548"/>
                  </a:lnTo>
                  <a:lnTo>
                    <a:pt x="26168" y="2516"/>
                  </a:lnTo>
                  <a:lnTo>
                    <a:pt x="26168" y="2516"/>
                  </a:lnTo>
                  <a:lnTo>
                    <a:pt x="26169" y="2518"/>
                  </a:lnTo>
                  <a:cubicBezTo>
                    <a:pt x="26189" y="2416"/>
                    <a:pt x="26169" y="2346"/>
                    <a:pt x="26117" y="2290"/>
                  </a:cubicBezTo>
                  <a:cubicBezTo>
                    <a:pt x="26076" y="2248"/>
                    <a:pt x="26013" y="2224"/>
                    <a:pt x="25955" y="2224"/>
                  </a:cubicBezTo>
                  <a:cubicBezTo>
                    <a:pt x="25935" y="2224"/>
                    <a:pt x="25916" y="2227"/>
                    <a:pt x="25899" y="2233"/>
                  </a:cubicBezTo>
                  <a:cubicBezTo>
                    <a:pt x="25845" y="2250"/>
                    <a:pt x="25805" y="2274"/>
                    <a:pt x="25755" y="2307"/>
                  </a:cubicBezTo>
                  <a:cubicBezTo>
                    <a:pt x="25708" y="2338"/>
                    <a:pt x="25660" y="2362"/>
                    <a:pt x="25613" y="2383"/>
                  </a:cubicBezTo>
                  <a:cubicBezTo>
                    <a:pt x="25533" y="2413"/>
                    <a:pt x="25453" y="2438"/>
                    <a:pt x="25372" y="2461"/>
                  </a:cubicBezTo>
                  <a:cubicBezTo>
                    <a:pt x="25297" y="2481"/>
                    <a:pt x="25219" y="2494"/>
                    <a:pt x="25141" y="2505"/>
                  </a:cubicBezTo>
                  <a:cubicBezTo>
                    <a:pt x="25107" y="2511"/>
                    <a:pt x="25072" y="2516"/>
                    <a:pt x="25036" y="2522"/>
                  </a:cubicBezTo>
                  <a:cubicBezTo>
                    <a:pt x="24950" y="2538"/>
                    <a:pt x="24865" y="2555"/>
                    <a:pt x="24779" y="2573"/>
                  </a:cubicBezTo>
                  <a:cubicBezTo>
                    <a:pt x="24663" y="2597"/>
                    <a:pt x="24545" y="2621"/>
                    <a:pt x="24426" y="2638"/>
                  </a:cubicBezTo>
                  <a:cubicBezTo>
                    <a:pt x="24365" y="2646"/>
                    <a:pt x="24303" y="2650"/>
                    <a:pt x="24240" y="2653"/>
                  </a:cubicBezTo>
                  <a:cubicBezTo>
                    <a:pt x="24185" y="2664"/>
                    <a:pt x="24131" y="2672"/>
                    <a:pt x="24074" y="2680"/>
                  </a:cubicBezTo>
                  <a:cubicBezTo>
                    <a:pt x="24015" y="2687"/>
                    <a:pt x="23957" y="2692"/>
                    <a:pt x="23897" y="2699"/>
                  </a:cubicBezTo>
                  <a:cubicBezTo>
                    <a:pt x="23838" y="2704"/>
                    <a:pt x="23781" y="2711"/>
                    <a:pt x="23723" y="2718"/>
                  </a:cubicBezTo>
                  <a:lnTo>
                    <a:pt x="23677" y="2724"/>
                  </a:lnTo>
                  <a:cubicBezTo>
                    <a:pt x="23589" y="2735"/>
                    <a:pt x="23503" y="2745"/>
                    <a:pt x="23394" y="2745"/>
                  </a:cubicBezTo>
                  <a:cubicBezTo>
                    <a:pt x="23253" y="2743"/>
                    <a:pt x="23114" y="2731"/>
                    <a:pt x="22975" y="2716"/>
                  </a:cubicBezTo>
                  <a:cubicBezTo>
                    <a:pt x="22856" y="2704"/>
                    <a:pt x="22737" y="2690"/>
                    <a:pt x="22616" y="2665"/>
                  </a:cubicBezTo>
                  <a:lnTo>
                    <a:pt x="22528" y="2647"/>
                  </a:lnTo>
                  <a:cubicBezTo>
                    <a:pt x="22432" y="2629"/>
                    <a:pt x="22337" y="2609"/>
                    <a:pt x="22242" y="2589"/>
                  </a:cubicBezTo>
                  <a:cubicBezTo>
                    <a:pt x="22133" y="2565"/>
                    <a:pt x="22026" y="2536"/>
                    <a:pt x="21907" y="2504"/>
                  </a:cubicBezTo>
                  <a:lnTo>
                    <a:pt x="21852" y="2488"/>
                  </a:lnTo>
                  <a:cubicBezTo>
                    <a:pt x="21836" y="2484"/>
                    <a:pt x="21821" y="2480"/>
                    <a:pt x="21802" y="2474"/>
                  </a:cubicBezTo>
                  <a:cubicBezTo>
                    <a:pt x="21724" y="2458"/>
                    <a:pt x="21649" y="2441"/>
                    <a:pt x="21574" y="2426"/>
                  </a:cubicBezTo>
                  <a:lnTo>
                    <a:pt x="21526" y="2416"/>
                  </a:lnTo>
                  <a:cubicBezTo>
                    <a:pt x="21379" y="2383"/>
                    <a:pt x="21223" y="2342"/>
                    <a:pt x="21049" y="2288"/>
                  </a:cubicBezTo>
                  <a:cubicBezTo>
                    <a:pt x="20887" y="2236"/>
                    <a:pt x="20728" y="2177"/>
                    <a:pt x="20578" y="2115"/>
                  </a:cubicBezTo>
                  <a:lnTo>
                    <a:pt x="20517" y="2090"/>
                  </a:lnTo>
                  <a:cubicBezTo>
                    <a:pt x="20423" y="2048"/>
                    <a:pt x="20331" y="2007"/>
                    <a:pt x="20238" y="1973"/>
                  </a:cubicBezTo>
                  <a:lnTo>
                    <a:pt x="20206" y="1963"/>
                  </a:lnTo>
                  <a:cubicBezTo>
                    <a:pt x="20114" y="1931"/>
                    <a:pt x="20033" y="1909"/>
                    <a:pt x="19954" y="1888"/>
                  </a:cubicBezTo>
                  <a:lnTo>
                    <a:pt x="19830" y="1857"/>
                  </a:lnTo>
                  <a:cubicBezTo>
                    <a:pt x="19767" y="1838"/>
                    <a:pt x="19701" y="1821"/>
                    <a:pt x="19636" y="1806"/>
                  </a:cubicBezTo>
                  <a:cubicBezTo>
                    <a:pt x="19611" y="1813"/>
                    <a:pt x="19581" y="1817"/>
                    <a:pt x="19547" y="1817"/>
                  </a:cubicBezTo>
                  <a:cubicBezTo>
                    <a:pt x="19508" y="1817"/>
                    <a:pt x="19472" y="1809"/>
                    <a:pt x="19436" y="1792"/>
                  </a:cubicBezTo>
                  <a:cubicBezTo>
                    <a:pt x="19398" y="1775"/>
                    <a:pt x="19367" y="1746"/>
                    <a:pt x="19338" y="1708"/>
                  </a:cubicBezTo>
                  <a:lnTo>
                    <a:pt x="19318" y="1672"/>
                  </a:lnTo>
                  <a:lnTo>
                    <a:pt x="19301" y="1636"/>
                  </a:lnTo>
                  <a:cubicBezTo>
                    <a:pt x="19294" y="1610"/>
                    <a:pt x="19287" y="1583"/>
                    <a:pt x="19283" y="1558"/>
                  </a:cubicBezTo>
                  <a:cubicBezTo>
                    <a:pt x="19270" y="1553"/>
                    <a:pt x="19256" y="1552"/>
                    <a:pt x="19242" y="1552"/>
                  </a:cubicBezTo>
                  <a:lnTo>
                    <a:pt x="19184" y="1553"/>
                  </a:lnTo>
                  <a:cubicBezTo>
                    <a:pt x="19141" y="1555"/>
                    <a:pt x="19100" y="1555"/>
                    <a:pt x="19057" y="1559"/>
                  </a:cubicBezTo>
                  <a:cubicBezTo>
                    <a:pt x="18979" y="1566"/>
                    <a:pt x="18900" y="1575"/>
                    <a:pt x="18822" y="1587"/>
                  </a:cubicBezTo>
                  <a:lnTo>
                    <a:pt x="18679" y="1614"/>
                  </a:lnTo>
                  <a:cubicBezTo>
                    <a:pt x="18629" y="1623"/>
                    <a:pt x="18581" y="1633"/>
                    <a:pt x="18531" y="1640"/>
                  </a:cubicBezTo>
                  <a:cubicBezTo>
                    <a:pt x="18446" y="1650"/>
                    <a:pt x="18361" y="1653"/>
                    <a:pt x="18276" y="1653"/>
                  </a:cubicBezTo>
                  <a:cubicBezTo>
                    <a:pt x="18143" y="1653"/>
                    <a:pt x="18001" y="1644"/>
                    <a:pt x="17815" y="1624"/>
                  </a:cubicBezTo>
                  <a:cubicBezTo>
                    <a:pt x="17664" y="1602"/>
                    <a:pt x="17516" y="1569"/>
                    <a:pt x="17367" y="1538"/>
                  </a:cubicBezTo>
                  <a:lnTo>
                    <a:pt x="17308" y="1525"/>
                  </a:lnTo>
                  <a:cubicBezTo>
                    <a:pt x="17128" y="1488"/>
                    <a:pt x="16928" y="1444"/>
                    <a:pt x="16738" y="1370"/>
                  </a:cubicBezTo>
                  <a:cubicBezTo>
                    <a:pt x="16544" y="1285"/>
                    <a:pt x="16362" y="1199"/>
                    <a:pt x="16182" y="1112"/>
                  </a:cubicBezTo>
                  <a:cubicBezTo>
                    <a:pt x="16084" y="1065"/>
                    <a:pt x="15986" y="1016"/>
                    <a:pt x="15894" y="962"/>
                  </a:cubicBezTo>
                  <a:cubicBezTo>
                    <a:pt x="15805" y="908"/>
                    <a:pt x="15720" y="850"/>
                    <a:pt x="15638" y="787"/>
                  </a:cubicBezTo>
                  <a:cubicBezTo>
                    <a:pt x="15572" y="736"/>
                    <a:pt x="15510" y="682"/>
                    <a:pt x="15447" y="629"/>
                  </a:cubicBezTo>
                  <a:lnTo>
                    <a:pt x="15379" y="566"/>
                  </a:lnTo>
                  <a:cubicBezTo>
                    <a:pt x="15330" y="519"/>
                    <a:pt x="15277" y="475"/>
                    <a:pt x="15226" y="433"/>
                  </a:cubicBezTo>
                  <a:cubicBezTo>
                    <a:pt x="15100" y="338"/>
                    <a:pt x="14962" y="243"/>
                    <a:pt x="14777" y="132"/>
                  </a:cubicBezTo>
                  <a:cubicBezTo>
                    <a:pt x="14778" y="122"/>
                    <a:pt x="14777" y="112"/>
                    <a:pt x="14772" y="98"/>
                  </a:cubicBezTo>
                  <a:cubicBezTo>
                    <a:pt x="14757" y="40"/>
                    <a:pt x="14703" y="0"/>
                    <a:pt x="14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14408;p70">
              <a:extLst>
                <a:ext uri="{FF2B5EF4-FFF2-40B4-BE49-F238E27FC236}">
                  <a16:creationId xmlns:a16="http://schemas.microsoft.com/office/drawing/2014/main" id="{0C4880F3-1AB2-5842-FBE3-AE6CBEA1B2E1}"/>
                </a:ext>
              </a:extLst>
            </p:cNvPr>
            <p:cNvSpPr/>
            <p:nvPr/>
          </p:nvSpPr>
          <p:spPr>
            <a:xfrm>
              <a:off x="6484648" y="4013891"/>
              <a:ext cx="746521" cy="552157"/>
            </a:xfrm>
            <a:custGeom>
              <a:avLst/>
              <a:gdLst/>
              <a:ahLst/>
              <a:cxnLst/>
              <a:rect l="l" t="t" r="r" b="b"/>
              <a:pathLst>
                <a:path w="26279" h="19437" extrusionOk="0">
                  <a:moveTo>
                    <a:pt x="12213" y="0"/>
                  </a:moveTo>
                  <a:cubicBezTo>
                    <a:pt x="12023" y="0"/>
                    <a:pt x="11839" y="10"/>
                    <a:pt x="11662" y="27"/>
                  </a:cubicBezTo>
                  <a:cubicBezTo>
                    <a:pt x="11584" y="34"/>
                    <a:pt x="11506" y="43"/>
                    <a:pt x="11428" y="54"/>
                  </a:cubicBezTo>
                  <a:lnTo>
                    <a:pt x="11194" y="81"/>
                  </a:lnTo>
                  <a:cubicBezTo>
                    <a:pt x="11038" y="95"/>
                    <a:pt x="10882" y="112"/>
                    <a:pt x="10727" y="132"/>
                  </a:cubicBezTo>
                  <a:cubicBezTo>
                    <a:pt x="10554" y="155"/>
                    <a:pt x="10379" y="196"/>
                    <a:pt x="10233" y="233"/>
                  </a:cubicBezTo>
                  <a:cubicBezTo>
                    <a:pt x="10164" y="250"/>
                    <a:pt x="10096" y="271"/>
                    <a:pt x="10026" y="292"/>
                  </a:cubicBezTo>
                  <a:cubicBezTo>
                    <a:pt x="9995" y="304"/>
                    <a:pt x="9965" y="316"/>
                    <a:pt x="9933" y="328"/>
                  </a:cubicBezTo>
                  <a:cubicBezTo>
                    <a:pt x="9896" y="345"/>
                    <a:pt x="9860" y="362"/>
                    <a:pt x="9825" y="382"/>
                  </a:cubicBezTo>
                  <a:cubicBezTo>
                    <a:pt x="9777" y="406"/>
                    <a:pt x="9758" y="461"/>
                    <a:pt x="9743" y="515"/>
                  </a:cubicBezTo>
                  <a:cubicBezTo>
                    <a:pt x="9738" y="532"/>
                    <a:pt x="9738" y="552"/>
                    <a:pt x="9741" y="573"/>
                  </a:cubicBezTo>
                  <a:cubicBezTo>
                    <a:pt x="9703" y="594"/>
                    <a:pt x="9666" y="621"/>
                    <a:pt x="9630" y="651"/>
                  </a:cubicBezTo>
                  <a:cubicBezTo>
                    <a:pt x="9581" y="694"/>
                    <a:pt x="9547" y="742"/>
                    <a:pt x="9511" y="802"/>
                  </a:cubicBezTo>
                  <a:cubicBezTo>
                    <a:pt x="9453" y="894"/>
                    <a:pt x="9388" y="997"/>
                    <a:pt x="9382" y="1121"/>
                  </a:cubicBezTo>
                  <a:cubicBezTo>
                    <a:pt x="9377" y="1228"/>
                    <a:pt x="9391" y="1326"/>
                    <a:pt x="9428" y="1419"/>
                  </a:cubicBezTo>
                  <a:cubicBezTo>
                    <a:pt x="9463" y="1508"/>
                    <a:pt x="9517" y="1593"/>
                    <a:pt x="9584" y="1667"/>
                  </a:cubicBezTo>
                  <a:cubicBezTo>
                    <a:pt x="9636" y="1724"/>
                    <a:pt x="9684" y="1770"/>
                    <a:pt x="9737" y="1809"/>
                  </a:cubicBezTo>
                  <a:cubicBezTo>
                    <a:pt x="9781" y="1843"/>
                    <a:pt x="9829" y="1874"/>
                    <a:pt x="9874" y="1905"/>
                  </a:cubicBezTo>
                  <a:cubicBezTo>
                    <a:pt x="9979" y="1972"/>
                    <a:pt x="10087" y="2033"/>
                    <a:pt x="10230" y="2099"/>
                  </a:cubicBezTo>
                  <a:cubicBezTo>
                    <a:pt x="10419" y="2189"/>
                    <a:pt x="10605" y="2285"/>
                    <a:pt x="10782" y="2390"/>
                  </a:cubicBezTo>
                  <a:cubicBezTo>
                    <a:pt x="10840" y="2427"/>
                    <a:pt x="10893" y="2470"/>
                    <a:pt x="10943" y="2516"/>
                  </a:cubicBezTo>
                  <a:lnTo>
                    <a:pt x="10964" y="2541"/>
                  </a:lnTo>
                  <a:cubicBezTo>
                    <a:pt x="10985" y="2567"/>
                    <a:pt x="10999" y="2586"/>
                    <a:pt x="11011" y="2604"/>
                  </a:cubicBezTo>
                  <a:cubicBezTo>
                    <a:pt x="11038" y="2664"/>
                    <a:pt x="11057" y="2725"/>
                    <a:pt x="11073" y="2787"/>
                  </a:cubicBezTo>
                  <a:cubicBezTo>
                    <a:pt x="11089" y="2871"/>
                    <a:pt x="11096" y="2965"/>
                    <a:pt x="11094" y="3074"/>
                  </a:cubicBezTo>
                  <a:cubicBezTo>
                    <a:pt x="11091" y="3124"/>
                    <a:pt x="11082" y="3170"/>
                    <a:pt x="11070" y="3219"/>
                  </a:cubicBezTo>
                  <a:lnTo>
                    <a:pt x="11053" y="3245"/>
                  </a:lnTo>
                  <a:cubicBezTo>
                    <a:pt x="11025" y="3268"/>
                    <a:pt x="11002" y="3284"/>
                    <a:pt x="10981" y="3298"/>
                  </a:cubicBezTo>
                  <a:cubicBezTo>
                    <a:pt x="10924" y="3328"/>
                    <a:pt x="10866" y="3360"/>
                    <a:pt x="10809" y="3390"/>
                  </a:cubicBezTo>
                  <a:cubicBezTo>
                    <a:pt x="10730" y="3430"/>
                    <a:pt x="10647" y="3465"/>
                    <a:pt x="10562" y="3495"/>
                  </a:cubicBezTo>
                  <a:cubicBezTo>
                    <a:pt x="10470" y="3526"/>
                    <a:pt x="10375" y="3553"/>
                    <a:pt x="10280" y="3579"/>
                  </a:cubicBezTo>
                  <a:cubicBezTo>
                    <a:pt x="10114" y="3614"/>
                    <a:pt x="9947" y="3644"/>
                    <a:pt x="9779" y="3674"/>
                  </a:cubicBezTo>
                  <a:lnTo>
                    <a:pt x="9710" y="3687"/>
                  </a:lnTo>
                  <a:cubicBezTo>
                    <a:pt x="9592" y="3706"/>
                    <a:pt x="9477" y="3735"/>
                    <a:pt x="9364" y="3763"/>
                  </a:cubicBezTo>
                  <a:cubicBezTo>
                    <a:pt x="9335" y="3770"/>
                    <a:pt x="9307" y="3779"/>
                    <a:pt x="9279" y="3787"/>
                  </a:cubicBezTo>
                  <a:lnTo>
                    <a:pt x="9243" y="3799"/>
                  </a:lnTo>
                  <a:cubicBezTo>
                    <a:pt x="9223" y="3803"/>
                    <a:pt x="9205" y="3813"/>
                    <a:pt x="9185" y="3820"/>
                  </a:cubicBezTo>
                  <a:cubicBezTo>
                    <a:pt x="9144" y="3834"/>
                    <a:pt x="9127" y="3843"/>
                    <a:pt x="9108" y="3850"/>
                  </a:cubicBezTo>
                  <a:cubicBezTo>
                    <a:pt x="9070" y="3865"/>
                    <a:pt x="9035" y="3884"/>
                    <a:pt x="9006" y="3908"/>
                  </a:cubicBezTo>
                  <a:cubicBezTo>
                    <a:pt x="8972" y="3931"/>
                    <a:pt x="8945" y="3965"/>
                    <a:pt x="8924" y="4006"/>
                  </a:cubicBezTo>
                  <a:cubicBezTo>
                    <a:pt x="8762" y="4016"/>
                    <a:pt x="8599" y="4027"/>
                    <a:pt x="8436" y="4037"/>
                  </a:cubicBezTo>
                  <a:lnTo>
                    <a:pt x="8382" y="4041"/>
                  </a:lnTo>
                  <a:cubicBezTo>
                    <a:pt x="8276" y="4048"/>
                    <a:pt x="8169" y="4055"/>
                    <a:pt x="8063" y="4065"/>
                  </a:cubicBezTo>
                  <a:cubicBezTo>
                    <a:pt x="7943" y="4078"/>
                    <a:pt x="7823" y="4094"/>
                    <a:pt x="7703" y="4112"/>
                  </a:cubicBezTo>
                  <a:lnTo>
                    <a:pt x="7645" y="4121"/>
                  </a:lnTo>
                  <a:cubicBezTo>
                    <a:pt x="7591" y="4128"/>
                    <a:pt x="7535" y="4136"/>
                    <a:pt x="7484" y="4143"/>
                  </a:cubicBezTo>
                  <a:lnTo>
                    <a:pt x="7406" y="4146"/>
                  </a:lnTo>
                  <a:lnTo>
                    <a:pt x="7328" y="4148"/>
                  </a:lnTo>
                  <a:cubicBezTo>
                    <a:pt x="7064" y="4149"/>
                    <a:pt x="6788" y="4165"/>
                    <a:pt x="6506" y="4196"/>
                  </a:cubicBezTo>
                  <a:cubicBezTo>
                    <a:pt x="6396" y="4207"/>
                    <a:pt x="6284" y="4224"/>
                    <a:pt x="6172" y="4240"/>
                  </a:cubicBezTo>
                  <a:lnTo>
                    <a:pt x="6039" y="4260"/>
                  </a:lnTo>
                  <a:lnTo>
                    <a:pt x="5964" y="4270"/>
                  </a:lnTo>
                  <a:cubicBezTo>
                    <a:pt x="5836" y="4288"/>
                    <a:pt x="5708" y="4308"/>
                    <a:pt x="5581" y="4332"/>
                  </a:cubicBezTo>
                  <a:cubicBezTo>
                    <a:pt x="5440" y="4360"/>
                    <a:pt x="5300" y="4390"/>
                    <a:pt x="5162" y="4426"/>
                  </a:cubicBezTo>
                  <a:cubicBezTo>
                    <a:pt x="5131" y="4431"/>
                    <a:pt x="5110" y="4437"/>
                    <a:pt x="5087" y="4438"/>
                  </a:cubicBezTo>
                  <a:cubicBezTo>
                    <a:pt x="4965" y="4458"/>
                    <a:pt x="4839" y="4480"/>
                    <a:pt x="4718" y="4511"/>
                  </a:cubicBezTo>
                  <a:cubicBezTo>
                    <a:pt x="4606" y="4539"/>
                    <a:pt x="4490" y="4586"/>
                    <a:pt x="4350" y="4655"/>
                  </a:cubicBezTo>
                  <a:cubicBezTo>
                    <a:pt x="4245" y="4706"/>
                    <a:pt x="4148" y="4776"/>
                    <a:pt x="4052" y="4843"/>
                  </a:cubicBezTo>
                  <a:cubicBezTo>
                    <a:pt x="3960" y="4908"/>
                    <a:pt x="3869" y="4976"/>
                    <a:pt x="3796" y="5057"/>
                  </a:cubicBezTo>
                  <a:cubicBezTo>
                    <a:pt x="3760" y="5098"/>
                    <a:pt x="3727" y="5148"/>
                    <a:pt x="3697" y="5202"/>
                  </a:cubicBezTo>
                  <a:cubicBezTo>
                    <a:pt x="3660" y="5274"/>
                    <a:pt x="3649" y="5346"/>
                    <a:pt x="3640" y="5423"/>
                  </a:cubicBezTo>
                  <a:cubicBezTo>
                    <a:pt x="3635" y="5464"/>
                    <a:pt x="3646" y="5508"/>
                    <a:pt x="3656" y="5550"/>
                  </a:cubicBezTo>
                  <a:cubicBezTo>
                    <a:pt x="3660" y="5567"/>
                    <a:pt x="3666" y="5582"/>
                    <a:pt x="3673" y="5600"/>
                  </a:cubicBezTo>
                  <a:cubicBezTo>
                    <a:pt x="3699" y="5677"/>
                    <a:pt x="3740" y="5741"/>
                    <a:pt x="3795" y="5792"/>
                  </a:cubicBezTo>
                  <a:cubicBezTo>
                    <a:pt x="3829" y="5823"/>
                    <a:pt x="3869" y="5850"/>
                    <a:pt x="3908" y="5877"/>
                  </a:cubicBezTo>
                  <a:cubicBezTo>
                    <a:pt x="3944" y="5899"/>
                    <a:pt x="3974" y="5919"/>
                    <a:pt x="4003" y="5936"/>
                  </a:cubicBezTo>
                  <a:cubicBezTo>
                    <a:pt x="4039" y="5958"/>
                    <a:pt x="4074" y="5979"/>
                    <a:pt x="4108" y="6003"/>
                  </a:cubicBezTo>
                  <a:cubicBezTo>
                    <a:pt x="4127" y="6019"/>
                    <a:pt x="4144" y="6036"/>
                    <a:pt x="4162" y="6054"/>
                  </a:cubicBezTo>
                  <a:cubicBezTo>
                    <a:pt x="4130" y="6126"/>
                    <a:pt x="4135" y="6210"/>
                    <a:pt x="4177" y="6280"/>
                  </a:cubicBezTo>
                  <a:lnTo>
                    <a:pt x="4287" y="6478"/>
                  </a:lnTo>
                  <a:lnTo>
                    <a:pt x="4325" y="6543"/>
                  </a:lnTo>
                  <a:cubicBezTo>
                    <a:pt x="4365" y="6614"/>
                    <a:pt x="4406" y="6685"/>
                    <a:pt x="4442" y="6759"/>
                  </a:cubicBezTo>
                  <a:cubicBezTo>
                    <a:pt x="4460" y="6807"/>
                    <a:pt x="4476" y="6855"/>
                    <a:pt x="4484" y="6904"/>
                  </a:cubicBezTo>
                  <a:cubicBezTo>
                    <a:pt x="4460" y="6950"/>
                    <a:pt x="4435" y="6972"/>
                    <a:pt x="4411" y="6996"/>
                  </a:cubicBezTo>
                  <a:cubicBezTo>
                    <a:pt x="4273" y="7091"/>
                    <a:pt x="4123" y="7160"/>
                    <a:pt x="3981" y="7223"/>
                  </a:cubicBezTo>
                  <a:cubicBezTo>
                    <a:pt x="3779" y="7302"/>
                    <a:pt x="3598" y="7355"/>
                    <a:pt x="3425" y="7386"/>
                  </a:cubicBezTo>
                  <a:cubicBezTo>
                    <a:pt x="3272" y="7414"/>
                    <a:pt x="3117" y="7436"/>
                    <a:pt x="2965" y="7458"/>
                  </a:cubicBezTo>
                  <a:lnTo>
                    <a:pt x="2859" y="7474"/>
                  </a:lnTo>
                  <a:lnTo>
                    <a:pt x="2815" y="7480"/>
                  </a:lnTo>
                  <a:cubicBezTo>
                    <a:pt x="2716" y="7494"/>
                    <a:pt x="2613" y="7506"/>
                    <a:pt x="2514" y="7515"/>
                  </a:cubicBezTo>
                  <a:cubicBezTo>
                    <a:pt x="2432" y="7522"/>
                    <a:pt x="2350" y="7528"/>
                    <a:pt x="2269" y="7532"/>
                  </a:cubicBezTo>
                  <a:lnTo>
                    <a:pt x="2106" y="7543"/>
                  </a:lnTo>
                  <a:lnTo>
                    <a:pt x="2046" y="7546"/>
                  </a:lnTo>
                  <a:cubicBezTo>
                    <a:pt x="1794" y="7565"/>
                    <a:pt x="1531" y="7584"/>
                    <a:pt x="1276" y="7627"/>
                  </a:cubicBezTo>
                  <a:cubicBezTo>
                    <a:pt x="972" y="7674"/>
                    <a:pt x="733" y="7741"/>
                    <a:pt x="520" y="7828"/>
                  </a:cubicBezTo>
                  <a:cubicBezTo>
                    <a:pt x="377" y="7889"/>
                    <a:pt x="270" y="7958"/>
                    <a:pt x="181" y="8043"/>
                  </a:cubicBezTo>
                  <a:cubicBezTo>
                    <a:pt x="142" y="8081"/>
                    <a:pt x="108" y="8126"/>
                    <a:pt x="79" y="8173"/>
                  </a:cubicBezTo>
                  <a:cubicBezTo>
                    <a:pt x="38" y="8231"/>
                    <a:pt x="16" y="8298"/>
                    <a:pt x="8" y="8389"/>
                  </a:cubicBezTo>
                  <a:cubicBezTo>
                    <a:pt x="1" y="8465"/>
                    <a:pt x="32" y="8543"/>
                    <a:pt x="57" y="8596"/>
                  </a:cubicBezTo>
                  <a:cubicBezTo>
                    <a:pt x="70" y="8627"/>
                    <a:pt x="86" y="8653"/>
                    <a:pt x="103" y="8680"/>
                  </a:cubicBezTo>
                  <a:cubicBezTo>
                    <a:pt x="158" y="8756"/>
                    <a:pt x="226" y="8813"/>
                    <a:pt x="311" y="8872"/>
                  </a:cubicBezTo>
                  <a:cubicBezTo>
                    <a:pt x="361" y="8908"/>
                    <a:pt x="413" y="8936"/>
                    <a:pt x="467" y="8965"/>
                  </a:cubicBezTo>
                  <a:lnTo>
                    <a:pt x="511" y="8990"/>
                  </a:lnTo>
                  <a:cubicBezTo>
                    <a:pt x="605" y="9041"/>
                    <a:pt x="699" y="9087"/>
                    <a:pt x="795" y="9133"/>
                  </a:cubicBezTo>
                  <a:cubicBezTo>
                    <a:pt x="942" y="9203"/>
                    <a:pt x="1064" y="9248"/>
                    <a:pt x="1179" y="9280"/>
                  </a:cubicBezTo>
                  <a:cubicBezTo>
                    <a:pt x="1291" y="9309"/>
                    <a:pt x="1401" y="9325"/>
                    <a:pt x="1525" y="9341"/>
                  </a:cubicBezTo>
                  <a:cubicBezTo>
                    <a:pt x="1830" y="9382"/>
                    <a:pt x="2063" y="9400"/>
                    <a:pt x="2283" y="9402"/>
                  </a:cubicBezTo>
                  <a:lnTo>
                    <a:pt x="2510" y="9402"/>
                  </a:lnTo>
                  <a:cubicBezTo>
                    <a:pt x="2845" y="9402"/>
                    <a:pt x="3201" y="9397"/>
                    <a:pt x="3547" y="9352"/>
                  </a:cubicBezTo>
                  <a:cubicBezTo>
                    <a:pt x="3666" y="9335"/>
                    <a:pt x="3784" y="9328"/>
                    <a:pt x="3901" y="9323"/>
                  </a:cubicBezTo>
                  <a:cubicBezTo>
                    <a:pt x="3985" y="9318"/>
                    <a:pt x="4067" y="9314"/>
                    <a:pt x="4151" y="9305"/>
                  </a:cubicBezTo>
                  <a:cubicBezTo>
                    <a:pt x="4290" y="9292"/>
                    <a:pt x="4432" y="9278"/>
                    <a:pt x="4574" y="9278"/>
                  </a:cubicBezTo>
                  <a:cubicBezTo>
                    <a:pt x="4632" y="9278"/>
                    <a:pt x="4690" y="9281"/>
                    <a:pt x="4748" y="9285"/>
                  </a:cubicBezTo>
                  <a:cubicBezTo>
                    <a:pt x="4801" y="9295"/>
                    <a:pt x="4852" y="9306"/>
                    <a:pt x="4901" y="9325"/>
                  </a:cubicBezTo>
                  <a:cubicBezTo>
                    <a:pt x="4999" y="9369"/>
                    <a:pt x="5093" y="9424"/>
                    <a:pt x="5192" y="9494"/>
                  </a:cubicBezTo>
                  <a:cubicBezTo>
                    <a:pt x="5233" y="9526"/>
                    <a:pt x="5272" y="9560"/>
                    <a:pt x="5311" y="9596"/>
                  </a:cubicBezTo>
                  <a:cubicBezTo>
                    <a:pt x="5344" y="9628"/>
                    <a:pt x="5389" y="9645"/>
                    <a:pt x="5432" y="9650"/>
                  </a:cubicBezTo>
                  <a:lnTo>
                    <a:pt x="5432" y="9714"/>
                  </a:lnTo>
                  <a:lnTo>
                    <a:pt x="5421" y="9772"/>
                  </a:lnTo>
                  <a:cubicBezTo>
                    <a:pt x="5411" y="9830"/>
                    <a:pt x="5398" y="9887"/>
                    <a:pt x="5394" y="9948"/>
                  </a:cubicBezTo>
                  <a:cubicBezTo>
                    <a:pt x="5385" y="10041"/>
                    <a:pt x="5413" y="10142"/>
                    <a:pt x="5436" y="10233"/>
                  </a:cubicBezTo>
                  <a:cubicBezTo>
                    <a:pt x="5462" y="10323"/>
                    <a:pt x="5499" y="10433"/>
                    <a:pt x="5584" y="10512"/>
                  </a:cubicBezTo>
                  <a:cubicBezTo>
                    <a:pt x="5652" y="10576"/>
                    <a:pt x="5738" y="10623"/>
                    <a:pt x="5839" y="10653"/>
                  </a:cubicBezTo>
                  <a:cubicBezTo>
                    <a:pt x="5928" y="10680"/>
                    <a:pt x="6025" y="10685"/>
                    <a:pt x="6117" y="10689"/>
                  </a:cubicBezTo>
                  <a:cubicBezTo>
                    <a:pt x="6164" y="10694"/>
                    <a:pt x="6205" y="10694"/>
                    <a:pt x="6247" y="10694"/>
                  </a:cubicBezTo>
                  <a:lnTo>
                    <a:pt x="6406" y="10694"/>
                  </a:lnTo>
                  <a:cubicBezTo>
                    <a:pt x="6605" y="10695"/>
                    <a:pt x="6798" y="10706"/>
                    <a:pt x="6996" y="10728"/>
                  </a:cubicBezTo>
                  <a:cubicBezTo>
                    <a:pt x="7089" y="10739"/>
                    <a:pt x="7195" y="10758"/>
                    <a:pt x="7299" y="10794"/>
                  </a:cubicBezTo>
                  <a:cubicBezTo>
                    <a:pt x="7308" y="10800"/>
                    <a:pt x="7320" y="10806"/>
                    <a:pt x="7328" y="10810"/>
                  </a:cubicBezTo>
                  <a:lnTo>
                    <a:pt x="7344" y="10834"/>
                  </a:lnTo>
                  <a:lnTo>
                    <a:pt x="7343" y="10834"/>
                  </a:lnTo>
                  <a:cubicBezTo>
                    <a:pt x="7286" y="10922"/>
                    <a:pt x="7219" y="10979"/>
                    <a:pt x="7143" y="11043"/>
                  </a:cubicBezTo>
                  <a:lnTo>
                    <a:pt x="7049" y="11121"/>
                  </a:lnTo>
                  <a:cubicBezTo>
                    <a:pt x="6986" y="11172"/>
                    <a:pt x="6924" y="11224"/>
                    <a:pt x="6862" y="11277"/>
                  </a:cubicBezTo>
                  <a:cubicBezTo>
                    <a:pt x="6774" y="11353"/>
                    <a:pt x="6711" y="11420"/>
                    <a:pt x="6663" y="11494"/>
                  </a:cubicBezTo>
                  <a:cubicBezTo>
                    <a:pt x="6591" y="11602"/>
                    <a:pt x="6592" y="11766"/>
                    <a:pt x="6666" y="11860"/>
                  </a:cubicBezTo>
                  <a:cubicBezTo>
                    <a:pt x="6701" y="11908"/>
                    <a:pt x="6716" y="11926"/>
                    <a:pt x="6761" y="11956"/>
                  </a:cubicBezTo>
                  <a:cubicBezTo>
                    <a:pt x="6789" y="11973"/>
                    <a:pt x="6823" y="11986"/>
                    <a:pt x="6843" y="11993"/>
                  </a:cubicBezTo>
                  <a:cubicBezTo>
                    <a:pt x="6862" y="11999"/>
                    <a:pt x="6880" y="12004"/>
                    <a:pt x="6900" y="12007"/>
                  </a:cubicBezTo>
                  <a:cubicBezTo>
                    <a:pt x="6964" y="12019"/>
                    <a:pt x="7028" y="12026"/>
                    <a:pt x="7091" y="12028"/>
                  </a:cubicBezTo>
                  <a:cubicBezTo>
                    <a:pt x="7160" y="12034"/>
                    <a:pt x="7229" y="12036"/>
                    <a:pt x="7297" y="12036"/>
                  </a:cubicBezTo>
                  <a:cubicBezTo>
                    <a:pt x="7463" y="12036"/>
                    <a:pt x="7630" y="12026"/>
                    <a:pt x="7798" y="12013"/>
                  </a:cubicBezTo>
                  <a:lnTo>
                    <a:pt x="7829" y="12011"/>
                  </a:lnTo>
                  <a:lnTo>
                    <a:pt x="7862" y="12009"/>
                  </a:lnTo>
                  <a:lnTo>
                    <a:pt x="7862" y="12009"/>
                  </a:lnTo>
                  <a:cubicBezTo>
                    <a:pt x="7761" y="12047"/>
                    <a:pt x="7660" y="12089"/>
                    <a:pt x="7561" y="12132"/>
                  </a:cubicBezTo>
                  <a:cubicBezTo>
                    <a:pt x="7280" y="12253"/>
                    <a:pt x="7008" y="12387"/>
                    <a:pt x="6802" y="12491"/>
                  </a:cubicBezTo>
                  <a:cubicBezTo>
                    <a:pt x="6718" y="12533"/>
                    <a:pt x="6638" y="12575"/>
                    <a:pt x="6554" y="12616"/>
                  </a:cubicBezTo>
                  <a:cubicBezTo>
                    <a:pt x="6405" y="12689"/>
                    <a:pt x="6255" y="12765"/>
                    <a:pt x="6107" y="12843"/>
                  </a:cubicBezTo>
                  <a:cubicBezTo>
                    <a:pt x="6056" y="12871"/>
                    <a:pt x="6006" y="12899"/>
                    <a:pt x="5957" y="12928"/>
                  </a:cubicBezTo>
                  <a:cubicBezTo>
                    <a:pt x="5897" y="12962"/>
                    <a:pt x="5839" y="12994"/>
                    <a:pt x="5779" y="13027"/>
                  </a:cubicBezTo>
                  <a:cubicBezTo>
                    <a:pt x="5706" y="13065"/>
                    <a:pt x="5633" y="13104"/>
                    <a:pt x="5560" y="13141"/>
                  </a:cubicBezTo>
                  <a:lnTo>
                    <a:pt x="5470" y="13184"/>
                  </a:lnTo>
                  <a:cubicBezTo>
                    <a:pt x="5351" y="13243"/>
                    <a:pt x="5250" y="13302"/>
                    <a:pt x="5162" y="13359"/>
                  </a:cubicBezTo>
                  <a:cubicBezTo>
                    <a:pt x="5059" y="13424"/>
                    <a:pt x="4942" y="13501"/>
                    <a:pt x="4839" y="13593"/>
                  </a:cubicBezTo>
                  <a:cubicBezTo>
                    <a:pt x="4751" y="13674"/>
                    <a:pt x="4687" y="13750"/>
                    <a:pt x="4639" y="13830"/>
                  </a:cubicBezTo>
                  <a:cubicBezTo>
                    <a:pt x="4577" y="13935"/>
                    <a:pt x="4541" y="14051"/>
                    <a:pt x="4535" y="14172"/>
                  </a:cubicBezTo>
                  <a:cubicBezTo>
                    <a:pt x="4533" y="14253"/>
                    <a:pt x="4568" y="14346"/>
                    <a:pt x="4603" y="14409"/>
                  </a:cubicBezTo>
                  <a:cubicBezTo>
                    <a:pt x="4621" y="14440"/>
                    <a:pt x="4645" y="14472"/>
                    <a:pt x="4667" y="14502"/>
                  </a:cubicBezTo>
                  <a:cubicBezTo>
                    <a:pt x="4708" y="14555"/>
                    <a:pt x="4748" y="14604"/>
                    <a:pt x="4795" y="14653"/>
                  </a:cubicBezTo>
                  <a:cubicBezTo>
                    <a:pt x="4836" y="14694"/>
                    <a:pt x="4889" y="14728"/>
                    <a:pt x="4931" y="14752"/>
                  </a:cubicBezTo>
                  <a:cubicBezTo>
                    <a:pt x="5016" y="14803"/>
                    <a:pt x="5110" y="14843"/>
                    <a:pt x="5206" y="14881"/>
                  </a:cubicBezTo>
                  <a:cubicBezTo>
                    <a:pt x="5396" y="14958"/>
                    <a:pt x="5596" y="15006"/>
                    <a:pt x="5791" y="15051"/>
                  </a:cubicBezTo>
                  <a:cubicBezTo>
                    <a:pt x="5924" y="15084"/>
                    <a:pt x="6039" y="15111"/>
                    <a:pt x="6157" y="15132"/>
                  </a:cubicBezTo>
                  <a:lnTo>
                    <a:pt x="6243" y="15148"/>
                  </a:lnTo>
                  <a:cubicBezTo>
                    <a:pt x="6344" y="15165"/>
                    <a:pt x="6447" y="15183"/>
                    <a:pt x="6547" y="15207"/>
                  </a:cubicBezTo>
                  <a:cubicBezTo>
                    <a:pt x="6669" y="15238"/>
                    <a:pt x="6791" y="15274"/>
                    <a:pt x="6911" y="15309"/>
                  </a:cubicBezTo>
                  <a:cubicBezTo>
                    <a:pt x="6995" y="15332"/>
                    <a:pt x="7077" y="15356"/>
                    <a:pt x="7160" y="15380"/>
                  </a:cubicBezTo>
                  <a:cubicBezTo>
                    <a:pt x="7079" y="15458"/>
                    <a:pt x="6988" y="15541"/>
                    <a:pt x="6890" y="15621"/>
                  </a:cubicBezTo>
                  <a:cubicBezTo>
                    <a:pt x="6751" y="15723"/>
                    <a:pt x="6598" y="15801"/>
                    <a:pt x="6432" y="15887"/>
                  </a:cubicBezTo>
                  <a:cubicBezTo>
                    <a:pt x="6269" y="15969"/>
                    <a:pt x="6077" y="16070"/>
                    <a:pt x="5901" y="16210"/>
                  </a:cubicBezTo>
                  <a:cubicBezTo>
                    <a:pt x="5839" y="16260"/>
                    <a:pt x="5789" y="16305"/>
                    <a:pt x="5752" y="16369"/>
                  </a:cubicBezTo>
                  <a:cubicBezTo>
                    <a:pt x="5723" y="16420"/>
                    <a:pt x="5711" y="16470"/>
                    <a:pt x="5706" y="16538"/>
                  </a:cubicBezTo>
                  <a:cubicBezTo>
                    <a:pt x="5701" y="16590"/>
                    <a:pt x="5724" y="16640"/>
                    <a:pt x="5745" y="16687"/>
                  </a:cubicBezTo>
                  <a:cubicBezTo>
                    <a:pt x="5779" y="16760"/>
                    <a:pt x="5847" y="16813"/>
                    <a:pt x="5897" y="16844"/>
                  </a:cubicBezTo>
                  <a:cubicBezTo>
                    <a:pt x="5917" y="16857"/>
                    <a:pt x="5937" y="16865"/>
                    <a:pt x="5958" y="16877"/>
                  </a:cubicBezTo>
                  <a:cubicBezTo>
                    <a:pt x="6025" y="16909"/>
                    <a:pt x="6091" y="16942"/>
                    <a:pt x="6151" y="16984"/>
                  </a:cubicBezTo>
                  <a:cubicBezTo>
                    <a:pt x="6184" y="17011"/>
                    <a:pt x="6212" y="17041"/>
                    <a:pt x="6240" y="17072"/>
                  </a:cubicBezTo>
                  <a:cubicBezTo>
                    <a:pt x="6249" y="17085"/>
                    <a:pt x="6257" y="17098"/>
                    <a:pt x="6264" y="17111"/>
                  </a:cubicBezTo>
                  <a:cubicBezTo>
                    <a:pt x="6262" y="17121"/>
                    <a:pt x="6257" y="17135"/>
                    <a:pt x="6252" y="17148"/>
                  </a:cubicBezTo>
                  <a:cubicBezTo>
                    <a:pt x="6230" y="17179"/>
                    <a:pt x="6221" y="17189"/>
                    <a:pt x="6209" y="17197"/>
                  </a:cubicBezTo>
                  <a:cubicBezTo>
                    <a:pt x="6177" y="17220"/>
                    <a:pt x="6143" y="17241"/>
                    <a:pt x="6106" y="17260"/>
                  </a:cubicBezTo>
                  <a:cubicBezTo>
                    <a:pt x="5908" y="17332"/>
                    <a:pt x="5701" y="17383"/>
                    <a:pt x="5499" y="17433"/>
                  </a:cubicBezTo>
                  <a:lnTo>
                    <a:pt x="5408" y="17455"/>
                  </a:lnTo>
                  <a:cubicBezTo>
                    <a:pt x="5294" y="17482"/>
                    <a:pt x="5181" y="17515"/>
                    <a:pt x="5070" y="17550"/>
                  </a:cubicBezTo>
                  <a:cubicBezTo>
                    <a:pt x="4751" y="17650"/>
                    <a:pt x="4588" y="17803"/>
                    <a:pt x="4584" y="18007"/>
                  </a:cubicBezTo>
                  <a:cubicBezTo>
                    <a:pt x="4581" y="18162"/>
                    <a:pt x="4699" y="18268"/>
                    <a:pt x="4816" y="18352"/>
                  </a:cubicBezTo>
                  <a:cubicBezTo>
                    <a:pt x="4887" y="18403"/>
                    <a:pt x="4971" y="18437"/>
                    <a:pt x="5043" y="18465"/>
                  </a:cubicBezTo>
                  <a:cubicBezTo>
                    <a:pt x="5138" y="18501"/>
                    <a:pt x="5247" y="18512"/>
                    <a:pt x="5350" y="18523"/>
                  </a:cubicBezTo>
                  <a:lnTo>
                    <a:pt x="5379" y="18526"/>
                  </a:lnTo>
                  <a:cubicBezTo>
                    <a:pt x="5484" y="18538"/>
                    <a:pt x="5592" y="18543"/>
                    <a:pt x="5697" y="18546"/>
                  </a:cubicBezTo>
                  <a:cubicBezTo>
                    <a:pt x="5765" y="18548"/>
                    <a:pt x="5832" y="18553"/>
                    <a:pt x="5897" y="18559"/>
                  </a:cubicBezTo>
                  <a:cubicBezTo>
                    <a:pt x="5972" y="18565"/>
                    <a:pt x="6045" y="18569"/>
                    <a:pt x="6120" y="18572"/>
                  </a:cubicBezTo>
                  <a:cubicBezTo>
                    <a:pt x="6233" y="18575"/>
                    <a:pt x="6348" y="18576"/>
                    <a:pt x="6462" y="18576"/>
                  </a:cubicBezTo>
                  <a:lnTo>
                    <a:pt x="6596" y="18575"/>
                  </a:lnTo>
                  <a:cubicBezTo>
                    <a:pt x="6741" y="18572"/>
                    <a:pt x="6887" y="18565"/>
                    <a:pt x="7030" y="18558"/>
                  </a:cubicBezTo>
                  <a:lnTo>
                    <a:pt x="7086" y="18555"/>
                  </a:lnTo>
                  <a:cubicBezTo>
                    <a:pt x="7264" y="18546"/>
                    <a:pt x="7449" y="18538"/>
                    <a:pt x="7623" y="18480"/>
                  </a:cubicBezTo>
                  <a:cubicBezTo>
                    <a:pt x="7640" y="18474"/>
                    <a:pt x="7655" y="18465"/>
                    <a:pt x="7670" y="18454"/>
                  </a:cubicBezTo>
                  <a:cubicBezTo>
                    <a:pt x="7796" y="18460"/>
                    <a:pt x="7925" y="18461"/>
                    <a:pt x="8053" y="18461"/>
                  </a:cubicBezTo>
                  <a:lnTo>
                    <a:pt x="8341" y="18461"/>
                  </a:lnTo>
                  <a:cubicBezTo>
                    <a:pt x="8507" y="18461"/>
                    <a:pt x="8673" y="18461"/>
                    <a:pt x="8839" y="18458"/>
                  </a:cubicBezTo>
                  <a:cubicBezTo>
                    <a:pt x="9070" y="18455"/>
                    <a:pt x="9311" y="18440"/>
                    <a:pt x="9602" y="18410"/>
                  </a:cubicBezTo>
                  <a:cubicBezTo>
                    <a:pt x="9689" y="18401"/>
                    <a:pt x="9774" y="18390"/>
                    <a:pt x="9860" y="18380"/>
                  </a:cubicBezTo>
                  <a:lnTo>
                    <a:pt x="9989" y="18363"/>
                  </a:lnTo>
                  <a:lnTo>
                    <a:pt x="10162" y="18346"/>
                  </a:lnTo>
                  <a:cubicBezTo>
                    <a:pt x="10233" y="18339"/>
                    <a:pt x="10306" y="18332"/>
                    <a:pt x="10377" y="18325"/>
                  </a:cubicBezTo>
                  <a:cubicBezTo>
                    <a:pt x="10577" y="18299"/>
                    <a:pt x="10779" y="18260"/>
                    <a:pt x="10972" y="18219"/>
                  </a:cubicBezTo>
                  <a:lnTo>
                    <a:pt x="11114" y="18190"/>
                  </a:lnTo>
                  <a:lnTo>
                    <a:pt x="11270" y="18160"/>
                  </a:lnTo>
                  <a:cubicBezTo>
                    <a:pt x="11469" y="18121"/>
                    <a:pt x="11674" y="18080"/>
                    <a:pt x="11869" y="18019"/>
                  </a:cubicBezTo>
                  <a:lnTo>
                    <a:pt x="11914" y="18004"/>
                  </a:lnTo>
                  <a:cubicBezTo>
                    <a:pt x="12011" y="17972"/>
                    <a:pt x="12108" y="17938"/>
                    <a:pt x="12209" y="17909"/>
                  </a:cubicBezTo>
                  <a:cubicBezTo>
                    <a:pt x="12313" y="17880"/>
                    <a:pt x="12418" y="17855"/>
                    <a:pt x="12521" y="17830"/>
                  </a:cubicBezTo>
                  <a:lnTo>
                    <a:pt x="12569" y="17817"/>
                  </a:lnTo>
                  <a:cubicBezTo>
                    <a:pt x="12649" y="17799"/>
                    <a:pt x="12726" y="17775"/>
                    <a:pt x="12804" y="17752"/>
                  </a:cubicBezTo>
                  <a:lnTo>
                    <a:pt x="12917" y="17718"/>
                  </a:lnTo>
                  <a:cubicBezTo>
                    <a:pt x="13045" y="17681"/>
                    <a:pt x="13160" y="17654"/>
                    <a:pt x="13270" y="17637"/>
                  </a:cubicBezTo>
                  <a:cubicBezTo>
                    <a:pt x="13394" y="17621"/>
                    <a:pt x="13511" y="17609"/>
                    <a:pt x="13628" y="17603"/>
                  </a:cubicBezTo>
                  <a:cubicBezTo>
                    <a:pt x="13666" y="17601"/>
                    <a:pt x="13703" y="17600"/>
                    <a:pt x="13740" y="17600"/>
                  </a:cubicBezTo>
                  <a:cubicBezTo>
                    <a:pt x="13845" y="17600"/>
                    <a:pt x="13947" y="17607"/>
                    <a:pt x="14050" y="17617"/>
                  </a:cubicBezTo>
                  <a:cubicBezTo>
                    <a:pt x="14187" y="17637"/>
                    <a:pt x="14323" y="17657"/>
                    <a:pt x="14457" y="17682"/>
                  </a:cubicBezTo>
                  <a:cubicBezTo>
                    <a:pt x="14510" y="17692"/>
                    <a:pt x="14560" y="17708"/>
                    <a:pt x="14609" y="17722"/>
                  </a:cubicBezTo>
                  <a:lnTo>
                    <a:pt x="14635" y="17729"/>
                  </a:lnTo>
                  <a:cubicBezTo>
                    <a:pt x="14694" y="17746"/>
                    <a:pt x="14751" y="17763"/>
                    <a:pt x="14808" y="17786"/>
                  </a:cubicBezTo>
                  <a:cubicBezTo>
                    <a:pt x="14836" y="17800"/>
                    <a:pt x="14862" y="17814"/>
                    <a:pt x="14889" y="17834"/>
                  </a:cubicBezTo>
                  <a:cubicBezTo>
                    <a:pt x="14931" y="17867"/>
                    <a:pt x="14974" y="17902"/>
                    <a:pt x="15009" y="17945"/>
                  </a:cubicBezTo>
                  <a:cubicBezTo>
                    <a:pt x="15004" y="17990"/>
                    <a:pt x="14994" y="18028"/>
                    <a:pt x="14985" y="18082"/>
                  </a:cubicBezTo>
                  <a:cubicBezTo>
                    <a:pt x="14979" y="18098"/>
                    <a:pt x="14974" y="18114"/>
                    <a:pt x="14967" y="18132"/>
                  </a:cubicBezTo>
                  <a:lnTo>
                    <a:pt x="14924" y="18220"/>
                  </a:lnTo>
                  <a:cubicBezTo>
                    <a:pt x="14873" y="18282"/>
                    <a:pt x="14818" y="18342"/>
                    <a:pt x="14762" y="18403"/>
                  </a:cubicBezTo>
                  <a:cubicBezTo>
                    <a:pt x="14701" y="18472"/>
                    <a:pt x="14639" y="18539"/>
                    <a:pt x="14581" y="18611"/>
                  </a:cubicBezTo>
                  <a:cubicBezTo>
                    <a:pt x="14474" y="18743"/>
                    <a:pt x="14361" y="18914"/>
                    <a:pt x="14440" y="19070"/>
                  </a:cubicBezTo>
                  <a:cubicBezTo>
                    <a:pt x="14457" y="19105"/>
                    <a:pt x="14493" y="19133"/>
                    <a:pt x="14538" y="19148"/>
                  </a:cubicBezTo>
                  <a:cubicBezTo>
                    <a:pt x="14541" y="19165"/>
                    <a:pt x="14547" y="19184"/>
                    <a:pt x="14554" y="19204"/>
                  </a:cubicBezTo>
                  <a:cubicBezTo>
                    <a:pt x="14613" y="19369"/>
                    <a:pt x="14805" y="19420"/>
                    <a:pt x="14952" y="19433"/>
                  </a:cubicBezTo>
                  <a:cubicBezTo>
                    <a:pt x="14981" y="19434"/>
                    <a:pt x="15011" y="19437"/>
                    <a:pt x="15039" y="19437"/>
                  </a:cubicBezTo>
                  <a:cubicBezTo>
                    <a:pt x="15123" y="19437"/>
                    <a:pt x="15212" y="19427"/>
                    <a:pt x="15327" y="19406"/>
                  </a:cubicBezTo>
                  <a:cubicBezTo>
                    <a:pt x="15442" y="19387"/>
                    <a:pt x="15555" y="19352"/>
                    <a:pt x="15663" y="19319"/>
                  </a:cubicBezTo>
                  <a:cubicBezTo>
                    <a:pt x="15880" y="19253"/>
                    <a:pt x="16073" y="19182"/>
                    <a:pt x="16262" y="19101"/>
                  </a:cubicBezTo>
                  <a:lnTo>
                    <a:pt x="16387" y="19048"/>
                  </a:lnTo>
                  <a:cubicBezTo>
                    <a:pt x="16456" y="19020"/>
                    <a:pt x="16527" y="18992"/>
                    <a:pt x="16595" y="18959"/>
                  </a:cubicBezTo>
                  <a:cubicBezTo>
                    <a:pt x="16706" y="18908"/>
                    <a:pt x="16818" y="18857"/>
                    <a:pt x="16928" y="18801"/>
                  </a:cubicBezTo>
                  <a:cubicBezTo>
                    <a:pt x="17181" y="18678"/>
                    <a:pt x="17428" y="18540"/>
                    <a:pt x="17613" y="18437"/>
                  </a:cubicBezTo>
                  <a:cubicBezTo>
                    <a:pt x="17839" y="18311"/>
                    <a:pt x="18032" y="18192"/>
                    <a:pt x="18209" y="18078"/>
                  </a:cubicBezTo>
                  <a:lnTo>
                    <a:pt x="18355" y="17984"/>
                  </a:lnTo>
                  <a:lnTo>
                    <a:pt x="18503" y="17888"/>
                  </a:lnTo>
                  <a:cubicBezTo>
                    <a:pt x="18560" y="17851"/>
                    <a:pt x="18616" y="17810"/>
                    <a:pt x="18670" y="17772"/>
                  </a:cubicBezTo>
                  <a:lnTo>
                    <a:pt x="18775" y="17699"/>
                  </a:lnTo>
                  <a:cubicBezTo>
                    <a:pt x="18938" y="17587"/>
                    <a:pt x="19096" y="17468"/>
                    <a:pt x="19256" y="17352"/>
                  </a:cubicBezTo>
                  <a:lnTo>
                    <a:pt x="19382" y="17260"/>
                  </a:lnTo>
                  <a:cubicBezTo>
                    <a:pt x="19552" y="17135"/>
                    <a:pt x="19689" y="17026"/>
                    <a:pt x="19808" y="16916"/>
                  </a:cubicBezTo>
                  <a:cubicBezTo>
                    <a:pt x="19947" y="16787"/>
                    <a:pt x="20084" y="16654"/>
                    <a:pt x="20219" y="16519"/>
                  </a:cubicBezTo>
                  <a:cubicBezTo>
                    <a:pt x="20341" y="16406"/>
                    <a:pt x="20465" y="16297"/>
                    <a:pt x="20589" y="16184"/>
                  </a:cubicBezTo>
                  <a:lnTo>
                    <a:pt x="20751" y="16041"/>
                  </a:lnTo>
                  <a:lnTo>
                    <a:pt x="20808" y="15990"/>
                  </a:lnTo>
                  <a:cubicBezTo>
                    <a:pt x="20957" y="15853"/>
                    <a:pt x="21110" y="15711"/>
                    <a:pt x="21290" y="15603"/>
                  </a:cubicBezTo>
                  <a:cubicBezTo>
                    <a:pt x="21364" y="15565"/>
                    <a:pt x="21462" y="15516"/>
                    <a:pt x="21568" y="15484"/>
                  </a:cubicBezTo>
                  <a:cubicBezTo>
                    <a:pt x="21605" y="15480"/>
                    <a:pt x="21640" y="15477"/>
                    <a:pt x="21677" y="15477"/>
                  </a:cubicBezTo>
                  <a:cubicBezTo>
                    <a:pt x="21745" y="15480"/>
                    <a:pt x="21791" y="15484"/>
                    <a:pt x="21838" y="15494"/>
                  </a:cubicBezTo>
                  <a:cubicBezTo>
                    <a:pt x="21855" y="15501"/>
                    <a:pt x="21873" y="15509"/>
                    <a:pt x="21889" y="15518"/>
                  </a:cubicBezTo>
                  <a:lnTo>
                    <a:pt x="21921" y="15532"/>
                  </a:lnTo>
                  <a:cubicBezTo>
                    <a:pt x="21960" y="15550"/>
                    <a:pt x="21996" y="15566"/>
                    <a:pt x="22036" y="15587"/>
                  </a:cubicBezTo>
                  <a:cubicBezTo>
                    <a:pt x="22053" y="15601"/>
                    <a:pt x="22072" y="15616"/>
                    <a:pt x="22089" y="15631"/>
                  </a:cubicBezTo>
                  <a:cubicBezTo>
                    <a:pt x="22127" y="15671"/>
                    <a:pt x="22148" y="15702"/>
                    <a:pt x="22170" y="15736"/>
                  </a:cubicBezTo>
                  <a:cubicBezTo>
                    <a:pt x="22184" y="15767"/>
                    <a:pt x="22198" y="15801"/>
                    <a:pt x="22208" y="15837"/>
                  </a:cubicBezTo>
                  <a:cubicBezTo>
                    <a:pt x="22215" y="15880"/>
                    <a:pt x="22221" y="15922"/>
                    <a:pt x="22226" y="15966"/>
                  </a:cubicBezTo>
                  <a:lnTo>
                    <a:pt x="22235" y="16041"/>
                  </a:lnTo>
                  <a:cubicBezTo>
                    <a:pt x="22242" y="16099"/>
                    <a:pt x="22248" y="16156"/>
                    <a:pt x="22248" y="16214"/>
                  </a:cubicBezTo>
                  <a:lnTo>
                    <a:pt x="22240" y="16277"/>
                  </a:lnTo>
                  <a:cubicBezTo>
                    <a:pt x="22235" y="16319"/>
                    <a:pt x="22229" y="16362"/>
                    <a:pt x="22229" y="16406"/>
                  </a:cubicBezTo>
                  <a:cubicBezTo>
                    <a:pt x="22226" y="16536"/>
                    <a:pt x="22321" y="16654"/>
                    <a:pt x="22455" y="16681"/>
                  </a:cubicBezTo>
                  <a:cubicBezTo>
                    <a:pt x="22476" y="16685"/>
                    <a:pt x="22497" y="16688"/>
                    <a:pt x="22518" y="16688"/>
                  </a:cubicBezTo>
                  <a:cubicBezTo>
                    <a:pt x="22609" y="16688"/>
                    <a:pt x="22704" y="16653"/>
                    <a:pt x="22815" y="16580"/>
                  </a:cubicBezTo>
                  <a:cubicBezTo>
                    <a:pt x="22918" y="16509"/>
                    <a:pt x="23009" y="16426"/>
                    <a:pt x="23086" y="16331"/>
                  </a:cubicBezTo>
                  <a:cubicBezTo>
                    <a:pt x="23106" y="16305"/>
                    <a:pt x="23123" y="16278"/>
                    <a:pt x="23141" y="16253"/>
                  </a:cubicBezTo>
                  <a:cubicBezTo>
                    <a:pt x="23152" y="16233"/>
                    <a:pt x="23165" y="16213"/>
                    <a:pt x="23179" y="16193"/>
                  </a:cubicBezTo>
                  <a:cubicBezTo>
                    <a:pt x="23216" y="16141"/>
                    <a:pt x="23256" y="16091"/>
                    <a:pt x="23294" y="16041"/>
                  </a:cubicBezTo>
                  <a:cubicBezTo>
                    <a:pt x="23371" y="15945"/>
                    <a:pt x="23450" y="15851"/>
                    <a:pt x="23528" y="15758"/>
                  </a:cubicBezTo>
                  <a:cubicBezTo>
                    <a:pt x="23598" y="15674"/>
                    <a:pt x="23669" y="15593"/>
                    <a:pt x="23737" y="15508"/>
                  </a:cubicBezTo>
                  <a:cubicBezTo>
                    <a:pt x="23815" y="15410"/>
                    <a:pt x="23887" y="15306"/>
                    <a:pt x="23960" y="15204"/>
                  </a:cubicBezTo>
                  <a:cubicBezTo>
                    <a:pt x="24028" y="15108"/>
                    <a:pt x="24093" y="15014"/>
                    <a:pt x="24155" y="14915"/>
                  </a:cubicBezTo>
                  <a:lnTo>
                    <a:pt x="24221" y="14813"/>
                  </a:lnTo>
                  <a:cubicBezTo>
                    <a:pt x="24272" y="14732"/>
                    <a:pt x="24323" y="14653"/>
                    <a:pt x="24371" y="14572"/>
                  </a:cubicBezTo>
                  <a:cubicBezTo>
                    <a:pt x="24432" y="14467"/>
                    <a:pt x="24489" y="14359"/>
                    <a:pt x="24541" y="14250"/>
                  </a:cubicBezTo>
                  <a:cubicBezTo>
                    <a:pt x="24595" y="14139"/>
                    <a:pt x="24648" y="14027"/>
                    <a:pt x="24696" y="13912"/>
                  </a:cubicBezTo>
                  <a:cubicBezTo>
                    <a:pt x="24718" y="13855"/>
                    <a:pt x="24741" y="13799"/>
                    <a:pt x="24762" y="13739"/>
                  </a:cubicBezTo>
                  <a:cubicBezTo>
                    <a:pt x="24788" y="13675"/>
                    <a:pt x="24811" y="13611"/>
                    <a:pt x="24838" y="13550"/>
                  </a:cubicBezTo>
                  <a:cubicBezTo>
                    <a:pt x="24860" y="13497"/>
                    <a:pt x="24886" y="13441"/>
                    <a:pt x="24910" y="13389"/>
                  </a:cubicBezTo>
                  <a:cubicBezTo>
                    <a:pt x="24943" y="13319"/>
                    <a:pt x="24972" y="13253"/>
                    <a:pt x="25002" y="13183"/>
                  </a:cubicBezTo>
                  <a:cubicBezTo>
                    <a:pt x="25039" y="13098"/>
                    <a:pt x="25066" y="13007"/>
                    <a:pt x="25094" y="12919"/>
                  </a:cubicBezTo>
                  <a:lnTo>
                    <a:pt x="25120" y="12838"/>
                  </a:lnTo>
                  <a:cubicBezTo>
                    <a:pt x="25157" y="12722"/>
                    <a:pt x="25206" y="12607"/>
                    <a:pt x="25257" y="12488"/>
                  </a:cubicBezTo>
                  <a:cubicBezTo>
                    <a:pt x="25306" y="12375"/>
                    <a:pt x="25348" y="12260"/>
                    <a:pt x="25389" y="12142"/>
                  </a:cubicBezTo>
                  <a:cubicBezTo>
                    <a:pt x="25408" y="12084"/>
                    <a:pt x="25429" y="12023"/>
                    <a:pt x="25450" y="11965"/>
                  </a:cubicBezTo>
                  <a:cubicBezTo>
                    <a:pt x="25472" y="11906"/>
                    <a:pt x="25493" y="11845"/>
                    <a:pt x="25513" y="11787"/>
                  </a:cubicBezTo>
                  <a:cubicBezTo>
                    <a:pt x="25553" y="11668"/>
                    <a:pt x="25589" y="11550"/>
                    <a:pt x="25626" y="11431"/>
                  </a:cubicBezTo>
                  <a:cubicBezTo>
                    <a:pt x="25662" y="11323"/>
                    <a:pt x="25692" y="11214"/>
                    <a:pt x="25723" y="11108"/>
                  </a:cubicBezTo>
                  <a:lnTo>
                    <a:pt x="25774" y="10942"/>
                  </a:lnTo>
                  <a:lnTo>
                    <a:pt x="25825" y="10775"/>
                  </a:lnTo>
                  <a:lnTo>
                    <a:pt x="25825" y="10775"/>
                  </a:lnTo>
                  <a:lnTo>
                    <a:pt x="25822" y="10780"/>
                  </a:lnTo>
                  <a:lnTo>
                    <a:pt x="25832" y="10750"/>
                  </a:lnTo>
                  <a:cubicBezTo>
                    <a:pt x="25845" y="10709"/>
                    <a:pt x="25859" y="10668"/>
                    <a:pt x="25869" y="10628"/>
                  </a:cubicBezTo>
                  <a:cubicBezTo>
                    <a:pt x="25879" y="10611"/>
                    <a:pt x="25883" y="10594"/>
                    <a:pt x="25887" y="10580"/>
                  </a:cubicBezTo>
                  <a:cubicBezTo>
                    <a:pt x="25893" y="10565"/>
                    <a:pt x="25897" y="10550"/>
                    <a:pt x="25901" y="10533"/>
                  </a:cubicBezTo>
                  <a:cubicBezTo>
                    <a:pt x="25940" y="10404"/>
                    <a:pt x="25974" y="10284"/>
                    <a:pt x="26004" y="10162"/>
                  </a:cubicBezTo>
                  <a:cubicBezTo>
                    <a:pt x="26031" y="10047"/>
                    <a:pt x="26059" y="9933"/>
                    <a:pt x="26089" y="9817"/>
                  </a:cubicBezTo>
                  <a:cubicBezTo>
                    <a:pt x="26145" y="9593"/>
                    <a:pt x="26171" y="9356"/>
                    <a:pt x="26195" y="9128"/>
                  </a:cubicBezTo>
                  <a:lnTo>
                    <a:pt x="26202" y="9071"/>
                  </a:lnTo>
                  <a:lnTo>
                    <a:pt x="26223" y="8877"/>
                  </a:lnTo>
                  <a:cubicBezTo>
                    <a:pt x="26243" y="8702"/>
                    <a:pt x="26265" y="8522"/>
                    <a:pt x="26272" y="8342"/>
                  </a:cubicBezTo>
                  <a:cubicBezTo>
                    <a:pt x="26277" y="8241"/>
                    <a:pt x="26277" y="8141"/>
                    <a:pt x="26277" y="8040"/>
                  </a:cubicBezTo>
                  <a:lnTo>
                    <a:pt x="26277" y="7919"/>
                  </a:lnTo>
                  <a:cubicBezTo>
                    <a:pt x="26279" y="7809"/>
                    <a:pt x="26279" y="7697"/>
                    <a:pt x="26276" y="7586"/>
                  </a:cubicBezTo>
                  <a:lnTo>
                    <a:pt x="26273" y="7516"/>
                  </a:lnTo>
                  <a:cubicBezTo>
                    <a:pt x="26272" y="7426"/>
                    <a:pt x="26269" y="7333"/>
                    <a:pt x="26265" y="7245"/>
                  </a:cubicBezTo>
                  <a:cubicBezTo>
                    <a:pt x="26262" y="7169"/>
                    <a:pt x="26252" y="7092"/>
                    <a:pt x="26245" y="7016"/>
                  </a:cubicBezTo>
                  <a:lnTo>
                    <a:pt x="26235" y="6905"/>
                  </a:lnTo>
                  <a:lnTo>
                    <a:pt x="26226" y="6780"/>
                  </a:lnTo>
                  <a:cubicBezTo>
                    <a:pt x="26221" y="6699"/>
                    <a:pt x="26214" y="6617"/>
                    <a:pt x="26205" y="6533"/>
                  </a:cubicBezTo>
                  <a:cubicBezTo>
                    <a:pt x="26195" y="6453"/>
                    <a:pt x="26184" y="6370"/>
                    <a:pt x="26170" y="6289"/>
                  </a:cubicBezTo>
                  <a:lnTo>
                    <a:pt x="26150" y="6165"/>
                  </a:lnTo>
                  <a:cubicBezTo>
                    <a:pt x="26120" y="5973"/>
                    <a:pt x="26070" y="5782"/>
                    <a:pt x="26021" y="5600"/>
                  </a:cubicBezTo>
                  <a:lnTo>
                    <a:pt x="25975" y="5430"/>
                  </a:lnTo>
                  <a:lnTo>
                    <a:pt x="25950" y="5325"/>
                  </a:lnTo>
                  <a:cubicBezTo>
                    <a:pt x="25931" y="5253"/>
                    <a:pt x="25914" y="5179"/>
                    <a:pt x="25893" y="5108"/>
                  </a:cubicBezTo>
                  <a:cubicBezTo>
                    <a:pt x="25880" y="5064"/>
                    <a:pt x="25865" y="5021"/>
                    <a:pt x="25850" y="4979"/>
                  </a:cubicBezTo>
                  <a:cubicBezTo>
                    <a:pt x="25829" y="4914"/>
                    <a:pt x="25805" y="4850"/>
                    <a:pt x="25789" y="4782"/>
                  </a:cubicBezTo>
                  <a:cubicBezTo>
                    <a:pt x="25784" y="4756"/>
                    <a:pt x="25779" y="4729"/>
                    <a:pt x="25772" y="4704"/>
                  </a:cubicBezTo>
                  <a:cubicBezTo>
                    <a:pt x="25755" y="4631"/>
                    <a:pt x="25741" y="4573"/>
                    <a:pt x="25720" y="4516"/>
                  </a:cubicBezTo>
                  <a:cubicBezTo>
                    <a:pt x="25699" y="4460"/>
                    <a:pt x="25676" y="4402"/>
                    <a:pt x="25653" y="4345"/>
                  </a:cubicBezTo>
                  <a:cubicBezTo>
                    <a:pt x="25575" y="4155"/>
                    <a:pt x="25482" y="4063"/>
                    <a:pt x="25365" y="4063"/>
                  </a:cubicBezTo>
                  <a:cubicBezTo>
                    <a:pt x="25350" y="4063"/>
                    <a:pt x="25334" y="4064"/>
                    <a:pt x="25318" y="4068"/>
                  </a:cubicBezTo>
                  <a:cubicBezTo>
                    <a:pt x="25143" y="4105"/>
                    <a:pt x="25001" y="4226"/>
                    <a:pt x="24876" y="4332"/>
                  </a:cubicBezTo>
                  <a:cubicBezTo>
                    <a:pt x="24777" y="4416"/>
                    <a:pt x="24660" y="4494"/>
                    <a:pt x="24506" y="4576"/>
                  </a:cubicBezTo>
                  <a:cubicBezTo>
                    <a:pt x="24372" y="4644"/>
                    <a:pt x="24221" y="4699"/>
                    <a:pt x="24053" y="4743"/>
                  </a:cubicBezTo>
                  <a:cubicBezTo>
                    <a:pt x="23968" y="4760"/>
                    <a:pt x="23883" y="4763"/>
                    <a:pt x="23818" y="4763"/>
                  </a:cubicBezTo>
                  <a:lnTo>
                    <a:pt x="23747" y="4763"/>
                  </a:lnTo>
                  <a:cubicBezTo>
                    <a:pt x="23656" y="4759"/>
                    <a:pt x="23562" y="4753"/>
                    <a:pt x="23474" y="4735"/>
                  </a:cubicBezTo>
                  <a:cubicBezTo>
                    <a:pt x="23465" y="4731"/>
                    <a:pt x="23456" y="4728"/>
                    <a:pt x="23448" y="4722"/>
                  </a:cubicBezTo>
                  <a:cubicBezTo>
                    <a:pt x="23421" y="4695"/>
                    <a:pt x="23406" y="4680"/>
                    <a:pt x="23394" y="4661"/>
                  </a:cubicBezTo>
                  <a:lnTo>
                    <a:pt x="23394" y="4621"/>
                  </a:lnTo>
                  <a:cubicBezTo>
                    <a:pt x="23406" y="4481"/>
                    <a:pt x="23432" y="4341"/>
                    <a:pt x="23467" y="4204"/>
                  </a:cubicBezTo>
                  <a:lnTo>
                    <a:pt x="23474" y="4177"/>
                  </a:lnTo>
                  <a:cubicBezTo>
                    <a:pt x="23503" y="4099"/>
                    <a:pt x="23534" y="4006"/>
                    <a:pt x="23567" y="3914"/>
                  </a:cubicBezTo>
                  <a:lnTo>
                    <a:pt x="23635" y="3718"/>
                  </a:lnTo>
                  <a:cubicBezTo>
                    <a:pt x="23662" y="3638"/>
                    <a:pt x="23683" y="3555"/>
                    <a:pt x="23703" y="3474"/>
                  </a:cubicBezTo>
                  <a:cubicBezTo>
                    <a:pt x="23718" y="3406"/>
                    <a:pt x="23737" y="3338"/>
                    <a:pt x="23755" y="3271"/>
                  </a:cubicBezTo>
                  <a:cubicBezTo>
                    <a:pt x="23768" y="3233"/>
                    <a:pt x="23782" y="3193"/>
                    <a:pt x="23795" y="3155"/>
                  </a:cubicBezTo>
                  <a:cubicBezTo>
                    <a:pt x="23811" y="3106"/>
                    <a:pt x="23829" y="3061"/>
                    <a:pt x="23843" y="3013"/>
                  </a:cubicBezTo>
                  <a:lnTo>
                    <a:pt x="23857" y="2965"/>
                  </a:lnTo>
                  <a:cubicBezTo>
                    <a:pt x="23873" y="2915"/>
                    <a:pt x="23887" y="2865"/>
                    <a:pt x="23897" y="2814"/>
                  </a:cubicBezTo>
                  <a:cubicBezTo>
                    <a:pt x="23901" y="2794"/>
                    <a:pt x="23903" y="2775"/>
                    <a:pt x="23904" y="2756"/>
                  </a:cubicBezTo>
                  <a:cubicBezTo>
                    <a:pt x="23909" y="2715"/>
                    <a:pt x="23910" y="2688"/>
                    <a:pt x="23904" y="2664"/>
                  </a:cubicBezTo>
                  <a:cubicBezTo>
                    <a:pt x="23894" y="2604"/>
                    <a:pt x="23880" y="2560"/>
                    <a:pt x="23843" y="2512"/>
                  </a:cubicBezTo>
                  <a:cubicBezTo>
                    <a:pt x="23796" y="2451"/>
                    <a:pt x="23720" y="2394"/>
                    <a:pt x="23619" y="2346"/>
                  </a:cubicBezTo>
                  <a:cubicBezTo>
                    <a:pt x="23548" y="2312"/>
                    <a:pt x="23467" y="2297"/>
                    <a:pt x="23389" y="2281"/>
                  </a:cubicBezTo>
                  <a:lnTo>
                    <a:pt x="23320" y="2267"/>
                  </a:lnTo>
                  <a:cubicBezTo>
                    <a:pt x="23273" y="2255"/>
                    <a:pt x="23228" y="2247"/>
                    <a:pt x="23179" y="2238"/>
                  </a:cubicBezTo>
                  <a:cubicBezTo>
                    <a:pt x="23131" y="2228"/>
                    <a:pt x="23084" y="2219"/>
                    <a:pt x="23036" y="2207"/>
                  </a:cubicBezTo>
                  <a:lnTo>
                    <a:pt x="22950" y="2186"/>
                  </a:lnTo>
                  <a:cubicBezTo>
                    <a:pt x="22897" y="2172"/>
                    <a:pt x="22845" y="2160"/>
                    <a:pt x="22791" y="2149"/>
                  </a:cubicBezTo>
                  <a:cubicBezTo>
                    <a:pt x="22699" y="2132"/>
                    <a:pt x="22606" y="2108"/>
                    <a:pt x="22517" y="2080"/>
                  </a:cubicBezTo>
                  <a:cubicBezTo>
                    <a:pt x="22422" y="2048"/>
                    <a:pt x="22330" y="2013"/>
                    <a:pt x="22238" y="1976"/>
                  </a:cubicBezTo>
                  <a:lnTo>
                    <a:pt x="22100" y="1922"/>
                  </a:lnTo>
                  <a:cubicBezTo>
                    <a:pt x="21987" y="1880"/>
                    <a:pt x="21893" y="1845"/>
                    <a:pt x="21796" y="1830"/>
                  </a:cubicBezTo>
                  <a:cubicBezTo>
                    <a:pt x="21774" y="1827"/>
                    <a:pt x="21751" y="1823"/>
                    <a:pt x="21727" y="1823"/>
                  </a:cubicBezTo>
                  <a:cubicBezTo>
                    <a:pt x="21710" y="1823"/>
                    <a:pt x="21697" y="1824"/>
                    <a:pt x="21684" y="1827"/>
                  </a:cubicBezTo>
                  <a:cubicBezTo>
                    <a:pt x="21635" y="1836"/>
                    <a:pt x="21598" y="1844"/>
                    <a:pt x="21555" y="1877"/>
                  </a:cubicBezTo>
                  <a:cubicBezTo>
                    <a:pt x="21489" y="1926"/>
                    <a:pt x="21455" y="2002"/>
                    <a:pt x="21457" y="2091"/>
                  </a:cubicBezTo>
                  <a:cubicBezTo>
                    <a:pt x="21460" y="2158"/>
                    <a:pt x="21496" y="2219"/>
                    <a:pt x="21534" y="2281"/>
                  </a:cubicBezTo>
                  <a:cubicBezTo>
                    <a:pt x="21555" y="2314"/>
                    <a:pt x="21582" y="2346"/>
                    <a:pt x="21611" y="2376"/>
                  </a:cubicBezTo>
                  <a:lnTo>
                    <a:pt x="21653" y="2423"/>
                  </a:lnTo>
                  <a:cubicBezTo>
                    <a:pt x="21696" y="2468"/>
                    <a:pt x="21737" y="2512"/>
                    <a:pt x="21777" y="2560"/>
                  </a:cubicBezTo>
                  <a:lnTo>
                    <a:pt x="21805" y="2593"/>
                  </a:lnTo>
                  <a:cubicBezTo>
                    <a:pt x="21836" y="2628"/>
                    <a:pt x="21867" y="2664"/>
                    <a:pt x="21894" y="2702"/>
                  </a:cubicBezTo>
                  <a:cubicBezTo>
                    <a:pt x="21850" y="2738"/>
                    <a:pt x="21805" y="2772"/>
                    <a:pt x="21758" y="2800"/>
                  </a:cubicBezTo>
                  <a:cubicBezTo>
                    <a:pt x="21704" y="2827"/>
                    <a:pt x="21649" y="2851"/>
                    <a:pt x="21596" y="2877"/>
                  </a:cubicBezTo>
                  <a:lnTo>
                    <a:pt x="21554" y="2895"/>
                  </a:lnTo>
                  <a:lnTo>
                    <a:pt x="21394" y="2901"/>
                  </a:lnTo>
                  <a:cubicBezTo>
                    <a:pt x="21314" y="2898"/>
                    <a:pt x="21238" y="2891"/>
                    <a:pt x="21158" y="2878"/>
                  </a:cubicBezTo>
                  <a:cubicBezTo>
                    <a:pt x="21089" y="2870"/>
                    <a:pt x="21016" y="2851"/>
                    <a:pt x="20923" y="2823"/>
                  </a:cubicBezTo>
                  <a:cubicBezTo>
                    <a:pt x="20853" y="2802"/>
                    <a:pt x="20787" y="2775"/>
                    <a:pt x="20717" y="2750"/>
                  </a:cubicBezTo>
                  <a:lnTo>
                    <a:pt x="20623" y="2715"/>
                  </a:lnTo>
                  <a:lnTo>
                    <a:pt x="20534" y="2681"/>
                  </a:lnTo>
                  <a:cubicBezTo>
                    <a:pt x="20446" y="2647"/>
                    <a:pt x="20357" y="2616"/>
                    <a:pt x="20269" y="2579"/>
                  </a:cubicBezTo>
                  <a:cubicBezTo>
                    <a:pt x="20213" y="2555"/>
                    <a:pt x="20158" y="2532"/>
                    <a:pt x="20101" y="2511"/>
                  </a:cubicBezTo>
                  <a:cubicBezTo>
                    <a:pt x="20065" y="2497"/>
                    <a:pt x="20028" y="2484"/>
                    <a:pt x="19989" y="2472"/>
                  </a:cubicBezTo>
                  <a:lnTo>
                    <a:pt x="19921" y="2448"/>
                  </a:lnTo>
                  <a:cubicBezTo>
                    <a:pt x="19857" y="2427"/>
                    <a:pt x="19794" y="2403"/>
                    <a:pt x="19730" y="2380"/>
                  </a:cubicBezTo>
                  <a:cubicBezTo>
                    <a:pt x="19744" y="2314"/>
                    <a:pt x="19730" y="2254"/>
                    <a:pt x="19694" y="2206"/>
                  </a:cubicBezTo>
                  <a:cubicBezTo>
                    <a:pt x="19660" y="2162"/>
                    <a:pt x="19619" y="2135"/>
                    <a:pt x="19552" y="2118"/>
                  </a:cubicBezTo>
                  <a:cubicBezTo>
                    <a:pt x="19413" y="2082"/>
                    <a:pt x="19276" y="2044"/>
                    <a:pt x="19138" y="2006"/>
                  </a:cubicBezTo>
                  <a:lnTo>
                    <a:pt x="19039" y="1973"/>
                  </a:lnTo>
                  <a:lnTo>
                    <a:pt x="18960" y="1948"/>
                  </a:lnTo>
                  <a:cubicBezTo>
                    <a:pt x="18914" y="1933"/>
                    <a:pt x="18869" y="1915"/>
                    <a:pt x="18825" y="1898"/>
                  </a:cubicBezTo>
                  <a:lnTo>
                    <a:pt x="18758" y="1871"/>
                  </a:lnTo>
                  <a:cubicBezTo>
                    <a:pt x="18680" y="1841"/>
                    <a:pt x="18602" y="1809"/>
                    <a:pt x="18524" y="1777"/>
                  </a:cubicBezTo>
                  <a:lnTo>
                    <a:pt x="18387" y="1722"/>
                  </a:lnTo>
                  <a:lnTo>
                    <a:pt x="17989" y="1560"/>
                  </a:lnTo>
                  <a:cubicBezTo>
                    <a:pt x="17869" y="1511"/>
                    <a:pt x="17751" y="1461"/>
                    <a:pt x="17628" y="1417"/>
                  </a:cubicBezTo>
                  <a:cubicBezTo>
                    <a:pt x="17503" y="1373"/>
                    <a:pt x="17377" y="1332"/>
                    <a:pt x="17250" y="1291"/>
                  </a:cubicBezTo>
                  <a:cubicBezTo>
                    <a:pt x="17114" y="1247"/>
                    <a:pt x="16978" y="1203"/>
                    <a:pt x="16840" y="1155"/>
                  </a:cubicBezTo>
                  <a:cubicBezTo>
                    <a:pt x="16653" y="1087"/>
                    <a:pt x="16467" y="1013"/>
                    <a:pt x="16280" y="936"/>
                  </a:cubicBezTo>
                  <a:lnTo>
                    <a:pt x="16063" y="848"/>
                  </a:lnTo>
                  <a:cubicBezTo>
                    <a:pt x="15896" y="782"/>
                    <a:pt x="15726" y="725"/>
                    <a:pt x="15557" y="671"/>
                  </a:cubicBezTo>
                  <a:lnTo>
                    <a:pt x="15524" y="660"/>
                  </a:lnTo>
                  <a:cubicBezTo>
                    <a:pt x="15439" y="631"/>
                    <a:pt x="15351" y="604"/>
                    <a:pt x="15265" y="583"/>
                  </a:cubicBezTo>
                  <a:cubicBezTo>
                    <a:pt x="15221" y="573"/>
                    <a:pt x="15178" y="562"/>
                    <a:pt x="15134" y="552"/>
                  </a:cubicBezTo>
                  <a:cubicBezTo>
                    <a:pt x="15101" y="502"/>
                    <a:pt x="15046" y="465"/>
                    <a:pt x="14982" y="448"/>
                  </a:cubicBezTo>
                  <a:lnTo>
                    <a:pt x="14900" y="430"/>
                  </a:lnTo>
                  <a:cubicBezTo>
                    <a:pt x="14779" y="389"/>
                    <a:pt x="14656" y="348"/>
                    <a:pt x="14531" y="316"/>
                  </a:cubicBezTo>
                  <a:cubicBezTo>
                    <a:pt x="14399" y="281"/>
                    <a:pt x="14266" y="250"/>
                    <a:pt x="14134" y="221"/>
                  </a:cubicBezTo>
                  <a:cubicBezTo>
                    <a:pt x="13894" y="172"/>
                    <a:pt x="13613" y="115"/>
                    <a:pt x="13333" y="82"/>
                  </a:cubicBezTo>
                  <a:cubicBezTo>
                    <a:pt x="13032" y="44"/>
                    <a:pt x="12761" y="20"/>
                    <a:pt x="12503" y="7"/>
                  </a:cubicBezTo>
                  <a:cubicBezTo>
                    <a:pt x="12408" y="2"/>
                    <a:pt x="12311" y="0"/>
                    <a:pt x="12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14409;p70">
              <a:extLst>
                <a:ext uri="{FF2B5EF4-FFF2-40B4-BE49-F238E27FC236}">
                  <a16:creationId xmlns:a16="http://schemas.microsoft.com/office/drawing/2014/main" id="{94BAF61B-9EEC-309E-8B52-B556B7ED2963}"/>
                </a:ext>
              </a:extLst>
            </p:cNvPr>
            <p:cNvSpPr/>
            <p:nvPr/>
          </p:nvSpPr>
          <p:spPr>
            <a:xfrm>
              <a:off x="7534166" y="3456150"/>
              <a:ext cx="132265" cy="115761"/>
            </a:xfrm>
            <a:custGeom>
              <a:avLst/>
              <a:gdLst/>
              <a:ahLst/>
              <a:cxnLst/>
              <a:rect l="l" t="t" r="r" b="b"/>
              <a:pathLst>
                <a:path w="4656" h="4075" extrusionOk="0">
                  <a:moveTo>
                    <a:pt x="837" y="1"/>
                  </a:moveTo>
                  <a:cubicBezTo>
                    <a:pt x="801" y="5"/>
                    <a:pt x="767" y="5"/>
                    <a:pt x="736" y="6"/>
                  </a:cubicBezTo>
                  <a:cubicBezTo>
                    <a:pt x="601" y="15"/>
                    <a:pt x="462" y="47"/>
                    <a:pt x="353" y="128"/>
                  </a:cubicBezTo>
                  <a:cubicBezTo>
                    <a:pt x="314" y="158"/>
                    <a:pt x="275" y="201"/>
                    <a:pt x="251" y="246"/>
                  </a:cubicBezTo>
                  <a:cubicBezTo>
                    <a:pt x="250" y="250"/>
                    <a:pt x="247" y="254"/>
                    <a:pt x="244" y="260"/>
                  </a:cubicBezTo>
                  <a:cubicBezTo>
                    <a:pt x="233" y="267"/>
                    <a:pt x="220" y="271"/>
                    <a:pt x="209" y="279"/>
                  </a:cubicBezTo>
                  <a:cubicBezTo>
                    <a:pt x="199" y="288"/>
                    <a:pt x="186" y="296"/>
                    <a:pt x="173" y="304"/>
                  </a:cubicBezTo>
                  <a:cubicBezTo>
                    <a:pt x="152" y="324"/>
                    <a:pt x="128" y="345"/>
                    <a:pt x="106" y="364"/>
                  </a:cubicBezTo>
                  <a:cubicBezTo>
                    <a:pt x="79" y="395"/>
                    <a:pt x="58" y="427"/>
                    <a:pt x="37" y="462"/>
                  </a:cubicBezTo>
                  <a:cubicBezTo>
                    <a:pt x="14" y="498"/>
                    <a:pt x="7" y="544"/>
                    <a:pt x="3" y="584"/>
                  </a:cubicBezTo>
                  <a:cubicBezTo>
                    <a:pt x="1" y="602"/>
                    <a:pt x="1" y="622"/>
                    <a:pt x="0" y="639"/>
                  </a:cubicBezTo>
                  <a:cubicBezTo>
                    <a:pt x="6" y="669"/>
                    <a:pt x="13" y="696"/>
                    <a:pt x="23" y="724"/>
                  </a:cubicBezTo>
                  <a:cubicBezTo>
                    <a:pt x="35" y="761"/>
                    <a:pt x="64" y="803"/>
                    <a:pt x="92" y="835"/>
                  </a:cubicBezTo>
                  <a:cubicBezTo>
                    <a:pt x="88" y="853"/>
                    <a:pt x="84" y="874"/>
                    <a:pt x="79" y="896"/>
                  </a:cubicBezTo>
                  <a:cubicBezTo>
                    <a:pt x="74" y="928"/>
                    <a:pt x="71" y="962"/>
                    <a:pt x="68" y="993"/>
                  </a:cubicBezTo>
                  <a:cubicBezTo>
                    <a:pt x="60" y="1125"/>
                    <a:pt x="51" y="1256"/>
                    <a:pt x="64" y="1388"/>
                  </a:cubicBezTo>
                  <a:cubicBezTo>
                    <a:pt x="71" y="1473"/>
                    <a:pt x="92" y="1555"/>
                    <a:pt x="119" y="1637"/>
                  </a:cubicBezTo>
                  <a:cubicBezTo>
                    <a:pt x="131" y="1674"/>
                    <a:pt x="152" y="1717"/>
                    <a:pt x="172" y="1751"/>
                  </a:cubicBezTo>
                  <a:cubicBezTo>
                    <a:pt x="179" y="1762"/>
                    <a:pt x="187" y="1775"/>
                    <a:pt x="197" y="1788"/>
                  </a:cubicBezTo>
                  <a:cubicBezTo>
                    <a:pt x="199" y="1801"/>
                    <a:pt x="201" y="1813"/>
                    <a:pt x="207" y="1823"/>
                  </a:cubicBezTo>
                  <a:cubicBezTo>
                    <a:pt x="223" y="1856"/>
                    <a:pt x="240" y="1886"/>
                    <a:pt x="261" y="1917"/>
                  </a:cubicBezTo>
                  <a:cubicBezTo>
                    <a:pt x="271" y="1931"/>
                    <a:pt x="279" y="1945"/>
                    <a:pt x="291" y="1958"/>
                  </a:cubicBezTo>
                  <a:lnTo>
                    <a:pt x="336" y="2022"/>
                  </a:lnTo>
                  <a:cubicBezTo>
                    <a:pt x="383" y="2083"/>
                    <a:pt x="426" y="2144"/>
                    <a:pt x="471" y="2206"/>
                  </a:cubicBezTo>
                  <a:cubicBezTo>
                    <a:pt x="548" y="2310"/>
                    <a:pt x="627" y="2413"/>
                    <a:pt x="712" y="2510"/>
                  </a:cubicBezTo>
                  <a:cubicBezTo>
                    <a:pt x="767" y="2572"/>
                    <a:pt x="818" y="2637"/>
                    <a:pt x="875" y="2696"/>
                  </a:cubicBezTo>
                  <a:cubicBezTo>
                    <a:pt x="929" y="2749"/>
                    <a:pt x="980" y="2803"/>
                    <a:pt x="1031" y="2857"/>
                  </a:cubicBezTo>
                  <a:cubicBezTo>
                    <a:pt x="1079" y="2908"/>
                    <a:pt x="1136" y="2955"/>
                    <a:pt x="1190" y="3002"/>
                  </a:cubicBezTo>
                  <a:cubicBezTo>
                    <a:pt x="1243" y="3050"/>
                    <a:pt x="1299" y="3097"/>
                    <a:pt x="1357" y="3137"/>
                  </a:cubicBezTo>
                  <a:cubicBezTo>
                    <a:pt x="1365" y="3142"/>
                    <a:pt x="1372" y="3148"/>
                    <a:pt x="1379" y="3151"/>
                  </a:cubicBezTo>
                  <a:cubicBezTo>
                    <a:pt x="1440" y="3225"/>
                    <a:pt x="1521" y="3277"/>
                    <a:pt x="1597" y="3331"/>
                  </a:cubicBezTo>
                  <a:cubicBezTo>
                    <a:pt x="1667" y="3376"/>
                    <a:pt x="1736" y="3419"/>
                    <a:pt x="1809" y="3462"/>
                  </a:cubicBezTo>
                  <a:cubicBezTo>
                    <a:pt x="1923" y="3530"/>
                    <a:pt x="2044" y="3586"/>
                    <a:pt x="2165" y="3640"/>
                  </a:cubicBezTo>
                  <a:cubicBezTo>
                    <a:pt x="2294" y="3700"/>
                    <a:pt x="2424" y="3757"/>
                    <a:pt x="2555" y="3808"/>
                  </a:cubicBezTo>
                  <a:cubicBezTo>
                    <a:pt x="2688" y="3859"/>
                    <a:pt x="2823" y="3901"/>
                    <a:pt x="2959" y="3944"/>
                  </a:cubicBezTo>
                  <a:cubicBezTo>
                    <a:pt x="3078" y="3981"/>
                    <a:pt x="3200" y="4013"/>
                    <a:pt x="3322" y="4040"/>
                  </a:cubicBezTo>
                  <a:cubicBezTo>
                    <a:pt x="3376" y="4050"/>
                    <a:pt x="3431" y="4063"/>
                    <a:pt x="3485" y="4070"/>
                  </a:cubicBezTo>
                  <a:cubicBezTo>
                    <a:pt x="3511" y="4072"/>
                    <a:pt x="3538" y="4075"/>
                    <a:pt x="3563" y="4075"/>
                  </a:cubicBezTo>
                  <a:cubicBezTo>
                    <a:pt x="3577" y="4075"/>
                    <a:pt x="3591" y="4074"/>
                    <a:pt x="3604" y="4071"/>
                  </a:cubicBezTo>
                  <a:cubicBezTo>
                    <a:pt x="3617" y="4069"/>
                    <a:pt x="3631" y="4066"/>
                    <a:pt x="3645" y="4063"/>
                  </a:cubicBezTo>
                  <a:cubicBezTo>
                    <a:pt x="3662" y="4054"/>
                    <a:pt x="3679" y="4044"/>
                    <a:pt x="3697" y="4035"/>
                  </a:cubicBezTo>
                  <a:cubicBezTo>
                    <a:pt x="3716" y="4022"/>
                    <a:pt x="3731" y="4006"/>
                    <a:pt x="3740" y="3986"/>
                  </a:cubicBezTo>
                  <a:cubicBezTo>
                    <a:pt x="3794" y="3992"/>
                    <a:pt x="3847" y="3998"/>
                    <a:pt x="3902" y="3999"/>
                  </a:cubicBezTo>
                  <a:cubicBezTo>
                    <a:pt x="3925" y="4001"/>
                    <a:pt x="3949" y="4005"/>
                    <a:pt x="3972" y="4006"/>
                  </a:cubicBezTo>
                  <a:cubicBezTo>
                    <a:pt x="4007" y="4009"/>
                    <a:pt x="4041" y="4013"/>
                    <a:pt x="4077" y="4015"/>
                  </a:cubicBezTo>
                  <a:cubicBezTo>
                    <a:pt x="4084" y="4015"/>
                    <a:pt x="4091" y="4015"/>
                    <a:pt x="4098" y="4015"/>
                  </a:cubicBezTo>
                  <a:cubicBezTo>
                    <a:pt x="4116" y="4015"/>
                    <a:pt x="4134" y="4013"/>
                    <a:pt x="4152" y="4006"/>
                  </a:cubicBezTo>
                  <a:cubicBezTo>
                    <a:pt x="4157" y="4005"/>
                    <a:pt x="4163" y="4001"/>
                    <a:pt x="4169" y="3999"/>
                  </a:cubicBezTo>
                  <a:cubicBezTo>
                    <a:pt x="4197" y="4006"/>
                    <a:pt x="4226" y="4015"/>
                    <a:pt x="4253" y="4023"/>
                  </a:cubicBezTo>
                  <a:cubicBezTo>
                    <a:pt x="4279" y="4031"/>
                    <a:pt x="4305" y="4037"/>
                    <a:pt x="4331" y="4037"/>
                  </a:cubicBezTo>
                  <a:cubicBezTo>
                    <a:pt x="4338" y="4037"/>
                    <a:pt x="4344" y="4037"/>
                    <a:pt x="4350" y="4036"/>
                  </a:cubicBezTo>
                  <a:cubicBezTo>
                    <a:pt x="4366" y="4035"/>
                    <a:pt x="4382" y="4030"/>
                    <a:pt x="4393" y="4026"/>
                  </a:cubicBezTo>
                  <a:cubicBezTo>
                    <a:pt x="4415" y="4034"/>
                    <a:pt x="4436" y="4036"/>
                    <a:pt x="4460" y="4036"/>
                  </a:cubicBezTo>
                  <a:cubicBezTo>
                    <a:pt x="4466" y="4036"/>
                    <a:pt x="4473" y="4036"/>
                    <a:pt x="4479" y="4036"/>
                  </a:cubicBezTo>
                  <a:cubicBezTo>
                    <a:pt x="4540" y="4035"/>
                    <a:pt x="4597" y="3991"/>
                    <a:pt x="4621" y="3938"/>
                  </a:cubicBezTo>
                  <a:cubicBezTo>
                    <a:pt x="4655" y="3867"/>
                    <a:pt x="4638" y="3781"/>
                    <a:pt x="4577" y="3730"/>
                  </a:cubicBezTo>
                  <a:cubicBezTo>
                    <a:pt x="4497" y="3659"/>
                    <a:pt x="4401" y="3605"/>
                    <a:pt x="4309" y="3552"/>
                  </a:cubicBezTo>
                  <a:cubicBezTo>
                    <a:pt x="4248" y="3515"/>
                    <a:pt x="4186" y="3477"/>
                    <a:pt x="4123" y="3442"/>
                  </a:cubicBezTo>
                  <a:cubicBezTo>
                    <a:pt x="4011" y="3376"/>
                    <a:pt x="3902" y="3305"/>
                    <a:pt x="3794" y="3236"/>
                  </a:cubicBezTo>
                  <a:cubicBezTo>
                    <a:pt x="3560" y="3087"/>
                    <a:pt x="3326" y="2938"/>
                    <a:pt x="3088" y="2799"/>
                  </a:cubicBezTo>
                  <a:cubicBezTo>
                    <a:pt x="3000" y="2747"/>
                    <a:pt x="2909" y="2701"/>
                    <a:pt x="2816" y="2659"/>
                  </a:cubicBezTo>
                  <a:cubicBezTo>
                    <a:pt x="2793" y="2637"/>
                    <a:pt x="2770" y="2616"/>
                    <a:pt x="2748" y="2596"/>
                  </a:cubicBezTo>
                  <a:lnTo>
                    <a:pt x="2403" y="2288"/>
                  </a:lnTo>
                  <a:cubicBezTo>
                    <a:pt x="2294" y="2192"/>
                    <a:pt x="2186" y="2098"/>
                    <a:pt x="2077" y="2005"/>
                  </a:cubicBezTo>
                  <a:cubicBezTo>
                    <a:pt x="2014" y="1951"/>
                    <a:pt x="1948" y="1901"/>
                    <a:pt x="1885" y="1849"/>
                  </a:cubicBezTo>
                  <a:lnTo>
                    <a:pt x="1885" y="1822"/>
                  </a:lnTo>
                  <a:cubicBezTo>
                    <a:pt x="1879" y="1738"/>
                    <a:pt x="1850" y="1654"/>
                    <a:pt x="1817" y="1576"/>
                  </a:cubicBezTo>
                  <a:cubicBezTo>
                    <a:pt x="1790" y="1511"/>
                    <a:pt x="1766" y="1444"/>
                    <a:pt x="1740" y="1376"/>
                  </a:cubicBezTo>
                  <a:cubicBezTo>
                    <a:pt x="1716" y="1313"/>
                    <a:pt x="1695" y="1247"/>
                    <a:pt x="1677" y="1179"/>
                  </a:cubicBezTo>
                  <a:cubicBezTo>
                    <a:pt x="1689" y="1108"/>
                    <a:pt x="1701" y="1037"/>
                    <a:pt x="1705" y="964"/>
                  </a:cubicBezTo>
                  <a:cubicBezTo>
                    <a:pt x="1711" y="886"/>
                    <a:pt x="1712" y="809"/>
                    <a:pt x="1705" y="731"/>
                  </a:cubicBezTo>
                  <a:cubicBezTo>
                    <a:pt x="1705" y="724"/>
                    <a:pt x="1704" y="715"/>
                    <a:pt x="1704" y="708"/>
                  </a:cubicBezTo>
                  <a:cubicBezTo>
                    <a:pt x="1709" y="690"/>
                    <a:pt x="1715" y="674"/>
                    <a:pt x="1719" y="657"/>
                  </a:cubicBezTo>
                  <a:cubicBezTo>
                    <a:pt x="1729" y="626"/>
                    <a:pt x="1733" y="591"/>
                    <a:pt x="1731" y="562"/>
                  </a:cubicBezTo>
                  <a:cubicBezTo>
                    <a:pt x="1726" y="537"/>
                    <a:pt x="1722" y="510"/>
                    <a:pt x="1711" y="484"/>
                  </a:cubicBezTo>
                  <a:cubicBezTo>
                    <a:pt x="1691" y="440"/>
                    <a:pt x="1679" y="423"/>
                    <a:pt x="1644" y="388"/>
                  </a:cubicBezTo>
                  <a:cubicBezTo>
                    <a:pt x="1631" y="375"/>
                    <a:pt x="1618" y="364"/>
                    <a:pt x="1604" y="354"/>
                  </a:cubicBezTo>
                  <a:cubicBezTo>
                    <a:pt x="1596" y="331"/>
                    <a:pt x="1587" y="307"/>
                    <a:pt x="1577" y="286"/>
                  </a:cubicBezTo>
                  <a:cubicBezTo>
                    <a:pt x="1562" y="246"/>
                    <a:pt x="1538" y="210"/>
                    <a:pt x="1505" y="178"/>
                  </a:cubicBezTo>
                  <a:cubicBezTo>
                    <a:pt x="1504" y="176"/>
                    <a:pt x="1502" y="176"/>
                    <a:pt x="1502" y="175"/>
                  </a:cubicBezTo>
                  <a:cubicBezTo>
                    <a:pt x="1491" y="158"/>
                    <a:pt x="1477" y="144"/>
                    <a:pt x="1462" y="132"/>
                  </a:cubicBezTo>
                  <a:cubicBezTo>
                    <a:pt x="1440" y="113"/>
                    <a:pt x="1411" y="97"/>
                    <a:pt x="1384" y="84"/>
                  </a:cubicBezTo>
                  <a:cubicBezTo>
                    <a:pt x="1322" y="52"/>
                    <a:pt x="1248" y="42"/>
                    <a:pt x="1180" y="30"/>
                  </a:cubicBezTo>
                  <a:cubicBezTo>
                    <a:pt x="1067" y="12"/>
                    <a:pt x="950" y="1"/>
                    <a:pt x="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14410;p70">
              <a:extLst>
                <a:ext uri="{FF2B5EF4-FFF2-40B4-BE49-F238E27FC236}">
                  <a16:creationId xmlns:a16="http://schemas.microsoft.com/office/drawing/2014/main" id="{49819391-B5BB-A2A7-3A80-153D52BA05FD}"/>
                </a:ext>
              </a:extLst>
            </p:cNvPr>
            <p:cNvSpPr/>
            <p:nvPr/>
          </p:nvSpPr>
          <p:spPr>
            <a:xfrm>
              <a:off x="7813448" y="3478507"/>
              <a:ext cx="13891" cy="21362"/>
            </a:xfrm>
            <a:custGeom>
              <a:avLst/>
              <a:gdLst/>
              <a:ahLst/>
              <a:cxnLst/>
              <a:rect l="l" t="t" r="r" b="b"/>
              <a:pathLst>
                <a:path w="489" h="752" extrusionOk="0">
                  <a:moveTo>
                    <a:pt x="329" y="1"/>
                  </a:moveTo>
                  <a:lnTo>
                    <a:pt x="331" y="6"/>
                  </a:lnTo>
                  <a:cubicBezTo>
                    <a:pt x="328" y="38"/>
                    <a:pt x="325" y="72"/>
                    <a:pt x="319" y="104"/>
                  </a:cubicBezTo>
                  <a:cubicBezTo>
                    <a:pt x="314" y="144"/>
                    <a:pt x="307" y="185"/>
                    <a:pt x="298" y="222"/>
                  </a:cubicBezTo>
                  <a:lnTo>
                    <a:pt x="285" y="284"/>
                  </a:lnTo>
                  <a:cubicBezTo>
                    <a:pt x="277" y="327"/>
                    <a:pt x="268" y="371"/>
                    <a:pt x="256" y="416"/>
                  </a:cubicBezTo>
                  <a:cubicBezTo>
                    <a:pt x="243" y="448"/>
                    <a:pt x="229" y="479"/>
                    <a:pt x="212" y="510"/>
                  </a:cubicBezTo>
                  <a:cubicBezTo>
                    <a:pt x="149" y="597"/>
                    <a:pt x="80" y="676"/>
                    <a:pt x="7" y="745"/>
                  </a:cubicBezTo>
                  <a:cubicBezTo>
                    <a:pt x="6" y="747"/>
                    <a:pt x="3" y="748"/>
                    <a:pt x="0" y="751"/>
                  </a:cubicBezTo>
                  <a:cubicBezTo>
                    <a:pt x="39" y="726"/>
                    <a:pt x="78" y="700"/>
                    <a:pt x="114" y="669"/>
                  </a:cubicBezTo>
                  <a:cubicBezTo>
                    <a:pt x="166" y="625"/>
                    <a:pt x="222" y="581"/>
                    <a:pt x="270" y="528"/>
                  </a:cubicBezTo>
                  <a:lnTo>
                    <a:pt x="301" y="493"/>
                  </a:lnTo>
                  <a:cubicBezTo>
                    <a:pt x="301" y="493"/>
                    <a:pt x="335" y="472"/>
                    <a:pt x="336" y="472"/>
                  </a:cubicBezTo>
                  <a:cubicBezTo>
                    <a:pt x="356" y="460"/>
                    <a:pt x="378" y="439"/>
                    <a:pt x="390" y="428"/>
                  </a:cubicBezTo>
                  <a:cubicBezTo>
                    <a:pt x="406" y="411"/>
                    <a:pt x="422" y="391"/>
                    <a:pt x="431" y="368"/>
                  </a:cubicBezTo>
                  <a:cubicBezTo>
                    <a:pt x="436" y="354"/>
                    <a:pt x="440" y="341"/>
                    <a:pt x="440" y="326"/>
                  </a:cubicBezTo>
                  <a:cubicBezTo>
                    <a:pt x="453" y="314"/>
                    <a:pt x="461" y="300"/>
                    <a:pt x="470" y="280"/>
                  </a:cubicBezTo>
                  <a:cubicBezTo>
                    <a:pt x="488" y="238"/>
                    <a:pt x="488" y="192"/>
                    <a:pt x="474" y="150"/>
                  </a:cubicBezTo>
                  <a:cubicBezTo>
                    <a:pt x="457" y="109"/>
                    <a:pt x="422" y="65"/>
                    <a:pt x="376" y="31"/>
                  </a:cubicBezTo>
                  <a:cubicBezTo>
                    <a:pt x="358" y="18"/>
                    <a:pt x="346" y="9"/>
                    <a:pt x="329" y="1"/>
                  </a:cubicBezTo>
                  <a:close/>
                </a:path>
              </a:pathLst>
            </a:custGeom>
            <a:solidFill>
              <a:srgbClr val="C0F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14411;p70">
              <a:extLst>
                <a:ext uri="{FF2B5EF4-FFF2-40B4-BE49-F238E27FC236}">
                  <a16:creationId xmlns:a16="http://schemas.microsoft.com/office/drawing/2014/main" id="{BC726A88-F269-A8B5-21BD-9407D2E77E8B}"/>
                </a:ext>
              </a:extLst>
            </p:cNvPr>
            <p:cNvSpPr/>
            <p:nvPr/>
          </p:nvSpPr>
          <p:spPr>
            <a:xfrm>
              <a:off x="7807653" y="3477740"/>
              <a:ext cx="19715" cy="24175"/>
            </a:xfrm>
            <a:custGeom>
              <a:avLst/>
              <a:gdLst/>
              <a:ahLst/>
              <a:cxnLst/>
              <a:rect l="l" t="t" r="r" b="b"/>
              <a:pathLst>
                <a:path w="694" h="851" extrusionOk="0">
                  <a:moveTo>
                    <a:pt x="439" y="1"/>
                  </a:moveTo>
                  <a:cubicBezTo>
                    <a:pt x="403" y="1"/>
                    <a:pt x="366" y="14"/>
                    <a:pt x="340" y="33"/>
                  </a:cubicBezTo>
                  <a:cubicBezTo>
                    <a:pt x="316" y="50"/>
                    <a:pt x="296" y="72"/>
                    <a:pt x="284" y="99"/>
                  </a:cubicBezTo>
                  <a:lnTo>
                    <a:pt x="268" y="147"/>
                  </a:lnTo>
                  <a:cubicBezTo>
                    <a:pt x="262" y="165"/>
                    <a:pt x="264" y="205"/>
                    <a:pt x="272" y="229"/>
                  </a:cubicBezTo>
                  <a:cubicBezTo>
                    <a:pt x="251" y="267"/>
                    <a:pt x="247" y="310"/>
                    <a:pt x="262" y="353"/>
                  </a:cubicBezTo>
                  <a:cubicBezTo>
                    <a:pt x="260" y="354"/>
                    <a:pt x="258" y="355"/>
                    <a:pt x="254" y="355"/>
                  </a:cubicBezTo>
                  <a:cubicBezTo>
                    <a:pt x="230" y="368"/>
                    <a:pt x="203" y="392"/>
                    <a:pt x="192" y="418"/>
                  </a:cubicBezTo>
                  <a:cubicBezTo>
                    <a:pt x="167" y="462"/>
                    <a:pt x="160" y="524"/>
                    <a:pt x="204" y="561"/>
                  </a:cubicBezTo>
                  <a:cubicBezTo>
                    <a:pt x="218" y="574"/>
                    <a:pt x="233" y="587"/>
                    <a:pt x="251" y="591"/>
                  </a:cubicBezTo>
                  <a:cubicBezTo>
                    <a:pt x="240" y="601"/>
                    <a:pt x="230" y="609"/>
                    <a:pt x="218" y="616"/>
                  </a:cubicBezTo>
                  <a:cubicBezTo>
                    <a:pt x="159" y="658"/>
                    <a:pt x="98" y="696"/>
                    <a:pt x="35" y="733"/>
                  </a:cubicBezTo>
                  <a:cubicBezTo>
                    <a:pt x="6" y="751"/>
                    <a:pt x="0" y="797"/>
                    <a:pt x="20" y="824"/>
                  </a:cubicBezTo>
                  <a:cubicBezTo>
                    <a:pt x="33" y="841"/>
                    <a:pt x="52" y="850"/>
                    <a:pt x="72" y="850"/>
                  </a:cubicBezTo>
                  <a:cubicBezTo>
                    <a:pt x="85" y="850"/>
                    <a:pt x="99" y="846"/>
                    <a:pt x="111" y="839"/>
                  </a:cubicBezTo>
                  <a:cubicBezTo>
                    <a:pt x="132" y="828"/>
                    <a:pt x="152" y="815"/>
                    <a:pt x="173" y="802"/>
                  </a:cubicBezTo>
                  <a:cubicBezTo>
                    <a:pt x="177" y="797"/>
                    <a:pt x="183" y="794"/>
                    <a:pt x="189" y="789"/>
                  </a:cubicBezTo>
                  <a:cubicBezTo>
                    <a:pt x="234" y="761"/>
                    <a:pt x="277" y="731"/>
                    <a:pt x="318" y="700"/>
                  </a:cubicBezTo>
                  <a:cubicBezTo>
                    <a:pt x="372" y="655"/>
                    <a:pt x="426" y="611"/>
                    <a:pt x="474" y="560"/>
                  </a:cubicBezTo>
                  <a:lnTo>
                    <a:pt x="506" y="524"/>
                  </a:lnTo>
                  <a:cubicBezTo>
                    <a:pt x="506" y="524"/>
                    <a:pt x="539" y="503"/>
                    <a:pt x="542" y="503"/>
                  </a:cubicBezTo>
                  <a:cubicBezTo>
                    <a:pt x="560" y="490"/>
                    <a:pt x="582" y="469"/>
                    <a:pt x="594" y="459"/>
                  </a:cubicBezTo>
                  <a:cubicBezTo>
                    <a:pt x="610" y="441"/>
                    <a:pt x="627" y="421"/>
                    <a:pt x="637" y="398"/>
                  </a:cubicBezTo>
                  <a:cubicBezTo>
                    <a:pt x="643" y="384"/>
                    <a:pt x="645" y="371"/>
                    <a:pt x="645" y="355"/>
                  </a:cubicBezTo>
                  <a:cubicBezTo>
                    <a:pt x="658" y="345"/>
                    <a:pt x="667" y="331"/>
                    <a:pt x="677" y="311"/>
                  </a:cubicBezTo>
                  <a:cubicBezTo>
                    <a:pt x="694" y="269"/>
                    <a:pt x="694" y="222"/>
                    <a:pt x="679" y="180"/>
                  </a:cubicBezTo>
                  <a:cubicBezTo>
                    <a:pt x="664" y="140"/>
                    <a:pt x="628" y="94"/>
                    <a:pt x="582" y="62"/>
                  </a:cubicBezTo>
                  <a:cubicBezTo>
                    <a:pt x="565" y="49"/>
                    <a:pt x="550" y="38"/>
                    <a:pt x="535" y="29"/>
                  </a:cubicBezTo>
                  <a:lnTo>
                    <a:pt x="535" y="28"/>
                  </a:lnTo>
                  <a:cubicBezTo>
                    <a:pt x="516" y="19"/>
                    <a:pt x="499" y="12"/>
                    <a:pt x="474" y="5"/>
                  </a:cubicBezTo>
                  <a:cubicBezTo>
                    <a:pt x="465" y="1"/>
                    <a:pt x="454" y="1"/>
                    <a:pt x="444" y="1"/>
                  </a:cubicBezTo>
                  <a:cubicBezTo>
                    <a:pt x="442" y="1"/>
                    <a:pt x="441" y="1"/>
                    <a:pt x="439" y="1"/>
                  </a:cubicBezTo>
                  <a:close/>
                </a:path>
              </a:pathLst>
            </a:custGeom>
            <a:solidFill>
              <a:srgbClr val="FF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14412;p70">
              <a:extLst>
                <a:ext uri="{FF2B5EF4-FFF2-40B4-BE49-F238E27FC236}">
                  <a16:creationId xmlns:a16="http://schemas.microsoft.com/office/drawing/2014/main" id="{A9F52C7B-A270-A1D5-2C55-A92BB6C135D8}"/>
                </a:ext>
              </a:extLst>
            </p:cNvPr>
            <p:cNvSpPr/>
            <p:nvPr/>
          </p:nvSpPr>
          <p:spPr>
            <a:xfrm>
              <a:off x="7677088" y="3459730"/>
              <a:ext cx="237487" cy="145645"/>
            </a:xfrm>
            <a:custGeom>
              <a:avLst/>
              <a:gdLst/>
              <a:ahLst/>
              <a:cxnLst/>
              <a:rect l="l" t="t" r="r" b="b"/>
              <a:pathLst>
                <a:path w="8360" h="5127" extrusionOk="0">
                  <a:moveTo>
                    <a:pt x="5389" y="1"/>
                  </a:moveTo>
                  <a:cubicBezTo>
                    <a:pt x="5298" y="4"/>
                    <a:pt x="5210" y="66"/>
                    <a:pt x="5182" y="145"/>
                  </a:cubicBezTo>
                  <a:cubicBezTo>
                    <a:pt x="5161" y="202"/>
                    <a:pt x="5155" y="252"/>
                    <a:pt x="5155" y="316"/>
                  </a:cubicBezTo>
                  <a:cubicBezTo>
                    <a:pt x="5156" y="337"/>
                    <a:pt x="5156" y="358"/>
                    <a:pt x="5156" y="379"/>
                  </a:cubicBezTo>
                  <a:cubicBezTo>
                    <a:pt x="5155" y="406"/>
                    <a:pt x="5153" y="433"/>
                    <a:pt x="5148" y="459"/>
                  </a:cubicBezTo>
                  <a:lnTo>
                    <a:pt x="5135" y="568"/>
                  </a:lnTo>
                  <a:lnTo>
                    <a:pt x="5131" y="633"/>
                  </a:lnTo>
                  <a:lnTo>
                    <a:pt x="5128" y="662"/>
                  </a:lnTo>
                  <a:cubicBezTo>
                    <a:pt x="5144" y="672"/>
                    <a:pt x="5159" y="682"/>
                    <a:pt x="5176" y="693"/>
                  </a:cubicBezTo>
                  <a:cubicBezTo>
                    <a:pt x="5224" y="727"/>
                    <a:pt x="5260" y="770"/>
                    <a:pt x="5275" y="812"/>
                  </a:cubicBezTo>
                  <a:cubicBezTo>
                    <a:pt x="5291" y="855"/>
                    <a:pt x="5290" y="901"/>
                    <a:pt x="5273" y="944"/>
                  </a:cubicBezTo>
                  <a:cubicBezTo>
                    <a:pt x="5263" y="961"/>
                    <a:pt x="5254" y="975"/>
                    <a:pt x="5244" y="988"/>
                  </a:cubicBezTo>
                  <a:cubicBezTo>
                    <a:pt x="5241" y="1002"/>
                    <a:pt x="5239" y="1016"/>
                    <a:pt x="5234" y="1031"/>
                  </a:cubicBezTo>
                  <a:cubicBezTo>
                    <a:pt x="5226" y="1053"/>
                    <a:pt x="5210" y="1073"/>
                    <a:pt x="5195" y="1090"/>
                  </a:cubicBezTo>
                  <a:cubicBezTo>
                    <a:pt x="5183" y="1101"/>
                    <a:pt x="5161" y="1123"/>
                    <a:pt x="5141" y="1136"/>
                  </a:cubicBezTo>
                  <a:lnTo>
                    <a:pt x="5105" y="1157"/>
                  </a:lnTo>
                  <a:lnTo>
                    <a:pt x="5074" y="1189"/>
                  </a:lnTo>
                  <a:cubicBezTo>
                    <a:pt x="5026" y="1242"/>
                    <a:pt x="4971" y="1287"/>
                    <a:pt x="4918" y="1330"/>
                  </a:cubicBezTo>
                  <a:cubicBezTo>
                    <a:pt x="4877" y="1364"/>
                    <a:pt x="4833" y="1392"/>
                    <a:pt x="4786" y="1421"/>
                  </a:cubicBezTo>
                  <a:cubicBezTo>
                    <a:pt x="4751" y="1449"/>
                    <a:pt x="4714" y="1477"/>
                    <a:pt x="4678" y="1504"/>
                  </a:cubicBezTo>
                  <a:lnTo>
                    <a:pt x="4630" y="1540"/>
                  </a:lnTo>
                  <a:lnTo>
                    <a:pt x="4535" y="1611"/>
                  </a:lnTo>
                  <a:lnTo>
                    <a:pt x="4511" y="1628"/>
                  </a:lnTo>
                  <a:cubicBezTo>
                    <a:pt x="4467" y="1663"/>
                    <a:pt x="4429" y="1693"/>
                    <a:pt x="4388" y="1723"/>
                  </a:cubicBezTo>
                  <a:cubicBezTo>
                    <a:pt x="4344" y="1751"/>
                    <a:pt x="4298" y="1777"/>
                    <a:pt x="4253" y="1799"/>
                  </a:cubicBezTo>
                  <a:lnTo>
                    <a:pt x="3976" y="1936"/>
                  </a:lnTo>
                  <a:cubicBezTo>
                    <a:pt x="3823" y="2009"/>
                    <a:pt x="3673" y="2082"/>
                    <a:pt x="3522" y="2160"/>
                  </a:cubicBezTo>
                  <a:cubicBezTo>
                    <a:pt x="3429" y="2206"/>
                    <a:pt x="3332" y="2249"/>
                    <a:pt x="3237" y="2293"/>
                  </a:cubicBezTo>
                  <a:lnTo>
                    <a:pt x="3173" y="2323"/>
                  </a:lnTo>
                  <a:cubicBezTo>
                    <a:pt x="3056" y="2377"/>
                    <a:pt x="2942" y="2432"/>
                    <a:pt x="2829" y="2490"/>
                  </a:cubicBezTo>
                  <a:cubicBezTo>
                    <a:pt x="2709" y="2550"/>
                    <a:pt x="2588" y="2605"/>
                    <a:pt x="2464" y="2655"/>
                  </a:cubicBezTo>
                  <a:cubicBezTo>
                    <a:pt x="2405" y="2677"/>
                    <a:pt x="2346" y="2700"/>
                    <a:pt x="2288" y="2721"/>
                  </a:cubicBezTo>
                  <a:cubicBezTo>
                    <a:pt x="2237" y="2741"/>
                    <a:pt x="2188" y="2761"/>
                    <a:pt x="2138" y="2781"/>
                  </a:cubicBezTo>
                  <a:cubicBezTo>
                    <a:pt x="2020" y="2828"/>
                    <a:pt x="1904" y="2880"/>
                    <a:pt x="1788" y="2933"/>
                  </a:cubicBezTo>
                  <a:cubicBezTo>
                    <a:pt x="1677" y="2984"/>
                    <a:pt x="1561" y="3035"/>
                    <a:pt x="1450" y="3084"/>
                  </a:cubicBezTo>
                  <a:lnTo>
                    <a:pt x="1420" y="3096"/>
                  </a:lnTo>
                  <a:lnTo>
                    <a:pt x="1253" y="3170"/>
                  </a:lnTo>
                  <a:lnTo>
                    <a:pt x="1084" y="3243"/>
                  </a:lnTo>
                  <a:cubicBezTo>
                    <a:pt x="969" y="3297"/>
                    <a:pt x="856" y="3351"/>
                    <a:pt x="744" y="3409"/>
                  </a:cubicBezTo>
                  <a:cubicBezTo>
                    <a:pt x="742" y="3409"/>
                    <a:pt x="721" y="3421"/>
                    <a:pt x="718" y="3428"/>
                  </a:cubicBezTo>
                  <a:lnTo>
                    <a:pt x="651" y="3460"/>
                  </a:lnTo>
                  <a:cubicBezTo>
                    <a:pt x="575" y="3497"/>
                    <a:pt x="487" y="3541"/>
                    <a:pt x="399" y="3589"/>
                  </a:cubicBezTo>
                  <a:lnTo>
                    <a:pt x="353" y="3614"/>
                  </a:lnTo>
                  <a:lnTo>
                    <a:pt x="256" y="3665"/>
                  </a:lnTo>
                  <a:lnTo>
                    <a:pt x="227" y="3669"/>
                  </a:lnTo>
                  <a:cubicBezTo>
                    <a:pt x="168" y="3670"/>
                    <a:pt x="101" y="3704"/>
                    <a:pt x="57" y="3760"/>
                  </a:cubicBezTo>
                  <a:cubicBezTo>
                    <a:pt x="16" y="3809"/>
                    <a:pt x="0" y="3869"/>
                    <a:pt x="7" y="3926"/>
                  </a:cubicBezTo>
                  <a:cubicBezTo>
                    <a:pt x="12" y="3958"/>
                    <a:pt x="19" y="3989"/>
                    <a:pt x="29" y="4019"/>
                  </a:cubicBezTo>
                  <a:lnTo>
                    <a:pt x="47" y="4057"/>
                  </a:lnTo>
                  <a:lnTo>
                    <a:pt x="67" y="4093"/>
                  </a:lnTo>
                  <a:cubicBezTo>
                    <a:pt x="95" y="4131"/>
                    <a:pt x="128" y="4160"/>
                    <a:pt x="166" y="4175"/>
                  </a:cubicBezTo>
                  <a:cubicBezTo>
                    <a:pt x="202" y="4194"/>
                    <a:pt x="239" y="4201"/>
                    <a:pt x="277" y="4201"/>
                  </a:cubicBezTo>
                  <a:cubicBezTo>
                    <a:pt x="361" y="4201"/>
                    <a:pt x="417" y="4172"/>
                    <a:pt x="458" y="4151"/>
                  </a:cubicBezTo>
                  <a:cubicBezTo>
                    <a:pt x="502" y="4128"/>
                    <a:pt x="545" y="4107"/>
                    <a:pt x="585" y="4086"/>
                  </a:cubicBezTo>
                  <a:lnTo>
                    <a:pt x="609" y="4096"/>
                  </a:lnTo>
                  <a:cubicBezTo>
                    <a:pt x="709" y="4131"/>
                    <a:pt x="793" y="4161"/>
                    <a:pt x="878" y="4195"/>
                  </a:cubicBezTo>
                  <a:cubicBezTo>
                    <a:pt x="1005" y="4246"/>
                    <a:pt x="1131" y="4296"/>
                    <a:pt x="1258" y="4341"/>
                  </a:cubicBezTo>
                  <a:lnTo>
                    <a:pt x="1288" y="4351"/>
                  </a:lnTo>
                  <a:cubicBezTo>
                    <a:pt x="1396" y="4389"/>
                    <a:pt x="1502" y="4425"/>
                    <a:pt x="1606" y="4470"/>
                  </a:cubicBezTo>
                  <a:cubicBezTo>
                    <a:pt x="1660" y="4497"/>
                    <a:pt x="1715" y="4528"/>
                    <a:pt x="1766" y="4560"/>
                  </a:cubicBezTo>
                  <a:cubicBezTo>
                    <a:pt x="1809" y="4584"/>
                    <a:pt x="1851" y="4609"/>
                    <a:pt x="1897" y="4632"/>
                  </a:cubicBezTo>
                  <a:cubicBezTo>
                    <a:pt x="2117" y="4745"/>
                    <a:pt x="2362" y="4812"/>
                    <a:pt x="2580" y="4873"/>
                  </a:cubicBezTo>
                  <a:lnTo>
                    <a:pt x="2636" y="4889"/>
                  </a:lnTo>
                  <a:cubicBezTo>
                    <a:pt x="2755" y="4921"/>
                    <a:pt x="2863" y="4950"/>
                    <a:pt x="2970" y="4972"/>
                  </a:cubicBezTo>
                  <a:cubicBezTo>
                    <a:pt x="3064" y="4992"/>
                    <a:pt x="3161" y="5011"/>
                    <a:pt x="3256" y="5031"/>
                  </a:cubicBezTo>
                  <a:lnTo>
                    <a:pt x="3345" y="5049"/>
                  </a:lnTo>
                  <a:cubicBezTo>
                    <a:pt x="3466" y="5072"/>
                    <a:pt x="3585" y="5087"/>
                    <a:pt x="3702" y="5100"/>
                  </a:cubicBezTo>
                  <a:cubicBezTo>
                    <a:pt x="3841" y="5111"/>
                    <a:pt x="3982" y="5124"/>
                    <a:pt x="4121" y="5127"/>
                  </a:cubicBezTo>
                  <a:cubicBezTo>
                    <a:pt x="4231" y="5127"/>
                    <a:pt x="4318" y="5116"/>
                    <a:pt x="4405" y="5107"/>
                  </a:cubicBezTo>
                  <a:lnTo>
                    <a:pt x="4451" y="5101"/>
                  </a:lnTo>
                  <a:cubicBezTo>
                    <a:pt x="4510" y="5094"/>
                    <a:pt x="4566" y="5089"/>
                    <a:pt x="4624" y="5082"/>
                  </a:cubicBezTo>
                  <a:cubicBezTo>
                    <a:pt x="4685" y="5076"/>
                    <a:pt x="4744" y="5069"/>
                    <a:pt x="4802" y="5062"/>
                  </a:cubicBezTo>
                  <a:cubicBezTo>
                    <a:pt x="5010" y="5036"/>
                    <a:pt x="5217" y="4987"/>
                    <a:pt x="5416" y="4937"/>
                  </a:cubicBezTo>
                  <a:lnTo>
                    <a:pt x="5531" y="4909"/>
                  </a:lnTo>
                  <a:cubicBezTo>
                    <a:pt x="5667" y="4876"/>
                    <a:pt x="5780" y="4848"/>
                    <a:pt x="5891" y="4811"/>
                  </a:cubicBezTo>
                  <a:cubicBezTo>
                    <a:pt x="6013" y="4768"/>
                    <a:pt x="6134" y="4717"/>
                    <a:pt x="6253" y="4665"/>
                  </a:cubicBezTo>
                  <a:lnTo>
                    <a:pt x="6478" y="4570"/>
                  </a:lnTo>
                  <a:lnTo>
                    <a:pt x="6589" y="4521"/>
                  </a:lnTo>
                  <a:cubicBezTo>
                    <a:pt x="6712" y="4470"/>
                    <a:pt x="6830" y="4405"/>
                    <a:pt x="6941" y="4341"/>
                  </a:cubicBezTo>
                  <a:lnTo>
                    <a:pt x="7128" y="4231"/>
                  </a:lnTo>
                  <a:lnTo>
                    <a:pt x="7239" y="4165"/>
                  </a:lnTo>
                  <a:cubicBezTo>
                    <a:pt x="7290" y="4136"/>
                    <a:pt x="7341" y="4104"/>
                    <a:pt x="7390" y="4069"/>
                  </a:cubicBezTo>
                  <a:cubicBezTo>
                    <a:pt x="7458" y="4022"/>
                    <a:pt x="7518" y="3970"/>
                    <a:pt x="7579" y="3916"/>
                  </a:cubicBezTo>
                  <a:cubicBezTo>
                    <a:pt x="7773" y="3738"/>
                    <a:pt x="7918" y="3504"/>
                    <a:pt x="8022" y="3321"/>
                  </a:cubicBezTo>
                  <a:cubicBezTo>
                    <a:pt x="8074" y="3235"/>
                    <a:pt x="8114" y="3144"/>
                    <a:pt x="8148" y="3040"/>
                  </a:cubicBezTo>
                  <a:cubicBezTo>
                    <a:pt x="8189" y="2923"/>
                    <a:pt x="8226" y="2804"/>
                    <a:pt x="8263" y="2684"/>
                  </a:cubicBezTo>
                  <a:lnTo>
                    <a:pt x="8274" y="2650"/>
                  </a:lnTo>
                  <a:cubicBezTo>
                    <a:pt x="8302" y="2564"/>
                    <a:pt x="8332" y="2459"/>
                    <a:pt x="8348" y="2355"/>
                  </a:cubicBezTo>
                  <a:cubicBezTo>
                    <a:pt x="8359" y="2269"/>
                    <a:pt x="8358" y="2179"/>
                    <a:pt x="8346" y="2066"/>
                  </a:cubicBezTo>
                  <a:cubicBezTo>
                    <a:pt x="8318" y="1806"/>
                    <a:pt x="8162" y="1587"/>
                    <a:pt x="8047" y="1443"/>
                  </a:cubicBezTo>
                  <a:cubicBezTo>
                    <a:pt x="7976" y="1357"/>
                    <a:pt x="7900" y="1275"/>
                    <a:pt x="7813" y="1189"/>
                  </a:cubicBezTo>
                  <a:cubicBezTo>
                    <a:pt x="7776" y="1157"/>
                    <a:pt x="7736" y="1121"/>
                    <a:pt x="7698" y="1087"/>
                  </a:cubicBezTo>
                  <a:cubicBezTo>
                    <a:pt x="7658" y="1053"/>
                    <a:pt x="7622" y="1019"/>
                    <a:pt x="7582" y="984"/>
                  </a:cubicBezTo>
                  <a:cubicBezTo>
                    <a:pt x="7507" y="913"/>
                    <a:pt x="7424" y="845"/>
                    <a:pt x="7341" y="778"/>
                  </a:cubicBezTo>
                  <a:cubicBezTo>
                    <a:pt x="7290" y="740"/>
                    <a:pt x="7234" y="706"/>
                    <a:pt x="7182" y="672"/>
                  </a:cubicBezTo>
                  <a:lnTo>
                    <a:pt x="7081" y="611"/>
                  </a:lnTo>
                  <a:lnTo>
                    <a:pt x="6971" y="534"/>
                  </a:lnTo>
                  <a:lnTo>
                    <a:pt x="6942" y="513"/>
                  </a:lnTo>
                  <a:lnTo>
                    <a:pt x="6878" y="466"/>
                  </a:lnTo>
                  <a:cubicBezTo>
                    <a:pt x="6780" y="394"/>
                    <a:pt x="6677" y="344"/>
                    <a:pt x="6595" y="309"/>
                  </a:cubicBezTo>
                  <a:lnTo>
                    <a:pt x="6514" y="270"/>
                  </a:lnTo>
                  <a:cubicBezTo>
                    <a:pt x="6453" y="239"/>
                    <a:pt x="6390" y="209"/>
                    <a:pt x="6327" y="187"/>
                  </a:cubicBezTo>
                  <a:cubicBezTo>
                    <a:pt x="6227" y="147"/>
                    <a:pt x="6119" y="118"/>
                    <a:pt x="6030" y="97"/>
                  </a:cubicBezTo>
                  <a:cubicBezTo>
                    <a:pt x="5912" y="66"/>
                    <a:pt x="5812" y="48"/>
                    <a:pt x="5729" y="36"/>
                  </a:cubicBezTo>
                  <a:cubicBezTo>
                    <a:pt x="5705" y="32"/>
                    <a:pt x="5678" y="29"/>
                    <a:pt x="5653" y="25"/>
                  </a:cubicBezTo>
                  <a:lnTo>
                    <a:pt x="5614" y="19"/>
                  </a:lnTo>
                  <a:cubicBezTo>
                    <a:pt x="5580" y="16"/>
                    <a:pt x="5548" y="11"/>
                    <a:pt x="5515" y="8"/>
                  </a:cubicBezTo>
                  <a:lnTo>
                    <a:pt x="5483" y="4"/>
                  </a:lnTo>
                  <a:cubicBezTo>
                    <a:pt x="5444" y="4"/>
                    <a:pt x="5423" y="1"/>
                    <a:pt x="5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14413;p70">
              <a:extLst>
                <a:ext uri="{FF2B5EF4-FFF2-40B4-BE49-F238E27FC236}">
                  <a16:creationId xmlns:a16="http://schemas.microsoft.com/office/drawing/2014/main" id="{F46DECB5-8BE2-470F-40E7-4BD1EF7943BE}"/>
                </a:ext>
              </a:extLst>
            </p:cNvPr>
            <p:cNvSpPr/>
            <p:nvPr/>
          </p:nvSpPr>
          <p:spPr>
            <a:xfrm>
              <a:off x="6655070" y="4145876"/>
              <a:ext cx="526988" cy="377763"/>
            </a:xfrm>
            <a:custGeom>
              <a:avLst/>
              <a:gdLst/>
              <a:ahLst/>
              <a:cxnLst/>
              <a:rect l="l" t="t" r="r" b="b"/>
              <a:pathLst>
                <a:path w="18551" h="13298" extrusionOk="0">
                  <a:moveTo>
                    <a:pt x="7469" y="10595"/>
                  </a:moveTo>
                  <a:cubicBezTo>
                    <a:pt x="7469" y="10595"/>
                    <a:pt x="7468" y="10595"/>
                    <a:pt x="7468" y="10595"/>
                  </a:cubicBezTo>
                  <a:lnTo>
                    <a:pt x="7468" y="10595"/>
                  </a:lnTo>
                  <a:cubicBezTo>
                    <a:pt x="7468" y="10595"/>
                    <a:pt x="7469" y="10595"/>
                    <a:pt x="7469" y="10595"/>
                  </a:cubicBezTo>
                  <a:close/>
                  <a:moveTo>
                    <a:pt x="7468" y="10595"/>
                  </a:moveTo>
                  <a:lnTo>
                    <a:pt x="7468" y="10595"/>
                  </a:lnTo>
                  <a:cubicBezTo>
                    <a:pt x="7467" y="10595"/>
                    <a:pt x="7466" y="10596"/>
                    <a:pt x="7465" y="10597"/>
                  </a:cubicBezTo>
                  <a:lnTo>
                    <a:pt x="7465" y="10597"/>
                  </a:lnTo>
                  <a:cubicBezTo>
                    <a:pt x="7466" y="10596"/>
                    <a:pt x="7467" y="10595"/>
                    <a:pt x="7468" y="10595"/>
                  </a:cubicBezTo>
                  <a:close/>
                  <a:moveTo>
                    <a:pt x="6352" y="11133"/>
                  </a:moveTo>
                  <a:cubicBezTo>
                    <a:pt x="6351" y="11133"/>
                    <a:pt x="6351" y="11133"/>
                    <a:pt x="6351" y="11133"/>
                  </a:cubicBezTo>
                  <a:lnTo>
                    <a:pt x="6351" y="11133"/>
                  </a:lnTo>
                  <a:cubicBezTo>
                    <a:pt x="6351" y="11133"/>
                    <a:pt x="6352" y="11133"/>
                    <a:pt x="6352" y="11133"/>
                  </a:cubicBezTo>
                  <a:close/>
                  <a:moveTo>
                    <a:pt x="151" y="13154"/>
                  </a:moveTo>
                  <a:cubicBezTo>
                    <a:pt x="150" y="13154"/>
                    <a:pt x="149" y="13155"/>
                    <a:pt x="148" y="13155"/>
                  </a:cubicBezTo>
                  <a:lnTo>
                    <a:pt x="148" y="13155"/>
                  </a:lnTo>
                  <a:cubicBezTo>
                    <a:pt x="149" y="13155"/>
                    <a:pt x="151" y="13154"/>
                    <a:pt x="152" y="13154"/>
                  </a:cubicBezTo>
                  <a:close/>
                  <a:moveTo>
                    <a:pt x="18388" y="1"/>
                  </a:moveTo>
                  <a:lnTo>
                    <a:pt x="18388" y="5"/>
                  </a:lnTo>
                  <a:cubicBezTo>
                    <a:pt x="18349" y="7"/>
                    <a:pt x="18314" y="25"/>
                    <a:pt x="18287" y="53"/>
                  </a:cubicBezTo>
                  <a:cubicBezTo>
                    <a:pt x="18267" y="75"/>
                    <a:pt x="18258" y="99"/>
                    <a:pt x="18253" y="126"/>
                  </a:cubicBezTo>
                  <a:cubicBezTo>
                    <a:pt x="18234" y="175"/>
                    <a:pt x="18220" y="229"/>
                    <a:pt x="18207" y="282"/>
                  </a:cubicBezTo>
                  <a:cubicBezTo>
                    <a:pt x="18195" y="337"/>
                    <a:pt x="18176" y="392"/>
                    <a:pt x="18159" y="446"/>
                  </a:cubicBezTo>
                  <a:cubicBezTo>
                    <a:pt x="18139" y="509"/>
                    <a:pt x="18124" y="571"/>
                    <a:pt x="18105" y="635"/>
                  </a:cubicBezTo>
                  <a:cubicBezTo>
                    <a:pt x="18088" y="699"/>
                    <a:pt x="18067" y="763"/>
                    <a:pt x="18044" y="825"/>
                  </a:cubicBezTo>
                  <a:cubicBezTo>
                    <a:pt x="17995" y="953"/>
                    <a:pt x="17932" y="1075"/>
                    <a:pt x="17877" y="1198"/>
                  </a:cubicBezTo>
                  <a:cubicBezTo>
                    <a:pt x="17846" y="1269"/>
                    <a:pt x="17816" y="1343"/>
                    <a:pt x="17782" y="1414"/>
                  </a:cubicBezTo>
                  <a:cubicBezTo>
                    <a:pt x="17741" y="1500"/>
                    <a:pt x="17705" y="1588"/>
                    <a:pt x="17664" y="1678"/>
                  </a:cubicBezTo>
                  <a:cubicBezTo>
                    <a:pt x="17616" y="1785"/>
                    <a:pt x="17562" y="1889"/>
                    <a:pt x="17505" y="1991"/>
                  </a:cubicBezTo>
                  <a:cubicBezTo>
                    <a:pt x="17447" y="2096"/>
                    <a:pt x="17393" y="2201"/>
                    <a:pt x="17331" y="2304"/>
                  </a:cubicBezTo>
                  <a:cubicBezTo>
                    <a:pt x="17210" y="2510"/>
                    <a:pt x="17088" y="2716"/>
                    <a:pt x="16961" y="2919"/>
                  </a:cubicBezTo>
                  <a:cubicBezTo>
                    <a:pt x="16895" y="3024"/>
                    <a:pt x="16827" y="3127"/>
                    <a:pt x="16756" y="3232"/>
                  </a:cubicBezTo>
                  <a:lnTo>
                    <a:pt x="16782" y="3198"/>
                  </a:lnTo>
                  <a:lnTo>
                    <a:pt x="16782" y="3198"/>
                  </a:lnTo>
                  <a:cubicBezTo>
                    <a:pt x="16629" y="3414"/>
                    <a:pt x="16468" y="3624"/>
                    <a:pt x="16307" y="3834"/>
                  </a:cubicBezTo>
                  <a:cubicBezTo>
                    <a:pt x="16224" y="3940"/>
                    <a:pt x="16145" y="4048"/>
                    <a:pt x="16061" y="4156"/>
                  </a:cubicBezTo>
                  <a:cubicBezTo>
                    <a:pt x="15982" y="4260"/>
                    <a:pt x="15895" y="4361"/>
                    <a:pt x="15810" y="4463"/>
                  </a:cubicBezTo>
                  <a:cubicBezTo>
                    <a:pt x="15731" y="4558"/>
                    <a:pt x="15643" y="4645"/>
                    <a:pt x="15555" y="4734"/>
                  </a:cubicBezTo>
                  <a:cubicBezTo>
                    <a:pt x="15464" y="4826"/>
                    <a:pt x="15372" y="4919"/>
                    <a:pt x="15281" y="5012"/>
                  </a:cubicBezTo>
                  <a:cubicBezTo>
                    <a:pt x="15188" y="5110"/>
                    <a:pt x="15094" y="5208"/>
                    <a:pt x="15002" y="5307"/>
                  </a:cubicBezTo>
                  <a:cubicBezTo>
                    <a:pt x="14912" y="5401"/>
                    <a:pt x="14823" y="5493"/>
                    <a:pt x="14732" y="5584"/>
                  </a:cubicBezTo>
                  <a:cubicBezTo>
                    <a:pt x="14494" y="5821"/>
                    <a:pt x="14243" y="6046"/>
                    <a:pt x="13989" y="6265"/>
                  </a:cubicBezTo>
                  <a:lnTo>
                    <a:pt x="13995" y="6259"/>
                  </a:lnTo>
                  <a:lnTo>
                    <a:pt x="13995" y="6259"/>
                  </a:lnTo>
                  <a:cubicBezTo>
                    <a:pt x="13795" y="6425"/>
                    <a:pt x="13592" y="6595"/>
                    <a:pt x="13390" y="6763"/>
                  </a:cubicBezTo>
                  <a:cubicBezTo>
                    <a:pt x="13180" y="6934"/>
                    <a:pt x="12979" y="7112"/>
                    <a:pt x="12763" y="7275"/>
                  </a:cubicBezTo>
                  <a:cubicBezTo>
                    <a:pt x="12653" y="7361"/>
                    <a:pt x="12541" y="7446"/>
                    <a:pt x="12426" y="7530"/>
                  </a:cubicBezTo>
                  <a:cubicBezTo>
                    <a:pt x="12310" y="7614"/>
                    <a:pt x="12192" y="7692"/>
                    <a:pt x="12075" y="7773"/>
                  </a:cubicBezTo>
                  <a:cubicBezTo>
                    <a:pt x="11858" y="7924"/>
                    <a:pt x="11643" y="8080"/>
                    <a:pt x="11429" y="8234"/>
                  </a:cubicBezTo>
                  <a:cubicBezTo>
                    <a:pt x="11199" y="8395"/>
                    <a:pt x="10968" y="8557"/>
                    <a:pt x="10732" y="8712"/>
                  </a:cubicBezTo>
                  <a:cubicBezTo>
                    <a:pt x="10619" y="8785"/>
                    <a:pt x="10505" y="8858"/>
                    <a:pt x="10392" y="8934"/>
                  </a:cubicBezTo>
                  <a:cubicBezTo>
                    <a:pt x="10280" y="9007"/>
                    <a:pt x="10163" y="9076"/>
                    <a:pt x="10050" y="9147"/>
                  </a:cubicBezTo>
                  <a:cubicBezTo>
                    <a:pt x="9816" y="9293"/>
                    <a:pt x="9579" y="9436"/>
                    <a:pt x="9341" y="9573"/>
                  </a:cubicBezTo>
                  <a:cubicBezTo>
                    <a:pt x="9213" y="9645"/>
                    <a:pt x="9083" y="9716"/>
                    <a:pt x="8955" y="9791"/>
                  </a:cubicBezTo>
                  <a:cubicBezTo>
                    <a:pt x="8833" y="9862"/>
                    <a:pt x="8712" y="9933"/>
                    <a:pt x="8590" y="10002"/>
                  </a:cubicBezTo>
                  <a:cubicBezTo>
                    <a:pt x="8501" y="10053"/>
                    <a:pt x="8412" y="10103"/>
                    <a:pt x="8322" y="10154"/>
                  </a:cubicBezTo>
                  <a:cubicBezTo>
                    <a:pt x="8236" y="10205"/>
                    <a:pt x="8146" y="10258"/>
                    <a:pt x="8057" y="10303"/>
                  </a:cubicBezTo>
                  <a:cubicBezTo>
                    <a:pt x="7863" y="10402"/>
                    <a:pt x="7667" y="10500"/>
                    <a:pt x="7469" y="10595"/>
                  </a:cubicBezTo>
                  <a:lnTo>
                    <a:pt x="7469" y="10595"/>
                  </a:lnTo>
                  <a:cubicBezTo>
                    <a:pt x="7469" y="10594"/>
                    <a:pt x="7469" y="10594"/>
                    <a:pt x="7470" y="10594"/>
                  </a:cubicBezTo>
                  <a:lnTo>
                    <a:pt x="7470" y="10594"/>
                  </a:lnTo>
                  <a:cubicBezTo>
                    <a:pt x="7466" y="10595"/>
                    <a:pt x="7464" y="10595"/>
                    <a:pt x="7463" y="10597"/>
                  </a:cubicBezTo>
                  <a:lnTo>
                    <a:pt x="7463" y="10597"/>
                  </a:lnTo>
                  <a:cubicBezTo>
                    <a:pt x="7464" y="10597"/>
                    <a:pt x="7464" y="10597"/>
                    <a:pt x="7465" y="10597"/>
                  </a:cubicBezTo>
                  <a:lnTo>
                    <a:pt x="7465" y="10597"/>
                  </a:lnTo>
                  <a:cubicBezTo>
                    <a:pt x="7464" y="10597"/>
                    <a:pt x="7463" y="10597"/>
                    <a:pt x="7463" y="10598"/>
                  </a:cubicBezTo>
                  <a:cubicBezTo>
                    <a:pt x="7463" y="10598"/>
                    <a:pt x="7463" y="10597"/>
                    <a:pt x="7463" y="10597"/>
                  </a:cubicBezTo>
                  <a:lnTo>
                    <a:pt x="7463" y="10597"/>
                  </a:lnTo>
                  <a:cubicBezTo>
                    <a:pt x="7462" y="10598"/>
                    <a:pt x="7460" y="10599"/>
                    <a:pt x="7458" y="10599"/>
                  </a:cubicBezTo>
                  <a:cubicBezTo>
                    <a:pt x="7277" y="10683"/>
                    <a:pt x="7095" y="10768"/>
                    <a:pt x="6914" y="10856"/>
                  </a:cubicBezTo>
                  <a:cubicBezTo>
                    <a:pt x="6727" y="10950"/>
                    <a:pt x="6537" y="11042"/>
                    <a:pt x="6351" y="11134"/>
                  </a:cubicBezTo>
                  <a:lnTo>
                    <a:pt x="6351" y="11134"/>
                  </a:lnTo>
                  <a:cubicBezTo>
                    <a:pt x="6351" y="11133"/>
                    <a:pt x="6351" y="11133"/>
                    <a:pt x="6351" y="11133"/>
                  </a:cubicBezTo>
                  <a:lnTo>
                    <a:pt x="6351" y="11133"/>
                  </a:lnTo>
                  <a:cubicBezTo>
                    <a:pt x="5845" y="11367"/>
                    <a:pt x="5335" y="11595"/>
                    <a:pt x="4812" y="11798"/>
                  </a:cubicBezTo>
                  <a:cubicBezTo>
                    <a:pt x="4563" y="11893"/>
                    <a:pt x="4319" y="11990"/>
                    <a:pt x="4068" y="12077"/>
                  </a:cubicBezTo>
                  <a:cubicBezTo>
                    <a:pt x="3945" y="12123"/>
                    <a:pt x="3819" y="12161"/>
                    <a:pt x="3692" y="12202"/>
                  </a:cubicBezTo>
                  <a:cubicBezTo>
                    <a:pt x="3561" y="12245"/>
                    <a:pt x="3427" y="12287"/>
                    <a:pt x="3294" y="12329"/>
                  </a:cubicBezTo>
                  <a:lnTo>
                    <a:pt x="2580" y="12557"/>
                  </a:lnTo>
                  <a:cubicBezTo>
                    <a:pt x="2349" y="12631"/>
                    <a:pt x="2117" y="12704"/>
                    <a:pt x="1883" y="12773"/>
                  </a:cubicBezTo>
                  <a:cubicBezTo>
                    <a:pt x="1646" y="12842"/>
                    <a:pt x="1406" y="12903"/>
                    <a:pt x="1165" y="12955"/>
                  </a:cubicBezTo>
                  <a:cubicBezTo>
                    <a:pt x="1054" y="12981"/>
                    <a:pt x="942" y="13007"/>
                    <a:pt x="833" y="13031"/>
                  </a:cubicBezTo>
                  <a:cubicBezTo>
                    <a:pt x="714" y="13056"/>
                    <a:pt x="595" y="13077"/>
                    <a:pt x="478" y="13099"/>
                  </a:cubicBezTo>
                  <a:cubicBezTo>
                    <a:pt x="370" y="13117"/>
                    <a:pt x="261" y="13137"/>
                    <a:pt x="153" y="13154"/>
                  </a:cubicBezTo>
                  <a:cubicBezTo>
                    <a:pt x="149" y="13155"/>
                    <a:pt x="145" y="13156"/>
                    <a:pt x="140" y="13157"/>
                  </a:cubicBezTo>
                  <a:lnTo>
                    <a:pt x="140" y="13157"/>
                  </a:lnTo>
                  <a:cubicBezTo>
                    <a:pt x="143" y="13157"/>
                    <a:pt x="145" y="13156"/>
                    <a:pt x="148" y="13155"/>
                  </a:cubicBezTo>
                  <a:lnTo>
                    <a:pt x="148" y="13155"/>
                  </a:lnTo>
                  <a:cubicBezTo>
                    <a:pt x="143" y="13156"/>
                    <a:pt x="138" y="13156"/>
                    <a:pt x="135" y="13158"/>
                  </a:cubicBezTo>
                  <a:cubicBezTo>
                    <a:pt x="135" y="13158"/>
                    <a:pt x="135" y="13158"/>
                    <a:pt x="135" y="13158"/>
                  </a:cubicBezTo>
                  <a:lnTo>
                    <a:pt x="135" y="13158"/>
                  </a:lnTo>
                  <a:cubicBezTo>
                    <a:pt x="130" y="13159"/>
                    <a:pt x="124" y="13160"/>
                    <a:pt x="119" y="13161"/>
                  </a:cubicBezTo>
                  <a:lnTo>
                    <a:pt x="119" y="13161"/>
                  </a:lnTo>
                  <a:cubicBezTo>
                    <a:pt x="118" y="13161"/>
                    <a:pt x="118" y="13161"/>
                    <a:pt x="118" y="13161"/>
                  </a:cubicBezTo>
                  <a:cubicBezTo>
                    <a:pt x="114" y="13161"/>
                    <a:pt x="111" y="13161"/>
                    <a:pt x="108" y="13162"/>
                  </a:cubicBezTo>
                  <a:lnTo>
                    <a:pt x="108" y="13162"/>
                  </a:lnTo>
                  <a:cubicBezTo>
                    <a:pt x="93" y="13165"/>
                    <a:pt x="78" y="13167"/>
                    <a:pt x="64" y="13168"/>
                  </a:cubicBezTo>
                  <a:cubicBezTo>
                    <a:pt x="30" y="13174"/>
                    <a:pt x="0" y="13198"/>
                    <a:pt x="2" y="13235"/>
                  </a:cubicBezTo>
                  <a:cubicBezTo>
                    <a:pt x="3" y="13265"/>
                    <a:pt x="29" y="13298"/>
                    <a:pt x="61" y="13298"/>
                  </a:cubicBezTo>
                  <a:cubicBezTo>
                    <a:pt x="63" y="13298"/>
                    <a:pt x="66" y="13298"/>
                    <a:pt x="68" y="13297"/>
                  </a:cubicBezTo>
                  <a:cubicBezTo>
                    <a:pt x="95" y="13294"/>
                    <a:pt x="122" y="13289"/>
                    <a:pt x="149" y="13286"/>
                  </a:cubicBezTo>
                  <a:cubicBezTo>
                    <a:pt x="172" y="13282"/>
                    <a:pt x="195" y="13279"/>
                    <a:pt x="217" y="13273"/>
                  </a:cubicBezTo>
                  <a:cubicBezTo>
                    <a:pt x="335" y="13253"/>
                    <a:pt x="451" y="13234"/>
                    <a:pt x="568" y="13212"/>
                  </a:cubicBezTo>
                  <a:cubicBezTo>
                    <a:pt x="691" y="13190"/>
                    <a:pt x="816" y="13165"/>
                    <a:pt x="939" y="13138"/>
                  </a:cubicBezTo>
                  <a:cubicBezTo>
                    <a:pt x="1067" y="13112"/>
                    <a:pt x="1195" y="13080"/>
                    <a:pt x="1321" y="13049"/>
                  </a:cubicBezTo>
                  <a:cubicBezTo>
                    <a:pt x="1450" y="13019"/>
                    <a:pt x="1578" y="12990"/>
                    <a:pt x="1705" y="12955"/>
                  </a:cubicBezTo>
                  <a:cubicBezTo>
                    <a:pt x="1959" y="12889"/>
                    <a:pt x="2209" y="12807"/>
                    <a:pt x="2458" y="12729"/>
                  </a:cubicBezTo>
                  <a:cubicBezTo>
                    <a:pt x="2718" y="12648"/>
                    <a:pt x="2976" y="12564"/>
                    <a:pt x="3234" y="12482"/>
                  </a:cubicBezTo>
                  <a:cubicBezTo>
                    <a:pt x="3501" y="12395"/>
                    <a:pt x="3769" y="12312"/>
                    <a:pt x="4037" y="12225"/>
                  </a:cubicBezTo>
                  <a:cubicBezTo>
                    <a:pt x="4288" y="12141"/>
                    <a:pt x="4536" y="12042"/>
                    <a:pt x="4787" y="11946"/>
                  </a:cubicBezTo>
                  <a:cubicBezTo>
                    <a:pt x="4908" y="11897"/>
                    <a:pt x="5030" y="11853"/>
                    <a:pt x="5149" y="11804"/>
                  </a:cubicBezTo>
                  <a:cubicBezTo>
                    <a:pt x="5281" y="11748"/>
                    <a:pt x="5414" y="11693"/>
                    <a:pt x="5546" y="11635"/>
                  </a:cubicBezTo>
                  <a:cubicBezTo>
                    <a:pt x="5799" y="11524"/>
                    <a:pt x="6051" y="11411"/>
                    <a:pt x="6302" y="11296"/>
                  </a:cubicBezTo>
                  <a:cubicBezTo>
                    <a:pt x="6590" y="11165"/>
                    <a:pt x="6870" y="11021"/>
                    <a:pt x="7153" y="10883"/>
                  </a:cubicBezTo>
                  <a:lnTo>
                    <a:pt x="7153" y="10883"/>
                  </a:lnTo>
                  <a:cubicBezTo>
                    <a:pt x="7149" y="10886"/>
                    <a:pt x="7144" y="10889"/>
                    <a:pt x="7138" y="10892"/>
                  </a:cubicBezTo>
                  <a:cubicBezTo>
                    <a:pt x="7383" y="10777"/>
                    <a:pt x="7627" y="10663"/>
                    <a:pt x="7868" y="10543"/>
                  </a:cubicBezTo>
                  <a:cubicBezTo>
                    <a:pt x="7997" y="10477"/>
                    <a:pt x="8128" y="10411"/>
                    <a:pt x="8256" y="10343"/>
                  </a:cubicBezTo>
                  <a:cubicBezTo>
                    <a:pt x="8378" y="10276"/>
                    <a:pt x="8498" y="10207"/>
                    <a:pt x="8620" y="10140"/>
                  </a:cubicBezTo>
                  <a:cubicBezTo>
                    <a:pt x="8854" y="10012"/>
                    <a:pt x="9085" y="9882"/>
                    <a:pt x="9317" y="9754"/>
                  </a:cubicBezTo>
                  <a:cubicBezTo>
                    <a:pt x="9562" y="9621"/>
                    <a:pt x="9803" y="9485"/>
                    <a:pt x="10044" y="9340"/>
                  </a:cubicBezTo>
                  <a:cubicBezTo>
                    <a:pt x="10168" y="9266"/>
                    <a:pt x="10291" y="9192"/>
                    <a:pt x="10414" y="9117"/>
                  </a:cubicBezTo>
                  <a:cubicBezTo>
                    <a:pt x="10541" y="9041"/>
                    <a:pt x="10664" y="8960"/>
                    <a:pt x="10789" y="8880"/>
                  </a:cubicBezTo>
                  <a:cubicBezTo>
                    <a:pt x="11007" y="8743"/>
                    <a:pt x="11223" y="8601"/>
                    <a:pt x="11437" y="8453"/>
                  </a:cubicBezTo>
                  <a:cubicBezTo>
                    <a:pt x="11670" y="8295"/>
                    <a:pt x="11901" y="8133"/>
                    <a:pt x="12132" y="7973"/>
                  </a:cubicBezTo>
                  <a:cubicBezTo>
                    <a:pt x="12243" y="7897"/>
                    <a:pt x="12356" y="7822"/>
                    <a:pt x="12468" y="7748"/>
                  </a:cubicBezTo>
                  <a:cubicBezTo>
                    <a:pt x="12578" y="7672"/>
                    <a:pt x="12688" y="7594"/>
                    <a:pt x="12795" y="7512"/>
                  </a:cubicBezTo>
                  <a:cubicBezTo>
                    <a:pt x="13017" y="7346"/>
                    <a:pt x="13234" y="7171"/>
                    <a:pt x="13449" y="6997"/>
                  </a:cubicBezTo>
                  <a:cubicBezTo>
                    <a:pt x="13553" y="6909"/>
                    <a:pt x="13657" y="6828"/>
                    <a:pt x="13763" y="6743"/>
                  </a:cubicBezTo>
                  <a:cubicBezTo>
                    <a:pt x="13868" y="6659"/>
                    <a:pt x="13972" y="6573"/>
                    <a:pt x="14075" y="6487"/>
                  </a:cubicBezTo>
                  <a:cubicBezTo>
                    <a:pt x="14291" y="6313"/>
                    <a:pt x="14498" y="6131"/>
                    <a:pt x="14704" y="5947"/>
                  </a:cubicBezTo>
                  <a:cubicBezTo>
                    <a:pt x="14803" y="5858"/>
                    <a:pt x="14898" y="5764"/>
                    <a:pt x="14995" y="5670"/>
                  </a:cubicBezTo>
                  <a:cubicBezTo>
                    <a:pt x="15090" y="5578"/>
                    <a:pt x="15180" y="5480"/>
                    <a:pt x="15274" y="5387"/>
                  </a:cubicBezTo>
                  <a:cubicBezTo>
                    <a:pt x="15460" y="5199"/>
                    <a:pt x="15644" y="5014"/>
                    <a:pt x="15834" y="4831"/>
                  </a:cubicBezTo>
                  <a:cubicBezTo>
                    <a:pt x="15927" y="4743"/>
                    <a:pt x="16010" y="4649"/>
                    <a:pt x="16097" y="4553"/>
                  </a:cubicBezTo>
                  <a:cubicBezTo>
                    <a:pt x="16183" y="4458"/>
                    <a:pt x="16267" y="4358"/>
                    <a:pt x="16349" y="4255"/>
                  </a:cubicBezTo>
                  <a:cubicBezTo>
                    <a:pt x="16514" y="4046"/>
                    <a:pt x="16684" y="3841"/>
                    <a:pt x="16853" y="3632"/>
                  </a:cubicBezTo>
                  <a:cubicBezTo>
                    <a:pt x="16935" y="3530"/>
                    <a:pt x="17017" y="3426"/>
                    <a:pt x="17095" y="3319"/>
                  </a:cubicBezTo>
                  <a:cubicBezTo>
                    <a:pt x="17173" y="3209"/>
                    <a:pt x="17251" y="3099"/>
                    <a:pt x="17325" y="2987"/>
                  </a:cubicBezTo>
                  <a:cubicBezTo>
                    <a:pt x="17444" y="2808"/>
                    <a:pt x="17561" y="2628"/>
                    <a:pt x="17670" y="2445"/>
                  </a:cubicBezTo>
                  <a:cubicBezTo>
                    <a:pt x="17725" y="2354"/>
                    <a:pt x="17775" y="2263"/>
                    <a:pt x="17827" y="2171"/>
                  </a:cubicBezTo>
                  <a:cubicBezTo>
                    <a:pt x="17883" y="2075"/>
                    <a:pt x="17935" y="1977"/>
                    <a:pt x="17982" y="1878"/>
                  </a:cubicBezTo>
                  <a:cubicBezTo>
                    <a:pt x="18022" y="1795"/>
                    <a:pt x="18054" y="1713"/>
                    <a:pt x="18090" y="1631"/>
                  </a:cubicBezTo>
                  <a:cubicBezTo>
                    <a:pt x="18122" y="1561"/>
                    <a:pt x="18151" y="1490"/>
                    <a:pt x="18180" y="1422"/>
                  </a:cubicBezTo>
                  <a:cubicBezTo>
                    <a:pt x="18207" y="1361"/>
                    <a:pt x="18232" y="1299"/>
                    <a:pt x="18258" y="1239"/>
                  </a:cubicBezTo>
                  <a:cubicBezTo>
                    <a:pt x="18271" y="1207"/>
                    <a:pt x="18285" y="1177"/>
                    <a:pt x="18300" y="1146"/>
                  </a:cubicBezTo>
                  <a:cubicBezTo>
                    <a:pt x="18317" y="1103"/>
                    <a:pt x="18332" y="1058"/>
                    <a:pt x="18348" y="1015"/>
                  </a:cubicBezTo>
                  <a:lnTo>
                    <a:pt x="18348" y="1015"/>
                  </a:lnTo>
                  <a:cubicBezTo>
                    <a:pt x="18342" y="1029"/>
                    <a:pt x="18336" y="1042"/>
                    <a:pt x="18331" y="1056"/>
                  </a:cubicBezTo>
                  <a:cubicBezTo>
                    <a:pt x="18392" y="892"/>
                    <a:pt x="18434" y="723"/>
                    <a:pt x="18473" y="553"/>
                  </a:cubicBezTo>
                  <a:cubicBezTo>
                    <a:pt x="18490" y="487"/>
                    <a:pt x="18505" y="424"/>
                    <a:pt x="18518" y="358"/>
                  </a:cubicBezTo>
                  <a:cubicBezTo>
                    <a:pt x="18522" y="326"/>
                    <a:pt x="18529" y="296"/>
                    <a:pt x="18536" y="263"/>
                  </a:cubicBezTo>
                  <a:cubicBezTo>
                    <a:pt x="18539" y="249"/>
                    <a:pt x="18542" y="238"/>
                    <a:pt x="18546" y="224"/>
                  </a:cubicBezTo>
                  <a:cubicBezTo>
                    <a:pt x="18551" y="178"/>
                    <a:pt x="18551" y="146"/>
                    <a:pt x="18541" y="100"/>
                  </a:cubicBezTo>
                  <a:cubicBezTo>
                    <a:pt x="18525" y="42"/>
                    <a:pt x="18461" y="1"/>
                    <a:pt x="1840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14414;p70">
              <a:extLst>
                <a:ext uri="{FF2B5EF4-FFF2-40B4-BE49-F238E27FC236}">
                  <a16:creationId xmlns:a16="http://schemas.microsoft.com/office/drawing/2014/main" id="{DD5D8D9D-CD37-D8E6-019D-71296DE29907}"/>
                </a:ext>
              </a:extLst>
            </p:cNvPr>
            <p:cNvSpPr/>
            <p:nvPr/>
          </p:nvSpPr>
          <p:spPr>
            <a:xfrm>
              <a:off x="6691205" y="4148234"/>
              <a:ext cx="488126" cy="327254"/>
            </a:xfrm>
            <a:custGeom>
              <a:avLst/>
              <a:gdLst/>
              <a:ahLst/>
              <a:cxnLst/>
              <a:rect l="l" t="t" r="r" b="b"/>
              <a:pathLst>
                <a:path w="17183" h="11520" extrusionOk="0">
                  <a:moveTo>
                    <a:pt x="16504" y="760"/>
                  </a:moveTo>
                  <a:lnTo>
                    <a:pt x="16504" y="760"/>
                  </a:lnTo>
                  <a:cubicBezTo>
                    <a:pt x="16501" y="765"/>
                    <a:pt x="16499" y="770"/>
                    <a:pt x="16496" y="773"/>
                  </a:cubicBezTo>
                  <a:cubicBezTo>
                    <a:pt x="16499" y="770"/>
                    <a:pt x="16501" y="766"/>
                    <a:pt x="16504" y="760"/>
                  </a:cubicBezTo>
                  <a:close/>
                  <a:moveTo>
                    <a:pt x="13717" y="3644"/>
                  </a:moveTo>
                  <a:cubicBezTo>
                    <a:pt x="13713" y="3646"/>
                    <a:pt x="13711" y="3649"/>
                    <a:pt x="13708" y="3652"/>
                  </a:cubicBezTo>
                  <a:lnTo>
                    <a:pt x="13708" y="3652"/>
                  </a:lnTo>
                  <a:cubicBezTo>
                    <a:pt x="13712" y="3649"/>
                    <a:pt x="13715" y="3646"/>
                    <a:pt x="13717" y="3644"/>
                  </a:cubicBezTo>
                  <a:close/>
                  <a:moveTo>
                    <a:pt x="13708" y="3652"/>
                  </a:moveTo>
                  <a:cubicBezTo>
                    <a:pt x="13706" y="3653"/>
                    <a:pt x="13705" y="3655"/>
                    <a:pt x="13703" y="3657"/>
                  </a:cubicBezTo>
                  <a:cubicBezTo>
                    <a:pt x="13705" y="3655"/>
                    <a:pt x="13707" y="3654"/>
                    <a:pt x="13708" y="3652"/>
                  </a:cubicBezTo>
                  <a:close/>
                  <a:moveTo>
                    <a:pt x="17015" y="0"/>
                  </a:moveTo>
                  <a:cubicBezTo>
                    <a:pt x="16969" y="2"/>
                    <a:pt x="16927" y="19"/>
                    <a:pt x="16901" y="51"/>
                  </a:cubicBezTo>
                  <a:cubicBezTo>
                    <a:pt x="16864" y="102"/>
                    <a:pt x="16830" y="153"/>
                    <a:pt x="16801" y="207"/>
                  </a:cubicBezTo>
                  <a:cubicBezTo>
                    <a:pt x="16774" y="261"/>
                    <a:pt x="16750" y="318"/>
                    <a:pt x="16724" y="373"/>
                  </a:cubicBezTo>
                  <a:cubicBezTo>
                    <a:pt x="16662" y="508"/>
                    <a:pt x="16586" y="637"/>
                    <a:pt x="16506" y="760"/>
                  </a:cubicBezTo>
                  <a:cubicBezTo>
                    <a:pt x="16384" y="935"/>
                    <a:pt x="16246" y="1098"/>
                    <a:pt x="16111" y="1263"/>
                  </a:cubicBezTo>
                  <a:cubicBezTo>
                    <a:pt x="16035" y="1356"/>
                    <a:pt x="15958" y="1451"/>
                    <a:pt x="15880" y="1541"/>
                  </a:cubicBezTo>
                  <a:cubicBezTo>
                    <a:pt x="15803" y="1633"/>
                    <a:pt x="15718" y="1721"/>
                    <a:pt x="15638" y="1810"/>
                  </a:cubicBezTo>
                  <a:cubicBezTo>
                    <a:pt x="15551" y="1905"/>
                    <a:pt x="15463" y="1999"/>
                    <a:pt x="15375" y="2092"/>
                  </a:cubicBezTo>
                  <a:cubicBezTo>
                    <a:pt x="15296" y="2176"/>
                    <a:pt x="15211" y="2257"/>
                    <a:pt x="15128" y="2339"/>
                  </a:cubicBezTo>
                  <a:cubicBezTo>
                    <a:pt x="15036" y="2429"/>
                    <a:pt x="14942" y="2521"/>
                    <a:pt x="14849" y="2612"/>
                  </a:cubicBezTo>
                  <a:cubicBezTo>
                    <a:pt x="14801" y="2658"/>
                    <a:pt x="14750" y="2701"/>
                    <a:pt x="14701" y="2745"/>
                  </a:cubicBezTo>
                  <a:cubicBezTo>
                    <a:pt x="14650" y="2790"/>
                    <a:pt x="14602" y="2840"/>
                    <a:pt x="14551" y="2888"/>
                  </a:cubicBezTo>
                  <a:cubicBezTo>
                    <a:pt x="14413" y="3020"/>
                    <a:pt x="14276" y="3148"/>
                    <a:pt x="14134" y="3273"/>
                  </a:cubicBezTo>
                  <a:cubicBezTo>
                    <a:pt x="13999" y="3393"/>
                    <a:pt x="13864" y="3516"/>
                    <a:pt x="13730" y="3637"/>
                  </a:cubicBezTo>
                  <a:cubicBezTo>
                    <a:pt x="13586" y="3752"/>
                    <a:pt x="13439" y="3864"/>
                    <a:pt x="13299" y="3982"/>
                  </a:cubicBezTo>
                  <a:cubicBezTo>
                    <a:pt x="13141" y="4115"/>
                    <a:pt x="12985" y="4251"/>
                    <a:pt x="12830" y="4389"/>
                  </a:cubicBezTo>
                  <a:cubicBezTo>
                    <a:pt x="12733" y="4471"/>
                    <a:pt x="12633" y="4552"/>
                    <a:pt x="12534" y="4634"/>
                  </a:cubicBezTo>
                  <a:cubicBezTo>
                    <a:pt x="12433" y="4718"/>
                    <a:pt x="12328" y="4800"/>
                    <a:pt x="12228" y="4885"/>
                  </a:cubicBezTo>
                  <a:cubicBezTo>
                    <a:pt x="12123" y="4970"/>
                    <a:pt x="12020" y="5060"/>
                    <a:pt x="11913" y="5142"/>
                  </a:cubicBezTo>
                  <a:cubicBezTo>
                    <a:pt x="11801" y="5226"/>
                    <a:pt x="11687" y="5307"/>
                    <a:pt x="11574" y="5386"/>
                  </a:cubicBezTo>
                  <a:cubicBezTo>
                    <a:pt x="11354" y="5541"/>
                    <a:pt x="11130" y="5688"/>
                    <a:pt x="10907" y="5837"/>
                  </a:cubicBezTo>
                  <a:cubicBezTo>
                    <a:pt x="10686" y="5987"/>
                    <a:pt x="10469" y="6143"/>
                    <a:pt x="10250" y="6299"/>
                  </a:cubicBezTo>
                  <a:cubicBezTo>
                    <a:pt x="10029" y="6460"/>
                    <a:pt x="9802" y="6613"/>
                    <a:pt x="9569" y="6758"/>
                  </a:cubicBezTo>
                  <a:cubicBezTo>
                    <a:pt x="9333" y="6907"/>
                    <a:pt x="9094" y="7058"/>
                    <a:pt x="8856" y="7206"/>
                  </a:cubicBezTo>
                  <a:cubicBezTo>
                    <a:pt x="8619" y="7351"/>
                    <a:pt x="8375" y="7481"/>
                    <a:pt x="8134" y="7617"/>
                  </a:cubicBezTo>
                  <a:cubicBezTo>
                    <a:pt x="7901" y="7748"/>
                    <a:pt x="7662" y="7873"/>
                    <a:pt x="7430" y="8002"/>
                  </a:cubicBezTo>
                  <a:cubicBezTo>
                    <a:pt x="6938" y="8275"/>
                    <a:pt x="6447" y="8552"/>
                    <a:pt x="5957" y="8823"/>
                  </a:cubicBezTo>
                  <a:cubicBezTo>
                    <a:pt x="5837" y="8888"/>
                    <a:pt x="5718" y="8951"/>
                    <a:pt x="5601" y="9014"/>
                  </a:cubicBezTo>
                  <a:cubicBezTo>
                    <a:pt x="5484" y="9077"/>
                    <a:pt x="5371" y="9141"/>
                    <a:pt x="5256" y="9202"/>
                  </a:cubicBezTo>
                  <a:cubicBezTo>
                    <a:pt x="5023" y="9326"/>
                    <a:pt x="4788" y="9448"/>
                    <a:pt x="4551" y="9562"/>
                  </a:cubicBezTo>
                  <a:cubicBezTo>
                    <a:pt x="4410" y="9630"/>
                    <a:pt x="4268" y="9695"/>
                    <a:pt x="4126" y="9763"/>
                  </a:cubicBezTo>
                  <a:lnTo>
                    <a:pt x="4126" y="9763"/>
                  </a:lnTo>
                  <a:cubicBezTo>
                    <a:pt x="4127" y="9762"/>
                    <a:pt x="4128" y="9761"/>
                    <a:pt x="4128" y="9760"/>
                  </a:cubicBezTo>
                  <a:lnTo>
                    <a:pt x="4128" y="9760"/>
                  </a:lnTo>
                  <a:cubicBezTo>
                    <a:pt x="3962" y="9841"/>
                    <a:pt x="3794" y="9916"/>
                    <a:pt x="3629" y="9999"/>
                  </a:cubicBezTo>
                  <a:cubicBezTo>
                    <a:pt x="3469" y="10078"/>
                    <a:pt x="3310" y="10156"/>
                    <a:pt x="3150" y="10236"/>
                  </a:cubicBezTo>
                  <a:cubicBezTo>
                    <a:pt x="3150" y="10236"/>
                    <a:pt x="3151" y="10236"/>
                    <a:pt x="3151" y="10235"/>
                  </a:cubicBezTo>
                  <a:lnTo>
                    <a:pt x="3151" y="10235"/>
                  </a:lnTo>
                  <a:cubicBezTo>
                    <a:pt x="2908" y="10347"/>
                    <a:pt x="2665" y="10450"/>
                    <a:pt x="2419" y="10555"/>
                  </a:cubicBezTo>
                  <a:cubicBezTo>
                    <a:pt x="2168" y="10664"/>
                    <a:pt x="1913" y="10762"/>
                    <a:pt x="1659" y="10865"/>
                  </a:cubicBezTo>
                  <a:cubicBezTo>
                    <a:pt x="1537" y="10914"/>
                    <a:pt x="1416" y="10960"/>
                    <a:pt x="1291" y="11006"/>
                  </a:cubicBezTo>
                  <a:cubicBezTo>
                    <a:pt x="1164" y="11051"/>
                    <a:pt x="1035" y="11092"/>
                    <a:pt x="906" y="11135"/>
                  </a:cubicBezTo>
                  <a:cubicBezTo>
                    <a:pt x="660" y="11213"/>
                    <a:pt x="416" y="11294"/>
                    <a:pt x="168" y="11363"/>
                  </a:cubicBezTo>
                  <a:cubicBezTo>
                    <a:pt x="130" y="11375"/>
                    <a:pt x="91" y="11383"/>
                    <a:pt x="52" y="11393"/>
                  </a:cubicBezTo>
                  <a:cubicBezTo>
                    <a:pt x="19" y="11403"/>
                    <a:pt x="1" y="11443"/>
                    <a:pt x="12" y="11475"/>
                  </a:cubicBezTo>
                  <a:cubicBezTo>
                    <a:pt x="20" y="11503"/>
                    <a:pt x="46" y="11519"/>
                    <a:pt x="73" y="11519"/>
                  </a:cubicBezTo>
                  <a:cubicBezTo>
                    <a:pt x="80" y="11519"/>
                    <a:pt x="86" y="11518"/>
                    <a:pt x="93" y="11516"/>
                  </a:cubicBezTo>
                  <a:cubicBezTo>
                    <a:pt x="345" y="11450"/>
                    <a:pt x="591" y="11370"/>
                    <a:pt x="837" y="11291"/>
                  </a:cubicBezTo>
                  <a:cubicBezTo>
                    <a:pt x="964" y="11253"/>
                    <a:pt x="1091" y="11212"/>
                    <a:pt x="1218" y="11169"/>
                  </a:cubicBezTo>
                  <a:cubicBezTo>
                    <a:pt x="1341" y="11128"/>
                    <a:pt x="1462" y="11080"/>
                    <a:pt x="1582" y="11033"/>
                  </a:cubicBezTo>
                  <a:cubicBezTo>
                    <a:pt x="1845" y="10929"/>
                    <a:pt x="2106" y="10823"/>
                    <a:pt x="2367" y="10716"/>
                  </a:cubicBezTo>
                  <a:cubicBezTo>
                    <a:pt x="2611" y="10616"/>
                    <a:pt x="2859" y="10522"/>
                    <a:pt x="3104" y="10417"/>
                  </a:cubicBezTo>
                  <a:cubicBezTo>
                    <a:pt x="3345" y="10314"/>
                    <a:pt x="3581" y="10197"/>
                    <a:pt x="3820" y="10087"/>
                  </a:cubicBezTo>
                  <a:lnTo>
                    <a:pt x="4662" y="9697"/>
                  </a:lnTo>
                  <a:cubicBezTo>
                    <a:pt x="4903" y="9586"/>
                    <a:pt x="5144" y="9474"/>
                    <a:pt x="5378" y="9353"/>
                  </a:cubicBezTo>
                  <a:cubicBezTo>
                    <a:pt x="5629" y="9224"/>
                    <a:pt x="5881" y="9098"/>
                    <a:pt x="6130" y="8966"/>
                  </a:cubicBezTo>
                  <a:cubicBezTo>
                    <a:pt x="6626" y="8708"/>
                    <a:pt x="7118" y="8446"/>
                    <a:pt x="7612" y="8182"/>
                  </a:cubicBezTo>
                  <a:cubicBezTo>
                    <a:pt x="7852" y="8055"/>
                    <a:pt x="8094" y="7933"/>
                    <a:pt x="8333" y="7803"/>
                  </a:cubicBezTo>
                  <a:cubicBezTo>
                    <a:pt x="8577" y="7671"/>
                    <a:pt x="8823" y="7543"/>
                    <a:pt x="9063" y="7402"/>
                  </a:cubicBezTo>
                  <a:cubicBezTo>
                    <a:pt x="9298" y="7263"/>
                    <a:pt x="9533" y="7122"/>
                    <a:pt x="9768" y="6982"/>
                  </a:cubicBezTo>
                  <a:cubicBezTo>
                    <a:pt x="9999" y="6846"/>
                    <a:pt x="10225" y="6702"/>
                    <a:pt x="10447" y="6551"/>
                  </a:cubicBezTo>
                  <a:cubicBezTo>
                    <a:pt x="10679" y="6392"/>
                    <a:pt x="10910" y="6234"/>
                    <a:pt x="11144" y="6082"/>
                  </a:cubicBezTo>
                  <a:cubicBezTo>
                    <a:pt x="11371" y="5935"/>
                    <a:pt x="11598" y="5792"/>
                    <a:pt x="11822" y="5640"/>
                  </a:cubicBezTo>
                  <a:cubicBezTo>
                    <a:pt x="11870" y="5609"/>
                    <a:pt x="11917" y="5575"/>
                    <a:pt x="11964" y="5543"/>
                  </a:cubicBezTo>
                  <a:cubicBezTo>
                    <a:pt x="12020" y="5502"/>
                    <a:pt x="12080" y="5463"/>
                    <a:pt x="12135" y="5420"/>
                  </a:cubicBezTo>
                  <a:cubicBezTo>
                    <a:pt x="12242" y="5338"/>
                    <a:pt x="12347" y="5248"/>
                    <a:pt x="12456" y="5168"/>
                  </a:cubicBezTo>
                  <a:cubicBezTo>
                    <a:pt x="12667" y="5002"/>
                    <a:pt x="12881" y="4838"/>
                    <a:pt x="13087" y="4667"/>
                  </a:cubicBezTo>
                  <a:cubicBezTo>
                    <a:pt x="13184" y="4586"/>
                    <a:pt x="13279" y="4504"/>
                    <a:pt x="13377" y="4424"/>
                  </a:cubicBezTo>
                  <a:cubicBezTo>
                    <a:pt x="13481" y="4338"/>
                    <a:pt x="13591" y="4253"/>
                    <a:pt x="13700" y="4169"/>
                  </a:cubicBezTo>
                  <a:cubicBezTo>
                    <a:pt x="13796" y="4094"/>
                    <a:pt x="13899" y="4023"/>
                    <a:pt x="13992" y="3943"/>
                  </a:cubicBezTo>
                  <a:cubicBezTo>
                    <a:pt x="14107" y="3846"/>
                    <a:pt x="14220" y="3743"/>
                    <a:pt x="14335" y="3644"/>
                  </a:cubicBezTo>
                  <a:cubicBezTo>
                    <a:pt x="14433" y="3558"/>
                    <a:pt x="14533" y="3475"/>
                    <a:pt x="14629" y="3387"/>
                  </a:cubicBezTo>
                  <a:cubicBezTo>
                    <a:pt x="14724" y="3299"/>
                    <a:pt x="14818" y="3212"/>
                    <a:pt x="14913" y="3122"/>
                  </a:cubicBezTo>
                  <a:cubicBezTo>
                    <a:pt x="14960" y="3077"/>
                    <a:pt x="15009" y="3029"/>
                    <a:pt x="15059" y="2985"/>
                  </a:cubicBezTo>
                  <a:cubicBezTo>
                    <a:pt x="15111" y="2938"/>
                    <a:pt x="15164" y="2892"/>
                    <a:pt x="15213" y="2844"/>
                  </a:cubicBezTo>
                  <a:cubicBezTo>
                    <a:pt x="15304" y="2756"/>
                    <a:pt x="15395" y="2668"/>
                    <a:pt x="15484" y="2579"/>
                  </a:cubicBezTo>
                  <a:cubicBezTo>
                    <a:pt x="15567" y="2497"/>
                    <a:pt x="15647" y="2413"/>
                    <a:pt x="15728" y="2328"/>
                  </a:cubicBezTo>
                  <a:cubicBezTo>
                    <a:pt x="15816" y="2234"/>
                    <a:pt x="15901" y="2139"/>
                    <a:pt x="15986" y="2043"/>
                  </a:cubicBezTo>
                  <a:cubicBezTo>
                    <a:pt x="16066" y="1952"/>
                    <a:pt x="16147" y="1863"/>
                    <a:pt x="16221" y="1768"/>
                  </a:cubicBezTo>
                  <a:cubicBezTo>
                    <a:pt x="16296" y="1671"/>
                    <a:pt x="16368" y="1572"/>
                    <a:pt x="16442" y="1474"/>
                  </a:cubicBezTo>
                  <a:cubicBezTo>
                    <a:pt x="16608" y="1257"/>
                    <a:pt x="16778" y="1041"/>
                    <a:pt x="16903" y="799"/>
                  </a:cubicBezTo>
                  <a:cubicBezTo>
                    <a:pt x="16957" y="695"/>
                    <a:pt x="17008" y="587"/>
                    <a:pt x="17050" y="477"/>
                  </a:cubicBezTo>
                  <a:cubicBezTo>
                    <a:pt x="17087" y="380"/>
                    <a:pt x="17137" y="284"/>
                    <a:pt x="17164" y="183"/>
                  </a:cubicBezTo>
                  <a:cubicBezTo>
                    <a:pt x="17182" y="118"/>
                    <a:pt x="17144" y="47"/>
                    <a:pt x="17086" y="16"/>
                  </a:cubicBezTo>
                  <a:cubicBezTo>
                    <a:pt x="17064" y="6"/>
                    <a:pt x="17040" y="0"/>
                    <a:pt x="1701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14415;p70">
              <a:extLst>
                <a:ext uri="{FF2B5EF4-FFF2-40B4-BE49-F238E27FC236}">
                  <a16:creationId xmlns:a16="http://schemas.microsoft.com/office/drawing/2014/main" id="{66B9DE66-79B7-384D-2F2B-35C0A903E118}"/>
                </a:ext>
              </a:extLst>
            </p:cNvPr>
            <p:cNvSpPr/>
            <p:nvPr/>
          </p:nvSpPr>
          <p:spPr>
            <a:xfrm>
              <a:off x="6702824" y="4149995"/>
              <a:ext cx="469576" cy="249134"/>
            </a:xfrm>
            <a:custGeom>
              <a:avLst/>
              <a:gdLst/>
              <a:ahLst/>
              <a:cxnLst/>
              <a:rect l="l" t="t" r="r" b="b"/>
              <a:pathLst>
                <a:path w="16530" h="8770" extrusionOk="0">
                  <a:moveTo>
                    <a:pt x="7172" y="5946"/>
                  </a:moveTo>
                  <a:cubicBezTo>
                    <a:pt x="7168" y="5948"/>
                    <a:pt x="7164" y="5950"/>
                    <a:pt x="7159" y="5952"/>
                  </a:cubicBezTo>
                  <a:lnTo>
                    <a:pt x="7159" y="5952"/>
                  </a:lnTo>
                  <a:cubicBezTo>
                    <a:pt x="7164" y="5950"/>
                    <a:pt x="7168" y="5948"/>
                    <a:pt x="7172" y="5946"/>
                  </a:cubicBezTo>
                  <a:close/>
                  <a:moveTo>
                    <a:pt x="16341" y="1"/>
                  </a:moveTo>
                  <a:cubicBezTo>
                    <a:pt x="16336" y="2"/>
                    <a:pt x="16333" y="2"/>
                    <a:pt x="16331" y="2"/>
                  </a:cubicBezTo>
                  <a:cubicBezTo>
                    <a:pt x="16281" y="3"/>
                    <a:pt x="16247" y="28"/>
                    <a:pt x="16210" y="59"/>
                  </a:cubicBezTo>
                  <a:cubicBezTo>
                    <a:pt x="16107" y="152"/>
                    <a:pt x="16014" y="264"/>
                    <a:pt x="15911" y="362"/>
                  </a:cubicBezTo>
                  <a:cubicBezTo>
                    <a:pt x="15803" y="464"/>
                    <a:pt x="15698" y="569"/>
                    <a:pt x="15589" y="667"/>
                  </a:cubicBezTo>
                  <a:lnTo>
                    <a:pt x="15626" y="637"/>
                  </a:lnTo>
                  <a:lnTo>
                    <a:pt x="15626" y="637"/>
                  </a:lnTo>
                  <a:cubicBezTo>
                    <a:pt x="15514" y="731"/>
                    <a:pt x="15406" y="830"/>
                    <a:pt x="15294" y="928"/>
                  </a:cubicBezTo>
                  <a:cubicBezTo>
                    <a:pt x="15111" y="1081"/>
                    <a:pt x="14918" y="1229"/>
                    <a:pt x="14732" y="1379"/>
                  </a:cubicBezTo>
                  <a:cubicBezTo>
                    <a:pt x="14555" y="1524"/>
                    <a:pt x="14373" y="1663"/>
                    <a:pt x="14190" y="1801"/>
                  </a:cubicBezTo>
                  <a:cubicBezTo>
                    <a:pt x="14013" y="1933"/>
                    <a:pt x="13836" y="2066"/>
                    <a:pt x="13661" y="2201"/>
                  </a:cubicBezTo>
                  <a:cubicBezTo>
                    <a:pt x="13458" y="2355"/>
                    <a:pt x="13250" y="2498"/>
                    <a:pt x="13038" y="2642"/>
                  </a:cubicBezTo>
                  <a:cubicBezTo>
                    <a:pt x="12834" y="2782"/>
                    <a:pt x="12624" y="2911"/>
                    <a:pt x="12413" y="3045"/>
                  </a:cubicBezTo>
                  <a:cubicBezTo>
                    <a:pt x="12194" y="3184"/>
                    <a:pt x="11979" y="3323"/>
                    <a:pt x="11760" y="3460"/>
                  </a:cubicBezTo>
                  <a:cubicBezTo>
                    <a:pt x="11541" y="3598"/>
                    <a:pt x="11322" y="3738"/>
                    <a:pt x="11101" y="3874"/>
                  </a:cubicBezTo>
                  <a:cubicBezTo>
                    <a:pt x="10865" y="4018"/>
                    <a:pt x="10629" y="4159"/>
                    <a:pt x="10392" y="4300"/>
                  </a:cubicBezTo>
                  <a:cubicBezTo>
                    <a:pt x="10156" y="4437"/>
                    <a:pt x="9915" y="4564"/>
                    <a:pt x="9674" y="4693"/>
                  </a:cubicBezTo>
                  <a:cubicBezTo>
                    <a:pt x="9556" y="4755"/>
                    <a:pt x="9443" y="4819"/>
                    <a:pt x="9324" y="4877"/>
                  </a:cubicBezTo>
                  <a:cubicBezTo>
                    <a:pt x="9200" y="4941"/>
                    <a:pt x="9072" y="5002"/>
                    <a:pt x="8946" y="5066"/>
                  </a:cubicBezTo>
                  <a:cubicBezTo>
                    <a:pt x="8707" y="5188"/>
                    <a:pt x="8470" y="5314"/>
                    <a:pt x="8228" y="5430"/>
                  </a:cubicBezTo>
                  <a:cubicBezTo>
                    <a:pt x="7980" y="5554"/>
                    <a:pt x="7733" y="5674"/>
                    <a:pt x="7485" y="5795"/>
                  </a:cubicBezTo>
                  <a:cubicBezTo>
                    <a:pt x="7382" y="5846"/>
                    <a:pt x="7277" y="5896"/>
                    <a:pt x="7172" y="5946"/>
                  </a:cubicBezTo>
                  <a:lnTo>
                    <a:pt x="7172" y="5946"/>
                  </a:lnTo>
                  <a:cubicBezTo>
                    <a:pt x="7175" y="5945"/>
                    <a:pt x="7178" y="5944"/>
                    <a:pt x="7182" y="5942"/>
                  </a:cubicBezTo>
                  <a:lnTo>
                    <a:pt x="7182" y="5942"/>
                  </a:lnTo>
                  <a:cubicBezTo>
                    <a:pt x="7172" y="5947"/>
                    <a:pt x="7162" y="5951"/>
                    <a:pt x="7153" y="5956"/>
                  </a:cubicBezTo>
                  <a:lnTo>
                    <a:pt x="7153" y="5956"/>
                  </a:lnTo>
                  <a:cubicBezTo>
                    <a:pt x="7155" y="5955"/>
                    <a:pt x="7157" y="5953"/>
                    <a:pt x="7159" y="5952"/>
                  </a:cubicBezTo>
                  <a:lnTo>
                    <a:pt x="7159" y="5952"/>
                  </a:lnTo>
                  <a:cubicBezTo>
                    <a:pt x="7156" y="5954"/>
                    <a:pt x="7152" y="5956"/>
                    <a:pt x="7148" y="5958"/>
                  </a:cubicBezTo>
                  <a:lnTo>
                    <a:pt x="7148" y="5958"/>
                  </a:lnTo>
                  <a:cubicBezTo>
                    <a:pt x="6915" y="6064"/>
                    <a:pt x="6678" y="6170"/>
                    <a:pt x="6440" y="6271"/>
                  </a:cubicBezTo>
                  <a:cubicBezTo>
                    <a:pt x="6194" y="6376"/>
                    <a:pt x="5950" y="6484"/>
                    <a:pt x="5705" y="6591"/>
                  </a:cubicBezTo>
                  <a:cubicBezTo>
                    <a:pt x="5463" y="6696"/>
                    <a:pt x="5214" y="6795"/>
                    <a:pt x="4973" y="6904"/>
                  </a:cubicBezTo>
                  <a:cubicBezTo>
                    <a:pt x="4731" y="7013"/>
                    <a:pt x="4484" y="7120"/>
                    <a:pt x="4238" y="7222"/>
                  </a:cubicBezTo>
                  <a:cubicBezTo>
                    <a:pt x="4122" y="7273"/>
                    <a:pt x="4003" y="7325"/>
                    <a:pt x="3884" y="7372"/>
                  </a:cubicBezTo>
                  <a:cubicBezTo>
                    <a:pt x="3755" y="7423"/>
                    <a:pt x="3627" y="7477"/>
                    <a:pt x="3498" y="7527"/>
                  </a:cubicBezTo>
                  <a:cubicBezTo>
                    <a:pt x="3377" y="7574"/>
                    <a:pt x="3255" y="7615"/>
                    <a:pt x="3135" y="7657"/>
                  </a:cubicBezTo>
                  <a:cubicBezTo>
                    <a:pt x="3003" y="7704"/>
                    <a:pt x="2872" y="7750"/>
                    <a:pt x="2742" y="7796"/>
                  </a:cubicBezTo>
                  <a:cubicBezTo>
                    <a:pt x="2499" y="7880"/>
                    <a:pt x="2255" y="7965"/>
                    <a:pt x="2011" y="8050"/>
                  </a:cubicBezTo>
                  <a:cubicBezTo>
                    <a:pt x="1880" y="8096"/>
                    <a:pt x="1746" y="8144"/>
                    <a:pt x="1611" y="8186"/>
                  </a:cubicBezTo>
                  <a:cubicBezTo>
                    <a:pt x="1482" y="8228"/>
                    <a:pt x="1352" y="8267"/>
                    <a:pt x="1224" y="8307"/>
                  </a:cubicBezTo>
                  <a:cubicBezTo>
                    <a:pt x="1030" y="8365"/>
                    <a:pt x="833" y="8416"/>
                    <a:pt x="638" y="8476"/>
                  </a:cubicBezTo>
                  <a:cubicBezTo>
                    <a:pt x="443" y="8535"/>
                    <a:pt x="250" y="8593"/>
                    <a:pt x="53" y="8643"/>
                  </a:cubicBezTo>
                  <a:cubicBezTo>
                    <a:pt x="19" y="8653"/>
                    <a:pt x="0" y="8693"/>
                    <a:pt x="11" y="8725"/>
                  </a:cubicBezTo>
                  <a:cubicBezTo>
                    <a:pt x="21" y="8753"/>
                    <a:pt x="46" y="8769"/>
                    <a:pt x="74" y="8769"/>
                  </a:cubicBezTo>
                  <a:cubicBezTo>
                    <a:pt x="80" y="8769"/>
                    <a:pt x="87" y="8768"/>
                    <a:pt x="94" y="8767"/>
                  </a:cubicBezTo>
                  <a:cubicBezTo>
                    <a:pt x="362" y="8698"/>
                    <a:pt x="621" y="8611"/>
                    <a:pt x="888" y="8535"/>
                  </a:cubicBezTo>
                  <a:cubicBezTo>
                    <a:pt x="1138" y="8467"/>
                    <a:pt x="1386" y="8391"/>
                    <a:pt x="1633" y="8314"/>
                  </a:cubicBezTo>
                  <a:cubicBezTo>
                    <a:pt x="1888" y="8236"/>
                    <a:pt x="2145" y="8164"/>
                    <a:pt x="2402" y="8089"/>
                  </a:cubicBezTo>
                  <a:cubicBezTo>
                    <a:pt x="2660" y="8015"/>
                    <a:pt x="2918" y="7937"/>
                    <a:pt x="3177" y="7864"/>
                  </a:cubicBezTo>
                  <a:cubicBezTo>
                    <a:pt x="3302" y="7826"/>
                    <a:pt x="3428" y="7791"/>
                    <a:pt x="3553" y="7747"/>
                  </a:cubicBezTo>
                  <a:cubicBezTo>
                    <a:pt x="3685" y="7698"/>
                    <a:pt x="3817" y="7649"/>
                    <a:pt x="3950" y="7599"/>
                  </a:cubicBezTo>
                  <a:cubicBezTo>
                    <a:pt x="4067" y="7557"/>
                    <a:pt x="4180" y="7508"/>
                    <a:pt x="4298" y="7463"/>
                  </a:cubicBezTo>
                  <a:cubicBezTo>
                    <a:pt x="4420" y="7415"/>
                    <a:pt x="4543" y="7368"/>
                    <a:pt x="4667" y="7318"/>
                  </a:cubicBezTo>
                  <a:cubicBezTo>
                    <a:pt x="4915" y="7215"/>
                    <a:pt x="5159" y="7110"/>
                    <a:pt x="5409" y="7011"/>
                  </a:cubicBezTo>
                  <a:cubicBezTo>
                    <a:pt x="5536" y="6959"/>
                    <a:pt x="5664" y="6908"/>
                    <a:pt x="5792" y="6859"/>
                  </a:cubicBezTo>
                  <a:cubicBezTo>
                    <a:pt x="5915" y="6811"/>
                    <a:pt x="6036" y="6758"/>
                    <a:pt x="6156" y="6707"/>
                  </a:cubicBezTo>
                  <a:cubicBezTo>
                    <a:pt x="6402" y="6606"/>
                    <a:pt x="6648" y="6506"/>
                    <a:pt x="6895" y="6401"/>
                  </a:cubicBezTo>
                  <a:cubicBezTo>
                    <a:pt x="7024" y="6348"/>
                    <a:pt x="7152" y="6293"/>
                    <a:pt x="7278" y="6236"/>
                  </a:cubicBezTo>
                  <a:cubicBezTo>
                    <a:pt x="7407" y="6179"/>
                    <a:pt x="7535" y="6117"/>
                    <a:pt x="7663" y="6057"/>
                  </a:cubicBezTo>
                  <a:cubicBezTo>
                    <a:pt x="7922" y="5934"/>
                    <a:pt x="8180" y="5811"/>
                    <a:pt x="8437" y="5686"/>
                  </a:cubicBezTo>
                  <a:cubicBezTo>
                    <a:pt x="8682" y="5569"/>
                    <a:pt x="8924" y="5443"/>
                    <a:pt x="9166" y="5324"/>
                  </a:cubicBezTo>
                  <a:cubicBezTo>
                    <a:pt x="9185" y="5315"/>
                    <a:pt x="9200" y="5307"/>
                    <a:pt x="9217" y="5298"/>
                  </a:cubicBezTo>
                  <a:cubicBezTo>
                    <a:pt x="9231" y="5291"/>
                    <a:pt x="9248" y="5284"/>
                    <a:pt x="9263" y="5277"/>
                  </a:cubicBezTo>
                  <a:cubicBezTo>
                    <a:pt x="9392" y="5216"/>
                    <a:pt x="9521" y="5155"/>
                    <a:pt x="9648" y="5089"/>
                  </a:cubicBezTo>
                  <a:cubicBezTo>
                    <a:pt x="9766" y="5029"/>
                    <a:pt x="9884" y="4967"/>
                    <a:pt x="10002" y="4908"/>
                  </a:cubicBezTo>
                  <a:cubicBezTo>
                    <a:pt x="10244" y="4788"/>
                    <a:pt x="10484" y="4657"/>
                    <a:pt x="10718" y="4524"/>
                  </a:cubicBezTo>
                  <a:cubicBezTo>
                    <a:pt x="10958" y="4386"/>
                    <a:pt x="11194" y="4249"/>
                    <a:pt x="11433" y="4108"/>
                  </a:cubicBezTo>
                  <a:cubicBezTo>
                    <a:pt x="11657" y="3975"/>
                    <a:pt x="11880" y="3836"/>
                    <a:pt x="12101" y="3698"/>
                  </a:cubicBezTo>
                  <a:cubicBezTo>
                    <a:pt x="12314" y="3568"/>
                    <a:pt x="12525" y="3435"/>
                    <a:pt x="12735" y="3300"/>
                  </a:cubicBezTo>
                  <a:cubicBezTo>
                    <a:pt x="12846" y="3229"/>
                    <a:pt x="12959" y="3159"/>
                    <a:pt x="13068" y="3089"/>
                  </a:cubicBezTo>
                  <a:cubicBezTo>
                    <a:pt x="13172" y="3023"/>
                    <a:pt x="13272" y="2958"/>
                    <a:pt x="13373" y="2890"/>
                  </a:cubicBezTo>
                  <a:cubicBezTo>
                    <a:pt x="13478" y="2822"/>
                    <a:pt x="13582" y="2751"/>
                    <a:pt x="13682" y="2680"/>
                  </a:cubicBezTo>
                  <a:cubicBezTo>
                    <a:pt x="13785" y="2609"/>
                    <a:pt x="13882" y="2531"/>
                    <a:pt x="13980" y="2456"/>
                  </a:cubicBezTo>
                  <a:cubicBezTo>
                    <a:pt x="14158" y="2321"/>
                    <a:pt x="14336" y="2186"/>
                    <a:pt x="14514" y="2052"/>
                  </a:cubicBezTo>
                  <a:cubicBezTo>
                    <a:pt x="14684" y="1921"/>
                    <a:pt x="14853" y="1788"/>
                    <a:pt x="15017" y="1652"/>
                  </a:cubicBezTo>
                  <a:cubicBezTo>
                    <a:pt x="15207" y="1493"/>
                    <a:pt x="15400" y="1341"/>
                    <a:pt x="15585" y="1175"/>
                  </a:cubicBezTo>
                  <a:cubicBezTo>
                    <a:pt x="15668" y="1101"/>
                    <a:pt x="15748" y="1022"/>
                    <a:pt x="15831" y="944"/>
                  </a:cubicBezTo>
                  <a:cubicBezTo>
                    <a:pt x="15908" y="874"/>
                    <a:pt x="15976" y="799"/>
                    <a:pt x="16047" y="727"/>
                  </a:cubicBezTo>
                  <a:cubicBezTo>
                    <a:pt x="16189" y="582"/>
                    <a:pt x="16328" y="435"/>
                    <a:pt x="16465" y="286"/>
                  </a:cubicBezTo>
                  <a:cubicBezTo>
                    <a:pt x="16529" y="218"/>
                    <a:pt x="16521" y="107"/>
                    <a:pt x="16454" y="45"/>
                  </a:cubicBezTo>
                  <a:cubicBezTo>
                    <a:pt x="16421" y="16"/>
                    <a:pt x="16380" y="1"/>
                    <a:pt x="163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14416;p70">
              <a:extLst>
                <a:ext uri="{FF2B5EF4-FFF2-40B4-BE49-F238E27FC236}">
                  <a16:creationId xmlns:a16="http://schemas.microsoft.com/office/drawing/2014/main" id="{9FA8ACDC-F411-CA03-D898-DC526CB0BFC3}"/>
                </a:ext>
              </a:extLst>
            </p:cNvPr>
            <p:cNvSpPr/>
            <p:nvPr/>
          </p:nvSpPr>
          <p:spPr>
            <a:xfrm>
              <a:off x="6831201" y="4148944"/>
              <a:ext cx="332765" cy="100250"/>
            </a:xfrm>
            <a:custGeom>
              <a:avLst/>
              <a:gdLst/>
              <a:ahLst/>
              <a:cxnLst/>
              <a:rect l="l" t="t" r="r" b="b"/>
              <a:pathLst>
                <a:path w="11714" h="3529" extrusionOk="0">
                  <a:moveTo>
                    <a:pt x="11548" y="1"/>
                  </a:moveTo>
                  <a:cubicBezTo>
                    <a:pt x="11518" y="8"/>
                    <a:pt x="11490" y="15"/>
                    <a:pt x="11464" y="32"/>
                  </a:cubicBezTo>
                  <a:cubicBezTo>
                    <a:pt x="11427" y="57"/>
                    <a:pt x="11389" y="82"/>
                    <a:pt x="11349" y="109"/>
                  </a:cubicBezTo>
                  <a:cubicBezTo>
                    <a:pt x="11300" y="143"/>
                    <a:pt x="11251" y="178"/>
                    <a:pt x="11200" y="213"/>
                  </a:cubicBezTo>
                  <a:cubicBezTo>
                    <a:pt x="11102" y="280"/>
                    <a:pt x="11006" y="350"/>
                    <a:pt x="10907" y="416"/>
                  </a:cubicBezTo>
                  <a:cubicBezTo>
                    <a:pt x="10810" y="483"/>
                    <a:pt x="10711" y="543"/>
                    <a:pt x="10612" y="604"/>
                  </a:cubicBezTo>
                  <a:cubicBezTo>
                    <a:pt x="10514" y="663"/>
                    <a:pt x="10414" y="720"/>
                    <a:pt x="10315" y="777"/>
                  </a:cubicBezTo>
                  <a:cubicBezTo>
                    <a:pt x="10214" y="835"/>
                    <a:pt x="10117" y="896"/>
                    <a:pt x="10017" y="954"/>
                  </a:cubicBezTo>
                  <a:cubicBezTo>
                    <a:pt x="9914" y="1016"/>
                    <a:pt x="9807" y="1079"/>
                    <a:pt x="9701" y="1140"/>
                  </a:cubicBezTo>
                  <a:cubicBezTo>
                    <a:pt x="9497" y="1257"/>
                    <a:pt x="9287" y="1362"/>
                    <a:pt x="9077" y="1469"/>
                  </a:cubicBezTo>
                  <a:cubicBezTo>
                    <a:pt x="8935" y="1541"/>
                    <a:pt x="8793" y="1615"/>
                    <a:pt x="8651" y="1683"/>
                  </a:cubicBezTo>
                  <a:cubicBezTo>
                    <a:pt x="8433" y="1785"/>
                    <a:pt x="8207" y="1870"/>
                    <a:pt x="7982" y="1954"/>
                  </a:cubicBezTo>
                  <a:cubicBezTo>
                    <a:pt x="7858" y="2001"/>
                    <a:pt x="7732" y="2039"/>
                    <a:pt x="7606" y="2080"/>
                  </a:cubicBezTo>
                  <a:cubicBezTo>
                    <a:pt x="7478" y="2121"/>
                    <a:pt x="7351" y="2164"/>
                    <a:pt x="7223" y="2206"/>
                  </a:cubicBezTo>
                  <a:cubicBezTo>
                    <a:pt x="6968" y="2289"/>
                    <a:pt x="6714" y="2372"/>
                    <a:pt x="6457" y="2450"/>
                  </a:cubicBezTo>
                  <a:cubicBezTo>
                    <a:pt x="6327" y="2490"/>
                    <a:pt x="6195" y="2526"/>
                    <a:pt x="6064" y="2561"/>
                  </a:cubicBezTo>
                  <a:cubicBezTo>
                    <a:pt x="5934" y="2594"/>
                    <a:pt x="5805" y="2632"/>
                    <a:pt x="5674" y="2667"/>
                  </a:cubicBezTo>
                  <a:cubicBezTo>
                    <a:pt x="5606" y="2684"/>
                    <a:pt x="5539" y="2706"/>
                    <a:pt x="5471" y="2724"/>
                  </a:cubicBezTo>
                  <a:cubicBezTo>
                    <a:pt x="5397" y="2745"/>
                    <a:pt x="5322" y="2762"/>
                    <a:pt x="5249" y="2782"/>
                  </a:cubicBezTo>
                  <a:cubicBezTo>
                    <a:pt x="5104" y="2818"/>
                    <a:pt x="4962" y="2849"/>
                    <a:pt x="4817" y="2877"/>
                  </a:cubicBezTo>
                  <a:cubicBezTo>
                    <a:pt x="4678" y="2904"/>
                    <a:pt x="4541" y="2940"/>
                    <a:pt x="4405" y="2972"/>
                  </a:cubicBezTo>
                  <a:cubicBezTo>
                    <a:pt x="4264" y="3004"/>
                    <a:pt x="4122" y="3032"/>
                    <a:pt x="3982" y="3060"/>
                  </a:cubicBezTo>
                  <a:cubicBezTo>
                    <a:pt x="3986" y="3060"/>
                    <a:pt x="3992" y="3059"/>
                    <a:pt x="3995" y="3059"/>
                  </a:cubicBezTo>
                  <a:lnTo>
                    <a:pt x="3995" y="3059"/>
                  </a:lnTo>
                  <a:cubicBezTo>
                    <a:pt x="3988" y="3060"/>
                    <a:pt x="3980" y="3060"/>
                    <a:pt x="3973" y="3062"/>
                  </a:cubicBezTo>
                  <a:cubicBezTo>
                    <a:pt x="3971" y="3062"/>
                    <a:pt x="3969" y="3063"/>
                    <a:pt x="3968" y="3064"/>
                  </a:cubicBezTo>
                  <a:lnTo>
                    <a:pt x="3968" y="3064"/>
                  </a:lnTo>
                  <a:cubicBezTo>
                    <a:pt x="3968" y="3063"/>
                    <a:pt x="3969" y="3063"/>
                    <a:pt x="3969" y="3062"/>
                  </a:cubicBezTo>
                  <a:lnTo>
                    <a:pt x="3969" y="3062"/>
                  </a:lnTo>
                  <a:cubicBezTo>
                    <a:pt x="3719" y="3103"/>
                    <a:pt x="3468" y="3138"/>
                    <a:pt x="3216" y="3172"/>
                  </a:cubicBezTo>
                  <a:cubicBezTo>
                    <a:pt x="2941" y="3211"/>
                    <a:pt x="2664" y="3238"/>
                    <a:pt x="2388" y="3266"/>
                  </a:cubicBezTo>
                  <a:cubicBezTo>
                    <a:pt x="2250" y="3280"/>
                    <a:pt x="2111" y="3293"/>
                    <a:pt x="1975" y="3306"/>
                  </a:cubicBezTo>
                  <a:cubicBezTo>
                    <a:pt x="1839" y="3317"/>
                    <a:pt x="1704" y="3327"/>
                    <a:pt x="1569" y="3337"/>
                  </a:cubicBezTo>
                  <a:cubicBezTo>
                    <a:pt x="1300" y="3360"/>
                    <a:pt x="1030" y="3377"/>
                    <a:pt x="761" y="3379"/>
                  </a:cubicBezTo>
                  <a:cubicBezTo>
                    <a:pt x="648" y="3381"/>
                    <a:pt x="534" y="3387"/>
                    <a:pt x="422" y="3388"/>
                  </a:cubicBezTo>
                  <a:cubicBezTo>
                    <a:pt x="302" y="3391"/>
                    <a:pt x="182" y="3394"/>
                    <a:pt x="64" y="3399"/>
                  </a:cubicBezTo>
                  <a:cubicBezTo>
                    <a:pt x="29" y="3401"/>
                    <a:pt x="0" y="3430"/>
                    <a:pt x="2" y="3466"/>
                  </a:cubicBezTo>
                  <a:cubicBezTo>
                    <a:pt x="3" y="3501"/>
                    <a:pt x="31" y="3528"/>
                    <a:pt x="66" y="3528"/>
                  </a:cubicBezTo>
                  <a:cubicBezTo>
                    <a:pt x="67" y="3528"/>
                    <a:pt x="67" y="3528"/>
                    <a:pt x="68" y="3528"/>
                  </a:cubicBezTo>
                  <a:cubicBezTo>
                    <a:pt x="338" y="3518"/>
                    <a:pt x="606" y="3511"/>
                    <a:pt x="875" y="3507"/>
                  </a:cubicBezTo>
                  <a:cubicBezTo>
                    <a:pt x="1005" y="3506"/>
                    <a:pt x="1135" y="3497"/>
                    <a:pt x="1264" y="3490"/>
                  </a:cubicBezTo>
                  <a:cubicBezTo>
                    <a:pt x="1405" y="3480"/>
                    <a:pt x="1542" y="3470"/>
                    <a:pt x="1681" y="3457"/>
                  </a:cubicBezTo>
                  <a:cubicBezTo>
                    <a:pt x="1817" y="3448"/>
                    <a:pt x="1953" y="3435"/>
                    <a:pt x="2090" y="3428"/>
                  </a:cubicBezTo>
                  <a:cubicBezTo>
                    <a:pt x="2227" y="3419"/>
                    <a:pt x="2363" y="3413"/>
                    <a:pt x="2501" y="3405"/>
                  </a:cubicBezTo>
                  <a:cubicBezTo>
                    <a:pt x="2780" y="3387"/>
                    <a:pt x="3057" y="3369"/>
                    <a:pt x="3334" y="3344"/>
                  </a:cubicBezTo>
                  <a:cubicBezTo>
                    <a:pt x="3578" y="3321"/>
                    <a:pt x="3824" y="3303"/>
                    <a:pt x="4068" y="3266"/>
                  </a:cubicBezTo>
                  <a:cubicBezTo>
                    <a:pt x="4309" y="3230"/>
                    <a:pt x="4548" y="3181"/>
                    <a:pt x="4785" y="3133"/>
                  </a:cubicBezTo>
                  <a:cubicBezTo>
                    <a:pt x="5046" y="3089"/>
                    <a:pt x="5307" y="3040"/>
                    <a:pt x="5563" y="2977"/>
                  </a:cubicBezTo>
                  <a:cubicBezTo>
                    <a:pt x="5824" y="2910"/>
                    <a:pt x="6087" y="2849"/>
                    <a:pt x="6348" y="2781"/>
                  </a:cubicBezTo>
                  <a:cubicBezTo>
                    <a:pt x="6606" y="2713"/>
                    <a:pt x="6861" y="2635"/>
                    <a:pt x="7117" y="2557"/>
                  </a:cubicBezTo>
                  <a:cubicBezTo>
                    <a:pt x="7373" y="2477"/>
                    <a:pt x="7631" y="2398"/>
                    <a:pt x="7890" y="2316"/>
                  </a:cubicBezTo>
                  <a:cubicBezTo>
                    <a:pt x="7953" y="2296"/>
                    <a:pt x="8017" y="2277"/>
                    <a:pt x="8081" y="2253"/>
                  </a:cubicBezTo>
                  <a:cubicBezTo>
                    <a:pt x="8142" y="2232"/>
                    <a:pt x="8200" y="2211"/>
                    <a:pt x="8258" y="2189"/>
                  </a:cubicBezTo>
                  <a:cubicBezTo>
                    <a:pt x="8380" y="2147"/>
                    <a:pt x="8501" y="2103"/>
                    <a:pt x="8622" y="2053"/>
                  </a:cubicBezTo>
                  <a:cubicBezTo>
                    <a:pt x="8851" y="1958"/>
                    <a:pt x="9068" y="1845"/>
                    <a:pt x="9291" y="1734"/>
                  </a:cubicBezTo>
                  <a:cubicBezTo>
                    <a:pt x="9501" y="1628"/>
                    <a:pt x="9714" y="1523"/>
                    <a:pt x="9922" y="1408"/>
                  </a:cubicBezTo>
                  <a:cubicBezTo>
                    <a:pt x="10029" y="1348"/>
                    <a:pt x="10135" y="1286"/>
                    <a:pt x="10241" y="1225"/>
                  </a:cubicBezTo>
                  <a:cubicBezTo>
                    <a:pt x="10341" y="1168"/>
                    <a:pt x="10437" y="1109"/>
                    <a:pt x="10536" y="1052"/>
                  </a:cubicBezTo>
                  <a:cubicBezTo>
                    <a:pt x="10632" y="996"/>
                    <a:pt x="10724" y="941"/>
                    <a:pt x="10816" y="884"/>
                  </a:cubicBezTo>
                  <a:cubicBezTo>
                    <a:pt x="10917" y="823"/>
                    <a:pt x="11016" y="761"/>
                    <a:pt x="11114" y="693"/>
                  </a:cubicBezTo>
                  <a:cubicBezTo>
                    <a:pt x="11210" y="626"/>
                    <a:pt x="11307" y="554"/>
                    <a:pt x="11400" y="479"/>
                  </a:cubicBezTo>
                  <a:cubicBezTo>
                    <a:pt x="11444" y="445"/>
                    <a:pt x="11490" y="409"/>
                    <a:pt x="11532" y="374"/>
                  </a:cubicBezTo>
                  <a:cubicBezTo>
                    <a:pt x="11578" y="335"/>
                    <a:pt x="11622" y="299"/>
                    <a:pt x="11661" y="252"/>
                  </a:cubicBezTo>
                  <a:cubicBezTo>
                    <a:pt x="11705" y="199"/>
                    <a:pt x="11714" y="126"/>
                    <a:pt x="11675" y="67"/>
                  </a:cubicBezTo>
                  <a:cubicBezTo>
                    <a:pt x="11647" y="25"/>
                    <a:pt x="11597" y="1"/>
                    <a:pt x="1154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14417;p70">
              <a:extLst>
                <a:ext uri="{FF2B5EF4-FFF2-40B4-BE49-F238E27FC236}">
                  <a16:creationId xmlns:a16="http://schemas.microsoft.com/office/drawing/2014/main" id="{9A04F97A-BDBE-6234-7D1C-3FD29F0262C0}"/>
                </a:ext>
              </a:extLst>
            </p:cNvPr>
            <p:cNvSpPr/>
            <p:nvPr/>
          </p:nvSpPr>
          <p:spPr>
            <a:xfrm>
              <a:off x="6930687" y="4143603"/>
              <a:ext cx="254276" cy="394467"/>
            </a:xfrm>
            <a:custGeom>
              <a:avLst/>
              <a:gdLst/>
              <a:ahLst/>
              <a:cxnLst/>
              <a:rect l="l" t="t" r="r" b="b"/>
              <a:pathLst>
                <a:path w="8951" h="13886" extrusionOk="0">
                  <a:moveTo>
                    <a:pt x="5463" y="7694"/>
                  </a:moveTo>
                  <a:lnTo>
                    <a:pt x="5463" y="7694"/>
                  </a:lnTo>
                  <a:cubicBezTo>
                    <a:pt x="5457" y="7702"/>
                    <a:pt x="5451" y="7709"/>
                    <a:pt x="5444" y="7718"/>
                  </a:cubicBezTo>
                  <a:cubicBezTo>
                    <a:pt x="5451" y="7709"/>
                    <a:pt x="5457" y="7701"/>
                    <a:pt x="5463" y="7694"/>
                  </a:cubicBezTo>
                  <a:close/>
                  <a:moveTo>
                    <a:pt x="5047" y="8299"/>
                  </a:moveTo>
                  <a:cubicBezTo>
                    <a:pt x="5043" y="8306"/>
                    <a:pt x="5039" y="8312"/>
                    <a:pt x="5034" y="8318"/>
                  </a:cubicBezTo>
                  <a:lnTo>
                    <a:pt x="5034" y="8318"/>
                  </a:lnTo>
                  <a:cubicBezTo>
                    <a:pt x="5038" y="8312"/>
                    <a:pt x="5043" y="8305"/>
                    <a:pt x="5047" y="8299"/>
                  </a:cubicBezTo>
                  <a:close/>
                  <a:moveTo>
                    <a:pt x="8768" y="0"/>
                  </a:moveTo>
                  <a:cubicBezTo>
                    <a:pt x="8764" y="1"/>
                    <a:pt x="8761" y="1"/>
                    <a:pt x="8756" y="1"/>
                  </a:cubicBezTo>
                  <a:cubicBezTo>
                    <a:pt x="8712" y="6"/>
                    <a:pt x="8670" y="26"/>
                    <a:pt x="8640" y="58"/>
                  </a:cubicBezTo>
                  <a:cubicBezTo>
                    <a:pt x="8606" y="96"/>
                    <a:pt x="8599" y="135"/>
                    <a:pt x="8596" y="183"/>
                  </a:cubicBezTo>
                  <a:lnTo>
                    <a:pt x="8596" y="183"/>
                  </a:lnTo>
                  <a:cubicBezTo>
                    <a:pt x="8596" y="173"/>
                    <a:pt x="8598" y="161"/>
                    <a:pt x="8598" y="150"/>
                  </a:cubicBezTo>
                  <a:lnTo>
                    <a:pt x="8598" y="150"/>
                  </a:lnTo>
                  <a:cubicBezTo>
                    <a:pt x="8572" y="304"/>
                    <a:pt x="8551" y="460"/>
                    <a:pt x="8528" y="611"/>
                  </a:cubicBezTo>
                  <a:cubicBezTo>
                    <a:pt x="8498" y="810"/>
                    <a:pt x="8461" y="1009"/>
                    <a:pt x="8426" y="1206"/>
                  </a:cubicBezTo>
                  <a:cubicBezTo>
                    <a:pt x="8392" y="1406"/>
                    <a:pt x="8358" y="1609"/>
                    <a:pt x="8294" y="1803"/>
                  </a:cubicBezTo>
                  <a:cubicBezTo>
                    <a:pt x="8232" y="1993"/>
                    <a:pt x="8166" y="2183"/>
                    <a:pt x="8103" y="2370"/>
                  </a:cubicBezTo>
                  <a:cubicBezTo>
                    <a:pt x="8022" y="2594"/>
                    <a:pt x="7932" y="2813"/>
                    <a:pt x="7847" y="3034"/>
                  </a:cubicBezTo>
                  <a:cubicBezTo>
                    <a:pt x="7755" y="3274"/>
                    <a:pt x="7657" y="3511"/>
                    <a:pt x="7561" y="3749"/>
                  </a:cubicBezTo>
                  <a:cubicBezTo>
                    <a:pt x="7457" y="3997"/>
                    <a:pt x="7352" y="4241"/>
                    <a:pt x="7232" y="4481"/>
                  </a:cubicBezTo>
                  <a:cubicBezTo>
                    <a:pt x="7171" y="4607"/>
                    <a:pt x="7104" y="4731"/>
                    <a:pt x="7039" y="4855"/>
                  </a:cubicBezTo>
                  <a:cubicBezTo>
                    <a:pt x="6975" y="4979"/>
                    <a:pt x="6912" y="5105"/>
                    <a:pt x="6849" y="5228"/>
                  </a:cubicBezTo>
                  <a:cubicBezTo>
                    <a:pt x="6745" y="5437"/>
                    <a:pt x="6642" y="5644"/>
                    <a:pt x="6530" y="5848"/>
                  </a:cubicBezTo>
                  <a:cubicBezTo>
                    <a:pt x="6419" y="6057"/>
                    <a:pt x="6310" y="6268"/>
                    <a:pt x="6195" y="6474"/>
                  </a:cubicBezTo>
                  <a:cubicBezTo>
                    <a:pt x="5958" y="6898"/>
                    <a:pt x="5707" y="7314"/>
                    <a:pt x="5442" y="7722"/>
                  </a:cubicBezTo>
                  <a:cubicBezTo>
                    <a:pt x="5300" y="7923"/>
                    <a:pt x="5161" y="8129"/>
                    <a:pt x="5023" y="8333"/>
                  </a:cubicBezTo>
                  <a:cubicBezTo>
                    <a:pt x="5025" y="8331"/>
                    <a:pt x="5028" y="8328"/>
                    <a:pt x="5030" y="8325"/>
                  </a:cubicBezTo>
                  <a:lnTo>
                    <a:pt x="5030" y="8325"/>
                  </a:lnTo>
                  <a:cubicBezTo>
                    <a:pt x="4876" y="8548"/>
                    <a:pt x="4708" y="8764"/>
                    <a:pt x="4541" y="8979"/>
                  </a:cubicBezTo>
                  <a:cubicBezTo>
                    <a:pt x="4463" y="9079"/>
                    <a:pt x="4385" y="9182"/>
                    <a:pt x="4305" y="9282"/>
                  </a:cubicBezTo>
                  <a:cubicBezTo>
                    <a:pt x="4217" y="9394"/>
                    <a:pt x="4131" y="9505"/>
                    <a:pt x="4039" y="9616"/>
                  </a:cubicBezTo>
                  <a:cubicBezTo>
                    <a:pt x="3859" y="9827"/>
                    <a:pt x="3671" y="10034"/>
                    <a:pt x="3493" y="10247"/>
                  </a:cubicBezTo>
                  <a:cubicBezTo>
                    <a:pt x="3412" y="10345"/>
                    <a:pt x="3334" y="10444"/>
                    <a:pt x="3251" y="10543"/>
                  </a:cubicBezTo>
                  <a:cubicBezTo>
                    <a:pt x="3165" y="10650"/>
                    <a:pt x="3074" y="10752"/>
                    <a:pt x="2983" y="10857"/>
                  </a:cubicBezTo>
                  <a:cubicBezTo>
                    <a:pt x="2812" y="11051"/>
                    <a:pt x="2640" y="11248"/>
                    <a:pt x="2466" y="11444"/>
                  </a:cubicBezTo>
                  <a:cubicBezTo>
                    <a:pt x="2378" y="11543"/>
                    <a:pt x="2287" y="11644"/>
                    <a:pt x="2196" y="11742"/>
                  </a:cubicBezTo>
                  <a:cubicBezTo>
                    <a:pt x="2107" y="11838"/>
                    <a:pt x="2010" y="11935"/>
                    <a:pt x="1917" y="12033"/>
                  </a:cubicBezTo>
                  <a:cubicBezTo>
                    <a:pt x="1823" y="12128"/>
                    <a:pt x="1731" y="12226"/>
                    <a:pt x="1636" y="12319"/>
                  </a:cubicBezTo>
                  <a:cubicBezTo>
                    <a:pt x="1548" y="12410"/>
                    <a:pt x="1457" y="12498"/>
                    <a:pt x="1369" y="12589"/>
                  </a:cubicBezTo>
                  <a:cubicBezTo>
                    <a:pt x="1270" y="12689"/>
                    <a:pt x="1168" y="12789"/>
                    <a:pt x="1067" y="12887"/>
                  </a:cubicBezTo>
                  <a:cubicBezTo>
                    <a:pt x="974" y="12978"/>
                    <a:pt x="875" y="13063"/>
                    <a:pt x="776" y="13148"/>
                  </a:cubicBezTo>
                  <a:lnTo>
                    <a:pt x="776" y="13148"/>
                  </a:lnTo>
                  <a:cubicBezTo>
                    <a:pt x="776" y="13148"/>
                    <a:pt x="776" y="13148"/>
                    <a:pt x="776" y="13148"/>
                  </a:cubicBezTo>
                  <a:lnTo>
                    <a:pt x="776" y="13148"/>
                  </a:lnTo>
                  <a:lnTo>
                    <a:pt x="774" y="13149"/>
                  </a:lnTo>
                  <a:lnTo>
                    <a:pt x="774" y="13149"/>
                  </a:lnTo>
                  <a:cubicBezTo>
                    <a:pt x="775" y="13147"/>
                    <a:pt x="776" y="13145"/>
                    <a:pt x="778" y="13143"/>
                  </a:cubicBezTo>
                  <a:lnTo>
                    <a:pt x="778" y="13143"/>
                  </a:lnTo>
                  <a:lnTo>
                    <a:pt x="775" y="13148"/>
                  </a:lnTo>
                  <a:lnTo>
                    <a:pt x="773" y="13149"/>
                  </a:lnTo>
                  <a:lnTo>
                    <a:pt x="774" y="13149"/>
                  </a:lnTo>
                  <a:lnTo>
                    <a:pt x="774" y="13149"/>
                  </a:lnTo>
                  <a:cubicBezTo>
                    <a:pt x="773" y="13150"/>
                    <a:pt x="771" y="13152"/>
                    <a:pt x="769" y="13153"/>
                  </a:cubicBezTo>
                  <a:lnTo>
                    <a:pt x="773" y="13149"/>
                  </a:lnTo>
                  <a:lnTo>
                    <a:pt x="771" y="13150"/>
                  </a:lnTo>
                  <a:cubicBezTo>
                    <a:pt x="769" y="13153"/>
                    <a:pt x="767" y="13155"/>
                    <a:pt x="763" y="13157"/>
                  </a:cubicBezTo>
                  <a:lnTo>
                    <a:pt x="763" y="13157"/>
                  </a:lnTo>
                  <a:cubicBezTo>
                    <a:pt x="764" y="13156"/>
                    <a:pt x="765" y="13155"/>
                    <a:pt x="766" y="13155"/>
                  </a:cubicBezTo>
                  <a:lnTo>
                    <a:pt x="766" y="13155"/>
                  </a:lnTo>
                  <a:lnTo>
                    <a:pt x="762" y="13157"/>
                  </a:lnTo>
                  <a:cubicBezTo>
                    <a:pt x="763" y="13157"/>
                    <a:pt x="763" y="13157"/>
                    <a:pt x="763" y="13157"/>
                  </a:cubicBezTo>
                  <a:lnTo>
                    <a:pt x="763" y="13157"/>
                  </a:lnTo>
                  <a:cubicBezTo>
                    <a:pt x="640" y="13255"/>
                    <a:pt x="519" y="13354"/>
                    <a:pt x="395" y="13451"/>
                  </a:cubicBezTo>
                  <a:cubicBezTo>
                    <a:pt x="266" y="13552"/>
                    <a:pt x="147" y="13665"/>
                    <a:pt x="25" y="13777"/>
                  </a:cubicBezTo>
                  <a:cubicBezTo>
                    <a:pt x="0" y="13801"/>
                    <a:pt x="5" y="13848"/>
                    <a:pt x="30" y="13870"/>
                  </a:cubicBezTo>
                  <a:cubicBezTo>
                    <a:pt x="43" y="13880"/>
                    <a:pt x="57" y="13885"/>
                    <a:pt x="71" y="13885"/>
                  </a:cubicBezTo>
                  <a:cubicBezTo>
                    <a:pt x="89" y="13885"/>
                    <a:pt x="107" y="13877"/>
                    <a:pt x="121" y="13864"/>
                  </a:cubicBezTo>
                  <a:cubicBezTo>
                    <a:pt x="215" y="13777"/>
                    <a:pt x="308" y="13688"/>
                    <a:pt x="406" y="13604"/>
                  </a:cubicBezTo>
                  <a:cubicBezTo>
                    <a:pt x="504" y="13526"/>
                    <a:pt x="603" y="13451"/>
                    <a:pt x="700" y="13370"/>
                  </a:cubicBezTo>
                  <a:cubicBezTo>
                    <a:pt x="812" y="13282"/>
                    <a:pt x="922" y="13189"/>
                    <a:pt x="1030" y="13092"/>
                  </a:cubicBezTo>
                  <a:cubicBezTo>
                    <a:pt x="1132" y="13000"/>
                    <a:pt x="1232" y="12902"/>
                    <a:pt x="1335" y="12807"/>
                  </a:cubicBezTo>
                  <a:cubicBezTo>
                    <a:pt x="1429" y="12721"/>
                    <a:pt x="1522" y="12633"/>
                    <a:pt x="1615" y="12545"/>
                  </a:cubicBezTo>
                  <a:lnTo>
                    <a:pt x="2232" y="11959"/>
                  </a:lnTo>
                  <a:cubicBezTo>
                    <a:pt x="2420" y="11779"/>
                    <a:pt x="2598" y="11587"/>
                    <a:pt x="2775" y="11396"/>
                  </a:cubicBezTo>
                  <a:cubicBezTo>
                    <a:pt x="2966" y="11190"/>
                    <a:pt x="3159" y="10984"/>
                    <a:pt x="3349" y="10777"/>
                  </a:cubicBezTo>
                  <a:cubicBezTo>
                    <a:pt x="3433" y="10687"/>
                    <a:pt x="3512" y="10590"/>
                    <a:pt x="3593" y="10498"/>
                  </a:cubicBezTo>
                  <a:cubicBezTo>
                    <a:pt x="3688" y="10394"/>
                    <a:pt x="3782" y="10289"/>
                    <a:pt x="3880" y="10184"/>
                  </a:cubicBezTo>
                  <a:cubicBezTo>
                    <a:pt x="3969" y="10084"/>
                    <a:pt x="4061" y="9984"/>
                    <a:pt x="4156" y="9887"/>
                  </a:cubicBezTo>
                  <a:cubicBezTo>
                    <a:pt x="4199" y="9838"/>
                    <a:pt x="4244" y="9793"/>
                    <a:pt x="4287" y="9745"/>
                  </a:cubicBezTo>
                  <a:cubicBezTo>
                    <a:pt x="4335" y="9688"/>
                    <a:pt x="4383" y="9631"/>
                    <a:pt x="4433" y="9573"/>
                  </a:cubicBezTo>
                  <a:cubicBezTo>
                    <a:pt x="4606" y="9366"/>
                    <a:pt x="4775" y="9153"/>
                    <a:pt x="4945" y="8940"/>
                  </a:cubicBezTo>
                  <a:cubicBezTo>
                    <a:pt x="5032" y="8831"/>
                    <a:pt x="5118" y="8725"/>
                    <a:pt x="5200" y="8614"/>
                  </a:cubicBezTo>
                  <a:cubicBezTo>
                    <a:pt x="5284" y="8496"/>
                    <a:pt x="5366" y="8377"/>
                    <a:pt x="5449" y="8260"/>
                  </a:cubicBezTo>
                  <a:cubicBezTo>
                    <a:pt x="5528" y="8146"/>
                    <a:pt x="5610" y="8034"/>
                    <a:pt x="5690" y="7922"/>
                  </a:cubicBezTo>
                  <a:cubicBezTo>
                    <a:pt x="5769" y="7813"/>
                    <a:pt x="5844" y="7696"/>
                    <a:pt x="5918" y="7586"/>
                  </a:cubicBezTo>
                  <a:cubicBezTo>
                    <a:pt x="6069" y="7353"/>
                    <a:pt x="6213" y="7119"/>
                    <a:pt x="6355" y="6881"/>
                  </a:cubicBezTo>
                  <a:cubicBezTo>
                    <a:pt x="6498" y="6640"/>
                    <a:pt x="6634" y="6397"/>
                    <a:pt x="6769" y="6150"/>
                  </a:cubicBezTo>
                  <a:lnTo>
                    <a:pt x="6972" y="5784"/>
                  </a:lnTo>
                  <a:cubicBezTo>
                    <a:pt x="7039" y="5661"/>
                    <a:pt x="7101" y="5538"/>
                    <a:pt x="7165" y="5413"/>
                  </a:cubicBezTo>
                  <a:cubicBezTo>
                    <a:pt x="7227" y="5295"/>
                    <a:pt x="7288" y="5176"/>
                    <a:pt x="7351" y="5055"/>
                  </a:cubicBezTo>
                  <a:cubicBezTo>
                    <a:pt x="7412" y="4940"/>
                    <a:pt x="7476" y="4824"/>
                    <a:pt x="7535" y="4709"/>
                  </a:cubicBezTo>
                  <a:cubicBezTo>
                    <a:pt x="7598" y="4587"/>
                    <a:pt x="7660" y="4465"/>
                    <a:pt x="7720" y="4342"/>
                  </a:cubicBezTo>
                  <a:cubicBezTo>
                    <a:pt x="7778" y="4221"/>
                    <a:pt x="7830" y="4098"/>
                    <a:pt x="7884" y="3973"/>
                  </a:cubicBezTo>
                  <a:cubicBezTo>
                    <a:pt x="7991" y="3736"/>
                    <a:pt x="8093" y="3494"/>
                    <a:pt x="8189" y="3250"/>
                  </a:cubicBezTo>
                  <a:cubicBezTo>
                    <a:pt x="8280" y="3027"/>
                    <a:pt x="8369" y="2801"/>
                    <a:pt x="8454" y="2575"/>
                  </a:cubicBezTo>
                  <a:cubicBezTo>
                    <a:pt x="8501" y="2445"/>
                    <a:pt x="8544" y="2312"/>
                    <a:pt x="8589" y="2182"/>
                  </a:cubicBezTo>
                  <a:cubicBezTo>
                    <a:pt x="8626" y="2072"/>
                    <a:pt x="8661" y="1965"/>
                    <a:pt x="8695" y="1857"/>
                  </a:cubicBezTo>
                  <a:cubicBezTo>
                    <a:pt x="8764" y="1626"/>
                    <a:pt x="8796" y="1387"/>
                    <a:pt x="8832" y="1149"/>
                  </a:cubicBezTo>
                  <a:cubicBezTo>
                    <a:pt x="8849" y="1037"/>
                    <a:pt x="8869" y="922"/>
                    <a:pt x="8887" y="810"/>
                  </a:cubicBezTo>
                  <a:cubicBezTo>
                    <a:pt x="8903" y="708"/>
                    <a:pt x="8911" y="603"/>
                    <a:pt x="8924" y="502"/>
                  </a:cubicBezTo>
                  <a:cubicBezTo>
                    <a:pt x="8932" y="433"/>
                    <a:pt x="8941" y="363"/>
                    <a:pt x="8947" y="295"/>
                  </a:cubicBezTo>
                  <a:cubicBezTo>
                    <a:pt x="8951" y="234"/>
                    <a:pt x="8951" y="177"/>
                    <a:pt x="8931" y="121"/>
                  </a:cubicBezTo>
                  <a:cubicBezTo>
                    <a:pt x="8908" y="50"/>
                    <a:pt x="8842" y="0"/>
                    <a:pt x="876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14418;p70">
              <a:extLst>
                <a:ext uri="{FF2B5EF4-FFF2-40B4-BE49-F238E27FC236}">
                  <a16:creationId xmlns:a16="http://schemas.microsoft.com/office/drawing/2014/main" id="{42AF9236-97D1-052F-485F-272FA339FE69}"/>
                </a:ext>
              </a:extLst>
            </p:cNvPr>
            <p:cNvSpPr/>
            <p:nvPr/>
          </p:nvSpPr>
          <p:spPr>
            <a:xfrm>
              <a:off x="7138125" y="4142496"/>
              <a:ext cx="57894" cy="294415"/>
            </a:xfrm>
            <a:custGeom>
              <a:avLst/>
              <a:gdLst/>
              <a:ahLst/>
              <a:cxnLst/>
              <a:rect l="l" t="t" r="r" b="b"/>
              <a:pathLst>
                <a:path w="2038" h="10364" extrusionOk="0">
                  <a:moveTo>
                    <a:pt x="1596" y="887"/>
                  </a:moveTo>
                  <a:cubicBezTo>
                    <a:pt x="1596" y="888"/>
                    <a:pt x="1596" y="889"/>
                    <a:pt x="1596" y="890"/>
                  </a:cubicBezTo>
                  <a:cubicBezTo>
                    <a:pt x="1596" y="889"/>
                    <a:pt x="1596" y="888"/>
                    <a:pt x="1596" y="887"/>
                  </a:cubicBezTo>
                  <a:close/>
                  <a:moveTo>
                    <a:pt x="830" y="8492"/>
                  </a:moveTo>
                  <a:lnTo>
                    <a:pt x="830" y="8492"/>
                  </a:lnTo>
                  <a:cubicBezTo>
                    <a:pt x="828" y="8498"/>
                    <a:pt x="826" y="8504"/>
                    <a:pt x="824" y="8510"/>
                  </a:cubicBezTo>
                  <a:lnTo>
                    <a:pt x="824" y="8510"/>
                  </a:lnTo>
                  <a:cubicBezTo>
                    <a:pt x="827" y="8504"/>
                    <a:pt x="828" y="8498"/>
                    <a:pt x="830" y="8492"/>
                  </a:cubicBezTo>
                  <a:close/>
                  <a:moveTo>
                    <a:pt x="769" y="8679"/>
                  </a:moveTo>
                  <a:cubicBezTo>
                    <a:pt x="767" y="8684"/>
                    <a:pt x="765" y="8689"/>
                    <a:pt x="764" y="8693"/>
                  </a:cubicBezTo>
                  <a:cubicBezTo>
                    <a:pt x="765" y="8690"/>
                    <a:pt x="767" y="8684"/>
                    <a:pt x="769" y="8679"/>
                  </a:cubicBezTo>
                  <a:close/>
                  <a:moveTo>
                    <a:pt x="1625" y="1"/>
                  </a:moveTo>
                  <a:cubicBezTo>
                    <a:pt x="1542" y="5"/>
                    <a:pt x="1467" y="82"/>
                    <a:pt x="1474" y="167"/>
                  </a:cubicBezTo>
                  <a:cubicBezTo>
                    <a:pt x="1480" y="232"/>
                    <a:pt x="1494" y="300"/>
                    <a:pt x="1507" y="364"/>
                  </a:cubicBezTo>
                  <a:cubicBezTo>
                    <a:pt x="1515" y="412"/>
                    <a:pt x="1525" y="459"/>
                    <a:pt x="1535" y="507"/>
                  </a:cubicBezTo>
                  <a:cubicBezTo>
                    <a:pt x="1556" y="623"/>
                    <a:pt x="1571" y="738"/>
                    <a:pt x="1590" y="854"/>
                  </a:cubicBezTo>
                  <a:lnTo>
                    <a:pt x="1590" y="854"/>
                  </a:lnTo>
                  <a:cubicBezTo>
                    <a:pt x="1589" y="851"/>
                    <a:pt x="1589" y="848"/>
                    <a:pt x="1588" y="845"/>
                  </a:cubicBezTo>
                  <a:lnTo>
                    <a:pt x="1588" y="845"/>
                  </a:lnTo>
                  <a:cubicBezTo>
                    <a:pt x="1606" y="953"/>
                    <a:pt x="1620" y="1060"/>
                    <a:pt x="1625" y="1168"/>
                  </a:cubicBezTo>
                  <a:cubicBezTo>
                    <a:pt x="1635" y="1289"/>
                    <a:pt x="1635" y="1412"/>
                    <a:pt x="1639" y="1533"/>
                  </a:cubicBezTo>
                  <a:cubicBezTo>
                    <a:pt x="1645" y="1646"/>
                    <a:pt x="1649" y="1760"/>
                    <a:pt x="1652" y="1873"/>
                  </a:cubicBezTo>
                  <a:cubicBezTo>
                    <a:pt x="1656" y="1998"/>
                    <a:pt x="1660" y="2126"/>
                    <a:pt x="1663" y="2252"/>
                  </a:cubicBezTo>
                  <a:cubicBezTo>
                    <a:pt x="1666" y="2494"/>
                    <a:pt x="1653" y="2738"/>
                    <a:pt x="1645" y="2981"/>
                  </a:cubicBezTo>
                  <a:cubicBezTo>
                    <a:pt x="1637" y="3222"/>
                    <a:pt x="1630" y="3462"/>
                    <a:pt x="1615" y="3700"/>
                  </a:cubicBezTo>
                  <a:cubicBezTo>
                    <a:pt x="1606" y="3821"/>
                    <a:pt x="1595" y="3941"/>
                    <a:pt x="1581" y="4060"/>
                  </a:cubicBezTo>
                  <a:cubicBezTo>
                    <a:pt x="1565" y="4194"/>
                    <a:pt x="1550" y="4328"/>
                    <a:pt x="1535" y="4463"/>
                  </a:cubicBezTo>
                  <a:cubicBezTo>
                    <a:pt x="1521" y="4587"/>
                    <a:pt x="1501" y="4713"/>
                    <a:pt x="1481" y="4835"/>
                  </a:cubicBezTo>
                  <a:cubicBezTo>
                    <a:pt x="1462" y="4961"/>
                    <a:pt x="1446" y="5087"/>
                    <a:pt x="1429" y="5215"/>
                  </a:cubicBezTo>
                  <a:cubicBezTo>
                    <a:pt x="1391" y="5483"/>
                    <a:pt x="1341" y="5748"/>
                    <a:pt x="1277" y="6011"/>
                  </a:cubicBezTo>
                  <a:cubicBezTo>
                    <a:pt x="1246" y="6137"/>
                    <a:pt x="1213" y="6265"/>
                    <a:pt x="1188" y="6392"/>
                  </a:cubicBezTo>
                  <a:cubicBezTo>
                    <a:pt x="1159" y="6527"/>
                    <a:pt x="1127" y="6662"/>
                    <a:pt x="1093" y="6795"/>
                  </a:cubicBezTo>
                  <a:cubicBezTo>
                    <a:pt x="1046" y="7001"/>
                    <a:pt x="999" y="7206"/>
                    <a:pt x="951" y="7412"/>
                  </a:cubicBezTo>
                  <a:cubicBezTo>
                    <a:pt x="928" y="7507"/>
                    <a:pt x="904" y="7601"/>
                    <a:pt x="877" y="7696"/>
                  </a:cubicBezTo>
                  <a:cubicBezTo>
                    <a:pt x="849" y="7798"/>
                    <a:pt x="820" y="7899"/>
                    <a:pt x="791" y="8002"/>
                  </a:cubicBezTo>
                  <a:cubicBezTo>
                    <a:pt x="728" y="8209"/>
                    <a:pt x="666" y="8415"/>
                    <a:pt x="608" y="8625"/>
                  </a:cubicBezTo>
                  <a:cubicBezTo>
                    <a:pt x="549" y="8838"/>
                    <a:pt x="494" y="9052"/>
                    <a:pt x="426" y="9263"/>
                  </a:cubicBezTo>
                  <a:lnTo>
                    <a:pt x="432" y="9252"/>
                  </a:lnTo>
                  <a:lnTo>
                    <a:pt x="259" y="9748"/>
                  </a:lnTo>
                  <a:lnTo>
                    <a:pt x="259" y="9748"/>
                  </a:lnTo>
                  <a:cubicBezTo>
                    <a:pt x="190" y="9927"/>
                    <a:pt x="113" y="10102"/>
                    <a:pt x="19" y="10270"/>
                  </a:cubicBezTo>
                  <a:cubicBezTo>
                    <a:pt x="1" y="10301"/>
                    <a:pt x="16" y="10343"/>
                    <a:pt x="49" y="10357"/>
                  </a:cubicBezTo>
                  <a:cubicBezTo>
                    <a:pt x="58" y="10361"/>
                    <a:pt x="67" y="10363"/>
                    <a:pt x="76" y="10363"/>
                  </a:cubicBezTo>
                  <a:cubicBezTo>
                    <a:pt x="100" y="10363"/>
                    <a:pt x="123" y="10350"/>
                    <a:pt x="135" y="10328"/>
                  </a:cubicBezTo>
                  <a:cubicBezTo>
                    <a:pt x="205" y="10204"/>
                    <a:pt x="267" y="10076"/>
                    <a:pt x="320" y="9945"/>
                  </a:cubicBezTo>
                  <a:cubicBezTo>
                    <a:pt x="381" y="9798"/>
                    <a:pt x="428" y="9646"/>
                    <a:pt x="480" y="9494"/>
                  </a:cubicBezTo>
                  <a:lnTo>
                    <a:pt x="480" y="9494"/>
                  </a:lnTo>
                  <a:lnTo>
                    <a:pt x="474" y="9511"/>
                  </a:lnTo>
                  <a:cubicBezTo>
                    <a:pt x="514" y="9401"/>
                    <a:pt x="552" y="9289"/>
                    <a:pt x="589" y="9178"/>
                  </a:cubicBezTo>
                  <a:lnTo>
                    <a:pt x="589" y="9178"/>
                  </a:lnTo>
                  <a:lnTo>
                    <a:pt x="585" y="9194"/>
                  </a:lnTo>
                  <a:cubicBezTo>
                    <a:pt x="643" y="9028"/>
                    <a:pt x="703" y="8862"/>
                    <a:pt x="759" y="8694"/>
                  </a:cubicBezTo>
                  <a:lnTo>
                    <a:pt x="759" y="8694"/>
                  </a:lnTo>
                  <a:cubicBezTo>
                    <a:pt x="759" y="8697"/>
                    <a:pt x="758" y="8699"/>
                    <a:pt x="758" y="8701"/>
                  </a:cubicBezTo>
                  <a:cubicBezTo>
                    <a:pt x="780" y="8639"/>
                    <a:pt x="802" y="8575"/>
                    <a:pt x="824" y="8510"/>
                  </a:cubicBezTo>
                  <a:lnTo>
                    <a:pt x="824" y="8510"/>
                  </a:lnTo>
                  <a:cubicBezTo>
                    <a:pt x="823" y="8511"/>
                    <a:pt x="823" y="8513"/>
                    <a:pt x="822" y="8514"/>
                  </a:cubicBezTo>
                  <a:lnTo>
                    <a:pt x="1093" y="7764"/>
                  </a:lnTo>
                  <a:cubicBezTo>
                    <a:pt x="1184" y="7509"/>
                    <a:pt x="1254" y="7250"/>
                    <a:pt x="1324" y="6989"/>
                  </a:cubicBezTo>
                  <a:cubicBezTo>
                    <a:pt x="1357" y="6865"/>
                    <a:pt x="1395" y="6744"/>
                    <a:pt x="1428" y="6621"/>
                  </a:cubicBezTo>
                  <a:cubicBezTo>
                    <a:pt x="1463" y="6492"/>
                    <a:pt x="1496" y="6361"/>
                    <a:pt x="1531" y="6233"/>
                  </a:cubicBezTo>
                  <a:cubicBezTo>
                    <a:pt x="1568" y="6104"/>
                    <a:pt x="1603" y="5977"/>
                    <a:pt x="1637" y="5849"/>
                  </a:cubicBezTo>
                  <a:cubicBezTo>
                    <a:pt x="1669" y="5716"/>
                    <a:pt x="1696" y="5581"/>
                    <a:pt x="1724" y="5449"/>
                  </a:cubicBezTo>
                  <a:cubicBezTo>
                    <a:pt x="1750" y="5318"/>
                    <a:pt x="1768" y="5189"/>
                    <a:pt x="1788" y="5062"/>
                  </a:cubicBezTo>
                  <a:cubicBezTo>
                    <a:pt x="1808" y="4934"/>
                    <a:pt x="1830" y="4805"/>
                    <a:pt x="1853" y="4677"/>
                  </a:cubicBezTo>
                  <a:cubicBezTo>
                    <a:pt x="1877" y="4553"/>
                    <a:pt x="1887" y="4425"/>
                    <a:pt x="1906" y="4300"/>
                  </a:cubicBezTo>
                  <a:cubicBezTo>
                    <a:pt x="1921" y="4172"/>
                    <a:pt x="1941" y="4045"/>
                    <a:pt x="1952" y="3917"/>
                  </a:cubicBezTo>
                  <a:cubicBezTo>
                    <a:pt x="1965" y="3778"/>
                    <a:pt x="1978" y="3638"/>
                    <a:pt x="1986" y="3499"/>
                  </a:cubicBezTo>
                  <a:cubicBezTo>
                    <a:pt x="1995" y="3372"/>
                    <a:pt x="1999" y="3245"/>
                    <a:pt x="2005" y="3117"/>
                  </a:cubicBezTo>
                  <a:cubicBezTo>
                    <a:pt x="2015" y="2870"/>
                    <a:pt x="2030" y="2623"/>
                    <a:pt x="2036" y="2378"/>
                  </a:cubicBezTo>
                  <a:cubicBezTo>
                    <a:pt x="2037" y="2269"/>
                    <a:pt x="2035" y="2161"/>
                    <a:pt x="2030" y="2052"/>
                  </a:cubicBezTo>
                  <a:cubicBezTo>
                    <a:pt x="2028" y="1947"/>
                    <a:pt x="2028" y="1842"/>
                    <a:pt x="2022" y="1737"/>
                  </a:cubicBezTo>
                  <a:cubicBezTo>
                    <a:pt x="2019" y="1629"/>
                    <a:pt x="2012" y="1523"/>
                    <a:pt x="2006" y="1415"/>
                  </a:cubicBezTo>
                  <a:cubicBezTo>
                    <a:pt x="2001" y="1307"/>
                    <a:pt x="1998" y="1201"/>
                    <a:pt x="1986" y="1092"/>
                  </a:cubicBezTo>
                  <a:cubicBezTo>
                    <a:pt x="1967" y="900"/>
                    <a:pt x="1924" y="714"/>
                    <a:pt x="1886" y="527"/>
                  </a:cubicBezTo>
                  <a:cubicBezTo>
                    <a:pt x="1871" y="453"/>
                    <a:pt x="1852" y="382"/>
                    <a:pt x="1832" y="314"/>
                  </a:cubicBezTo>
                  <a:cubicBezTo>
                    <a:pt x="1815" y="249"/>
                    <a:pt x="1806" y="178"/>
                    <a:pt x="1781" y="116"/>
                  </a:cubicBezTo>
                  <a:cubicBezTo>
                    <a:pt x="1757" y="50"/>
                    <a:pt x="1700" y="4"/>
                    <a:pt x="1629" y="4"/>
                  </a:cubicBezTo>
                  <a:lnTo>
                    <a:pt x="1625" y="4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14419;p70">
              <a:extLst>
                <a:ext uri="{FF2B5EF4-FFF2-40B4-BE49-F238E27FC236}">
                  <a16:creationId xmlns:a16="http://schemas.microsoft.com/office/drawing/2014/main" id="{BE651BC2-40F5-3B7A-FFFF-E050FCBB9BDB}"/>
                </a:ext>
              </a:extLst>
            </p:cNvPr>
            <p:cNvSpPr/>
            <p:nvPr/>
          </p:nvSpPr>
          <p:spPr>
            <a:xfrm>
              <a:off x="6520329" y="4222209"/>
              <a:ext cx="272201" cy="33833"/>
            </a:xfrm>
            <a:custGeom>
              <a:avLst/>
              <a:gdLst/>
              <a:ahLst/>
              <a:cxnLst/>
              <a:rect l="l" t="t" r="r" b="b"/>
              <a:pathLst>
                <a:path w="9582" h="1191" extrusionOk="0">
                  <a:moveTo>
                    <a:pt x="9481" y="0"/>
                  </a:moveTo>
                  <a:cubicBezTo>
                    <a:pt x="9471" y="5"/>
                    <a:pt x="9462" y="6"/>
                    <a:pt x="9454" y="8"/>
                  </a:cubicBezTo>
                  <a:lnTo>
                    <a:pt x="9390" y="25"/>
                  </a:lnTo>
                  <a:cubicBezTo>
                    <a:pt x="9335" y="34"/>
                    <a:pt x="9279" y="40"/>
                    <a:pt x="9226" y="49"/>
                  </a:cubicBezTo>
                  <a:cubicBezTo>
                    <a:pt x="9170" y="57"/>
                    <a:pt x="9115" y="67"/>
                    <a:pt x="9060" y="77"/>
                  </a:cubicBezTo>
                  <a:cubicBezTo>
                    <a:pt x="8977" y="95"/>
                    <a:pt x="8895" y="114"/>
                    <a:pt x="8811" y="135"/>
                  </a:cubicBezTo>
                  <a:cubicBezTo>
                    <a:pt x="8709" y="162"/>
                    <a:pt x="8606" y="188"/>
                    <a:pt x="8502" y="209"/>
                  </a:cubicBezTo>
                  <a:cubicBezTo>
                    <a:pt x="8443" y="220"/>
                    <a:pt x="8384" y="234"/>
                    <a:pt x="8326" y="247"/>
                  </a:cubicBezTo>
                  <a:cubicBezTo>
                    <a:pt x="8261" y="261"/>
                    <a:pt x="8197" y="276"/>
                    <a:pt x="8130" y="290"/>
                  </a:cubicBezTo>
                  <a:cubicBezTo>
                    <a:pt x="7904" y="334"/>
                    <a:pt x="7672" y="355"/>
                    <a:pt x="7443" y="383"/>
                  </a:cubicBezTo>
                  <a:cubicBezTo>
                    <a:pt x="7318" y="400"/>
                    <a:pt x="7191" y="416"/>
                    <a:pt x="7064" y="432"/>
                  </a:cubicBezTo>
                  <a:cubicBezTo>
                    <a:pt x="6950" y="447"/>
                    <a:pt x="6835" y="459"/>
                    <a:pt x="6722" y="473"/>
                  </a:cubicBezTo>
                  <a:cubicBezTo>
                    <a:pt x="6481" y="503"/>
                    <a:pt x="6240" y="538"/>
                    <a:pt x="6000" y="566"/>
                  </a:cubicBezTo>
                  <a:cubicBezTo>
                    <a:pt x="5874" y="582"/>
                    <a:pt x="5748" y="600"/>
                    <a:pt x="5624" y="617"/>
                  </a:cubicBezTo>
                  <a:cubicBezTo>
                    <a:pt x="5562" y="627"/>
                    <a:pt x="5498" y="636"/>
                    <a:pt x="5435" y="644"/>
                  </a:cubicBezTo>
                  <a:cubicBezTo>
                    <a:pt x="5363" y="656"/>
                    <a:pt x="5291" y="663"/>
                    <a:pt x="5218" y="670"/>
                  </a:cubicBezTo>
                  <a:cubicBezTo>
                    <a:pt x="5095" y="681"/>
                    <a:pt x="4973" y="693"/>
                    <a:pt x="4852" y="700"/>
                  </a:cubicBezTo>
                  <a:cubicBezTo>
                    <a:pt x="4719" y="708"/>
                    <a:pt x="4587" y="720"/>
                    <a:pt x="4454" y="731"/>
                  </a:cubicBezTo>
                  <a:cubicBezTo>
                    <a:pt x="4340" y="742"/>
                    <a:pt x="4226" y="752"/>
                    <a:pt x="4112" y="765"/>
                  </a:cubicBezTo>
                  <a:cubicBezTo>
                    <a:pt x="3993" y="778"/>
                    <a:pt x="3875" y="792"/>
                    <a:pt x="3757" y="808"/>
                  </a:cubicBezTo>
                  <a:cubicBezTo>
                    <a:pt x="3630" y="825"/>
                    <a:pt x="3504" y="844"/>
                    <a:pt x="3377" y="859"/>
                  </a:cubicBezTo>
                  <a:cubicBezTo>
                    <a:pt x="3243" y="874"/>
                    <a:pt x="3108" y="891"/>
                    <a:pt x="2973" y="905"/>
                  </a:cubicBezTo>
                  <a:cubicBezTo>
                    <a:pt x="2719" y="934"/>
                    <a:pt x="2464" y="959"/>
                    <a:pt x="2208" y="973"/>
                  </a:cubicBezTo>
                  <a:cubicBezTo>
                    <a:pt x="2122" y="979"/>
                    <a:pt x="2037" y="985"/>
                    <a:pt x="1952" y="988"/>
                  </a:cubicBezTo>
                  <a:cubicBezTo>
                    <a:pt x="1854" y="993"/>
                    <a:pt x="1757" y="998"/>
                    <a:pt x="1660" y="1000"/>
                  </a:cubicBezTo>
                  <a:cubicBezTo>
                    <a:pt x="1482" y="1008"/>
                    <a:pt x="1305" y="1022"/>
                    <a:pt x="1128" y="1030"/>
                  </a:cubicBezTo>
                  <a:cubicBezTo>
                    <a:pt x="1035" y="1036"/>
                    <a:pt x="942" y="1037"/>
                    <a:pt x="850" y="1043"/>
                  </a:cubicBezTo>
                  <a:cubicBezTo>
                    <a:pt x="766" y="1047"/>
                    <a:pt x="682" y="1050"/>
                    <a:pt x="599" y="1051"/>
                  </a:cubicBezTo>
                  <a:cubicBezTo>
                    <a:pt x="509" y="1054"/>
                    <a:pt x="420" y="1059"/>
                    <a:pt x="329" y="1059"/>
                  </a:cubicBezTo>
                  <a:lnTo>
                    <a:pt x="64" y="1059"/>
                  </a:lnTo>
                  <a:cubicBezTo>
                    <a:pt x="63" y="1059"/>
                    <a:pt x="62" y="1059"/>
                    <a:pt x="62" y="1059"/>
                  </a:cubicBezTo>
                  <a:cubicBezTo>
                    <a:pt x="27" y="1059"/>
                    <a:pt x="0" y="1095"/>
                    <a:pt x="3" y="1128"/>
                  </a:cubicBezTo>
                  <a:cubicBezTo>
                    <a:pt x="7" y="1165"/>
                    <a:pt x="37" y="1189"/>
                    <a:pt x="72" y="1189"/>
                  </a:cubicBezTo>
                  <a:cubicBezTo>
                    <a:pt x="140" y="1190"/>
                    <a:pt x="208" y="1191"/>
                    <a:pt x="276" y="1191"/>
                  </a:cubicBezTo>
                  <a:cubicBezTo>
                    <a:pt x="326" y="1191"/>
                    <a:pt x="375" y="1190"/>
                    <a:pt x="424" y="1189"/>
                  </a:cubicBezTo>
                  <a:cubicBezTo>
                    <a:pt x="546" y="1185"/>
                    <a:pt x="669" y="1183"/>
                    <a:pt x="793" y="1176"/>
                  </a:cubicBezTo>
                  <a:cubicBezTo>
                    <a:pt x="918" y="1171"/>
                    <a:pt x="1043" y="1165"/>
                    <a:pt x="1169" y="1161"/>
                  </a:cubicBezTo>
                  <a:cubicBezTo>
                    <a:pt x="1292" y="1155"/>
                    <a:pt x="1414" y="1144"/>
                    <a:pt x="1539" y="1137"/>
                  </a:cubicBezTo>
                  <a:cubicBezTo>
                    <a:pt x="1665" y="1130"/>
                    <a:pt x="1790" y="1128"/>
                    <a:pt x="1916" y="1121"/>
                  </a:cubicBezTo>
                  <a:cubicBezTo>
                    <a:pt x="2045" y="1114"/>
                    <a:pt x="2173" y="1104"/>
                    <a:pt x="2301" y="1101"/>
                  </a:cubicBezTo>
                  <a:cubicBezTo>
                    <a:pt x="2431" y="1098"/>
                    <a:pt x="2560" y="1090"/>
                    <a:pt x="2689" y="1080"/>
                  </a:cubicBezTo>
                  <a:cubicBezTo>
                    <a:pt x="2814" y="1071"/>
                    <a:pt x="2939" y="1064"/>
                    <a:pt x="3062" y="1054"/>
                  </a:cubicBezTo>
                  <a:cubicBezTo>
                    <a:pt x="3322" y="1034"/>
                    <a:pt x="3583" y="1006"/>
                    <a:pt x="3843" y="976"/>
                  </a:cubicBezTo>
                  <a:cubicBezTo>
                    <a:pt x="4077" y="951"/>
                    <a:pt x="4312" y="937"/>
                    <a:pt x="4546" y="917"/>
                  </a:cubicBezTo>
                  <a:cubicBezTo>
                    <a:pt x="4677" y="907"/>
                    <a:pt x="4808" y="900"/>
                    <a:pt x="4938" y="893"/>
                  </a:cubicBezTo>
                  <a:cubicBezTo>
                    <a:pt x="5064" y="886"/>
                    <a:pt x="5190" y="874"/>
                    <a:pt x="5315" y="863"/>
                  </a:cubicBezTo>
                  <a:cubicBezTo>
                    <a:pt x="5448" y="850"/>
                    <a:pt x="5582" y="832"/>
                    <a:pt x="5715" y="813"/>
                  </a:cubicBezTo>
                  <a:cubicBezTo>
                    <a:pt x="5838" y="795"/>
                    <a:pt x="5965" y="782"/>
                    <a:pt x="6091" y="766"/>
                  </a:cubicBezTo>
                  <a:cubicBezTo>
                    <a:pt x="6332" y="738"/>
                    <a:pt x="6570" y="707"/>
                    <a:pt x="6814" y="676"/>
                  </a:cubicBezTo>
                  <a:lnTo>
                    <a:pt x="6963" y="660"/>
                  </a:lnTo>
                  <a:cubicBezTo>
                    <a:pt x="7024" y="653"/>
                    <a:pt x="7087" y="644"/>
                    <a:pt x="7149" y="637"/>
                  </a:cubicBezTo>
                  <a:cubicBezTo>
                    <a:pt x="7277" y="619"/>
                    <a:pt x="7406" y="603"/>
                    <a:pt x="7533" y="589"/>
                  </a:cubicBezTo>
                  <a:cubicBezTo>
                    <a:pt x="7651" y="575"/>
                    <a:pt x="7769" y="562"/>
                    <a:pt x="7885" y="548"/>
                  </a:cubicBezTo>
                  <a:cubicBezTo>
                    <a:pt x="8000" y="532"/>
                    <a:pt x="8113" y="512"/>
                    <a:pt x="8227" y="490"/>
                  </a:cubicBezTo>
                  <a:cubicBezTo>
                    <a:pt x="8335" y="467"/>
                    <a:pt x="8443" y="442"/>
                    <a:pt x="8552" y="417"/>
                  </a:cubicBezTo>
                  <a:cubicBezTo>
                    <a:pt x="8596" y="406"/>
                    <a:pt x="8640" y="399"/>
                    <a:pt x="8682" y="388"/>
                  </a:cubicBezTo>
                  <a:cubicBezTo>
                    <a:pt x="8726" y="376"/>
                    <a:pt x="8770" y="364"/>
                    <a:pt x="8816" y="352"/>
                  </a:cubicBezTo>
                  <a:cubicBezTo>
                    <a:pt x="8912" y="325"/>
                    <a:pt x="9010" y="297"/>
                    <a:pt x="9108" y="270"/>
                  </a:cubicBezTo>
                  <a:cubicBezTo>
                    <a:pt x="9166" y="254"/>
                    <a:pt x="9226" y="240"/>
                    <a:pt x="9284" y="229"/>
                  </a:cubicBezTo>
                  <a:lnTo>
                    <a:pt x="9384" y="208"/>
                  </a:lnTo>
                  <a:cubicBezTo>
                    <a:pt x="9427" y="199"/>
                    <a:pt x="9468" y="185"/>
                    <a:pt x="9511" y="171"/>
                  </a:cubicBezTo>
                  <a:cubicBezTo>
                    <a:pt x="9556" y="156"/>
                    <a:pt x="9582" y="104"/>
                    <a:pt x="9566" y="59"/>
                  </a:cubicBezTo>
                  <a:cubicBezTo>
                    <a:pt x="9553" y="20"/>
                    <a:pt x="9518" y="0"/>
                    <a:pt x="94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14420;p70">
              <a:extLst>
                <a:ext uri="{FF2B5EF4-FFF2-40B4-BE49-F238E27FC236}">
                  <a16:creationId xmlns:a16="http://schemas.microsoft.com/office/drawing/2014/main" id="{0EA354B1-A8D3-435C-8D7F-E0F1F4DACCC6}"/>
                </a:ext>
              </a:extLst>
            </p:cNvPr>
            <p:cNvSpPr/>
            <p:nvPr/>
          </p:nvSpPr>
          <p:spPr>
            <a:xfrm>
              <a:off x="7002333" y="4120536"/>
              <a:ext cx="154878" cy="64315"/>
            </a:xfrm>
            <a:custGeom>
              <a:avLst/>
              <a:gdLst/>
              <a:ahLst/>
              <a:cxnLst/>
              <a:rect l="l" t="t" r="r" b="b"/>
              <a:pathLst>
                <a:path w="5452" h="2264" extrusionOk="0">
                  <a:moveTo>
                    <a:pt x="5274" y="0"/>
                  </a:moveTo>
                  <a:cubicBezTo>
                    <a:pt x="5258" y="0"/>
                    <a:pt x="5242" y="6"/>
                    <a:pt x="5225" y="15"/>
                  </a:cubicBezTo>
                  <a:cubicBezTo>
                    <a:pt x="5227" y="12"/>
                    <a:pt x="5233" y="11"/>
                    <a:pt x="5237" y="8"/>
                  </a:cubicBezTo>
                  <a:lnTo>
                    <a:pt x="5237" y="8"/>
                  </a:lnTo>
                  <a:cubicBezTo>
                    <a:pt x="5203" y="19"/>
                    <a:pt x="5169" y="33"/>
                    <a:pt x="5134" y="52"/>
                  </a:cubicBezTo>
                  <a:cubicBezTo>
                    <a:pt x="5078" y="76"/>
                    <a:pt x="5025" y="103"/>
                    <a:pt x="4969" y="131"/>
                  </a:cubicBezTo>
                  <a:cubicBezTo>
                    <a:pt x="4847" y="196"/>
                    <a:pt x="4721" y="257"/>
                    <a:pt x="4596" y="320"/>
                  </a:cubicBezTo>
                  <a:lnTo>
                    <a:pt x="4639" y="299"/>
                  </a:lnTo>
                  <a:lnTo>
                    <a:pt x="4639" y="299"/>
                  </a:lnTo>
                  <a:cubicBezTo>
                    <a:pt x="4425" y="401"/>
                    <a:pt x="4209" y="500"/>
                    <a:pt x="3992" y="599"/>
                  </a:cubicBezTo>
                  <a:cubicBezTo>
                    <a:pt x="3883" y="650"/>
                    <a:pt x="3772" y="699"/>
                    <a:pt x="3663" y="750"/>
                  </a:cubicBezTo>
                  <a:cubicBezTo>
                    <a:pt x="3551" y="802"/>
                    <a:pt x="3440" y="855"/>
                    <a:pt x="3329" y="906"/>
                  </a:cubicBezTo>
                  <a:cubicBezTo>
                    <a:pt x="3212" y="961"/>
                    <a:pt x="3093" y="1012"/>
                    <a:pt x="2975" y="1060"/>
                  </a:cubicBezTo>
                  <a:cubicBezTo>
                    <a:pt x="2857" y="1107"/>
                    <a:pt x="2741" y="1154"/>
                    <a:pt x="2625" y="1204"/>
                  </a:cubicBezTo>
                  <a:cubicBezTo>
                    <a:pt x="2504" y="1257"/>
                    <a:pt x="2383" y="1309"/>
                    <a:pt x="2261" y="1362"/>
                  </a:cubicBezTo>
                  <a:cubicBezTo>
                    <a:pt x="2148" y="1413"/>
                    <a:pt x="2032" y="1457"/>
                    <a:pt x="1918" y="1507"/>
                  </a:cubicBezTo>
                  <a:cubicBezTo>
                    <a:pt x="1842" y="1541"/>
                    <a:pt x="1765" y="1575"/>
                    <a:pt x="1687" y="1608"/>
                  </a:cubicBezTo>
                  <a:cubicBezTo>
                    <a:pt x="1610" y="1640"/>
                    <a:pt x="1532" y="1667"/>
                    <a:pt x="1453" y="1693"/>
                  </a:cubicBezTo>
                  <a:cubicBezTo>
                    <a:pt x="1375" y="1720"/>
                    <a:pt x="1297" y="1748"/>
                    <a:pt x="1219" y="1775"/>
                  </a:cubicBezTo>
                  <a:cubicBezTo>
                    <a:pt x="1135" y="1802"/>
                    <a:pt x="1054" y="1835"/>
                    <a:pt x="969" y="1862"/>
                  </a:cubicBezTo>
                  <a:cubicBezTo>
                    <a:pt x="815" y="1909"/>
                    <a:pt x="657" y="1952"/>
                    <a:pt x="504" y="2002"/>
                  </a:cubicBezTo>
                  <a:cubicBezTo>
                    <a:pt x="354" y="2048"/>
                    <a:pt x="205" y="2097"/>
                    <a:pt x="53" y="2138"/>
                  </a:cubicBezTo>
                  <a:cubicBezTo>
                    <a:pt x="19" y="2147"/>
                    <a:pt x="0" y="2188"/>
                    <a:pt x="12" y="2221"/>
                  </a:cubicBezTo>
                  <a:cubicBezTo>
                    <a:pt x="22" y="2247"/>
                    <a:pt x="47" y="2263"/>
                    <a:pt x="74" y="2263"/>
                  </a:cubicBezTo>
                  <a:cubicBezTo>
                    <a:pt x="80" y="2263"/>
                    <a:pt x="86" y="2262"/>
                    <a:pt x="93" y="2260"/>
                  </a:cubicBezTo>
                  <a:cubicBezTo>
                    <a:pt x="322" y="2201"/>
                    <a:pt x="547" y="2121"/>
                    <a:pt x="773" y="2055"/>
                  </a:cubicBezTo>
                  <a:cubicBezTo>
                    <a:pt x="898" y="2019"/>
                    <a:pt x="1019" y="1981"/>
                    <a:pt x="1145" y="1948"/>
                  </a:cubicBezTo>
                  <a:cubicBezTo>
                    <a:pt x="1273" y="1917"/>
                    <a:pt x="1402" y="1889"/>
                    <a:pt x="1529" y="1856"/>
                  </a:cubicBezTo>
                  <a:cubicBezTo>
                    <a:pt x="1644" y="1828"/>
                    <a:pt x="1758" y="1795"/>
                    <a:pt x="1871" y="1757"/>
                  </a:cubicBezTo>
                  <a:cubicBezTo>
                    <a:pt x="1999" y="1714"/>
                    <a:pt x="2128" y="1676"/>
                    <a:pt x="2256" y="1633"/>
                  </a:cubicBezTo>
                  <a:cubicBezTo>
                    <a:pt x="2375" y="1594"/>
                    <a:pt x="2494" y="1554"/>
                    <a:pt x="2613" y="1516"/>
                  </a:cubicBezTo>
                  <a:cubicBezTo>
                    <a:pt x="2729" y="1479"/>
                    <a:pt x="2849" y="1436"/>
                    <a:pt x="2965" y="1399"/>
                  </a:cubicBezTo>
                  <a:cubicBezTo>
                    <a:pt x="3084" y="1360"/>
                    <a:pt x="3203" y="1323"/>
                    <a:pt x="3320" y="1279"/>
                  </a:cubicBezTo>
                  <a:cubicBezTo>
                    <a:pt x="3436" y="1236"/>
                    <a:pt x="3547" y="1189"/>
                    <a:pt x="3660" y="1143"/>
                  </a:cubicBezTo>
                  <a:cubicBezTo>
                    <a:pt x="3893" y="1042"/>
                    <a:pt x="4128" y="954"/>
                    <a:pt x="4358" y="849"/>
                  </a:cubicBezTo>
                  <a:cubicBezTo>
                    <a:pt x="4575" y="752"/>
                    <a:pt x="4790" y="648"/>
                    <a:pt x="4998" y="528"/>
                  </a:cubicBezTo>
                  <a:cubicBezTo>
                    <a:pt x="5077" y="482"/>
                    <a:pt x="5155" y="435"/>
                    <a:pt x="5233" y="385"/>
                  </a:cubicBezTo>
                  <a:cubicBezTo>
                    <a:pt x="5260" y="367"/>
                    <a:pt x="5290" y="351"/>
                    <a:pt x="5315" y="328"/>
                  </a:cubicBezTo>
                  <a:cubicBezTo>
                    <a:pt x="5358" y="290"/>
                    <a:pt x="5389" y="262"/>
                    <a:pt x="5417" y="212"/>
                  </a:cubicBezTo>
                  <a:cubicBezTo>
                    <a:pt x="5451" y="158"/>
                    <a:pt x="5432" y="80"/>
                    <a:pt x="5386" y="39"/>
                  </a:cubicBezTo>
                  <a:cubicBezTo>
                    <a:pt x="5366" y="21"/>
                    <a:pt x="5345" y="9"/>
                    <a:pt x="5318" y="5"/>
                  </a:cubicBezTo>
                  <a:cubicBezTo>
                    <a:pt x="5308" y="4"/>
                    <a:pt x="5298" y="2"/>
                    <a:pt x="5290" y="2"/>
                  </a:cubicBezTo>
                  <a:cubicBezTo>
                    <a:pt x="5285" y="1"/>
                    <a:pt x="5279" y="0"/>
                    <a:pt x="52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14421;p70">
              <a:extLst>
                <a:ext uri="{FF2B5EF4-FFF2-40B4-BE49-F238E27FC236}">
                  <a16:creationId xmlns:a16="http://schemas.microsoft.com/office/drawing/2014/main" id="{BB5E198B-4063-BD5D-2402-BAEA9BDB3804}"/>
                </a:ext>
              </a:extLst>
            </p:cNvPr>
            <p:cNvSpPr/>
            <p:nvPr/>
          </p:nvSpPr>
          <p:spPr>
            <a:xfrm>
              <a:off x="6789043" y="4044913"/>
              <a:ext cx="367792" cy="81586"/>
            </a:xfrm>
            <a:custGeom>
              <a:avLst/>
              <a:gdLst/>
              <a:ahLst/>
              <a:cxnLst/>
              <a:rect l="l" t="t" r="r" b="b"/>
              <a:pathLst>
                <a:path w="12947" h="2872" extrusionOk="0">
                  <a:moveTo>
                    <a:pt x="11502" y="2472"/>
                  </a:moveTo>
                  <a:cubicBezTo>
                    <a:pt x="11506" y="2472"/>
                    <a:pt x="11509" y="2472"/>
                    <a:pt x="11513" y="2473"/>
                  </a:cubicBezTo>
                  <a:lnTo>
                    <a:pt x="11502" y="2472"/>
                  </a:lnTo>
                  <a:close/>
                  <a:moveTo>
                    <a:pt x="11222" y="2820"/>
                  </a:moveTo>
                  <a:cubicBezTo>
                    <a:pt x="11228" y="2821"/>
                    <a:pt x="11236" y="2821"/>
                    <a:pt x="11243" y="2821"/>
                  </a:cubicBezTo>
                  <a:lnTo>
                    <a:pt x="11243" y="2821"/>
                  </a:lnTo>
                  <a:cubicBezTo>
                    <a:pt x="11236" y="2821"/>
                    <a:pt x="11229" y="2821"/>
                    <a:pt x="11222" y="2820"/>
                  </a:cubicBezTo>
                  <a:close/>
                  <a:moveTo>
                    <a:pt x="11486" y="2837"/>
                  </a:moveTo>
                  <a:lnTo>
                    <a:pt x="11486" y="2837"/>
                  </a:lnTo>
                  <a:cubicBezTo>
                    <a:pt x="11488" y="2837"/>
                    <a:pt x="11490" y="2838"/>
                    <a:pt x="11492" y="2838"/>
                  </a:cubicBezTo>
                  <a:lnTo>
                    <a:pt x="11492" y="2838"/>
                  </a:lnTo>
                  <a:cubicBezTo>
                    <a:pt x="11490" y="2838"/>
                    <a:pt x="11488" y="2837"/>
                    <a:pt x="11486" y="2837"/>
                  </a:cubicBezTo>
                  <a:close/>
                  <a:moveTo>
                    <a:pt x="70" y="0"/>
                  </a:moveTo>
                  <a:cubicBezTo>
                    <a:pt x="39" y="0"/>
                    <a:pt x="15" y="21"/>
                    <a:pt x="8" y="50"/>
                  </a:cubicBezTo>
                  <a:cubicBezTo>
                    <a:pt x="1" y="84"/>
                    <a:pt x="23" y="121"/>
                    <a:pt x="56" y="127"/>
                  </a:cubicBezTo>
                  <a:cubicBezTo>
                    <a:pt x="314" y="176"/>
                    <a:pt x="571" y="230"/>
                    <a:pt x="828" y="281"/>
                  </a:cubicBezTo>
                  <a:cubicBezTo>
                    <a:pt x="968" y="311"/>
                    <a:pt x="1108" y="339"/>
                    <a:pt x="1249" y="368"/>
                  </a:cubicBezTo>
                  <a:cubicBezTo>
                    <a:pt x="1313" y="382"/>
                    <a:pt x="1378" y="395"/>
                    <a:pt x="1442" y="409"/>
                  </a:cubicBezTo>
                  <a:cubicBezTo>
                    <a:pt x="1506" y="423"/>
                    <a:pt x="1568" y="440"/>
                    <a:pt x="1632" y="458"/>
                  </a:cubicBezTo>
                  <a:cubicBezTo>
                    <a:pt x="1762" y="491"/>
                    <a:pt x="1894" y="524"/>
                    <a:pt x="2023" y="559"/>
                  </a:cubicBezTo>
                  <a:cubicBezTo>
                    <a:pt x="2165" y="600"/>
                    <a:pt x="2307" y="643"/>
                    <a:pt x="2449" y="685"/>
                  </a:cubicBezTo>
                  <a:cubicBezTo>
                    <a:pt x="2582" y="724"/>
                    <a:pt x="2714" y="765"/>
                    <a:pt x="2847" y="806"/>
                  </a:cubicBezTo>
                  <a:cubicBezTo>
                    <a:pt x="2974" y="844"/>
                    <a:pt x="3097" y="887"/>
                    <a:pt x="3222" y="928"/>
                  </a:cubicBezTo>
                  <a:cubicBezTo>
                    <a:pt x="3747" y="1091"/>
                    <a:pt x="4264" y="1270"/>
                    <a:pt x="4788" y="1433"/>
                  </a:cubicBezTo>
                  <a:cubicBezTo>
                    <a:pt x="5043" y="1514"/>
                    <a:pt x="5298" y="1593"/>
                    <a:pt x="5555" y="1667"/>
                  </a:cubicBezTo>
                  <a:cubicBezTo>
                    <a:pt x="5812" y="1744"/>
                    <a:pt x="6072" y="1816"/>
                    <a:pt x="6328" y="1893"/>
                  </a:cubicBezTo>
                  <a:cubicBezTo>
                    <a:pt x="6586" y="1971"/>
                    <a:pt x="6849" y="2047"/>
                    <a:pt x="7113" y="2112"/>
                  </a:cubicBezTo>
                  <a:cubicBezTo>
                    <a:pt x="7378" y="2178"/>
                    <a:pt x="7643" y="2230"/>
                    <a:pt x="7907" y="2297"/>
                  </a:cubicBezTo>
                  <a:cubicBezTo>
                    <a:pt x="8167" y="2362"/>
                    <a:pt x="8425" y="2423"/>
                    <a:pt x="8686" y="2475"/>
                  </a:cubicBezTo>
                  <a:cubicBezTo>
                    <a:pt x="8945" y="2529"/>
                    <a:pt x="9208" y="2569"/>
                    <a:pt x="9467" y="2612"/>
                  </a:cubicBezTo>
                  <a:cubicBezTo>
                    <a:pt x="9765" y="2660"/>
                    <a:pt x="10066" y="2693"/>
                    <a:pt x="10364" y="2731"/>
                  </a:cubicBezTo>
                  <a:cubicBezTo>
                    <a:pt x="10660" y="2771"/>
                    <a:pt x="10958" y="2802"/>
                    <a:pt x="11257" y="2822"/>
                  </a:cubicBezTo>
                  <a:lnTo>
                    <a:pt x="11257" y="2822"/>
                  </a:lnTo>
                  <a:cubicBezTo>
                    <a:pt x="11252" y="2822"/>
                    <a:pt x="11247" y="2822"/>
                    <a:pt x="11243" y="2821"/>
                  </a:cubicBezTo>
                  <a:lnTo>
                    <a:pt x="11243" y="2821"/>
                  </a:lnTo>
                  <a:cubicBezTo>
                    <a:pt x="11307" y="2825"/>
                    <a:pt x="11371" y="2829"/>
                    <a:pt x="11435" y="2834"/>
                  </a:cubicBezTo>
                  <a:cubicBezTo>
                    <a:pt x="11433" y="2834"/>
                    <a:pt x="11431" y="2834"/>
                    <a:pt x="11430" y="2834"/>
                  </a:cubicBezTo>
                  <a:lnTo>
                    <a:pt x="11430" y="2834"/>
                  </a:lnTo>
                  <a:cubicBezTo>
                    <a:pt x="11465" y="2836"/>
                    <a:pt x="11500" y="2838"/>
                    <a:pt x="11535" y="2841"/>
                  </a:cubicBezTo>
                  <a:cubicBezTo>
                    <a:pt x="11534" y="2841"/>
                    <a:pt x="11532" y="2841"/>
                    <a:pt x="11530" y="2841"/>
                  </a:cubicBezTo>
                  <a:lnTo>
                    <a:pt x="11530" y="2841"/>
                  </a:lnTo>
                  <a:cubicBezTo>
                    <a:pt x="11751" y="2857"/>
                    <a:pt x="11974" y="2869"/>
                    <a:pt x="12196" y="2871"/>
                  </a:cubicBezTo>
                  <a:cubicBezTo>
                    <a:pt x="12206" y="2871"/>
                    <a:pt x="12215" y="2871"/>
                    <a:pt x="12224" y="2871"/>
                  </a:cubicBezTo>
                  <a:cubicBezTo>
                    <a:pt x="12320" y="2871"/>
                    <a:pt x="12418" y="2865"/>
                    <a:pt x="12514" y="2858"/>
                  </a:cubicBezTo>
                  <a:cubicBezTo>
                    <a:pt x="12568" y="2856"/>
                    <a:pt x="12620" y="2850"/>
                    <a:pt x="12674" y="2844"/>
                  </a:cubicBezTo>
                  <a:cubicBezTo>
                    <a:pt x="12755" y="2837"/>
                    <a:pt x="12833" y="2814"/>
                    <a:pt x="12890" y="2752"/>
                  </a:cubicBezTo>
                  <a:cubicBezTo>
                    <a:pt x="12941" y="2697"/>
                    <a:pt x="12947" y="2609"/>
                    <a:pt x="12906" y="2546"/>
                  </a:cubicBezTo>
                  <a:cubicBezTo>
                    <a:pt x="12875" y="2499"/>
                    <a:pt x="12820" y="2470"/>
                    <a:pt x="12764" y="2470"/>
                  </a:cubicBezTo>
                  <a:cubicBezTo>
                    <a:pt x="12750" y="2470"/>
                    <a:pt x="12735" y="2471"/>
                    <a:pt x="12721" y="2475"/>
                  </a:cubicBezTo>
                  <a:cubicBezTo>
                    <a:pt x="12686" y="2478"/>
                    <a:pt x="12649" y="2478"/>
                    <a:pt x="12612" y="2481"/>
                  </a:cubicBezTo>
                  <a:cubicBezTo>
                    <a:pt x="12557" y="2484"/>
                    <a:pt x="12501" y="2490"/>
                    <a:pt x="12445" y="2493"/>
                  </a:cubicBezTo>
                  <a:cubicBezTo>
                    <a:pt x="12353" y="2496"/>
                    <a:pt x="12260" y="2501"/>
                    <a:pt x="12168" y="2501"/>
                  </a:cubicBezTo>
                  <a:cubicBezTo>
                    <a:pt x="12157" y="2501"/>
                    <a:pt x="12146" y="2501"/>
                    <a:pt x="12135" y="2501"/>
                  </a:cubicBezTo>
                  <a:cubicBezTo>
                    <a:pt x="11911" y="2495"/>
                    <a:pt x="11686" y="2485"/>
                    <a:pt x="11463" y="2468"/>
                  </a:cubicBezTo>
                  <a:lnTo>
                    <a:pt x="11463" y="2468"/>
                  </a:lnTo>
                  <a:cubicBezTo>
                    <a:pt x="11466" y="2469"/>
                    <a:pt x="11468" y="2469"/>
                    <a:pt x="11471" y="2470"/>
                  </a:cubicBezTo>
                  <a:lnTo>
                    <a:pt x="11471" y="2470"/>
                  </a:lnTo>
                  <a:lnTo>
                    <a:pt x="11300" y="2457"/>
                  </a:lnTo>
                  <a:cubicBezTo>
                    <a:pt x="11308" y="2457"/>
                    <a:pt x="11320" y="2458"/>
                    <a:pt x="11328" y="2458"/>
                  </a:cubicBezTo>
                  <a:cubicBezTo>
                    <a:pt x="11101" y="2440"/>
                    <a:pt x="10874" y="2417"/>
                    <a:pt x="10647" y="2395"/>
                  </a:cubicBezTo>
                  <a:cubicBezTo>
                    <a:pt x="10392" y="2366"/>
                    <a:pt x="10137" y="2332"/>
                    <a:pt x="9880" y="2304"/>
                  </a:cubicBezTo>
                  <a:cubicBezTo>
                    <a:pt x="9625" y="2274"/>
                    <a:pt x="9367" y="2239"/>
                    <a:pt x="9114" y="2199"/>
                  </a:cubicBezTo>
                  <a:cubicBezTo>
                    <a:pt x="8863" y="2161"/>
                    <a:pt x="8618" y="2111"/>
                    <a:pt x="8369" y="2057"/>
                  </a:cubicBezTo>
                  <a:cubicBezTo>
                    <a:pt x="8223" y="2026"/>
                    <a:pt x="8080" y="1993"/>
                    <a:pt x="7937" y="1961"/>
                  </a:cubicBezTo>
                  <a:cubicBezTo>
                    <a:pt x="7809" y="1929"/>
                    <a:pt x="7681" y="1901"/>
                    <a:pt x="7554" y="1877"/>
                  </a:cubicBezTo>
                  <a:cubicBezTo>
                    <a:pt x="7279" y="1820"/>
                    <a:pt x="7008" y="1759"/>
                    <a:pt x="6735" y="1687"/>
                  </a:cubicBezTo>
                  <a:cubicBezTo>
                    <a:pt x="6612" y="1656"/>
                    <a:pt x="6486" y="1620"/>
                    <a:pt x="6364" y="1586"/>
                  </a:cubicBezTo>
                  <a:cubicBezTo>
                    <a:pt x="6236" y="1552"/>
                    <a:pt x="6108" y="1521"/>
                    <a:pt x="5979" y="1488"/>
                  </a:cubicBezTo>
                  <a:cubicBezTo>
                    <a:pt x="5721" y="1423"/>
                    <a:pt x="5464" y="1352"/>
                    <a:pt x="5208" y="1287"/>
                  </a:cubicBezTo>
                  <a:cubicBezTo>
                    <a:pt x="4938" y="1217"/>
                    <a:pt x="4672" y="1141"/>
                    <a:pt x="4406" y="1063"/>
                  </a:cubicBezTo>
                  <a:cubicBezTo>
                    <a:pt x="4277" y="1024"/>
                    <a:pt x="4147" y="990"/>
                    <a:pt x="4018" y="953"/>
                  </a:cubicBezTo>
                  <a:cubicBezTo>
                    <a:pt x="3887" y="915"/>
                    <a:pt x="3755" y="877"/>
                    <a:pt x="3625" y="837"/>
                  </a:cubicBezTo>
                  <a:cubicBezTo>
                    <a:pt x="3501" y="800"/>
                    <a:pt x="3376" y="771"/>
                    <a:pt x="3253" y="734"/>
                  </a:cubicBezTo>
                  <a:cubicBezTo>
                    <a:pt x="3115" y="694"/>
                    <a:pt x="2979" y="653"/>
                    <a:pt x="2840" y="614"/>
                  </a:cubicBezTo>
                  <a:cubicBezTo>
                    <a:pt x="2575" y="542"/>
                    <a:pt x="2307" y="473"/>
                    <a:pt x="2039" y="407"/>
                  </a:cubicBezTo>
                  <a:cubicBezTo>
                    <a:pt x="1955" y="388"/>
                    <a:pt x="1873" y="372"/>
                    <a:pt x="1788" y="353"/>
                  </a:cubicBezTo>
                  <a:cubicBezTo>
                    <a:pt x="1711" y="338"/>
                    <a:pt x="1633" y="319"/>
                    <a:pt x="1555" y="302"/>
                  </a:cubicBezTo>
                  <a:cubicBezTo>
                    <a:pt x="1391" y="267"/>
                    <a:pt x="1223" y="233"/>
                    <a:pt x="1059" y="199"/>
                  </a:cubicBezTo>
                  <a:cubicBezTo>
                    <a:pt x="734" y="132"/>
                    <a:pt x="409" y="64"/>
                    <a:pt x="86" y="3"/>
                  </a:cubicBezTo>
                  <a:cubicBezTo>
                    <a:pt x="81" y="0"/>
                    <a:pt x="76" y="0"/>
                    <a:pt x="73" y="0"/>
                  </a:cubicBezTo>
                  <a:cubicBezTo>
                    <a:pt x="72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14422;p70">
              <a:extLst>
                <a:ext uri="{FF2B5EF4-FFF2-40B4-BE49-F238E27FC236}">
                  <a16:creationId xmlns:a16="http://schemas.microsoft.com/office/drawing/2014/main" id="{F03029E4-60DF-8E76-75FF-1225B72A13E7}"/>
                </a:ext>
              </a:extLst>
            </p:cNvPr>
            <p:cNvSpPr/>
            <p:nvPr/>
          </p:nvSpPr>
          <p:spPr>
            <a:xfrm>
              <a:off x="7116080" y="4085963"/>
              <a:ext cx="43833" cy="30197"/>
            </a:xfrm>
            <a:custGeom>
              <a:avLst/>
              <a:gdLst/>
              <a:ahLst/>
              <a:cxnLst/>
              <a:rect l="l" t="t" r="r" b="b"/>
              <a:pathLst>
                <a:path w="1543" h="1063" extrusionOk="0">
                  <a:moveTo>
                    <a:pt x="1463" y="849"/>
                  </a:moveTo>
                  <a:lnTo>
                    <a:pt x="1463" y="849"/>
                  </a:lnTo>
                  <a:cubicBezTo>
                    <a:pt x="1465" y="849"/>
                    <a:pt x="1466" y="850"/>
                    <a:pt x="1467" y="850"/>
                  </a:cubicBezTo>
                  <a:cubicBezTo>
                    <a:pt x="1465" y="849"/>
                    <a:pt x="1465" y="849"/>
                    <a:pt x="1463" y="849"/>
                  </a:cubicBezTo>
                  <a:close/>
                  <a:moveTo>
                    <a:pt x="74" y="1"/>
                  </a:moveTo>
                  <a:cubicBezTo>
                    <a:pt x="52" y="2"/>
                    <a:pt x="28" y="16"/>
                    <a:pt x="16" y="38"/>
                  </a:cubicBezTo>
                  <a:cubicBezTo>
                    <a:pt x="1" y="70"/>
                    <a:pt x="13" y="107"/>
                    <a:pt x="45" y="126"/>
                  </a:cubicBezTo>
                  <a:cubicBezTo>
                    <a:pt x="85" y="148"/>
                    <a:pt x="125" y="170"/>
                    <a:pt x="161" y="196"/>
                  </a:cubicBezTo>
                  <a:lnTo>
                    <a:pt x="161" y="196"/>
                  </a:lnTo>
                  <a:cubicBezTo>
                    <a:pt x="157" y="193"/>
                    <a:pt x="154" y="192"/>
                    <a:pt x="150" y="189"/>
                  </a:cubicBezTo>
                  <a:lnTo>
                    <a:pt x="150" y="189"/>
                  </a:lnTo>
                  <a:cubicBezTo>
                    <a:pt x="219" y="240"/>
                    <a:pt x="287" y="293"/>
                    <a:pt x="355" y="347"/>
                  </a:cubicBezTo>
                  <a:cubicBezTo>
                    <a:pt x="428" y="405"/>
                    <a:pt x="506" y="456"/>
                    <a:pt x="574" y="518"/>
                  </a:cubicBezTo>
                  <a:cubicBezTo>
                    <a:pt x="642" y="584"/>
                    <a:pt x="720" y="643"/>
                    <a:pt x="795" y="703"/>
                  </a:cubicBezTo>
                  <a:cubicBezTo>
                    <a:pt x="872" y="765"/>
                    <a:pt x="945" y="826"/>
                    <a:pt x="1028" y="882"/>
                  </a:cubicBezTo>
                  <a:lnTo>
                    <a:pt x="1006" y="866"/>
                  </a:lnTo>
                  <a:lnTo>
                    <a:pt x="1006" y="866"/>
                  </a:lnTo>
                  <a:cubicBezTo>
                    <a:pt x="1067" y="910"/>
                    <a:pt x="1130" y="950"/>
                    <a:pt x="1198" y="981"/>
                  </a:cubicBezTo>
                  <a:cubicBezTo>
                    <a:pt x="1230" y="998"/>
                    <a:pt x="1266" y="1009"/>
                    <a:pt x="1300" y="1026"/>
                  </a:cubicBezTo>
                  <a:cubicBezTo>
                    <a:pt x="1334" y="1042"/>
                    <a:pt x="1369" y="1056"/>
                    <a:pt x="1406" y="1062"/>
                  </a:cubicBezTo>
                  <a:cubicBezTo>
                    <a:pt x="1412" y="1063"/>
                    <a:pt x="1418" y="1063"/>
                    <a:pt x="1424" y="1063"/>
                  </a:cubicBezTo>
                  <a:cubicBezTo>
                    <a:pt x="1476" y="1063"/>
                    <a:pt x="1526" y="1030"/>
                    <a:pt x="1538" y="977"/>
                  </a:cubicBezTo>
                  <a:cubicBezTo>
                    <a:pt x="1543" y="945"/>
                    <a:pt x="1538" y="917"/>
                    <a:pt x="1521" y="893"/>
                  </a:cubicBezTo>
                  <a:cubicBezTo>
                    <a:pt x="1507" y="870"/>
                    <a:pt x="1489" y="857"/>
                    <a:pt x="1463" y="849"/>
                  </a:cubicBezTo>
                  <a:cubicBezTo>
                    <a:pt x="1463" y="849"/>
                    <a:pt x="1463" y="849"/>
                    <a:pt x="1463" y="849"/>
                  </a:cubicBezTo>
                  <a:lnTo>
                    <a:pt x="1463" y="849"/>
                  </a:lnTo>
                  <a:cubicBezTo>
                    <a:pt x="1439" y="841"/>
                    <a:pt x="1418" y="830"/>
                    <a:pt x="1394" y="821"/>
                  </a:cubicBezTo>
                  <a:cubicBezTo>
                    <a:pt x="1355" y="804"/>
                    <a:pt x="1313" y="792"/>
                    <a:pt x="1272" y="779"/>
                  </a:cubicBezTo>
                  <a:cubicBezTo>
                    <a:pt x="1178" y="743"/>
                    <a:pt x="1087" y="696"/>
                    <a:pt x="1001" y="643"/>
                  </a:cubicBezTo>
                  <a:cubicBezTo>
                    <a:pt x="905" y="584"/>
                    <a:pt x="812" y="525"/>
                    <a:pt x="719" y="463"/>
                  </a:cubicBezTo>
                  <a:lnTo>
                    <a:pt x="719" y="463"/>
                  </a:lnTo>
                  <a:cubicBezTo>
                    <a:pt x="719" y="463"/>
                    <a:pt x="719" y="463"/>
                    <a:pt x="720" y="463"/>
                  </a:cubicBezTo>
                  <a:cubicBezTo>
                    <a:pt x="694" y="446"/>
                    <a:pt x="669" y="428"/>
                    <a:pt x="646" y="409"/>
                  </a:cubicBezTo>
                  <a:cubicBezTo>
                    <a:pt x="621" y="389"/>
                    <a:pt x="598" y="368"/>
                    <a:pt x="574" y="348"/>
                  </a:cubicBezTo>
                  <a:cubicBezTo>
                    <a:pt x="525" y="311"/>
                    <a:pt x="476" y="274"/>
                    <a:pt x="428" y="236"/>
                  </a:cubicBezTo>
                  <a:lnTo>
                    <a:pt x="284" y="126"/>
                  </a:lnTo>
                  <a:cubicBezTo>
                    <a:pt x="228" y="80"/>
                    <a:pt x="165" y="43"/>
                    <a:pt x="103" y="8"/>
                  </a:cubicBezTo>
                  <a:cubicBezTo>
                    <a:pt x="94" y="2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14423;p70">
              <a:extLst>
                <a:ext uri="{FF2B5EF4-FFF2-40B4-BE49-F238E27FC236}">
                  <a16:creationId xmlns:a16="http://schemas.microsoft.com/office/drawing/2014/main" id="{DDFF3098-A6BE-6009-BB82-B10B3B3FDCEB}"/>
                </a:ext>
              </a:extLst>
            </p:cNvPr>
            <p:cNvSpPr/>
            <p:nvPr/>
          </p:nvSpPr>
          <p:spPr>
            <a:xfrm>
              <a:off x="6624928" y="4115309"/>
              <a:ext cx="527641" cy="52724"/>
            </a:xfrm>
            <a:custGeom>
              <a:avLst/>
              <a:gdLst/>
              <a:ahLst/>
              <a:cxnLst/>
              <a:rect l="l" t="t" r="r" b="b"/>
              <a:pathLst>
                <a:path w="18574" h="1856" extrusionOk="0">
                  <a:moveTo>
                    <a:pt x="18383" y="0"/>
                  </a:moveTo>
                  <a:lnTo>
                    <a:pt x="18383" y="7"/>
                  </a:lnTo>
                  <a:cubicBezTo>
                    <a:pt x="18263" y="12"/>
                    <a:pt x="18141" y="44"/>
                    <a:pt x="18023" y="73"/>
                  </a:cubicBezTo>
                  <a:cubicBezTo>
                    <a:pt x="17912" y="100"/>
                    <a:pt x="17800" y="124"/>
                    <a:pt x="17688" y="149"/>
                  </a:cubicBezTo>
                  <a:cubicBezTo>
                    <a:pt x="17470" y="200"/>
                    <a:pt x="17253" y="260"/>
                    <a:pt x="17033" y="305"/>
                  </a:cubicBezTo>
                  <a:cubicBezTo>
                    <a:pt x="16894" y="334"/>
                    <a:pt x="16758" y="363"/>
                    <a:pt x="16622" y="390"/>
                  </a:cubicBezTo>
                  <a:cubicBezTo>
                    <a:pt x="16397" y="429"/>
                    <a:pt x="16176" y="468"/>
                    <a:pt x="15952" y="507"/>
                  </a:cubicBezTo>
                  <a:cubicBezTo>
                    <a:pt x="15708" y="548"/>
                    <a:pt x="15463" y="592"/>
                    <a:pt x="15217" y="629"/>
                  </a:cubicBezTo>
                  <a:cubicBezTo>
                    <a:pt x="14965" y="667"/>
                    <a:pt x="14711" y="700"/>
                    <a:pt x="14458" y="732"/>
                  </a:cubicBezTo>
                  <a:cubicBezTo>
                    <a:pt x="14196" y="766"/>
                    <a:pt x="13934" y="789"/>
                    <a:pt x="13668" y="812"/>
                  </a:cubicBezTo>
                  <a:cubicBezTo>
                    <a:pt x="13396" y="837"/>
                    <a:pt x="13121" y="863"/>
                    <a:pt x="12849" y="884"/>
                  </a:cubicBezTo>
                  <a:cubicBezTo>
                    <a:pt x="12718" y="895"/>
                    <a:pt x="12589" y="904"/>
                    <a:pt x="12458" y="917"/>
                  </a:cubicBezTo>
                  <a:cubicBezTo>
                    <a:pt x="12319" y="929"/>
                    <a:pt x="12179" y="946"/>
                    <a:pt x="12041" y="958"/>
                  </a:cubicBezTo>
                  <a:cubicBezTo>
                    <a:pt x="11779" y="976"/>
                    <a:pt x="11515" y="995"/>
                    <a:pt x="11253" y="1010"/>
                  </a:cubicBezTo>
                  <a:cubicBezTo>
                    <a:pt x="11114" y="1019"/>
                    <a:pt x="10976" y="1024"/>
                    <a:pt x="10839" y="1030"/>
                  </a:cubicBezTo>
                  <a:cubicBezTo>
                    <a:pt x="10714" y="1036"/>
                    <a:pt x="10588" y="1047"/>
                    <a:pt x="10461" y="1054"/>
                  </a:cubicBezTo>
                  <a:cubicBezTo>
                    <a:pt x="10183" y="1071"/>
                    <a:pt x="9907" y="1083"/>
                    <a:pt x="9630" y="1108"/>
                  </a:cubicBezTo>
                  <a:cubicBezTo>
                    <a:pt x="9370" y="1131"/>
                    <a:pt x="9108" y="1145"/>
                    <a:pt x="8850" y="1171"/>
                  </a:cubicBezTo>
                  <a:cubicBezTo>
                    <a:pt x="8580" y="1196"/>
                    <a:pt x="8311" y="1223"/>
                    <a:pt x="8040" y="1246"/>
                  </a:cubicBezTo>
                  <a:cubicBezTo>
                    <a:pt x="7901" y="1258"/>
                    <a:pt x="7765" y="1270"/>
                    <a:pt x="7626" y="1277"/>
                  </a:cubicBezTo>
                  <a:cubicBezTo>
                    <a:pt x="7488" y="1285"/>
                    <a:pt x="7349" y="1287"/>
                    <a:pt x="7212" y="1294"/>
                  </a:cubicBezTo>
                  <a:cubicBezTo>
                    <a:pt x="6938" y="1308"/>
                    <a:pt x="6666" y="1321"/>
                    <a:pt x="6390" y="1334"/>
                  </a:cubicBezTo>
                  <a:cubicBezTo>
                    <a:pt x="6119" y="1345"/>
                    <a:pt x="5850" y="1359"/>
                    <a:pt x="5580" y="1385"/>
                  </a:cubicBezTo>
                  <a:cubicBezTo>
                    <a:pt x="5451" y="1397"/>
                    <a:pt x="5324" y="1405"/>
                    <a:pt x="5193" y="1413"/>
                  </a:cubicBezTo>
                  <a:cubicBezTo>
                    <a:pt x="5063" y="1422"/>
                    <a:pt x="4934" y="1433"/>
                    <a:pt x="4802" y="1443"/>
                  </a:cubicBezTo>
                  <a:cubicBezTo>
                    <a:pt x="4668" y="1454"/>
                    <a:pt x="4538" y="1461"/>
                    <a:pt x="4405" y="1473"/>
                  </a:cubicBezTo>
                  <a:cubicBezTo>
                    <a:pt x="4267" y="1484"/>
                    <a:pt x="4129" y="1498"/>
                    <a:pt x="3992" y="1511"/>
                  </a:cubicBezTo>
                  <a:cubicBezTo>
                    <a:pt x="3929" y="1515"/>
                    <a:pt x="3870" y="1522"/>
                    <a:pt x="3807" y="1529"/>
                  </a:cubicBezTo>
                  <a:cubicBezTo>
                    <a:pt x="3735" y="1539"/>
                    <a:pt x="3660" y="1542"/>
                    <a:pt x="3586" y="1548"/>
                  </a:cubicBezTo>
                  <a:lnTo>
                    <a:pt x="3192" y="1575"/>
                  </a:lnTo>
                  <a:cubicBezTo>
                    <a:pt x="2921" y="1592"/>
                    <a:pt x="2650" y="1600"/>
                    <a:pt x="2376" y="1622"/>
                  </a:cubicBezTo>
                  <a:cubicBezTo>
                    <a:pt x="2128" y="1640"/>
                    <a:pt x="1884" y="1671"/>
                    <a:pt x="1636" y="1697"/>
                  </a:cubicBezTo>
                  <a:cubicBezTo>
                    <a:pt x="1505" y="1710"/>
                    <a:pt x="1373" y="1717"/>
                    <a:pt x="1243" y="1719"/>
                  </a:cubicBezTo>
                  <a:cubicBezTo>
                    <a:pt x="1153" y="1723"/>
                    <a:pt x="1061" y="1725"/>
                    <a:pt x="970" y="1725"/>
                  </a:cubicBezTo>
                  <a:cubicBezTo>
                    <a:pt x="935" y="1725"/>
                    <a:pt x="899" y="1725"/>
                    <a:pt x="864" y="1724"/>
                  </a:cubicBezTo>
                  <a:cubicBezTo>
                    <a:pt x="616" y="1721"/>
                    <a:pt x="370" y="1690"/>
                    <a:pt x="122" y="1690"/>
                  </a:cubicBezTo>
                  <a:cubicBezTo>
                    <a:pt x="102" y="1690"/>
                    <a:pt x="82" y="1691"/>
                    <a:pt x="63" y="1691"/>
                  </a:cubicBezTo>
                  <a:cubicBezTo>
                    <a:pt x="27" y="1691"/>
                    <a:pt x="0" y="1727"/>
                    <a:pt x="2" y="1761"/>
                  </a:cubicBezTo>
                  <a:cubicBezTo>
                    <a:pt x="6" y="1797"/>
                    <a:pt x="37" y="1820"/>
                    <a:pt x="71" y="1820"/>
                  </a:cubicBezTo>
                  <a:cubicBezTo>
                    <a:pt x="81" y="1820"/>
                    <a:pt x="92" y="1820"/>
                    <a:pt x="102" y="1820"/>
                  </a:cubicBezTo>
                  <a:cubicBezTo>
                    <a:pt x="209" y="1820"/>
                    <a:pt x="315" y="1826"/>
                    <a:pt x="420" y="1833"/>
                  </a:cubicBezTo>
                  <a:cubicBezTo>
                    <a:pt x="555" y="1840"/>
                    <a:pt x="688" y="1849"/>
                    <a:pt x="822" y="1854"/>
                  </a:cubicBezTo>
                  <a:cubicBezTo>
                    <a:pt x="861" y="1856"/>
                    <a:pt x="900" y="1856"/>
                    <a:pt x="940" y="1856"/>
                  </a:cubicBezTo>
                  <a:cubicBezTo>
                    <a:pt x="1031" y="1856"/>
                    <a:pt x="1122" y="1853"/>
                    <a:pt x="1212" y="1851"/>
                  </a:cubicBezTo>
                  <a:cubicBezTo>
                    <a:pt x="1346" y="1847"/>
                    <a:pt x="1481" y="1840"/>
                    <a:pt x="1616" y="1830"/>
                  </a:cubicBezTo>
                  <a:cubicBezTo>
                    <a:pt x="1858" y="1812"/>
                    <a:pt x="2104" y="1803"/>
                    <a:pt x="2346" y="1795"/>
                  </a:cubicBezTo>
                  <a:cubicBezTo>
                    <a:pt x="2617" y="1785"/>
                    <a:pt x="2888" y="1785"/>
                    <a:pt x="3161" y="1782"/>
                  </a:cubicBezTo>
                  <a:cubicBezTo>
                    <a:pt x="3433" y="1778"/>
                    <a:pt x="3708" y="1775"/>
                    <a:pt x="3980" y="1756"/>
                  </a:cubicBezTo>
                  <a:cubicBezTo>
                    <a:pt x="4239" y="1741"/>
                    <a:pt x="4495" y="1731"/>
                    <a:pt x="4753" y="1718"/>
                  </a:cubicBezTo>
                  <a:cubicBezTo>
                    <a:pt x="4887" y="1712"/>
                    <a:pt x="5023" y="1705"/>
                    <a:pt x="5156" y="1700"/>
                  </a:cubicBezTo>
                  <a:cubicBezTo>
                    <a:pt x="5291" y="1695"/>
                    <a:pt x="5426" y="1691"/>
                    <a:pt x="5561" y="1683"/>
                  </a:cubicBezTo>
                  <a:cubicBezTo>
                    <a:pt x="5836" y="1664"/>
                    <a:pt x="6111" y="1653"/>
                    <a:pt x="6385" y="1649"/>
                  </a:cubicBezTo>
                  <a:cubicBezTo>
                    <a:pt x="6661" y="1643"/>
                    <a:pt x="6936" y="1634"/>
                    <a:pt x="7212" y="1626"/>
                  </a:cubicBezTo>
                  <a:cubicBezTo>
                    <a:pt x="7345" y="1622"/>
                    <a:pt x="7477" y="1620"/>
                    <a:pt x="7612" y="1614"/>
                  </a:cubicBezTo>
                  <a:cubicBezTo>
                    <a:pt x="7751" y="1612"/>
                    <a:pt x="7888" y="1603"/>
                    <a:pt x="8026" y="1592"/>
                  </a:cubicBezTo>
                  <a:cubicBezTo>
                    <a:pt x="8285" y="1572"/>
                    <a:pt x="8546" y="1549"/>
                    <a:pt x="8807" y="1525"/>
                  </a:cubicBezTo>
                  <a:cubicBezTo>
                    <a:pt x="9066" y="1500"/>
                    <a:pt x="9325" y="1485"/>
                    <a:pt x="9586" y="1463"/>
                  </a:cubicBezTo>
                  <a:cubicBezTo>
                    <a:pt x="9864" y="1437"/>
                    <a:pt x="10146" y="1422"/>
                    <a:pt x="10424" y="1405"/>
                  </a:cubicBezTo>
                  <a:cubicBezTo>
                    <a:pt x="10562" y="1395"/>
                    <a:pt x="10701" y="1386"/>
                    <a:pt x="10837" y="1378"/>
                  </a:cubicBezTo>
                  <a:cubicBezTo>
                    <a:pt x="10965" y="1369"/>
                    <a:pt x="11092" y="1366"/>
                    <a:pt x="11220" y="1359"/>
                  </a:cubicBezTo>
                  <a:cubicBezTo>
                    <a:pt x="11490" y="1344"/>
                    <a:pt x="11756" y="1329"/>
                    <a:pt x="12026" y="1314"/>
                  </a:cubicBezTo>
                  <a:cubicBezTo>
                    <a:pt x="12156" y="1307"/>
                    <a:pt x="12288" y="1294"/>
                    <a:pt x="12417" y="1281"/>
                  </a:cubicBezTo>
                  <a:cubicBezTo>
                    <a:pt x="12551" y="1270"/>
                    <a:pt x="12681" y="1260"/>
                    <a:pt x="12814" y="1251"/>
                  </a:cubicBezTo>
                  <a:cubicBezTo>
                    <a:pt x="12955" y="1241"/>
                    <a:pt x="13098" y="1230"/>
                    <a:pt x="13239" y="1220"/>
                  </a:cubicBezTo>
                  <a:cubicBezTo>
                    <a:pt x="13368" y="1209"/>
                    <a:pt x="13497" y="1195"/>
                    <a:pt x="13629" y="1185"/>
                  </a:cubicBezTo>
                  <a:cubicBezTo>
                    <a:pt x="13900" y="1161"/>
                    <a:pt x="14169" y="1138"/>
                    <a:pt x="14439" y="1107"/>
                  </a:cubicBezTo>
                  <a:cubicBezTo>
                    <a:pt x="14690" y="1075"/>
                    <a:pt x="14942" y="1040"/>
                    <a:pt x="15192" y="1007"/>
                  </a:cubicBezTo>
                  <a:cubicBezTo>
                    <a:pt x="15441" y="975"/>
                    <a:pt x="15690" y="931"/>
                    <a:pt x="15938" y="890"/>
                  </a:cubicBezTo>
                  <a:cubicBezTo>
                    <a:pt x="16151" y="856"/>
                    <a:pt x="16362" y="816"/>
                    <a:pt x="16575" y="780"/>
                  </a:cubicBezTo>
                  <a:cubicBezTo>
                    <a:pt x="16688" y="761"/>
                    <a:pt x="16800" y="738"/>
                    <a:pt x="16912" y="714"/>
                  </a:cubicBezTo>
                  <a:cubicBezTo>
                    <a:pt x="17020" y="691"/>
                    <a:pt x="17127" y="670"/>
                    <a:pt x="17233" y="647"/>
                  </a:cubicBezTo>
                  <a:cubicBezTo>
                    <a:pt x="17441" y="599"/>
                    <a:pt x="17647" y="534"/>
                    <a:pt x="17857" y="481"/>
                  </a:cubicBezTo>
                  <a:cubicBezTo>
                    <a:pt x="17951" y="457"/>
                    <a:pt x="18047" y="436"/>
                    <a:pt x="18141" y="410"/>
                  </a:cubicBezTo>
                  <a:cubicBezTo>
                    <a:pt x="18192" y="396"/>
                    <a:pt x="18246" y="385"/>
                    <a:pt x="18297" y="372"/>
                  </a:cubicBezTo>
                  <a:cubicBezTo>
                    <a:pt x="18348" y="359"/>
                    <a:pt x="18399" y="351"/>
                    <a:pt x="18451" y="336"/>
                  </a:cubicBezTo>
                  <a:cubicBezTo>
                    <a:pt x="18525" y="317"/>
                    <a:pt x="18573" y="236"/>
                    <a:pt x="18568" y="161"/>
                  </a:cubicBezTo>
                  <a:cubicBezTo>
                    <a:pt x="18562" y="67"/>
                    <a:pt x="18481" y="0"/>
                    <a:pt x="1838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14424;p70">
              <a:extLst>
                <a:ext uri="{FF2B5EF4-FFF2-40B4-BE49-F238E27FC236}">
                  <a16:creationId xmlns:a16="http://schemas.microsoft.com/office/drawing/2014/main" id="{104442F9-4B37-1F5E-B9AA-CD74A9162080}"/>
                </a:ext>
              </a:extLst>
            </p:cNvPr>
            <p:cNvSpPr/>
            <p:nvPr/>
          </p:nvSpPr>
          <p:spPr>
            <a:xfrm>
              <a:off x="7102018" y="4127752"/>
              <a:ext cx="49713" cy="36305"/>
            </a:xfrm>
            <a:custGeom>
              <a:avLst/>
              <a:gdLst/>
              <a:ahLst/>
              <a:cxnLst/>
              <a:rect l="l" t="t" r="r" b="b"/>
              <a:pathLst>
                <a:path w="1750" h="1278" extrusionOk="0">
                  <a:moveTo>
                    <a:pt x="249" y="1056"/>
                  </a:moveTo>
                  <a:cubicBezTo>
                    <a:pt x="249" y="1056"/>
                    <a:pt x="249" y="1056"/>
                    <a:pt x="249" y="1056"/>
                  </a:cubicBezTo>
                  <a:lnTo>
                    <a:pt x="249" y="1056"/>
                  </a:lnTo>
                  <a:cubicBezTo>
                    <a:pt x="249" y="1056"/>
                    <a:pt x="249" y="1056"/>
                    <a:pt x="249" y="1056"/>
                  </a:cubicBezTo>
                  <a:close/>
                  <a:moveTo>
                    <a:pt x="249" y="1056"/>
                  </a:moveTo>
                  <a:lnTo>
                    <a:pt x="249" y="1056"/>
                  </a:lnTo>
                  <a:cubicBezTo>
                    <a:pt x="246" y="1057"/>
                    <a:pt x="244" y="1057"/>
                    <a:pt x="243" y="1059"/>
                  </a:cubicBezTo>
                  <a:lnTo>
                    <a:pt x="243" y="1059"/>
                  </a:lnTo>
                  <a:cubicBezTo>
                    <a:pt x="245" y="1058"/>
                    <a:pt x="247" y="1057"/>
                    <a:pt x="249" y="1056"/>
                  </a:cubicBezTo>
                  <a:close/>
                  <a:moveTo>
                    <a:pt x="240" y="1059"/>
                  </a:moveTo>
                  <a:cubicBezTo>
                    <a:pt x="236" y="1059"/>
                    <a:pt x="235" y="1060"/>
                    <a:pt x="232" y="1062"/>
                  </a:cubicBezTo>
                  <a:cubicBezTo>
                    <a:pt x="235" y="1060"/>
                    <a:pt x="236" y="1060"/>
                    <a:pt x="240" y="1059"/>
                  </a:cubicBezTo>
                  <a:close/>
                  <a:moveTo>
                    <a:pt x="1647" y="0"/>
                  </a:moveTo>
                  <a:cubicBezTo>
                    <a:pt x="1634" y="0"/>
                    <a:pt x="1623" y="4"/>
                    <a:pt x="1615" y="11"/>
                  </a:cubicBezTo>
                  <a:cubicBezTo>
                    <a:pt x="1577" y="37"/>
                    <a:pt x="1541" y="66"/>
                    <a:pt x="1510" y="96"/>
                  </a:cubicBezTo>
                  <a:cubicBezTo>
                    <a:pt x="1480" y="123"/>
                    <a:pt x="1455" y="154"/>
                    <a:pt x="1428" y="184"/>
                  </a:cubicBezTo>
                  <a:cubicBezTo>
                    <a:pt x="1364" y="253"/>
                    <a:pt x="1297" y="318"/>
                    <a:pt x="1226" y="381"/>
                  </a:cubicBezTo>
                  <a:lnTo>
                    <a:pt x="1236" y="371"/>
                  </a:lnTo>
                  <a:lnTo>
                    <a:pt x="1236" y="371"/>
                  </a:lnTo>
                  <a:cubicBezTo>
                    <a:pt x="1072" y="503"/>
                    <a:pt x="903" y="629"/>
                    <a:pt x="731" y="754"/>
                  </a:cubicBezTo>
                  <a:cubicBezTo>
                    <a:pt x="646" y="815"/>
                    <a:pt x="558" y="872"/>
                    <a:pt x="469" y="928"/>
                  </a:cubicBezTo>
                  <a:cubicBezTo>
                    <a:pt x="396" y="975"/>
                    <a:pt x="320" y="1019"/>
                    <a:pt x="242" y="1060"/>
                  </a:cubicBezTo>
                  <a:cubicBezTo>
                    <a:pt x="242" y="1060"/>
                    <a:pt x="242" y="1059"/>
                    <a:pt x="243" y="1059"/>
                  </a:cubicBezTo>
                  <a:lnTo>
                    <a:pt x="243" y="1059"/>
                  </a:lnTo>
                  <a:cubicBezTo>
                    <a:pt x="178" y="1090"/>
                    <a:pt x="113" y="1119"/>
                    <a:pt x="49" y="1151"/>
                  </a:cubicBezTo>
                  <a:cubicBezTo>
                    <a:pt x="33" y="1158"/>
                    <a:pt x="20" y="1167"/>
                    <a:pt x="12" y="1182"/>
                  </a:cubicBezTo>
                  <a:cubicBezTo>
                    <a:pt x="2" y="1198"/>
                    <a:pt x="1" y="1216"/>
                    <a:pt x="8" y="1232"/>
                  </a:cubicBezTo>
                  <a:cubicBezTo>
                    <a:pt x="17" y="1258"/>
                    <a:pt x="43" y="1277"/>
                    <a:pt x="69" y="1277"/>
                  </a:cubicBezTo>
                  <a:cubicBezTo>
                    <a:pt x="76" y="1277"/>
                    <a:pt x="83" y="1276"/>
                    <a:pt x="90" y="1273"/>
                  </a:cubicBezTo>
                  <a:cubicBezTo>
                    <a:pt x="175" y="1233"/>
                    <a:pt x="260" y="1195"/>
                    <a:pt x="342" y="1154"/>
                  </a:cubicBezTo>
                  <a:cubicBezTo>
                    <a:pt x="409" y="1123"/>
                    <a:pt x="473" y="1083"/>
                    <a:pt x="534" y="1045"/>
                  </a:cubicBezTo>
                  <a:cubicBezTo>
                    <a:pt x="674" y="955"/>
                    <a:pt x="813" y="860"/>
                    <a:pt x="948" y="761"/>
                  </a:cubicBezTo>
                  <a:cubicBezTo>
                    <a:pt x="1019" y="707"/>
                    <a:pt x="1090" y="657"/>
                    <a:pt x="1162" y="608"/>
                  </a:cubicBezTo>
                  <a:cubicBezTo>
                    <a:pt x="1232" y="559"/>
                    <a:pt x="1304" y="516"/>
                    <a:pt x="1369" y="464"/>
                  </a:cubicBezTo>
                  <a:cubicBezTo>
                    <a:pt x="1439" y="411"/>
                    <a:pt x="1506" y="354"/>
                    <a:pt x="1568" y="294"/>
                  </a:cubicBezTo>
                  <a:cubicBezTo>
                    <a:pt x="1622" y="243"/>
                    <a:pt x="1667" y="184"/>
                    <a:pt x="1723" y="137"/>
                  </a:cubicBezTo>
                  <a:cubicBezTo>
                    <a:pt x="1750" y="113"/>
                    <a:pt x="1750" y="66"/>
                    <a:pt x="1730" y="37"/>
                  </a:cubicBezTo>
                  <a:cubicBezTo>
                    <a:pt x="1716" y="13"/>
                    <a:pt x="1687" y="2"/>
                    <a:pt x="1660" y="2"/>
                  </a:cubicBezTo>
                  <a:cubicBezTo>
                    <a:pt x="1656" y="1"/>
                    <a:pt x="1651" y="0"/>
                    <a:pt x="16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14425;p70">
              <a:extLst>
                <a:ext uri="{FF2B5EF4-FFF2-40B4-BE49-F238E27FC236}">
                  <a16:creationId xmlns:a16="http://schemas.microsoft.com/office/drawing/2014/main" id="{5DBE50EA-491F-DBB8-297B-99E00EC9D094}"/>
                </a:ext>
              </a:extLst>
            </p:cNvPr>
            <p:cNvSpPr/>
            <p:nvPr/>
          </p:nvSpPr>
          <p:spPr>
            <a:xfrm>
              <a:off x="6664246" y="4263771"/>
              <a:ext cx="114397" cy="39060"/>
            </a:xfrm>
            <a:custGeom>
              <a:avLst/>
              <a:gdLst/>
              <a:ahLst/>
              <a:cxnLst/>
              <a:rect l="l" t="t" r="r" b="b"/>
              <a:pathLst>
                <a:path w="4027" h="1375" extrusionOk="0">
                  <a:moveTo>
                    <a:pt x="436" y="1184"/>
                  </a:moveTo>
                  <a:cubicBezTo>
                    <a:pt x="435" y="1184"/>
                    <a:pt x="434" y="1184"/>
                    <a:pt x="433" y="1185"/>
                  </a:cubicBezTo>
                  <a:lnTo>
                    <a:pt x="433" y="1185"/>
                  </a:lnTo>
                  <a:cubicBezTo>
                    <a:pt x="434" y="1185"/>
                    <a:pt x="435" y="1184"/>
                    <a:pt x="436" y="1184"/>
                  </a:cubicBezTo>
                  <a:close/>
                  <a:moveTo>
                    <a:pt x="3903" y="1"/>
                  </a:moveTo>
                  <a:cubicBezTo>
                    <a:pt x="3894" y="1"/>
                    <a:pt x="3886" y="3"/>
                    <a:pt x="3877" y="4"/>
                  </a:cubicBezTo>
                  <a:cubicBezTo>
                    <a:pt x="3786" y="25"/>
                    <a:pt x="3696" y="52"/>
                    <a:pt x="3608" y="86"/>
                  </a:cubicBezTo>
                  <a:cubicBezTo>
                    <a:pt x="3533" y="116"/>
                    <a:pt x="3460" y="153"/>
                    <a:pt x="3385" y="183"/>
                  </a:cubicBezTo>
                  <a:cubicBezTo>
                    <a:pt x="3161" y="275"/>
                    <a:pt x="2931" y="360"/>
                    <a:pt x="2708" y="457"/>
                  </a:cubicBezTo>
                  <a:cubicBezTo>
                    <a:pt x="2588" y="508"/>
                    <a:pt x="2466" y="559"/>
                    <a:pt x="2342" y="604"/>
                  </a:cubicBezTo>
                  <a:cubicBezTo>
                    <a:pt x="2283" y="627"/>
                    <a:pt x="2221" y="644"/>
                    <a:pt x="2161" y="664"/>
                  </a:cubicBezTo>
                  <a:cubicBezTo>
                    <a:pt x="2100" y="682"/>
                    <a:pt x="2042" y="701"/>
                    <a:pt x="1981" y="720"/>
                  </a:cubicBezTo>
                  <a:cubicBezTo>
                    <a:pt x="1857" y="760"/>
                    <a:pt x="1737" y="803"/>
                    <a:pt x="1612" y="842"/>
                  </a:cubicBezTo>
                  <a:cubicBezTo>
                    <a:pt x="1487" y="884"/>
                    <a:pt x="1361" y="923"/>
                    <a:pt x="1232" y="962"/>
                  </a:cubicBezTo>
                  <a:cubicBezTo>
                    <a:pt x="1100" y="1000"/>
                    <a:pt x="969" y="1044"/>
                    <a:pt x="836" y="1082"/>
                  </a:cubicBezTo>
                  <a:cubicBezTo>
                    <a:pt x="769" y="1102"/>
                    <a:pt x="701" y="1122"/>
                    <a:pt x="635" y="1139"/>
                  </a:cubicBezTo>
                  <a:lnTo>
                    <a:pt x="430" y="1186"/>
                  </a:lnTo>
                  <a:lnTo>
                    <a:pt x="430" y="1186"/>
                  </a:lnTo>
                  <a:cubicBezTo>
                    <a:pt x="431" y="1186"/>
                    <a:pt x="432" y="1185"/>
                    <a:pt x="433" y="1185"/>
                  </a:cubicBezTo>
                  <a:lnTo>
                    <a:pt x="433" y="1185"/>
                  </a:lnTo>
                  <a:cubicBezTo>
                    <a:pt x="309" y="1209"/>
                    <a:pt x="187" y="1230"/>
                    <a:pt x="63" y="1245"/>
                  </a:cubicBezTo>
                  <a:cubicBezTo>
                    <a:pt x="29" y="1248"/>
                    <a:pt x="1" y="1276"/>
                    <a:pt x="3" y="1315"/>
                  </a:cubicBezTo>
                  <a:cubicBezTo>
                    <a:pt x="5" y="1345"/>
                    <a:pt x="31" y="1375"/>
                    <a:pt x="63" y="1375"/>
                  </a:cubicBezTo>
                  <a:cubicBezTo>
                    <a:pt x="66" y="1375"/>
                    <a:pt x="69" y="1375"/>
                    <a:pt x="72" y="1374"/>
                  </a:cubicBezTo>
                  <a:cubicBezTo>
                    <a:pt x="325" y="1343"/>
                    <a:pt x="578" y="1293"/>
                    <a:pt x="822" y="1223"/>
                  </a:cubicBezTo>
                  <a:cubicBezTo>
                    <a:pt x="886" y="1203"/>
                    <a:pt x="951" y="1183"/>
                    <a:pt x="1015" y="1163"/>
                  </a:cubicBezTo>
                  <a:cubicBezTo>
                    <a:pt x="1077" y="1145"/>
                    <a:pt x="1141" y="1125"/>
                    <a:pt x="1203" y="1109"/>
                  </a:cubicBezTo>
                  <a:cubicBezTo>
                    <a:pt x="1334" y="1075"/>
                    <a:pt x="1466" y="1047"/>
                    <a:pt x="1595" y="1011"/>
                  </a:cubicBezTo>
                  <a:cubicBezTo>
                    <a:pt x="1718" y="979"/>
                    <a:pt x="1843" y="946"/>
                    <a:pt x="1965" y="912"/>
                  </a:cubicBezTo>
                  <a:cubicBezTo>
                    <a:pt x="2087" y="878"/>
                    <a:pt x="2211" y="848"/>
                    <a:pt x="2334" y="814"/>
                  </a:cubicBezTo>
                  <a:cubicBezTo>
                    <a:pt x="2392" y="798"/>
                    <a:pt x="2452" y="779"/>
                    <a:pt x="2508" y="759"/>
                  </a:cubicBezTo>
                  <a:cubicBezTo>
                    <a:pt x="2572" y="736"/>
                    <a:pt x="2633" y="715"/>
                    <a:pt x="2697" y="692"/>
                  </a:cubicBezTo>
                  <a:cubicBezTo>
                    <a:pt x="2813" y="648"/>
                    <a:pt x="2927" y="606"/>
                    <a:pt x="3042" y="560"/>
                  </a:cubicBezTo>
                  <a:cubicBezTo>
                    <a:pt x="3091" y="542"/>
                    <a:pt x="3143" y="525"/>
                    <a:pt x="3192" y="508"/>
                  </a:cubicBezTo>
                  <a:cubicBezTo>
                    <a:pt x="3239" y="489"/>
                    <a:pt x="3286" y="472"/>
                    <a:pt x="3333" y="454"/>
                  </a:cubicBezTo>
                  <a:cubicBezTo>
                    <a:pt x="3409" y="425"/>
                    <a:pt x="3484" y="397"/>
                    <a:pt x="3560" y="364"/>
                  </a:cubicBezTo>
                  <a:cubicBezTo>
                    <a:pt x="3615" y="339"/>
                    <a:pt x="3673" y="312"/>
                    <a:pt x="3731" y="293"/>
                  </a:cubicBezTo>
                  <a:cubicBezTo>
                    <a:pt x="3803" y="267"/>
                    <a:pt x="3879" y="247"/>
                    <a:pt x="3948" y="213"/>
                  </a:cubicBezTo>
                  <a:cubicBezTo>
                    <a:pt x="3974" y="201"/>
                    <a:pt x="3995" y="188"/>
                    <a:pt x="4009" y="160"/>
                  </a:cubicBezTo>
                  <a:cubicBezTo>
                    <a:pt x="4022" y="133"/>
                    <a:pt x="4026" y="103"/>
                    <a:pt x="4015" y="75"/>
                  </a:cubicBezTo>
                  <a:cubicBezTo>
                    <a:pt x="4006" y="48"/>
                    <a:pt x="3986" y="27"/>
                    <a:pt x="3962" y="13"/>
                  </a:cubicBezTo>
                  <a:cubicBezTo>
                    <a:pt x="3945" y="4"/>
                    <a:pt x="3930" y="3"/>
                    <a:pt x="3916" y="3"/>
                  </a:cubicBezTo>
                  <a:cubicBezTo>
                    <a:pt x="3911" y="1"/>
                    <a:pt x="3907" y="1"/>
                    <a:pt x="390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14426;p70">
              <a:extLst>
                <a:ext uri="{FF2B5EF4-FFF2-40B4-BE49-F238E27FC236}">
                  <a16:creationId xmlns:a16="http://schemas.microsoft.com/office/drawing/2014/main" id="{ABD51F92-04E3-B8C3-4B0E-5CC51C766618}"/>
                </a:ext>
              </a:extLst>
            </p:cNvPr>
            <p:cNvSpPr/>
            <p:nvPr/>
          </p:nvSpPr>
          <p:spPr>
            <a:xfrm>
              <a:off x="6709330" y="4279338"/>
              <a:ext cx="103318" cy="57042"/>
            </a:xfrm>
            <a:custGeom>
              <a:avLst/>
              <a:gdLst/>
              <a:ahLst/>
              <a:cxnLst/>
              <a:rect l="l" t="t" r="r" b="b"/>
              <a:pathLst>
                <a:path w="3637" h="2008" extrusionOk="0">
                  <a:moveTo>
                    <a:pt x="1136" y="1389"/>
                  </a:moveTo>
                  <a:cubicBezTo>
                    <a:pt x="1135" y="1390"/>
                    <a:pt x="1135" y="1390"/>
                    <a:pt x="1134" y="1390"/>
                  </a:cubicBezTo>
                  <a:lnTo>
                    <a:pt x="1134" y="1390"/>
                  </a:lnTo>
                  <a:cubicBezTo>
                    <a:pt x="1135" y="1390"/>
                    <a:pt x="1135" y="1390"/>
                    <a:pt x="1136" y="1389"/>
                  </a:cubicBezTo>
                  <a:close/>
                  <a:moveTo>
                    <a:pt x="1134" y="1390"/>
                  </a:moveTo>
                  <a:cubicBezTo>
                    <a:pt x="1131" y="1392"/>
                    <a:pt x="1128" y="1393"/>
                    <a:pt x="1125" y="1395"/>
                  </a:cubicBezTo>
                  <a:lnTo>
                    <a:pt x="1125" y="1395"/>
                  </a:lnTo>
                  <a:cubicBezTo>
                    <a:pt x="1128" y="1393"/>
                    <a:pt x="1131" y="1392"/>
                    <a:pt x="1134" y="1390"/>
                  </a:cubicBezTo>
                  <a:close/>
                  <a:moveTo>
                    <a:pt x="890" y="1506"/>
                  </a:moveTo>
                  <a:lnTo>
                    <a:pt x="890" y="1506"/>
                  </a:lnTo>
                  <a:cubicBezTo>
                    <a:pt x="890" y="1507"/>
                    <a:pt x="889" y="1507"/>
                    <a:pt x="889" y="1507"/>
                  </a:cubicBezTo>
                  <a:cubicBezTo>
                    <a:pt x="889" y="1507"/>
                    <a:pt x="890" y="1507"/>
                    <a:pt x="890" y="1506"/>
                  </a:cubicBezTo>
                  <a:close/>
                  <a:moveTo>
                    <a:pt x="990" y="1602"/>
                  </a:moveTo>
                  <a:lnTo>
                    <a:pt x="990" y="1602"/>
                  </a:lnTo>
                  <a:cubicBezTo>
                    <a:pt x="988" y="1603"/>
                    <a:pt x="986" y="1604"/>
                    <a:pt x="984" y="1605"/>
                  </a:cubicBezTo>
                  <a:cubicBezTo>
                    <a:pt x="986" y="1604"/>
                    <a:pt x="988" y="1603"/>
                    <a:pt x="990" y="1602"/>
                  </a:cubicBezTo>
                  <a:close/>
                  <a:moveTo>
                    <a:pt x="3548" y="1"/>
                  </a:moveTo>
                  <a:cubicBezTo>
                    <a:pt x="3533" y="11"/>
                    <a:pt x="3516" y="15"/>
                    <a:pt x="3499" y="23"/>
                  </a:cubicBezTo>
                  <a:cubicBezTo>
                    <a:pt x="3495" y="28"/>
                    <a:pt x="3489" y="29"/>
                    <a:pt x="3483" y="32"/>
                  </a:cubicBezTo>
                  <a:cubicBezTo>
                    <a:pt x="3453" y="45"/>
                    <a:pt x="3424" y="58"/>
                    <a:pt x="3395" y="72"/>
                  </a:cubicBezTo>
                  <a:cubicBezTo>
                    <a:pt x="3363" y="87"/>
                    <a:pt x="3329" y="106"/>
                    <a:pt x="3299" y="123"/>
                  </a:cubicBezTo>
                  <a:cubicBezTo>
                    <a:pt x="3234" y="160"/>
                    <a:pt x="3173" y="205"/>
                    <a:pt x="3112" y="248"/>
                  </a:cubicBezTo>
                  <a:cubicBezTo>
                    <a:pt x="3035" y="301"/>
                    <a:pt x="2957" y="355"/>
                    <a:pt x="2877" y="406"/>
                  </a:cubicBezTo>
                  <a:cubicBezTo>
                    <a:pt x="2804" y="455"/>
                    <a:pt x="2733" y="503"/>
                    <a:pt x="2658" y="545"/>
                  </a:cubicBezTo>
                  <a:cubicBezTo>
                    <a:pt x="2574" y="597"/>
                    <a:pt x="2487" y="645"/>
                    <a:pt x="2402" y="694"/>
                  </a:cubicBezTo>
                  <a:cubicBezTo>
                    <a:pt x="2307" y="748"/>
                    <a:pt x="2214" y="801"/>
                    <a:pt x="2121" y="855"/>
                  </a:cubicBezTo>
                  <a:cubicBezTo>
                    <a:pt x="1938" y="965"/>
                    <a:pt x="1761" y="1084"/>
                    <a:pt x="1574" y="1184"/>
                  </a:cubicBezTo>
                  <a:cubicBezTo>
                    <a:pt x="1424" y="1255"/>
                    <a:pt x="1270" y="1323"/>
                    <a:pt x="1120" y="1398"/>
                  </a:cubicBezTo>
                  <a:cubicBezTo>
                    <a:pt x="1122" y="1397"/>
                    <a:pt x="1124" y="1395"/>
                    <a:pt x="1125" y="1395"/>
                  </a:cubicBezTo>
                  <a:lnTo>
                    <a:pt x="1125" y="1395"/>
                  </a:lnTo>
                  <a:cubicBezTo>
                    <a:pt x="1049" y="1432"/>
                    <a:pt x="972" y="1469"/>
                    <a:pt x="894" y="1505"/>
                  </a:cubicBezTo>
                  <a:lnTo>
                    <a:pt x="894" y="1505"/>
                  </a:lnTo>
                  <a:cubicBezTo>
                    <a:pt x="894" y="1505"/>
                    <a:pt x="894" y="1505"/>
                    <a:pt x="895" y="1504"/>
                  </a:cubicBezTo>
                  <a:lnTo>
                    <a:pt x="895" y="1504"/>
                  </a:lnTo>
                  <a:lnTo>
                    <a:pt x="482" y="1699"/>
                  </a:lnTo>
                  <a:cubicBezTo>
                    <a:pt x="411" y="1733"/>
                    <a:pt x="336" y="1761"/>
                    <a:pt x="263" y="1794"/>
                  </a:cubicBezTo>
                  <a:cubicBezTo>
                    <a:pt x="194" y="1822"/>
                    <a:pt x="123" y="1852"/>
                    <a:pt x="55" y="1882"/>
                  </a:cubicBezTo>
                  <a:cubicBezTo>
                    <a:pt x="22" y="1896"/>
                    <a:pt x="1" y="1928"/>
                    <a:pt x="14" y="1964"/>
                  </a:cubicBezTo>
                  <a:cubicBezTo>
                    <a:pt x="22" y="1989"/>
                    <a:pt x="48" y="2008"/>
                    <a:pt x="74" y="2008"/>
                  </a:cubicBezTo>
                  <a:cubicBezTo>
                    <a:pt x="81" y="2008"/>
                    <a:pt x="88" y="2007"/>
                    <a:pt x="95" y="2004"/>
                  </a:cubicBezTo>
                  <a:cubicBezTo>
                    <a:pt x="164" y="1974"/>
                    <a:pt x="235" y="1945"/>
                    <a:pt x="304" y="1916"/>
                  </a:cubicBezTo>
                  <a:cubicBezTo>
                    <a:pt x="385" y="1882"/>
                    <a:pt x="466" y="1850"/>
                    <a:pt x="546" y="1812"/>
                  </a:cubicBezTo>
                  <a:cubicBezTo>
                    <a:pt x="697" y="1741"/>
                    <a:pt x="849" y="1670"/>
                    <a:pt x="999" y="1598"/>
                  </a:cubicBezTo>
                  <a:lnTo>
                    <a:pt x="999" y="1598"/>
                  </a:lnTo>
                  <a:cubicBezTo>
                    <a:pt x="999" y="1598"/>
                    <a:pt x="998" y="1598"/>
                    <a:pt x="997" y="1599"/>
                  </a:cubicBezTo>
                  <a:lnTo>
                    <a:pt x="997" y="1599"/>
                  </a:lnTo>
                  <a:cubicBezTo>
                    <a:pt x="1085" y="1557"/>
                    <a:pt x="1174" y="1515"/>
                    <a:pt x="1262" y="1470"/>
                  </a:cubicBezTo>
                  <a:cubicBezTo>
                    <a:pt x="1487" y="1365"/>
                    <a:pt x="1710" y="1265"/>
                    <a:pt x="1927" y="1144"/>
                  </a:cubicBezTo>
                  <a:cubicBezTo>
                    <a:pt x="1980" y="1116"/>
                    <a:pt x="2034" y="1087"/>
                    <a:pt x="2085" y="1058"/>
                  </a:cubicBezTo>
                  <a:cubicBezTo>
                    <a:pt x="2144" y="1023"/>
                    <a:pt x="2207" y="989"/>
                    <a:pt x="2269" y="957"/>
                  </a:cubicBezTo>
                  <a:cubicBezTo>
                    <a:pt x="2375" y="900"/>
                    <a:pt x="2483" y="846"/>
                    <a:pt x="2591" y="789"/>
                  </a:cubicBezTo>
                  <a:cubicBezTo>
                    <a:pt x="2687" y="740"/>
                    <a:pt x="2782" y="687"/>
                    <a:pt x="2877" y="632"/>
                  </a:cubicBezTo>
                  <a:cubicBezTo>
                    <a:pt x="2967" y="578"/>
                    <a:pt x="3055" y="519"/>
                    <a:pt x="3141" y="460"/>
                  </a:cubicBezTo>
                  <a:cubicBezTo>
                    <a:pt x="3219" y="406"/>
                    <a:pt x="3299" y="348"/>
                    <a:pt x="3378" y="294"/>
                  </a:cubicBezTo>
                  <a:cubicBezTo>
                    <a:pt x="3412" y="272"/>
                    <a:pt x="3446" y="250"/>
                    <a:pt x="3482" y="229"/>
                  </a:cubicBezTo>
                  <a:cubicBezTo>
                    <a:pt x="3497" y="219"/>
                    <a:pt x="3513" y="209"/>
                    <a:pt x="3527" y="201"/>
                  </a:cubicBezTo>
                  <a:cubicBezTo>
                    <a:pt x="3551" y="188"/>
                    <a:pt x="3573" y="172"/>
                    <a:pt x="3594" y="155"/>
                  </a:cubicBezTo>
                  <a:cubicBezTo>
                    <a:pt x="3611" y="141"/>
                    <a:pt x="3625" y="124"/>
                    <a:pt x="3631" y="101"/>
                  </a:cubicBezTo>
                  <a:cubicBezTo>
                    <a:pt x="3636" y="80"/>
                    <a:pt x="3631" y="58"/>
                    <a:pt x="3618" y="38"/>
                  </a:cubicBezTo>
                  <a:cubicBezTo>
                    <a:pt x="3602" y="14"/>
                    <a:pt x="3575" y="1"/>
                    <a:pt x="354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14427;p70">
              <a:extLst>
                <a:ext uri="{FF2B5EF4-FFF2-40B4-BE49-F238E27FC236}">
                  <a16:creationId xmlns:a16="http://schemas.microsoft.com/office/drawing/2014/main" id="{E9140CB2-89B9-0DCD-8521-5980A7F349A2}"/>
                </a:ext>
              </a:extLst>
            </p:cNvPr>
            <p:cNvSpPr/>
            <p:nvPr/>
          </p:nvSpPr>
          <p:spPr>
            <a:xfrm>
              <a:off x="7045457" y="2441120"/>
              <a:ext cx="1378502" cy="898501"/>
            </a:xfrm>
            <a:custGeom>
              <a:avLst/>
              <a:gdLst/>
              <a:ahLst/>
              <a:cxnLst/>
              <a:rect l="l" t="t" r="r" b="b"/>
              <a:pathLst>
                <a:path w="48526" h="31629" extrusionOk="0">
                  <a:moveTo>
                    <a:pt x="19149" y="509"/>
                  </a:moveTo>
                  <a:lnTo>
                    <a:pt x="19149" y="509"/>
                  </a:lnTo>
                  <a:cubicBezTo>
                    <a:pt x="19149" y="509"/>
                    <a:pt x="19150" y="509"/>
                    <a:pt x="19150" y="509"/>
                  </a:cubicBezTo>
                  <a:lnTo>
                    <a:pt x="19150" y="509"/>
                  </a:lnTo>
                  <a:cubicBezTo>
                    <a:pt x="19150" y="509"/>
                    <a:pt x="19149" y="509"/>
                    <a:pt x="19149" y="509"/>
                  </a:cubicBezTo>
                  <a:close/>
                  <a:moveTo>
                    <a:pt x="15041" y="876"/>
                  </a:moveTo>
                  <a:lnTo>
                    <a:pt x="15041" y="876"/>
                  </a:lnTo>
                  <a:cubicBezTo>
                    <a:pt x="15041" y="876"/>
                    <a:pt x="15040" y="876"/>
                    <a:pt x="15040" y="877"/>
                  </a:cubicBezTo>
                  <a:cubicBezTo>
                    <a:pt x="15040" y="877"/>
                    <a:pt x="15041" y="876"/>
                    <a:pt x="15041" y="876"/>
                  </a:cubicBezTo>
                  <a:close/>
                  <a:moveTo>
                    <a:pt x="23317" y="2036"/>
                  </a:moveTo>
                  <a:lnTo>
                    <a:pt x="23317" y="2036"/>
                  </a:lnTo>
                  <a:cubicBezTo>
                    <a:pt x="23316" y="2036"/>
                    <a:pt x="23315" y="2036"/>
                    <a:pt x="23314" y="2037"/>
                  </a:cubicBezTo>
                  <a:lnTo>
                    <a:pt x="23314" y="2037"/>
                  </a:lnTo>
                  <a:cubicBezTo>
                    <a:pt x="23315" y="2037"/>
                    <a:pt x="23316" y="2037"/>
                    <a:pt x="23317" y="2036"/>
                  </a:cubicBezTo>
                  <a:close/>
                  <a:moveTo>
                    <a:pt x="8206" y="7441"/>
                  </a:moveTo>
                  <a:lnTo>
                    <a:pt x="8206" y="7441"/>
                  </a:lnTo>
                  <a:cubicBezTo>
                    <a:pt x="8204" y="7441"/>
                    <a:pt x="8204" y="7441"/>
                    <a:pt x="8203" y="7443"/>
                  </a:cubicBezTo>
                  <a:cubicBezTo>
                    <a:pt x="8204" y="7442"/>
                    <a:pt x="8205" y="7442"/>
                    <a:pt x="8206" y="7441"/>
                  </a:cubicBezTo>
                  <a:close/>
                  <a:moveTo>
                    <a:pt x="39949" y="9358"/>
                  </a:moveTo>
                  <a:cubicBezTo>
                    <a:pt x="39949" y="9360"/>
                    <a:pt x="39950" y="9360"/>
                    <a:pt x="39951" y="9360"/>
                  </a:cubicBezTo>
                  <a:cubicBezTo>
                    <a:pt x="39950" y="9360"/>
                    <a:pt x="39950" y="9359"/>
                    <a:pt x="39949" y="9358"/>
                  </a:cubicBezTo>
                  <a:close/>
                  <a:moveTo>
                    <a:pt x="39951" y="9360"/>
                  </a:moveTo>
                  <a:lnTo>
                    <a:pt x="39956" y="9370"/>
                  </a:lnTo>
                  <a:cubicBezTo>
                    <a:pt x="39955" y="9367"/>
                    <a:pt x="39953" y="9364"/>
                    <a:pt x="39951" y="9360"/>
                  </a:cubicBezTo>
                  <a:close/>
                  <a:moveTo>
                    <a:pt x="2464" y="10501"/>
                  </a:moveTo>
                  <a:cubicBezTo>
                    <a:pt x="2462" y="10503"/>
                    <a:pt x="2460" y="10504"/>
                    <a:pt x="2458" y="10506"/>
                  </a:cubicBezTo>
                  <a:lnTo>
                    <a:pt x="2458" y="10506"/>
                  </a:lnTo>
                  <a:cubicBezTo>
                    <a:pt x="2460" y="10504"/>
                    <a:pt x="2462" y="10502"/>
                    <a:pt x="2464" y="10501"/>
                  </a:cubicBezTo>
                  <a:close/>
                  <a:moveTo>
                    <a:pt x="47893" y="20852"/>
                  </a:moveTo>
                  <a:cubicBezTo>
                    <a:pt x="47893" y="20853"/>
                    <a:pt x="47894" y="20854"/>
                    <a:pt x="47894" y="20855"/>
                  </a:cubicBezTo>
                  <a:cubicBezTo>
                    <a:pt x="47894" y="20854"/>
                    <a:pt x="47893" y="20853"/>
                    <a:pt x="47893" y="20852"/>
                  </a:cubicBezTo>
                  <a:close/>
                  <a:moveTo>
                    <a:pt x="17436" y="0"/>
                  </a:moveTo>
                  <a:lnTo>
                    <a:pt x="17436" y="7"/>
                  </a:lnTo>
                  <a:cubicBezTo>
                    <a:pt x="16908" y="7"/>
                    <a:pt x="16383" y="91"/>
                    <a:pt x="15878" y="241"/>
                  </a:cubicBezTo>
                  <a:cubicBezTo>
                    <a:pt x="15407" y="383"/>
                    <a:pt x="14962" y="607"/>
                    <a:pt x="14549" y="872"/>
                  </a:cubicBezTo>
                  <a:cubicBezTo>
                    <a:pt x="14084" y="1172"/>
                    <a:pt x="13670" y="1543"/>
                    <a:pt x="13284" y="1936"/>
                  </a:cubicBezTo>
                  <a:cubicBezTo>
                    <a:pt x="12877" y="2355"/>
                    <a:pt x="12509" y="2810"/>
                    <a:pt x="12155" y="3275"/>
                  </a:cubicBezTo>
                  <a:cubicBezTo>
                    <a:pt x="11790" y="3756"/>
                    <a:pt x="11440" y="4244"/>
                    <a:pt x="11088" y="4732"/>
                  </a:cubicBezTo>
                  <a:cubicBezTo>
                    <a:pt x="10891" y="5004"/>
                    <a:pt x="10691" y="5272"/>
                    <a:pt x="10480" y="5533"/>
                  </a:cubicBezTo>
                  <a:cubicBezTo>
                    <a:pt x="10261" y="5803"/>
                    <a:pt x="10024" y="6057"/>
                    <a:pt x="9773" y="6298"/>
                  </a:cubicBezTo>
                  <a:cubicBezTo>
                    <a:pt x="9783" y="6291"/>
                    <a:pt x="9790" y="6282"/>
                    <a:pt x="9799" y="6275"/>
                  </a:cubicBezTo>
                  <a:lnTo>
                    <a:pt x="9799" y="6275"/>
                  </a:lnTo>
                  <a:cubicBezTo>
                    <a:pt x="9553" y="6505"/>
                    <a:pt x="9298" y="6722"/>
                    <a:pt x="9027" y="6921"/>
                  </a:cubicBezTo>
                  <a:cubicBezTo>
                    <a:pt x="8765" y="7113"/>
                    <a:pt x="8488" y="7284"/>
                    <a:pt x="8206" y="7441"/>
                  </a:cubicBezTo>
                  <a:lnTo>
                    <a:pt x="8206" y="7441"/>
                  </a:lnTo>
                  <a:cubicBezTo>
                    <a:pt x="8206" y="7441"/>
                    <a:pt x="8206" y="7441"/>
                    <a:pt x="8206" y="7441"/>
                  </a:cubicBezTo>
                  <a:cubicBezTo>
                    <a:pt x="8204" y="7443"/>
                    <a:pt x="8203" y="7443"/>
                    <a:pt x="8202" y="7445"/>
                  </a:cubicBezTo>
                  <a:lnTo>
                    <a:pt x="8199" y="7447"/>
                  </a:lnTo>
                  <a:cubicBezTo>
                    <a:pt x="8196" y="7449"/>
                    <a:pt x="8192" y="7451"/>
                    <a:pt x="8187" y="7453"/>
                  </a:cubicBezTo>
                  <a:lnTo>
                    <a:pt x="8187" y="7453"/>
                  </a:lnTo>
                  <a:cubicBezTo>
                    <a:pt x="8191" y="7451"/>
                    <a:pt x="8194" y="7449"/>
                    <a:pt x="8197" y="7447"/>
                  </a:cubicBezTo>
                  <a:lnTo>
                    <a:pt x="8197" y="7447"/>
                  </a:lnTo>
                  <a:lnTo>
                    <a:pt x="8181" y="7454"/>
                  </a:lnTo>
                  <a:lnTo>
                    <a:pt x="8181" y="7454"/>
                  </a:lnTo>
                  <a:cubicBezTo>
                    <a:pt x="8181" y="7454"/>
                    <a:pt x="8182" y="7454"/>
                    <a:pt x="8182" y="7454"/>
                  </a:cubicBezTo>
                  <a:lnTo>
                    <a:pt x="8182" y="7454"/>
                  </a:lnTo>
                  <a:cubicBezTo>
                    <a:pt x="8181" y="7454"/>
                    <a:pt x="8180" y="7455"/>
                    <a:pt x="8179" y="7455"/>
                  </a:cubicBezTo>
                  <a:lnTo>
                    <a:pt x="8179" y="7455"/>
                  </a:lnTo>
                  <a:lnTo>
                    <a:pt x="8176" y="7457"/>
                  </a:lnTo>
                  <a:cubicBezTo>
                    <a:pt x="8176" y="7457"/>
                    <a:pt x="8176" y="7457"/>
                    <a:pt x="8177" y="7457"/>
                  </a:cubicBezTo>
                  <a:lnTo>
                    <a:pt x="8177" y="7457"/>
                  </a:lnTo>
                  <a:cubicBezTo>
                    <a:pt x="7242" y="7959"/>
                    <a:pt x="6231" y="8292"/>
                    <a:pt x="5234" y="8654"/>
                  </a:cubicBezTo>
                  <a:cubicBezTo>
                    <a:pt x="4963" y="8753"/>
                    <a:pt x="4694" y="8854"/>
                    <a:pt x="4424" y="8959"/>
                  </a:cubicBezTo>
                  <a:cubicBezTo>
                    <a:pt x="4288" y="9013"/>
                    <a:pt x="4149" y="9067"/>
                    <a:pt x="4016" y="9126"/>
                  </a:cubicBezTo>
                  <a:cubicBezTo>
                    <a:pt x="3872" y="9190"/>
                    <a:pt x="3735" y="9261"/>
                    <a:pt x="3597" y="9336"/>
                  </a:cubicBezTo>
                  <a:cubicBezTo>
                    <a:pt x="3339" y="9482"/>
                    <a:pt x="3092" y="9645"/>
                    <a:pt x="2857" y="9823"/>
                  </a:cubicBezTo>
                  <a:cubicBezTo>
                    <a:pt x="2607" y="10013"/>
                    <a:pt x="2376" y="10223"/>
                    <a:pt x="2153" y="10443"/>
                  </a:cubicBezTo>
                  <a:cubicBezTo>
                    <a:pt x="1709" y="10882"/>
                    <a:pt x="1332" y="11383"/>
                    <a:pt x="1006" y="11914"/>
                  </a:cubicBezTo>
                  <a:cubicBezTo>
                    <a:pt x="678" y="12443"/>
                    <a:pt x="420" y="13017"/>
                    <a:pt x="238" y="13611"/>
                  </a:cubicBezTo>
                  <a:cubicBezTo>
                    <a:pt x="158" y="13874"/>
                    <a:pt x="97" y="14138"/>
                    <a:pt x="55" y="14407"/>
                  </a:cubicBezTo>
                  <a:cubicBezTo>
                    <a:pt x="11" y="14709"/>
                    <a:pt x="0" y="15016"/>
                    <a:pt x="4" y="15321"/>
                  </a:cubicBezTo>
                  <a:cubicBezTo>
                    <a:pt x="14" y="15938"/>
                    <a:pt x="132" y="16552"/>
                    <a:pt x="325" y="17135"/>
                  </a:cubicBezTo>
                  <a:cubicBezTo>
                    <a:pt x="480" y="17607"/>
                    <a:pt x="708" y="18058"/>
                    <a:pt x="997" y="18462"/>
                  </a:cubicBezTo>
                  <a:cubicBezTo>
                    <a:pt x="1277" y="18855"/>
                    <a:pt x="1653" y="19167"/>
                    <a:pt x="2058" y="19419"/>
                  </a:cubicBezTo>
                  <a:cubicBezTo>
                    <a:pt x="2463" y="19668"/>
                    <a:pt x="2901" y="19858"/>
                    <a:pt x="3335" y="20047"/>
                  </a:cubicBezTo>
                  <a:cubicBezTo>
                    <a:pt x="3799" y="20247"/>
                    <a:pt x="4261" y="20447"/>
                    <a:pt x="4694" y="20709"/>
                  </a:cubicBezTo>
                  <a:lnTo>
                    <a:pt x="4692" y="20709"/>
                  </a:lnTo>
                  <a:cubicBezTo>
                    <a:pt x="4802" y="20779"/>
                    <a:pt x="4909" y="20851"/>
                    <a:pt x="5013" y="20931"/>
                  </a:cubicBezTo>
                  <a:cubicBezTo>
                    <a:pt x="5121" y="21014"/>
                    <a:pt x="5220" y="21108"/>
                    <a:pt x="5316" y="21206"/>
                  </a:cubicBezTo>
                  <a:lnTo>
                    <a:pt x="5294" y="21183"/>
                  </a:lnTo>
                  <a:lnTo>
                    <a:pt x="5294" y="21183"/>
                  </a:lnTo>
                  <a:cubicBezTo>
                    <a:pt x="5424" y="21325"/>
                    <a:pt x="5539" y="21477"/>
                    <a:pt x="5637" y="21644"/>
                  </a:cubicBezTo>
                  <a:cubicBezTo>
                    <a:pt x="5681" y="21728"/>
                    <a:pt x="5722" y="21814"/>
                    <a:pt x="5758" y="21902"/>
                  </a:cubicBezTo>
                  <a:cubicBezTo>
                    <a:pt x="5799" y="22004"/>
                    <a:pt x="5830" y="22111"/>
                    <a:pt x="5857" y="22217"/>
                  </a:cubicBezTo>
                  <a:cubicBezTo>
                    <a:pt x="5911" y="22461"/>
                    <a:pt x="5929" y="22708"/>
                    <a:pt x="5926" y="22959"/>
                  </a:cubicBezTo>
                  <a:lnTo>
                    <a:pt x="5926" y="22962"/>
                  </a:lnTo>
                  <a:cubicBezTo>
                    <a:pt x="5926" y="22963"/>
                    <a:pt x="5924" y="22965"/>
                    <a:pt x="5924" y="22965"/>
                  </a:cubicBezTo>
                  <a:lnTo>
                    <a:pt x="5924" y="22970"/>
                  </a:lnTo>
                  <a:cubicBezTo>
                    <a:pt x="5911" y="23314"/>
                    <a:pt x="5855" y="23655"/>
                    <a:pt x="5776" y="23990"/>
                  </a:cubicBezTo>
                  <a:cubicBezTo>
                    <a:pt x="5853" y="24036"/>
                    <a:pt x="5929" y="24084"/>
                    <a:pt x="6007" y="24129"/>
                  </a:cubicBezTo>
                  <a:lnTo>
                    <a:pt x="6029" y="24041"/>
                  </a:lnTo>
                  <a:cubicBezTo>
                    <a:pt x="6132" y="23616"/>
                    <a:pt x="6190" y="23182"/>
                    <a:pt x="6182" y="22740"/>
                  </a:cubicBezTo>
                  <a:cubicBezTo>
                    <a:pt x="6173" y="22355"/>
                    <a:pt x="6084" y="21969"/>
                    <a:pt x="5915" y="21621"/>
                  </a:cubicBezTo>
                  <a:cubicBezTo>
                    <a:pt x="5726" y="21231"/>
                    <a:pt x="5424" y="20909"/>
                    <a:pt x="5077" y="20654"/>
                  </a:cubicBezTo>
                  <a:cubicBezTo>
                    <a:pt x="4884" y="20511"/>
                    <a:pt x="4672" y="20392"/>
                    <a:pt x="4464" y="20278"/>
                  </a:cubicBezTo>
                  <a:cubicBezTo>
                    <a:pt x="4216" y="20146"/>
                    <a:pt x="3958" y="20030"/>
                    <a:pt x="3702" y="19921"/>
                  </a:cubicBezTo>
                  <a:cubicBezTo>
                    <a:pt x="3199" y="19699"/>
                    <a:pt x="2688" y="19491"/>
                    <a:pt x="2213" y="19207"/>
                  </a:cubicBezTo>
                  <a:cubicBezTo>
                    <a:pt x="2082" y="19126"/>
                    <a:pt x="1953" y="19036"/>
                    <a:pt x="1829" y="18942"/>
                  </a:cubicBezTo>
                  <a:cubicBezTo>
                    <a:pt x="1707" y="18848"/>
                    <a:pt x="1592" y="18743"/>
                    <a:pt x="1481" y="18633"/>
                  </a:cubicBezTo>
                  <a:lnTo>
                    <a:pt x="1474" y="18626"/>
                  </a:lnTo>
                  <a:cubicBezTo>
                    <a:pt x="1365" y="18508"/>
                    <a:pt x="1261" y="18383"/>
                    <a:pt x="1168" y="18250"/>
                  </a:cubicBezTo>
                  <a:cubicBezTo>
                    <a:pt x="1077" y="18122"/>
                    <a:pt x="997" y="17986"/>
                    <a:pt x="919" y="17848"/>
                  </a:cubicBezTo>
                  <a:cubicBezTo>
                    <a:pt x="816" y="17654"/>
                    <a:pt x="726" y="17454"/>
                    <a:pt x="646" y="17250"/>
                  </a:cubicBezTo>
                  <a:cubicBezTo>
                    <a:pt x="558" y="17023"/>
                    <a:pt x="488" y="16787"/>
                    <a:pt x="430" y="16552"/>
                  </a:cubicBezTo>
                  <a:cubicBezTo>
                    <a:pt x="373" y="16309"/>
                    <a:pt x="331" y="16064"/>
                    <a:pt x="301" y="15817"/>
                  </a:cubicBezTo>
                  <a:cubicBezTo>
                    <a:pt x="268" y="15552"/>
                    <a:pt x="261" y="15282"/>
                    <a:pt x="267" y="15013"/>
                  </a:cubicBezTo>
                  <a:cubicBezTo>
                    <a:pt x="275" y="14800"/>
                    <a:pt x="294" y="14590"/>
                    <a:pt x="324" y="14380"/>
                  </a:cubicBezTo>
                  <a:cubicBezTo>
                    <a:pt x="359" y="14143"/>
                    <a:pt x="419" y="13915"/>
                    <a:pt x="485" y="13687"/>
                  </a:cubicBezTo>
                  <a:lnTo>
                    <a:pt x="485" y="13687"/>
                  </a:lnTo>
                  <a:lnTo>
                    <a:pt x="474" y="13718"/>
                  </a:lnTo>
                  <a:cubicBezTo>
                    <a:pt x="568" y="13411"/>
                    <a:pt x="681" y="13114"/>
                    <a:pt x="814" y="12821"/>
                  </a:cubicBezTo>
                  <a:cubicBezTo>
                    <a:pt x="949" y="12522"/>
                    <a:pt x="1109" y="12233"/>
                    <a:pt x="1281" y="11955"/>
                  </a:cubicBezTo>
                  <a:lnTo>
                    <a:pt x="1281" y="11955"/>
                  </a:lnTo>
                  <a:cubicBezTo>
                    <a:pt x="1278" y="11960"/>
                    <a:pt x="1274" y="11965"/>
                    <a:pt x="1270" y="11971"/>
                  </a:cubicBezTo>
                  <a:lnTo>
                    <a:pt x="1270" y="11971"/>
                  </a:lnTo>
                  <a:cubicBezTo>
                    <a:pt x="1434" y="11714"/>
                    <a:pt x="1606" y="11469"/>
                    <a:pt x="1794" y="11233"/>
                  </a:cubicBezTo>
                  <a:cubicBezTo>
                    <a:pt x="1997" y="10975"/>
                    <a:pt x="2222" y="10733"/>
                    <a:pt x="2458" y="10506"/>
                  </a:cubicBezTo>
                  <a:lnTo>
                    <a:pt x="2458" y="10506"/>
                  </a:lnTo>
                  <a:cubicBezTo>
                    <a:pt x="2452" y="10512"/>
                    <a:pt x="2445" y="10518"/>
                    <a:pt x="2438" y="10523"/>
                  </a:cubicBezTo>
                  <a:cubicBezTo>
                    <a:pt x="2638" y="10332"/>
                    <a:pt x="2850" y="10155"/>
                    <a:pt x="3070" y="9986"/>
                  </a:cubicBezTo>
                  <a:cubicBezTo>
                    <a:pt x="3282" y="9827"/>
                    <a:pt x="3508" y="9681"/>
                    <a:pt x="3742" y="9552"/>
                  </a:cubicBezTo>
                  <a:cubicBezTo>
                    <a:pt x="3863" y="9487"/>
                    <a:pt x="3986" y="9424"/>
                    <a:pt x="4111" y="9367"/>
                  </a:cubicBezTo>
                  <a:cubicBezTo>
                    <a:pt x="4244" y="9305"/>
                    <a:pt x="4382" y="9254"/>
                    <a:pt x="4518" y="9200"/>
                  </a:cubicBezTo>
                  <a:cubicBezTo>
                    <a:pt x="4787" y="9097"/>
                    <a:pt x="5057" y="8994"/>
                    <a:pt x="5329" y="8895"/>
                  </a:cubicBezTo>
                  <a:cubicBezTo>
                    <a:pt x="5847" y="8706"/>
                    <a:pt x="6369" y="8523"/>
                    <a:pt x="6884" y="8325"/>
                  </a:cubicBezTo>
                  <a:cubicBezTo>
                    <a:pt x="7348" y="8146"/>
                    <a:pt x="7804" y="7945"/>
                    <a:pt x="8244" y="7711"/>
                  </a:cubicBezTo>
                  <a:cubicBezTo>
                    <a:pt x="8705" y="7467"/>
                    <a:pt x="9138" y="7177"/>
                    <a:pt x="9542" y="6848"/>
                  </a:cubicBezTo>
                  <a:cubicBezTo>
                    <a:pt x="9979" y="6488"/>
                    <a:pt x="10372" y="6072"/>
                    <a:pt x="10729" y="5636"/>
                  </a:cubicBezTo>
                  <a:cubicBezTo>
                    <a:pt x="10911" y="5413"/>
                    <a:pt x="11081" y="5179"/>
                    <a:pt x="11248" y="4948"/>
                  </a:cubicBezTo>
                  <a:cubicBezTo>
                    <a:pt x="11414" y="4721"/>
                    <a:pt x="11579" y="4494"/>
                    <a:pt x="11742" y="4267"/>
                  </a:cubicBezTo>
                  <a:cubicBezTo>
                    <a:pt x="12358" y="3417"/>
                    <a:pt x="12983" y="2569"/>
                    <a:pt x="13743" y="1843"/>
                  </a:cubicBezTo>
                  <a:lnTo>
                    <a:pt x="13743" y="1843"/>
                  </a:lnTo>
                  <a:cubicBezTo>
                    <a:pt x="13743" y="1843"/>
                    <a:pt x="13742" y="1843"/>
                    <a:pt x="13742" y="1844"/>
                  </a:cubicBezTo>
                  <a:lnTo>
                    <a:pt x="13742" y="1844"/>
                  </a:lnTo>
                  <a:cubicBezTo>
                    <a:pt x="13938" y="1659"/>
                    <a:pt x="14143" y="1483"/>
                    <a:pt x="14359" y="1319"/>
                  </a:cubicBezTo>
                  <a:cubicBezTo>
                    <a:pt x="14573" y="1158"/>
                    <a:pt x="14797" y="1013"/>
                    <a:pt x="15031" y="881"/>
                  </a:cubicBezTo>
                  <a:lnTo>
                    <a:pt x="15027" y="881"/>
                  </a:lnTo>
                  <a:cubicBezTo>
                    <a:pt x="15031" y="881"/>
                    <a:pt x="15033" y="878"/>
                    <a:pt x="15036" y="878"/>
                  </a:cubicBezTo>
                  <a:lnTo>
                    <a:pt x="15034" y="878"/>
                  </a:lnTo>
                  <a:cubicBezTo>
                    <a:pt x="15036" y="877"/>
                    <a:pt x="15040" y="874"/>
                    <a:pt x="15043" y="874"/>
                  </a:cubicBezTo>
                  <a:lnTo>
                    <a:pt x="15043" y="874"/>
                  </a:lnTo>
                  <a:cubicBezTo>
                    <a:pt x="15042" y="874"/>
                    <a:pt x="15041" y="875"/>
                    <a:pt x="15041" y="876"/>
                  </a:cubicBezTo>
                  <a:lnTo>
                    <a:pt x="15041" y="876"/>
                  </a:lnTo>
                  <a:cubicBezTo>
                    <a:pt x="15046" y="872"/>
                    <a:pt x="15050" y="871"/>
                    <a:pt x="15056" y="867"/>
                  </a:cubicBezTo>
                  <a:lnTo>
                    <a:pt x="15056" y="867"/>
                  </a:lnTo>
                  <a:cubicBezTo>
                    <a:pt x="15053" y="871"/>
                    <a:pt x="15047" y="872"/>
                    <a:pt x="15043" y="877"/>
                  </a:cubicBezTo>
                  <a:cubicBezTo>
                    <a:pt x="15231" y="773"/>
                    <a:pt x="15426" y="682"/>
                    <a:pt x="15624" y="604"/>
                  </a:cubicBezTo>
                  <a:cubicBezTo>
                    <a:pt x="15829" y="524"/>
                    <a:pt x="16040" y="460"/>
                    <a:pt x="16251" y="409"/>
                  </a:cubicBezTo>
                  <a:cubicBezTo>
                    <a:pt x="16478" y="355"/>
                    <a:pt x="16708" y="318"/>
                    <a:pt x="16939" y="292"/>
                  </a:cubicBezTo>
                  <a:cubicBezTo>
                    <a:pt x="17118" y="275"/>
                    <a:pt x="17299" y="267"/>
                    <a:pt x="17479" y="267"/>
                  </a:cubicBezTo>
                  <a:cubicBezTo>
                    <a:pt x="17544" y="267"/>
                    <a:pt x="17607" y="268"/>
                    <a:pt x="17671" y="270"/>
                  </a:cubicBezTo>
                  <a:cubicBezTo>
                    <a:pt x="17934" y="281"/>
                    <a:pt x="18196" y="304"/>
                    <a:pt x="18454" y="345"/>
                  </a:cubicBezTo>
                  <a:cubicBezTo>
                    <a:pt x="18684" y="380"/>
                    <a:pt x="18907" y="438"/>
                    <a:pt x="19128" y="504"/>
                  </a:cubicBezTo>
                  <a:cubicBezTo>
                    <a:pt x="19126" y="502"/>
                    <a:pt x="19124" y="502"/>
                    <a:pt x="19121" y="501"/>
                  </a:cubicBezTo>
                  <a:lnTo>
                    <a:pt x="19121" y="501"/>
                  </a:lnTo>
                  <a:cubicBezTo>
                    <a:pt x="19126" y="502"/>
                    <a:pt x="19131" y="504"/>
                    <a:pt x="19134" y="505"/>
                  </a:cubicBezTo>
                  <a:cubicBezTo>
                    <a:pt x="19138" y="505"/>
                    <a:pt x="19142" y="509"/>
                    <a:pt x="19146" y="509"/>
                  </a:cubicBezTo>
                  <a:lnTo>
                    <a:pt x="19145" y="508"/>
                  </a:lnTo>
                  <a:lnTo>
                    <a:pt x="19145" y="508"/>
                  </a:lnTo>
                  <a:cubicBezTo>
                    <a:pt x="19147" y="509"/>
                    <a:pt x="19149" y="509"/>
                    <a:pt x="19151" y="509"/>
                  </a:cubicBezTo>
                  <a:lnTo>
                    <a:pt x="19151" y="509"/>
                  </a:lnTo>
                  <a:cubicBezTo>
                    <a:pt x="19752" y="702"/>
                    <a:pt x="20319" y="978"/>
                    <a:pt x="20857" y="1309"/>
                  </a:cubicBezTo>
                  <a:cubicBezTo>
                    <a:pt x="21379" y="1638"/>
                    <a:pt x="21865" y="2019"/>
                    <a:pt x="22315" y="2441"/>
                  </a:cubicBezTo>
                  <a:cubicBezTo>
                    <a:pt x="22318" y="2460"/>
                    <a:pt x="22325" y="2477"/>
                    <a:pt x="22336" y="2494"/>
                  </a:cubicBezTo>
                  <a:cubicBezTo>
                    <a:pt x="22358" y="2524"/>
                    <a:pt x="22387" y="2539"/>
                    <a:pt x="22419" y="2545"/>
                  </a:cubicBezTo>
                  <a:cubicBezTo>
                    <a:pt x="22474" y="2597"/>
                    <a:pt x="22529" y="2653"/>
                    <a:pt x="22580" y="2708"/>
                  </a:cubicBezTo>
                  <a:cubicBezTo>
                    <a:pt x="22786" y="2924"/>
                    <a:pt x="22979" y="3150"/>
                    <a:pt x="23162" y="3387"/>
                  </a:cubicBezTo>
                  <a:cubicBezTo>
                    <a:pt x="23353" y="3637"/>
                    <a:pt x="23525" y="3899"/>
                    <a:pt x="23678" y="4172"/>
                  </a:cubicBezTo>
                  <a:cubicBezTo>
                    <a:pt x="23779" y="4360"/>
                    <a:pt x="23871" y="4550"/>
                    <a:pt x="23951" y="4746"/>
                  </a:cubicBezTo>
                  <a:cubicBezTo>
                    <a:pt x="24039" y="4955"/>
                    <a:pt x="24104" y="5167"/>
                    <a:pt x="24159" y="5384"/>
                  </a:cubicBezTo>
                  <a:cubicBezTo>
                    <a:pt x="24199" y="5565"/>
                    <a:pt x="24227" y="5745"/>
                    <a:pt x="24244" y="5928"/>
                  </a:cubicBezTo>
                  <a:cubicBezTo>
                    <a:pt x="24251" y="5994"/>
                    <a:pt x="24309" y="6043"/>
                    <a:pt x="24374" y="6043"/>
                  </a:cubicBezTo>
                  <a:cubicBezTo>
                    <a:pt x="24379" y="6043"/>
                    <a:pt x="24383" y="6043"/>
                    <a:pt x="24387" y="6043"/>
                  </a:cubicBezTo>
                  <a:cubicBezTo>
                    <a:pt x="24458" y="6036"/>
                    <a:pt x="24508" y="5970"/>
                    <a:pt x="24502" y="5901"/>
                  </a:cubicBezTo>
                  <a:cubicBezTo>
                    <a:pt x="24481" y="5661"/>
                    <a:pt x="24437" y="5427"/>
                    <a:pt x="24376" y="5196"/>
                  </a:cubicBezTo>
                  <a:cubicBezTo>
                    <a:pt x="24308" y="4926"/>
                    <a:pt x="24206" y="4667"/>
                    <a:pt x="24091" y="4413"/>
                  </a:cubicBezTo>
                  <a:cubicBezTo>
                    <a:pt x="23858" y="3909"/>
                    <a:pt x="23549" y="3445"/>
                    <a:pt x="23199" y="3016"/>
                  </a:cubicBezTo>
                  <a:cubicBezTo>
                    <a:pt x="23033" y="2810"/>
                    <a:pt x="22854" y="2614"/>
                    <a:pt x="22665" y="2426"/>
                  </a:cubicBezTo>
                  <a:cubicBezTo>
                    <a:pt x="22877" y="2290"/>
                    <a:pt x="23094" y="2161"/>
                    <a:pt x="23314" y="2037"/>
                  </a:cubicBezTo>
                  <a:lnTo>
                    <a:pt x="23314" y="2037"/>
                  </a:lnTo>
                  <a:cubicBezTo>
                    <a:pt x="23314" y="2037"/>
                    <a:pt x="23313" y="2037"/>
                    <a:pt x="23312" y="2037"/>
                  </a:cubicBezTo>
                  <a:cubicBezTo>
                    <a:pt x="23617" y="1872"/>
                    <a:pt x="23932" y="1725"/>
                    <a:pt x="24253" y="1596"/>
                  </a:cubicBezTo>
                  <a:cubicBezTo>
                    <a:pt x="24566" y="1470"/>
                    <a:pt x="24891" y="1367"/>
                    <a:pt x="25219" y="1285"/>
                  </a:cubicBezTo>
                  <a:cubicBezTo>
                    <a:pt x="25220" y="1285"/>
                    <a:pt x="25222" y="1284"/>
                    <a:pt x="25224" y="1284"/>
                  </a:cubicBezTo>
                  <a:lnTo>
                    <a:pt x="25224" y="1284"/>
                  </a:lnTo>
                  <a:cubicBezTo>
                    <a:pt x="25222" y="1284"/>
                    <a:pt x="25220" y="1285"/>
                    <a:pt x="25219" y="1285"/>
                  </a:cubicBezTo>
                  <a:cubicBezTo>
                    <a:pt x="25226" y="1284"/>
                    <a:pt x="25231" y="1282"/>
                    <a:pt x="25237" y="1281"/>
                  </a:cubicBezTo>
                  <a:lnTo>
                    <a:pt x="25237" y="1281"/>
                  </a:lnTo>
                  <a:cubicBezTo>
                    <a:pt x="25233" y="1282"/>
                    <a:pt x="25228" y="1283"/>
                    <a:pt x="25224" y="1284"/>
                  </a:cubicBezTo>
                  <a:lnTo>
                    <a:pt x="25224" y="1284"/>
                  </a:lnTo>
                  <a:cubicBezTo>
                    <a:pt x="25497" y="1219"/>
                    <a:pt x="25771" y="1170"/>
                    <a:pt x="26047" y="1136"/>
                  </a:cubicBezTo>
                  <a:cubicBezTo>
                    <a:pt x="26281" y="1110"/>
                    <a:pt x="26516" y="1098"/>
                    <a:pt x="26751" y="1098"/>
                  </a:cubicBezTo>
                  <a:cubicBezTo>
                    <a:pt x="26797" y="1098"/>
                    <a:pt x="26843" y="1098"/>
                    <a:pt x="26890" y="1099"/>
                  </a:cubicBezTo>
                  <a:cubicBezTo>
                    <a:pt x="27142" y="1108"/>
                    <a:pt x="27395" y="1132"/>
                    <a:pt x="27644" y="1169"/>
                  </a:cubicBezTo>
                  <a:cubicBezTo>
                    <a:pt x="27935" y="1213"/>
                    <a:pt x="28219" y="1282"/>
                    <a:pt x="28497" y="1366"/>
                  </a:cubicBezTo>
                  <a:cubicBezTo>
                    <a:pt x="28755" y="1447"/>
                    <a:pt x="29005" y="1541"/>
                    <a:pt x="29251" y="1651"/>
                  </a:cubicBezTo>
                  <a:cubicBezTo>
                    <a:pt x="29541" y="1780"/>
                    <a:pt x="29821" y="1934"/>
                    <a:pt x="30093" y="2100"/>
                  </a:cubicBezTo>
                  <a:lnTo>
                    <a:pt x="30093" y="2100"/>
                  </a:lnTo>
                  <a:cubicBezTo>
                    <a:pt x="30093" y="2100"/>
                    <a:pt x="30093" y="2100"/>
                    <a:pt x="30092" y="2099"/>
                  </a:cubicBezTo>
                  <a:lnTo>
                    <a:pt x="30092" y="2099"/>
                  </a:lnTo>
                  <a:cubicBezTo>
                    <a:pt x="30095" y="2101"/>
                    <a:pt x="30097" y="2102"/>
                    <a:pt x="30100" y="2104"/>
                  </a:cubicBezTo>
                  <a:lnTo>
                    <a:pt x="30100" y="2104"/>
                  </a:lnTo>
                  <a:cubicBezTo>
                    <a:pt x="30097" y="2103"/>
                    <a:pt x="30095" y="2101"/>
                    <a:pt x="30093" y="2100"/>
                  </a:cubicBezTo>
                  <a:lnTo>
                    <a:pt x="30093" y="2100"/>
                  </a:lnTo>
                  <a:cubicBezTo>
                    <a:pt x="30097" y="2104"/>
                    <a:pt x="30100" y="2105"/>
                    <a:pt x="30104" y="2106"/>
                  </a:cubicBezTo>
                  <a:lnTo>
                    <a:pt x="30104" y="2106"/>
                  </a:lnTo>
                  <a:cubicBezTo>
                    <a:pt x="30102" y="2106"/>
                    <a:pt x="30101" y="2105"/>
                    <a:pt x="30100" y="2104"/>
                  </a:cubicBezTo>
                  <a:lnTo>
                    <a:pt x="30100" y="2104"/>
                  </a:lnTo>
                  <a:cubicBezTo>
                    <a:pt x="30101" y="2105"/>
                    <a:pt x="30102" y="2106"/>
                    <a:pt x="30104" y="2106"/>
                  </a:cubicBezTo>
                  <a:cubicBezTo>
                    <a:pt x="30104" y="2106"/>
                    <a:pt x="30104" y="2106"/>
                    <a:pt x="30104" y="2106"/>
                  </a:cubicBezTo>
                  <a:lnTo>
                    <a:pt x="30104" y="2106"/>
                  </a:lnTo>
                  <a:cubicBezTo>
                    <a:pt x="30246" y="2196"/>
                    <a:pt x="30384" y="2288"/>
                    <a:pt x="30521" y="2384"/>
                  </a:cubicBezTo>
                  <a:cubicBezTo>
                    <a:pt x="30657" y="2481"/>
                    <a:pt x="30787" y="2586"/>
                    <a:pt x="30918" y="2694"/>
                  </a:cubicBezTo>
                  <a:cubicBezTo>
                    <a:pt x="31163" y="2901"/>
                    <a:pt x="31393" y="3128"/>
                    <a:pt x="31614" y="3360"/>
                  </a:cubicBezTo>
                  <a:cubicBezTo>
                    <a:pt x="31607" y="3352"/>
                    <a:pt x="31599" y="3345"/>
                    <a:pt x="31592" y="3335"/>
                  </a:cubicBezTo>
                  <a:lnTo>
                    <a:pt x="31592" y="3335"/>
                  </a:lnTo>
                  <a:cubicBezTo>
                    <a:pt x="32010" y="3777"/>
                    <a:pt x="32400" y="4245"/>
                    <a:pt x="32826" y="4681"/>
                  </a:cubicBezTo>
                  <a:cubicBezTo>
                    <a:pt x="33040" y="4901"/>
                    <a:pt x="33268" y="5108"/>
                    <a:pt x="33511" y="5298"/>
                  </a:cubicBezTo>
                  <a:cubicBezTo>
                    <a:pt x="33773" y="5504"/>
                    <a:pt x="34057" y="5678"/>
                    <a:pt x="34353" y="5827"/>
                  </a:cubicBezTo>
                  <a:cubicBezTo>
                    <a:pt x="34657" y="5979"/>
                    <a:pt x="34982" y="6080"/>
                    <a:pt x="35301" y="6192"/>
                  </a:cubicBezTo>
                  <a:cubicBezTo>
                    <a:pt x="35630" y="6306"/>
                    <a:pt x="35958" y="6424"/>
                    <a:pt x="36283" y="6550"/>
                  </a:cubicBezTo>
                  <a:cubicBezTo>
                    <a:pt x="36887" y="6786"/>
                    <a:pt x="37478" y="7057"/>
                    <a:pt x="38029" y="7394"/>
                  </a:cubicBezTo>
                  <a:lnTo>
                    <a:pt x="38027" y="7394"/>
                  </a:lnTo>
                  <a:cubicBezTo>
                    <a:pt x="38233" y="7523"/>
                    <a:pt x="38431" y="7660"/>
                    <a:pt x="38622" y="7809"/>
                  </a:cubicBezTo>
                  <a:cubicBezTo>
                    <a:pt x="38826" y="7969"/>
                    <a:pt x="39014" y="8143"/>
                    <a:pt x="39196" y="8328"/>
                  </a:cubicBezTo>
                  <a:cubicBezTo>
                    <a:pt x="39332" y="8475"/>
                    <a:pt x="39461" y="8628"/>
                    <a:pt x="39582" y="8789"/>
                  </a:cubicBezTo>
                  <a:cubicBezTo>
                    <a:pt x="39719" y="8970"/>
                    <a:pt x="39840" y="9162"/>
                    <a:pt x="39949" y="9359"/>
                  </a:cubicBezTo>
                  <a:lnTo>
                    <a:pt x="39946" y="9352"/>
                  </a:lnTo>
                  <a:lnTo>
                    <a:pt x="39946" y="9352"/>
                  </a:lnTo>
                  <a:cubicBezTo>
                    <a:pt x="39947" y="9354"/>
                    <a:pt x="39948" y="9356"/>
                    <a:pt x="39949" y="9358"/>
                  </a:cubicBezTo>
                  <a:lnTo>
                    <a:pt x="39949" y="9358"/>
                  </a:lnTo>
                  <a:cubicBezTo>
                    <a:pt x="39949" y="9358"/>
                    <a:pt x="39949" y="9357"/>
                    <a:pt x="39949" y="9356"/>
                  </a:cubicBezTo>
                  <a:lnTo>
                    <a:pt x="39949" y="9356"/>
                  </a:lnTo>
                  <a:cubicBezTo>
                    <a:pt x="39951" y="9362"/>
                    <a:pt x="39955" y="9366"/>
                    <a:pt x="39956" y="9370"/>
                  </a:cubicBezTo>
                  <a:cubicBezTo>
                    <a:pt x="39958" y="9373"/>
                    <a:pt x="39960" y="9377"/>
                    <a:pt x="39962" y="9380"/>
                  </a:cubicBezTo>
                  <a:lnTo>
                    <a:pt x="39962" y="9377"/>
                  </a:lnTo>
                  <a:lnTo>
                    <a:pt x="39963" y="9380"/>
                  </a:lnTo>
                  <a:lnTo>
                    <a:pt x="39963" y="9382"/>
                  </a:lnTo>
                  <a:cubicBezTo>
                    <a:pt x="40050" y="9548"/>
                    <a:pt x="40131" y="9716"/>
                    <a:pt x="40203" y="9888"/>
                  </a:cubicBezTo>
                  <a:cubicBezTo>
                    <a:pt x="40284" y="10078"/>
                    <a:pt x="40344" y="10275"/>
                    <a:pt x="40395" y="10474"/>
                  </a:cubicBezTo>
                  <a:lnTo>
                    <a:pt x="40395" y="10470"/>
                  </a:lnTo>
                  <a:cubicBezTo>
                    <a:pt x="40396" y="10472"/>
                    <a:pt x="40396" y="10474"/>
                    <a:pt x="40396" y="10475"/>
                  </a:cubicBezTo>
                  <a:lnTo>
                    <a:pt x="40396" y="10475"/>
                  </a:lnTo>
                  <a:cubicBezTo>
                    <a:pt x="40396" y="10474"/>
                    <a:pt x="40396" y="10474"/>
                    <a:pt x="40395" y="10474"/>
                  </a:cubicBezTo>
                  <a:cubicBezTo>
                    <a:pt x="40396" y="10475"/>
                    <a:pt x="40396" y="10477"/>
                    <a:pt x="40396" y="10480"/>
                  </a:cubicBezTo>
                  <a:cubicBezTo>
                    <a:pt x="40397" y="10482"/>
                    <a:pt x="40397" y="10482"/>
                    <a:pt x="40397" y="10487"/>
                  </a:cubicBezTo>
                  <a:lnTo>
                    <a:pt x="40397" y="10488"/>
                  </a:lnTo>
                  <a:cubicBezTo>
                    <a:pt x="40400" y="10489"/>
                    <a:pt x="40400" y="10491"/>
                    <a:pt x="40400" y="10491"/>
                  </a:cubicBezTo>
                  <a:cubicBezTo>
                    <a:pt x="40447" y="10715"/>
                    <a:pt x="40481" y="10941"/>
                    <a:pt x="40502" y="11167"/>
                  </a:cubicBezTo>
                  <a:cubicBezTo>
                    <a:pt x="40525" y="11417"/>
                    <a:pt x="40525" y="11668"/>
                    <a:pt x="40518" y="11919"/>
                  </a:cubicBezTo>
                  <a:cubicBezTo>
                    <a:pt x="40500" y="12445"/>
                    <a:pt x="40436" y="12969"/>
                    <a:pt x="40373" y="13489"/>
                  </a:cubicBezTo>
                  <a:cubicBezTo>
                    <a:pt x="40315" y="13990"/>
                    <a:pt x="40263" y="14491"/>
                    <a:pt x="40260" y="14994"/>
                  </a:cubicBezTo>
                  <a:cubicBezTo>
                    <a:pt x="40258" y="15247"/>
                    <a:pt x="40274" y="15498"/>
                    <a:pt x="40305" y="15750"/>
                  </a:cubicBezTo>
                  <a:cubicBezTo>
                    <a:pt x="40336" y="15986"/>
                    <a:pt x="40393" y="16219"/>
                    <a:pt x="40461" y="16445"/>
                  </a:cubicBezTo>
                  <a:cubicBezTo>
                    <a:pt x="40531" y="16671"/>
                    <a:pt x="40629" y="16891"/>
                    <a:pt x="40745" y="17097"/>
                  </a:cubicBezTo>
                  <a:cubicBezTo>
                    <a:pt x="40800" y="17193"/>
                    <a:pt x="40861" y="17291"/>
                    <a:pt x="40927" y="17383"/>
                  </a:cubicBezTo>
                  <a:cubicBezTo>
                    <a:pt x="40986" y="17472"/>
                    <a:pt x="41056" y="17553"/>
                    <a:pt x="41127" y="17633"/>
                  </a:cubicBezTo>
                  <a:cubicBezTo>
                    <a:pt x="41380" y="17921"/>
                    <a:pt x="41695" y="18142"/>
                    <a:pt x="42039" y="18312"/>
                  </a:cubicBezTo>
                  <a:cubicBezTo>
                    <a:pt x="42389" y="18487"/>
                    <a:pt x="42773" y="18593"/>
                    <a:pt x="43155" y="18675"/>
                  </a:cubicBezTo>
                  <a:cubicBezTo>
                    <a:pt x="43986" y="18860"/>
                    <a:pt x="44847" y="18912"/>
                    <a:pt x="45666" y="19158"/>
                  </a:cubicBezTo>
                  <a:cubicBezTo>
                    <a:pt x="45847" y="19217"/>
                    <a:pt x="46024" y="19284"/>
                    <a:pt x="46199" y="19360"/>
                  </a:cubicBezTo>
                  <a:cubicBezTo>
                    <a:pt x="46375" y="19440"/>
                    <a:pt x="46544" y="19532"/>
                    <a:pt x="46707" y="19631"/>
                  </a:cubicBezTo>
                  <a:cubicBezTo>
                    <a:pt x="46840" y="19716"/>
                    <a:pt x="46968" y="19809"/>
                    <a:pt x="47090" y="19906"/>
                  </a:cubicBezTo>
                  <a:cubicBezTo>
                    <a:pt x="47212" y="20004"/>
                    <a:pt x="47325" y="20112"/>
                    <a:pt x="47433" y="20224"/>
                  </a:cubicBezTo>
                  <a:lnTo>
                    <a:pt x="47430" y="20220"/>
                  </a:lnTo>
                  <a:lnTo>
                    <a:pt x="47430" y="20220"/>
                  </a:lnTo>
                  <a:cubicBezTo>
                    <a:pt x="47514" y="20311"/>
                    <a:pt x="47592" y="20403"/>
                    <a:pt x="47666" y="20502"/>
                  </a:cubicBezTo>
                  <a:cubicBezTo>
                    <a:pt x="47748" y="20607"/>
                    <a:pt x="47819" y="20718"/>
                    <a:pt x="47885" y="20836"/>
                  </a:cubicBezTo>
                  <a:cubicBezTo>
                    <a:pt x="47887" y="20838"/>
                    <a:pt x="47890" y="20844"/>
                    <a:pt x="47891" y="20845"/>
                  </a:cubicBezTo>
                  <a:cubicBezTo>
                    <a:pt x="47892" y="20848"/>
                    <a:pt x="47892" y="20850"/>
                    <a:pt x="47893" y="20851"/>
                  </a:cubicBezTo>
                  <a:lnTo>
                    <a:pt x="47893" y="20851"/>
                  </a:lnTo>
                  <a:cubicBezTo>
                    <a:pt x="47893" y="20851"/>
                    <a:pt x="47893" y="20851"/>
                    <a:pt x="47893" y="20851"/>
                  </a:cubicBezTo>
                  <a:lnTo>
                    <a:pt x="47893" y="20851"/>
                  </a:lnTo>
                  <a:cubicBezTo>
                    <a:pt x="47893" y="20852"/>
                    <a:pt x="47893" y="20852"/>
                    <a:pt x="47893" y="20852"/>
                  </a:cubicBezTo>
                  <a:lnTo>
                    <a:pt x="47893" y="20852"/>
                  </a:lnTo>
                  <a:cubicBezTo>
                    <a:pt x="47893" y="20852"/>
                    <a:pt x="47893" y="20852"/>
                    <a:pt x="47893" y="20851"/>
                  </a:cubicBezTo>
                  <a:lnTo>
                    <a:pt x="47893" y="20851"/>
                  </a:lnTo>
                  <a:cubicBezTo>
                    <a:pt x="47894" y="20853"/>
                    <a:pt x="47897" y="20857"/>
                    <a:pt x="47897" y="20860"/>
                  </a:cubicBezTo>
                  <a:cubicBezTo>
                    <a:pt x="47897" y="20858"/>
                    <a:pt x="47894" y="20857"/>
                    <a:pt x="47893" y="20855"/>
                  </a:cubicBezTo>
                  <a:lnTo>
                    <a:pt x="47893" y="20855"/>
                  </a:lnTo>
                  <a:cubicBezTo>
                    <a:pt x="47946" y="20956"/>
                    <a:pt x="47996" y="21057"/>
                    <a:pt x="48039" y="21162"/>
                  </a:cubicBezTo>
                  <a:cubicBezTo>
                    <a:pt x="48093" y="21292"/>
                    <a:pt x="48135" y="21431"/>
                    <a:pt x="48171" y="21567"/>
                  </a:cubicBezTo>
                  <a:cubicBezTo>
                    <a:pt x="48197" y="21682"/>
                    <a:pt x="48217" y="21799"/>
                    <a:pt x="48233" y="21916"/>
                  </a:cubicBezTo>
                  <a:cubicBezTo>
                    <a:pt x="48253" y="22068"/>
                    <a:pt x="48256" y="22220"/>
                    <a:pt x="48254" y="22373"/>
                  </a:cubicBezTo>
                  <a:cubicBezTo>
                    <a:pt x="48249" y="22526"/>
                    <a:pt x="48233" y="22681"/>
                    <a:pt x="48209" y="22836"/>
                  </a:cubicBezTo>
                  <a:cubicBezTo>
                    <a:pt x="48176" y="23041"/>
                    <a:pt x="48125" y="23241"/>
                    <a:pt x="48067" y="23440"/>
                  </a:cubicBezTo>
                  <a:cubicBezTo>
                    <a:pt x="48067" y="23444"/>
                    <a:pt x="48067" y="23448"/>
                    <a:pt x="48063" y="23451"/>
                  </a:cubicBezTo>
                  <a:cubicBezTo>
                    <a:pt x="48063" y="23453"/>
                    <a:pt x="48063" y="23454"/>
                    <a:pt x="48061" y="23454"/>
                  </a:cubicBezTo>
                  <a:cubicBezTo>
                    <a:pt x="47851" y="24115"/>
                    <a:pt x="47549" y="24739"/>
                    <a:pt x="47260" y="25369"/>
                  </a:cubicBezTo>
                  <a:cubicBezTo>
                    <a:pt x="47105" y="25704"/>
                    <a:pt x="46958" y="26043"/>
                    <a:pt x="46829" y="26387"/>
                  </a:cubicBezTo>
                  <a:cubicBezTo>
                    <a:pt x="46776" y="26526"/>
                    <a:pt x="46728" y="26671"/>
                    <a:pt x="46685" y="26814"/>
                  </a:cubicBezTo>
                  <a:cubicBezTo>
                    <a:pt x="46641" y="26966"/>
                    <a:pt x="46599" y="27118"/>
                    <a:pt x="46552" y="27268"/>
                  </a:cubicBezTo>
                  <a:cubicBezTo>
                    <a:pt x="46239" y="28271"/>
                    <a:pt x="45786" y="29228"/>
                    <a:pt x="45234" y="30126"/>
                  </a:cubicBezTo>
                  <a:cubicBezTo>
                    <a:pt x="45240" y="30118"/>
                    <a:pt x="45247" y="30106"/>
                    <a:pt x="45253" y="30098"/>
                  </a:cubicBezTo>
                  <a:lnTo>
                    <a:pt x="45253" y="30098"/>
                  </a:lnTo>
                  <a:cubicBezTo>
                    <a:pt x="44956" y="30573"/>
                    <a:pt x="44634" y="31030"/>
                    <a:pt x="44280" y="31461"/>
                  </a:cubicBezTo>
                  <a:cubicBezTo>
                    <a:pt x="44346" y="31516"/>
                    <a:pt x="44414" y="31572"/>
                    <a:pt x="44480" y="31628"/>
                  </a:cubicBezTo>
                  <a:cubicBezTo>
                    <a:pt x="44551" y="31543"/>
                    <a:pt x="44617" y="31455"/>
                    <a:pt x="44687" y="31369"/>
                  </a:cubicBezTo>
                  <a:cubicBezTo>
                    <a:pt x="45041" y="30914"/>
                    <a:pt x="45361" y="30431"/>
                    <a:pt x="45651" y="29931"/>
                  </a:cubicBezTo>
                  <a:cubicBezTo>
                    <a:pt x="45942" y="29437"/>
                    <a:pt x="46196" y="28921"/>
                    <a:pt x="46417" y="28394"/>
                  </a:cubicBezTo>
                  <a:cubicBezTo>
                    <a:pt x="46521" y="28150"/>
                    <a:pt x="46610" y="27905"/>
                    <a:pt x="46698" y="27654"/>
                  </a:cubicBezTo>
                  <a:cubicBezTo>
                    <a:pt x="46786" y="27397"/>
                    <a:pt x="46858" y="27135"/>
                    <a:pt x="46936" y="26873"/>
                  </a:cubicBezTo>
                  <a:lnTo>
                    <a:pt x="46936" y="26873"/>
                  </a:lnTo>
                  <a:cubicBezTo>
                    <a:pt x="46935" y="26879"/>
                    <a:pt x="46934" y="26885"/>
                    <a:pt x="46932" y="26891"/>
                  </a:cubicBezTo>
                  <a:cubicBezTo>
                    <a:pt x="47125" y="26270"/>
                    <a:pt x="47402" y="25679"/>
                    <a:pt x="47677" y="25089"/>
                  </a:cubicBezTo>
                  <a:cubicBezTo>
                    <a:pt x="47807" y="24806"/>
                    <a:pt x="47935" y="24523"/>
                    <a:pt x="48056" y="24234"/>
                  </a:cubicBezTo>
                  <a:cubicBezTo>
                    <a:pt x="48175" y="23943"/>
                    <a:pt x="48277" y="23645"/>
                    <a:pt x="48362" y="23342"/>
                  </a:cubicBezTo>
                  <a:cubicBezTo>
                    <a:pt x="48437" y="23077"/>
                    <a:pt x="48485" y="22801"/>
                    <a:pt x="48507" y="22525"/>
                  </a:cubicBezTo>
                  <a:cubicBezTo>
                    <a:pt x="48525" y="22270"/>
                    <a:pt x="48511" y="22014"/>
                    <a:pt x="48474" y="21760"/>
                  </a:cubicBezTo>
                  <a:cubicBezTo>
                    <a:pt x="48403" y="21288"/>
                    <a:pt x="48210" y="20841"/>
                    <a:pt x="47942" y="20447"/>
                  </a:cubicBezTo>
                  <a:cubicBezTo>
                    <a:pt x="47822" y="20268"/>
                    <a:pt x="47678" y="20106"/>
                    <a:pt x="47528" y="19955"/>
                  </a:cubicBezTo>
                  <a:cubicBezTo>
                    <a:pt x="47352" y="19777"/>
                    <a:pt x="47154" y="19621"/>
                    <a:pt x="46948" y="19482"/>
                  </a:cubicBezTo>
                  <a:cubicBezTo>
                    <a:pt x="46744" y="19345"/>
                    <a:pt x="46525" y="19227"/>
                    <a:pt x="46302" y="19125"/>
                  </a:cubicBezTo>
                  <a:cubicBezTo>
                    <a:pt x="46074" y="19020"/>
                    <a:pt x="45833" y="18938"/>
                    <a:pt x="45589" y="18867"/>
                  </a:cubicBezTo>
                  <a:cubicBezTo>
                    <a:pt x="45361" y="18800"/>
                    <a:pt x="45125" y="18756"/>
                    <a:pt x="44891" y="18711"/>
                  </a:cubicBezTo>
                  <a:cubicBezTo>
                    <a:pt x="44636" y="18664"/>
                    <a:pt x="44382" y="18624"/>
                    <a:pt x="44127" y="18583"/>
                  </a:cubicBezTo>
                  <a:cubicBezTo>
                    <a:pt x="43641" y="18508"/>
                    <a:pt x="43153" y="18427"/>
                    <a:pt x="42680" y="18284"/>
                  </a:cubicBezTo>
                  <a:cubicBezTo>
                    <a:pt x="42552" y="18243"/>
                    <a:pt x="42426" y="18197"/>
                    <a:pt x="42302" y="18146"/>
                  </a:cubicBezTo>
                  <a:cubicBezTo>
                    <a:pt x="42156" y="18085"/>
                    <a:pt x="42017" y="18013"/>
                    <a:pt x="41883" y="17931"/>
                  </a:cubicBezTo>
                  <a:lnTo>
                    <a:pt x="41883" y="17931"/>
                  </a:lnTo>
                  <a:cubicBezTo>
                    <a:pt x="41888" y="17934"/>
                    <a:pt x="41894" y="17938"/>
                    <a:pt x="41900" y="17942"/>
                  </a:cubicBezTo>
                  <a:lnTo>
                    <a:pt x="41900" y="17942"/>
                  </a:lnTo>
                  <a:cubicBezTo>
                    <a:pt x="41802" y="17882"/>
                    <a:pt x="41710" y="17815"/>
                    <a:pt x="41620" y="17745"/>
                  </a:cubicBezTo>
                  <a:cubicBezTo>
                    <a:pt x="41531" y="17675"/>
                    <a:pt x="41447" y="17597"/>
                    <a:pt x="41369" y="17516"/>
                  </a:cubicBezTo>
                  <a:cubicBezTo>
                    <a:pt x="41301" y="17440"/>
                    <a:pt x="41233" y="17362"/>
                    <a:pt x="41169" y="17278"/>
                  </a:cubicBezTo>
                  <a:cubicBezTo>
                    <a:pt x="41091" y="17176"/>
                    <a:pt x="41024" y="17064"/>
                    <a:pt x="40961" y="16952"/>
                  </a:cubicBezTo>
                  <a:cubicBezTo>
                    <a:pt x="40892" y="16827"/>
                    <a:pt x="40833" y="16697"/>
                    <a:pt x="40778" y="16565"/>
                  </a:cubicBezTo>
                  <a:cubicBezTo>
                    <a:pt x="40715" y="16410"/>
                    <a:pt x="40667" y="16248"/>
                    <a:pt x="40629" y="16087"/>
                  </a:cubicBezTo>
                  <a:cubicBezTo>
                    <a:pt x="40627" y="16084"/>
                    <a:pt x="40627" y="16078"/>
                    <a:pt x="40624" y="16072"/>
                  </a:cubicBezTo>
                  <a:lnTo>
                    <a:pt x="40624" y="16077"/>
                  </a:lnTo>
                  <a:cubicBezTo>
                    <a:pt x="40624" y="16075"/>
                    <a:pt x="40623" y="16072"/>
                    <a:pt x="40623" y="16071"/>
                  </a:cubicBezTo>
                  <a:cubicBezTo>
                    <a:pt x="40623" y="16068"/>
                    <a:pt x="40622" y="16065"/>
                    <a:pt x="40622" y="16062"/>
                  </a:cubicBezTo>
                  <a:cubicBezTo>
                    <a:pt x="40578" y="15851"/>
                    <a:pt x="40546" y="15638"/>
                    <a:pt x="40529" y="15423"/>
                  </a:cubicBezTo>
                  <a:cubicBezTo>
                    <a:pt x="40511" y="15206"/>
                    <a:pt x="40511" y="14990"/>
                    <a:pt x="40518" y="14773"/>
                  </a:cubicBezTo>
                  <a:cubicBezTo>
                    <a:pt x="40539" y="14199"/>
                    <a:pt x="40616" y="13631"/>
                    <a:pt x="40680" y="13061"/>
                  </a:cubicBezTo>
                  <a:cubicBezTo>
                    <a:pt x="40748" y="12474"/>
                    <a:pt x="40797" y="11885"/>
                    <a:pt x="40766" y="11295"/>
                  </a:cubicBezTo>
                  <a:cubicBezTo>
                    <a:pt x="40755" y="11007"/>
                    <a:pt x="40712" y="10721"/>
                    <a:pt x="40649" y="10438"/>
                  </a:cubicBezTo>
                  <a:cubicBezTo>
                    <a:pt x="40580" y="10142"/>
                    <a:pt x="40478" y="9858"/>
                    <a:pt x="40352" y="9582"/>
                  </a:cubicBezTo>
                  <a:cubicBezTo>
                    <a:pt x="40134" y="9101"/>
                    <a:pt x="39840" y="8657"/>
                    <a:pt x="39488" y="8261"/>
                  </a:cubicBezTo>
                  <a:cubicBezTo>
                    <a:pt x="38834" y="7523"/>
                    <a:pt x="37976" y="7004"/>
                    <a:pt x="37085" y="6597"/>
                  </a:cubicBezTo>
                  <a:cubicBezTo>
                    <a:pt x="36602" y="6377"/>
                    <a:pt x="36105" y="6192"/>
                    <a:pt x="35605" y="6014"/>
                  </a:cubicBezTo>
                  <a:cubicBezTo>
                    <a:pt x="35356" y="5928"/>
                    <a:pt x="35108" y="5845"/>
                    <a:pt x="34864" y="5756"/>
                  </a:cubicBezTo>
                  <a:cubicBezTo>
                    <a:pt x="34606" y="5660"/>
                    <a:pt x="34358" y="5533"/>
                    <a:pt x="34119" y="5394"/>
                  </a:cubicBezTo>
                  <a:lnTo>
                    <a:pt x="34118" y="5394"/>
                  </a:lnTo>
                  <a:cubicBezTo>
                    <a:pt x="34118" y="5392"/>
                    <a:pt x="34115" y="5392"/>
                    <a:pt x="34115" y="5392"/>
                  </a:cubicBezTo>
                  <a:cubicBezTo>
                    <a:pt x="34115" y="5392"/>
                    <a:pt x="34115" y="5390"/>
                    <a:pt x="34114" y="5390"/>
                  </a:cubicBezTo>
                  <a:cubicBezTo>
                    <a:pt x="34114" y="5390"/>
                    <a:pt x="34112" y="5390"/>
                    <a:pt x="34112" y="5389"/>
                  </a:cubicBezTo>
                  <a:cubicBezTo>
                    <a:pt x="34111" y="5389"/>
                    <a:pt x="34111" y="5387"/>
                    <a:pt x="34108" y="5387"/>
                  </a:cubicBezTo>
                  <a:cubicBezTo>
                    <a:pt x="34105" y="5383"/>
                    <a:pt x="34104" y="5383"/>
                    <a:pt x="34098" y="5382"/>
                  </a:cubicBezTo>
                  <a:cubicBezTo>
                    <a:pt x="34098" y="5380"/>
                    <a:pt x="34098" y="5380"/>
                    <a:pt x="34097" y="5380"/>
                  </a:cubicBezTo>
                  <a:lnTo>
                    <a:pt x="34098" y="5380"/>
                  </a:lnTo>
                  <a:lnTo>
                    <a:pt x="34092" y="5376"/>
                  </a:lnTo>
                  <a:lnTo>
                    <a:pt x="34094" y="5376"/>
                  </a:lnTo>
                  <a:cubicBezTo>
                    <a:pt x="33874" y="5238"/>
                    <a:pt x="33668" y="5084"/>
                    <a:pt x="33468" y="4916"/>
                  </a:cubicBezTo>
                  <a:cubicBezTo>
                    <a:pt x="33260" y="4742"/>
                    <a:pt x="33064" y="4546"/>
                    <a:pt x="32874" y="4349"/>
                  </a:cubicBezTo>
                  <a:lnTo>
                    <a:pt x="32858" y="4333"/>
                  </a:lnTo>
                  <a:cubicBezTo>
                    <a:pt x="32575" y="4034"/>
                    <a:pt x="32305" y="3724"/>
                    <a:pt x="32029" y="3417"/>
                  </a:cubicBezTo>
                  <a:cubicBezTo>
                    <a:pt x="31729" y="3087"/>
                    <a:pt x="31417" y="2770"/>
                    <a:pt x="31078" y="2481"/>
                  </a:cubicBezTo>
                  <a:cubicBezTo>
                    <a:pt x="30673" y="2133"/>
                    <a:pt x="30214" y="1844"/>
                    <a:pt x="29744" y="1593"/>
                  </a:cubicBezTo>
                  <a:cubicBezTo>
                    <a:pt x="29266" y="1339"/>
                    <a:pt x="28756" y="1149"/>
                    <a:pt x="28231" y="1014"/>
                  </a:cubicBezTo>
                  <a:cubicBezTo>
                    <a:pt x="27762" y="892"/>
                    <a:pt x="27277" y="841"/>
                    <a:pt x="26793" y="831"/>
                  </a:cubicBezTo>
                  <a:cubicBezTo>
                    <a:pt x="26759" y="831"/>
                    <a:pt x="26725" y="830"/>
                    <a:pt x="26691" y="830"/>
                  </a:cubicBezTo>
                  <a:cubicBezTo>
                    <a:pt x="26206" y="830"/>
                    <a:pt x="25723" y="895"/>
                    <a:pt x="25248" y="1002"/>
                  </a:cubicBezTo>
                  <a:cubicBezTo>
                    <a:pt x="24254" y="1228"/>
                    <a:pt x="23324" y="1675"/>
                    <a:pt x="22471" y="2231"/>
                  </a:cubicBezTo>
                  <a:cubicBezTo>
                    <a:pt x="22307" y="2077"/>
                    <a:pt x="22139" y="1929"/>
                    <a:pt x="21968" y="1786"/>
                  </a:cubicBezTo>
                  <a:cubicBezTo>
                    <a:pt x="21525" y="1420"/>
                    <a:pt x="21047" y="1101"/>
                    <a:pt x="20545" y="824"/>
                  </a:cubicBezTo>
                  <a:cubicBezTo>
                    <a:pt x="20077" y="566"/>
                    <a:pt x="19583" y="360"/>
                    <a:pt x="19071" y="211"/>
                  </a:cubicBezTo>
                  <a:cubicBezTo>
                    <a:pt x="18546" y="58"/>
                    <a:pt x="17999" y="4"/>
                    <a:pt x="17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14428;p70">
              <a:extLst>
                <a:ext uri="{FF2B5EF4-FFF2-40B4-BE49-F238E27FC236}">
                  <a16:creationId xmlns:a16="http://schemas.microsoft.com/office/drawing/2014/main" id="{CE00C457-C325-2F23-7812-232FBC283D95}"/>
                </a:ext>
              </a:extLst>
            </p:cNvPr>
            <p:cNvSpPr/>
            <p:nvPr/>
          </p:nvSpPr>
          <p:spPr>
            <a:xfrm>
              <a:off x="8014465" y="259418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14429;p70">
              <a:extLst>
                <a:ext uri="{FF2B5EF4-FFF2-40B4-BE49-F238E27FC236}">
                  <a16:creationId xmlns:a16="http://schemas.microsoft.com/office/drawing/2014/main" id="{DEDE990D-0E7B-F2D9-4FED-D47744059D57}"/>
                </a:ext>
              </a:extLst>
            </p:cNvPr>
            <p:cNvSpPr/>
            <p:nvPr/>
          </p:nvSpPr>
          <p:spPr>
            <a:xfrm>
              <a:off x="7855265" y="2479812"/>
              <a:ext cx="85" cy="5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14430;p70">
              <a:extLst>
                <a:ext uri="{FF2B5EF4-FFF2-40B4-BE49-F238E27FC236}">
                  <a16:creationId xmlns:a16="http://schemas.microsoft.com/office/drawing/2014/main" id="{DD0FE73B-7022-39CC-73F5-505A89BBE734}"/>
                </a:ext>
              </a:extLst>
            </p:cNvPr>
            <p:cNvSpPr/>
            <p:nvPr/>
          </p:nvSpPr>
          <p:spPr>
            <a:xfrm>
              <a:off x="8014437" y="259418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14431;p70">
              <a:extLst>
                <a:ext uri="{FF2B5EF4-FFF2-40B4-BE49-F238E27FC236}">
                  <a16:creationId xmlns:a16="http://schemas.microsoft.com/office/drawing/2014/main" id="{1DBA4C38-343F-AD1A-4B06-91555DA5D5BD}"/>
                </a:ext>
              </a:extLst>
            </p:cNvPr>
            <p:cNvSpPr/>
            <p:nvPr/>
          </p:nvSpPr>
          <p:spPr>
            <a:xfrm>
              <a:off x="8014892" y="25944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14432;p70">
              <a:extLst>
                <a:ext uri="{FF2B5EF4-FFF2-40B4-BE49-F238E27FC236}">
                  <a16:creationId xmlns:a16="http://schemas.microsoft.com/office/drawing/2014/main" id="{24566DB5-662A-694B-2F5D-8971BB5BD31B}"/>
                </a:ext>
              </a:extLst>
            </p:cNvPr>
            <p:cNvSpPr/>
            <p:nvPr/>
          </p:nvSpPr>
          <p:spPr>
            <a:xfrm>
              <a:off x="8193267" y="2738982"/>
              <a:ext cx="28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3"/>
                    <a:pt x="1" y="0"/>
                    <a:pt x="1" y="3"/>
                  </a:cubicBezTo>
                  <a:cubicBezTo>
                    <a:pt x="1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14433;p70">
              <a:extLst>
                <a:ext uri="{FF2B5EF4-FFF2-40B4-BE49-F238E27FC236}">
                  <a16:creationId xmlns:a16="http://schemas.microsoft.com/office/drawing/2014/main" id="{D11686C2-AD3B-FE30-9819-A683B1A21F6B}"/>
                </a:ext>
              </a:extLst>
            </p:cNvPr>
            <p:cNvSpPr/>
            <p:nvPr/>
          </p:nvSpPr>
          <p:spPr>
            <a:xfrm>
              <a:off x="8193267" y="2739067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14434;p70">
              <a:extLst>
                <a:ext uri="{FF2B5EF4-FFF2-40B4-BE49-F238E27FC236}">
                  <a16:creationId xmlns:a16="http://schemas.microsoft.com/office/drawing/2014/main" id="{6874660B-9208-FDFC-1E8F-7AB61C0B25C3}"/>
                </a:ext>
              </a:extLst>
            </p:cNvPr>
            <p:cNvSpPr/>
            <p:nvPr/>
          </p:nvSpPr>
          <p:spPr>
            <a:xfrm>
              <a:off x="7162187" y="3177663"/>
              <a:ext cx="360065" cy="353418"/>
            </a:xfrm>
            <a:custGeom>
              <a:avLst/>
              <a:gdLst/>
              <a:ahLst/>
              <a:cxnLst/>
              <a:rect l="l" t="t" r="r" b="b"/>
              <a:pathLst>
                <a:path w="12675" h="12441" extrusionOk="0">
                  <a:moveTo>
                    <a:pt x="6413" y="5830"/>
                  </a:moveTo>
                  <a:lnTo>
                    <a:pt x="6413" y="5830"/>
                  </a:lnTo>
                  <a:cubicBezTo>
                    <a:pt x="6409" y="5830"/>
                    <a:pt x="6406" y="5832"/>
                    <a:pt x="6405" y="5832"/>
                  </a:cubicBezTo>
                  <a:cubicBezTo>
                    <a:pt x="6407" y="5832"/>
                    <a:pt x="6409" y="5832"/>
                    <a:pt x="6413" y="5830"/>
                  </a:cubicBezTo>
                  <a:close/>
                  <a:moveTo>
                    <a:pt x="4586" y="6372"/>
                  </a:moveTo>
                  <a:cubicBezTo>
                    <a:pt x="4583" y="6377"/>
                    <a:pt x="4578" y="6378"/>
                    <a:pt x="4575" y="6379"/>
                  </a:cubicBezTo>
                  <a:cubicBezTo>
                    <a:pt x="4578" y="6378"/>
                    <a:pt x="4582" y="6375"/>
                    <a:pt x="4586" y="6372"/>
                  </a:cubicBezTo>
                  <a:close/>
                  <a:moveTo>
                    <a:pt x="11024" y="11125"/>
                  </a:moveTo>
                  <a:lnTo>
                    <a:pt x="11024" y="11125"/>
                  </a:lnTo>
                  <a:cubicBezTo>
                    <a:pt x="11029" y="11129"/>
                    <a:pt x="11033" y="11133"/>
                    <a:pt x="11037" y="11138"/>
                  </a:cubicBezTo>
                  <a:cubicBezTo>
                    <a:pt x="11033" y="11134"/>
                    <a:pt x="11029" y="11129"/>
                    <a:pt x="11024" y="11125"/>
                  </a:cubicBezTo>
                  <a:close/>
                  <a:moveTo>
                    <a:pt x="1017" y="1"/>
                  </a:moveTo>
                  <a:cubicBezTo>
                    <a:pt x="826" y="497"/>
                    <a:pt x="627" y="988"/>
                    <a:pt x="450" y="1484"/>
                  </a:cubicBezTo>
                  <a:cubicBezTo>
                    <a:pt x="294" y="1923"/>
                    <a:pt x="158" y="2369"/>
                    <a:pt x="73" y="2825"/>
                  </a:cubicBezTo>
                  <a:cubicBezTo>
                    <a:pt x="36" y="3028"/>
                    <a:pt x="17" y="3230"/>
                    <a:pt x="9" y="3436"/>
                  </a:cubicBezTo>
                  <a:cubicBezTo>
                    <a:pt x="0" y="3673"/>
                    <a:pt x="0" y="3907"/>
                    <a:pt x="12" y="4143"/>
                  </a:cubicBezTo>
                  <a:cubicBezTo>
                    <a:pt x="36" y="4621"/>
                    <a:pt x="110" y="5099"/>
                    <a:pt x="251" y="5555"/>
                  </a:cubicBezTo>
                  <a:cubicBezTo>
                    <a:pt x="320" y="5772"/>
                    <a:pt x="409" y="5982"/>
                    <a:pt x="518" y="6181"/>
                  </a:cubicBezTo>
                  <a:cubicBezTo>
                    <a:pt x="626" y="6378"/>
                    <a:pt x="755" y="6564"/>
                    <a:pt x="911" y="6724"/>
                  </a:cubicBezTo>
                  <a:cubicBezTo>
                    <a:pt x="988" y="6804"/>
                    <a:pt x="1068" y="6876"/>
                    <a:pt x="1156" y="6945"/>
                  </a:cubicBezTo>
                  <a:cubicBezTo>
                    <a:pt x="1237" y="7011"/>
                    <a:pt x="1328" y="7065"/>
                    <a:pt x="1419" y="7117"/>
                  </a:cubicBezTo>
                  <a:cubicBezTo>
                    <a:pt x="1633" y="7243"/>
                    <a:pt x="1874" y="7321"/>
                    <a:pt x="2115" y="7369"/>
                  </a:cubicBezTo>
                  <a:cubicBezTo>
                    <a:pt x="2230" y="7392"/>
                    <a:pt x="2349" y="7401"/>
                    <a:pt x="2467" y="7401"/>
                  </a:cubicBezTo>
                  <a:cubicBezTo>
                    <a:pt x="2543" y="7401"/>
                    <a:pt x="2620" y="7397"/>
                    <a:pt x="2695" y="7391"/>
                  </a:cubicBezTo>
                  <a:cubicBezTo>
                    <a:pt x="2911" y="7371"/>
                    <a:pt x="3124" y="7316"/>
                    <a:pt x="3328" y="7250"/>
                  </a:cubicBezTo>
                  <a:cubicBezTo>
                    <a:pt x="3589" y="7167"/>
                    <a:pt x="3839" y="7050"/>
                    <a:pt x="4081" y="6930"/>
                  </a:cubicBezTo>
                  <a:cubicBezTo>
                    <a:pt x="4338" y="6804"/>
                    <a:pt x="4586" y="6663"/>
                    <a:pt x="4834" y="6527"/>
                  </a:cubicBezTo>
                  <a:cubicBezTo>
                    <a:pt x="5331" y="6255"/>
                    <a:pt x="5837" y="5974"/>
                    <a:pt x="6390" y="5833"/>
                  </a:cubicBezTo>
                  <a:cubicBezTo>
                    <a:pt x="6556" y="5796"/>
                    <a:pt x="6725" y="5775"/>
                    <a:pt x="6895" y="5775"/>
                  </a:cubicBezTo>
                  <a:cubicBezTo>
                    <a:pt x="7022" y="5781"/>
                    <a:pt x="7145" y="5801"/>
                    <a:pt x="7267" y="5830"/>
                  </a:cubicBezTo>
                  <a:lnTo>
                    <a:pt x="7266" y="5830"/>
                  </a:lnTo>
                  <a:cubicBezTo>
                    <a:pt x="7270" y="5832"/>
                    <a:pt x="7271" y="5832"/>
                    <a:pt x="7273" y="5832"/>
                  </a:cubicBezTo>
                  <a:cubicBezTo>
                    <a:pt x="7277" y="5832"/>
                    <a:pt x="7278" y="5832"/>
                    <a:pt x="7281" y="5833"/>
                  </a:cubicBezTo>
                  <a:cubicBezTo>
                    <a:pt x="7413" y="5877"/>
                    <a:pt x="7537" y="5934"/>
                    <a:pt x="7654" y="6008"/>
                  </a:cubicBezTo>
                  <a:cubicBezTo>
                    <a:pt x="7783" y="6094"/>
                    <a:pt x="7901" y="6194"/>
                    <a:pt x="8012" y="6303"/>
                  </a:cubicBezTo>
                  <a:cubicBezTo>
                    <a:pt x="8088" y="6387"/>
                    <a:pt x="8159" y="6470"/>
                    <a:pt x="8229" y="6562"/>
                  </a:cubicBezTo>
                  <a:cubicBezTo>
                    <a:pt x="8310" y="6670"/>
                    <a:pt x="8379" y="6785"/>
                    <a:pt x="8444" y="6903"/>
                  </a:cubicBezTo>
                  <a:cubicBezTo>
                    <a:pt x="8735" y="7440"/>
                    <a:pt x="8918" y="8022"/>
                    <a:pt x="9128" y="8592"/>
                  </a:cubicBezTo>
                  <a:cubicBezTo>
                    <a:pt x="9225" y="8859"/>
                    <a:pt x="9334" y="9118"/>
                    <a:pt x="9463" y="9372"/>
                  </a:cubicBezTo>
                  <a:cubicBezTo>
                    <a:pt x="9605" y="9653"/>
                    <a:pt x="9768" y="9923"/>
                    <a:pt x="9939" y="10182"/>
                  </a:cubicBezTo>
                  <a:cubicBezTo>
                    <a:pt x="10274" y="10693"/>
                    <a:pt x="10671" y="11160"/>
                    <a:pt x="11114" y="11578"/>
                  </a:cubicBezTo>
                  <a:cubicBezTo>
                    <a:pt x="11456" y="11903"/>
                    <a:pt x="11832" y="12189"/>
                    <a:pt x="12230" y="12440"/>
                  </a:cubicBezTo>
                  <a:cubicBezTo>
                    <a:pt x="12337" y="12428"/>
                    <a:pt x="12444" y="12419"/>
                    <a:pt x="12551" y="12412"/>
                  </a:cubicBezTo>
                  <a:cubicBezTo>
                    <a:pt x="12592" y="12408"/>
                    <a:pt x="12633" y="12406"/>
                    <a:pt x="12674" y="12402"/>
                  </a:cubicBezTo>
                  <a:cubicBezTo>
                    <a:pt x="12572" y="12345"/>
                    <a:pt x="12471" y="12287"/>
                    <a:pt x="12372" y="12225"/>
                  </a:cubicBezTo>
                  <a:lnTo>
                    <a:pt x="12372" y="12225"/>
                  </a:lnTo>
                  <a:cubicBezTo>
                    <a:pt x="12381" y="12230"/>
                    <a:pt x="12390" y="12236"/>
                    <a:pt x="12400" y="12243"/>
                  </a:cubicBezTo>
                  <a:cubicBezTo>
                    <a:pt x="12145" y="12083"/>
                    <a:pt x="11903" y="11908"/>
                    <a:pt x="11670" y="11720"/>
                  </a:cubicBezTo>
                  <a:cubicBezTo>
                    <a:pt x="11437" y="11533"/>
                    <a:pt x="11220" y="11328"/>
                    <a:pt x="11015" y="11114"/>
                  </a:cubicBezTo>
                  <a:lnTo>
                    <a:pt x="11015" y="11114"/>
                  </a:lnTo>
                  <a:cubicBezTo>
                    <a:pt x="11015" y="11115"/>
                    <a:pt x="11015" y="11115"/>
                    <a:pt x="11016" y="11115"/>
                  </a:cubicBezTo>
                  <a:lnTo>
                    <a:pt x="11016" y="11115"/>
                  </a:lnTo>
                  <a:cubicBezTo>
                    <a:pt x="10783" y="10868"/>
                    <a:pt x="10569" y="10609"/>
                    <a:pt x="10365" y="10337"/>
                  </a:cubicBezTo>
                  <a:cubicBezTo>
                    <a:pt x="10147" y="10043"/>
                    <a:pt x="9954" y="9730"/>
                    <a:pt x="9776" y="9408"/>
                  </a:cubicBezTo>
                  <a:cubicBezTo>
                    <a:pt x="9688" y="9243"/>
                    <a:pt x="9605" y="9073"/>
                    <a:pt x="9529" y="8901"/>
                  </a:cubicBezTo>
                  <a:cubicBezTo>
                    <a:pt x="9454" y="8724"/>
                    <a:pt x="9386" y="8543"/>
                    <a:pt x="9321" y="8361"/>
                  </a:cubicBezTo>
                  <a:cubicBezTo>
                    <a:pt x="9185" y="7988"/>
                    <a:pt x="9057" y="7613"/>
                    <a:pt x="8901" y="7249"/>
                  </a:cubicBezTo>
                  <a:cubicBezTo>
                    <a:pt x="8756" y="6911"/>
                    <a:pt x="8582" y="6588"/>
                    <a:pt x="8352" y="6300"/>
                  </a:cubicBezTo>
                  <a:cubicBezTo>
                    <a:pt x="8256" y="6177"/>
                    <a:pt x="8139" y="6065"/>
                    <a:pt x="8022" y="5960"/>
                  </a:cubicBezTo>
                  <a:cubicBezTo>
                    <a:pt x="7904" y="5857"/>
                    <a:pt x="7771" y="5774"/>
                    <a:pt x="7634" y="5701"/>
                  </a:cubicBezTo>
                  <a:cubicBezTo>
                    <a:pt x="7413" y="5584"/>
                    <a:pt x="7159" y="5527"/>
                    <a:pt x="6910" y="5518"/>
                  </a:cubicBezTo>
                  <a:cubicBezTo>
                    <a:pt x="6889" y="5518"/>
                    <a:pt x="6869" y="5517"/>
                    <a:pt x="6849" y="5517"/>
                  </a:cubicBezTo>
                  <a:cubicBezTo>
                    <a:pt x="6618" y="5517"/>
                    <a:pt x="6394" y="5561"/>
                    <a:pt x="6172" y="5623"/>
                  </a:cubicBezTo>
                  <a:cubicBezTo>
                    <a:pt x="5901" y="5699"/>
                    <a:pt x="5640" y="5816"/>
                    <a:pt x="5388" y="5940"/>
                  </a:cubicBezTo>
                  <a:cubicBezTo>
                    <a:pt x="5117" y="6072"/>
                    <a:pt x="4853" y="6221"/>
                    <a:pt x="4589" y="6365"/>
                  </a:cubicBezTo>
                  <a:lnTo>
                    <a:pt x="4585" y="6369"/>
                  </a:lnTo>
                  <a:lnTo>
                    <a:pt x="4585" y="6368"/>
                  </a:lnTo>
                  <a:cubicBezTo>
                    <a:pt x="4578" y="6371"/>
                    <a:pt x="4572" y="6375"/>
                    <a:pt x="4568" y="6378"/>
                  </a:cubicBezTo>
                  <a:cubicBezTo>
                    <a:pt x="4565" y="6379"/>
                    <a:pt x="4564" y="6379"/>
                    <a:pt x="4564" y="6379"/>
                  </a:cubicBezTo>
                  <a:cubicBezTo>
                    <a:pt x="4064" y="6653"/>
                    <a:pt x="3555" y="6930"/>
                    <a:pt x="2998" y="7073"/>
                  </a:cubicBezTo>
                  <a:cubicBezTo>
                    <a:pt x="2812" y="7116"/>
                    <a:pt x="2624" y="7141"/>
                    <a:pt x="2430" y="7141"/>
                  </a:cubicBezTo>
                  <a:cubicBezTo>
                    <a:pt x="2356" y="7137"/>
                    <a:pt x="2281" y="7130"/>
                    <a:pt x="2207" y="7121"/>
                  </a:cubicBezTo>
                  <a:cubicBezTo>
                    <a:pt x="2115" y="7108"/>
                    <a:pt x="2024" y="7084"/>
                    <a:pt x="1934" y="7057"/>
                  </a:cubicBezTo>
                  <a:cubicBezTo>
                    <a:pt x="1867" y="7035"/>
                    <a:pt x="1799" y="7011"/>
                    <a:pt x="1732" y="6982"/>
                  </a:cubicBezTo>
                  <a:cubicBezTo>
                    <a:pt x="1649" y="6947"/>
                    <a:pt x="1569" y="6904"/>
                    <a:pt x="1491" y="6859"/>
                  </a:cubicBezTo>
                  <a:cubicBezTo>
                    <a:pt x="1416" y="6812"/>
                    <a:pt x="1345" y="6762"/>
                    <a:pt x="1277" y="6706"/>
                  </a:cubicBezTo>
                  <a:cubicBezTo>
                    <a:pt x="1210" y="6655"/>
                    <a:pt x="1152" y="6598"/>
                    <a:pt x="1095" y="6540"/>
                  </a:cubicBezTo>
                  <a:cubicBezTo>
                    <a:pt x="962" y="6394"/>
                    <a:pt x="847" y="6235"/>
                    <a:pt x="748" y="6063"/>
                  </a:cubicBezTo>
                  <a:cubicBezTo>
                    <a:pt x="600" y="5787"/>
                    <a:pt x="497" y="5496"/>
                    <a:pt x="419" y="5192"/>
                  </a:cubicBezTo>
                  <a:cubicBezTo>
                    <a:pt x="288" y="4642"/>
                    <a:pt x="250" y="4077"/>
                    <a:pt x="264" y="3513"/>
                  </a:cubicBezTo>
                  <a:cubicBezTo>
                    <a:pt x="267" y="3398"/>
                    <a:pt x="274" y="3284"/>
                    <a:pt x="284" y="3171"/>
                  </a:cubicBezTo>
                  <a:cubicBezTo>
                    <a:pt x="295" y="3050"/>
                    <a:pt x="315" y="2930"/>
                    <a:pt x="337" y="2812"/>
                  </a:cubicBezTo>
                  <a:cubicBezTo>
                    <a:pt x="383" y="2560"/>
                    <a:pt x="451" y="2311"/>
                    <a:pt x="527" y="2065"/>
                  </a:cubicBezTo>
                  <a:cubicBezTo>
                    <a:pt x="728" y="1418"/>
                    <a:pt x="983" y="791"/>
                    <a:pt x="1232" y="160"/>
                  </a:cubicBezTo>
                  <a:cubicBezTo>
                    <a:pt x="1159" y="109"/>
                    <a:pt x="1088" y="56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14435;p70">
              <a:extLst>
                <a:ext uri="{FF2B5EF4-FFF2-40B4-BE49-F238E27FC236}">
                  <a16:creationId xmlns:a16="http://schemas.microsoft.com/office/drawing/2014/main" id="{16730221-D6D8-7353-FE81-083DD76F0990}"/>
                </a:ext>
              </a:extLst>
            </p:cNvPr>
            <p:cNvSpPr/>
            <p:nvPr/>
          </p:nvSpPr>
          <p:spPr>
            <a:xfrm>
              <a:off x="7868475" y="3382771"/>
              <a:ext cx="389410" cy="94171"/>
            </a:xfrm>
            <a:custGeom>
              <a:avLst/>
              <a:gdLst/>
              <a:ahLst/>
              <a:cxnLst/>
              <a:rect l="l" t="t" r="r" b="b"/>
              <a:pathLst>
                <a:path w="13708" h="3315" extrusionOk="0">
                  <a:moveTo>
                    <a:pt x="2616" y="1535"/>
                  </a:moveTo>
                  <a:cubicBezTo>
                    <a:pt x="2615" y="1536"/>
                    <a:pt x="2614" y="1537"/>
                    <a:pt x="2613" y="1538"/>
                  </a:cubicBezTo>
                  <a:lnTo>
                    <a:pt x="2613" y="1538"/>
                  </a:lnTo>
                  <a:cubicBezTo>
                    <a:pt x="2614" y="1537"/>
                    <a:pt x="2615" y="1536"/>
                    <a:pt x="2616" y="1535"/>
                  </a:cubicBezTo>
                  <a:close/>
                  <a:moveTo>
                    <a:pt x="2613" y="1538"/>
                  </a:moveTo>
                  <a:lnTo>
                    <a:pt x="2613" y="1538"/>
                  </a:lnTo>
                  <a:cubicBezTo>
                    <a:pt x="2612" y="1538"/>
                    <a:pt x="2612" y="1539"/>
                    <a:pt x="2611" y="1539"/>
                  </a:cubicBezTo>
                  <a:lnTo>
                    <a:pt x="2611" y="1539"/>
                  </a:lnTo>
                  <a:cubicBezTo>
                    <a:pt x="2612" y="1539"/>
                    <a:pt x="2612" y="1538"/>
                    <a:pt x="2613" y="1538"/>
                  </a:cubicBezTo>
                  <a:close/>
                  <a:moveTo>
                    <a:pt x="2605" y="1542"/>
                  </a:moveTo>
                  <a:cubicBezTo>
                    <a:pt x="2603" y="1544"/>
                    <a:pt x="2600" y="1545"/>
                    <a:pt x="2598" y="1547"/>
                  </a:cubicBezTo>
                  <a:lnTo>
                    <a:pt x="2598" y="1547"/>
                  </a:lnTo>
                  <a:cubicBezTo>
                    <a:pt x="2601" y="1546"/>
                    <a:pt x="2603" y="1545"/>
                    <a:pt x="2605" y="1542"/>
                  </a:cubicBezTo>
                  <a:close/>
                  <a:moveTo>
                    <a:pt x="13611" y="1"/>
                  </a:moveTo>
                  <a:cubicBezTo>
                    <a:pt x="13580" y="25"/>
                    <a:pt x="13550" y="49"/>
                    <a:pt x="13517" y="73"/>
                  </a:cubicBezTo>
                  <a:cubicBezTo>
                    <a:pt x="13217" y="301"/>
                    <a:pt x="12899" y="507"/>
                    <a:pt x="12567" y="691"/>
                  </a:cubicBezTo>
                  <a:lnTo>
                    <a:pt x="12561" y="694"/>
                  </a:lnTo>
                  <a:cubicBezTo>
                    <a:pt x="12560" y="696"/>
                    <a:pt x="12560" y="696"/>
                    <a:pt x="12558" y="696"/>
                  </a:cubicBezTo>
                  <a:cubicBezTo>
                    <a:pt x="12553" y="698"/>
                    <a:pt x="12547" y="701"/>
                    <a:pt x="12541" y="704"/>
                  </a:cubicBezTo>
                  <a:cubicBezTo>
                    <a:pt x="12293" y="837"/>
                    <a:pt x="12043" y="957"/>
                    <a:pt x="11782" y="1060"/>
                  </a:cubicBezTo>
                  <a:cubicBezTo>
                    <a:pt x="11519" y="1169"/>
                    <a:pt x="11246" y="1254"/>
                    <a:pt x="10970" y="1323"/>
                  </a:cubicBezTo>
                  <a:cubicBezTo>
                    <a:pt x="10751" y="1375"/>
                    <a:pt x="10533" y="1415"/>
                    <a:pt x="10310" y="1442"/>
                  </a:cubicBezTo>
                  <a:cubicBezTo>
                    <a:pt x="10092" y="1470"/>
                    <a:pt x="9871" y="1480"/>
                    <a:pt x="9650" y="1480"/>
                  </a:cubicBezTo>
                  <a:cubicBezTo>
                    <a:pt x="9606" y="1480"/>
                    <a:pt x="9562" y="1479"/>
                    <a:pt x="9517" y="1479"/>
                  </a:cubicBezTo>
                  <a:lnTo>
                    <a:pt x="9509" y="1479"/>
                  </a:lnTo>
                  <a:cubicBezTo>
                    <a:pt x="9503" y="1477"/>
                    <a:pt x="9496" y="1477"/>
                    <a:pt x="9489" y="1477"/>
                  </a:cubicBezTo>
                  <a:lnTo>
                    <a:pt x="9499" y="1477"/>
                  </a:lnTo>
                  <a:cubicBezTo>
                    <a:pt x="9242" y="1467"/>
                    <a:pt x="8985" y="1443"/>
                    <a:pt x="8730" y="1408"/>
                  </a:cubicBezTo>
                  <a:cubicBezTo>
                    <a:pt x="8446" y="1369"/>
                    <a:pt x="8168" y="1314"/>
                    <a:pt x="7887" y="1254"/>
                  </a:cubicBezTo>
                  <a:cubicBezTo>
                    <a:pt x="7361" y="1141"/>
                    <a:pt x="6839" y="1002"/>
                    <a:pt x="6312" y="893"/>
                  </a:cubicBezTo>
                  <a:cubicBezTo>
                    <a:pt x="6062" y="840"/>
                    <a:pt x="5811" y="798"/>
                    <a:pt x="5560" y="765"/>
                  </a:cubicBezTo>
                  <a:cubicBezTo>
                    <a:pt x="5297" y="731"/>
                    <a:pt x="5034" y="717"/>
                    <a:pt x="4767" y="713"/>
                  </a:cubicBezTo>
                  <a:cubicBezTo>
                    <a:pt x="4763" y="713"/>
                    <a:pt x="4760" y="713"/>
                    <a:pt x="4756" y="713"/>
                  </a:cubicBezTo>
                  <a:cubicBezTo>
                    <a:pt x="4190" y="713"/>
                    <a:pt x="3627" y="825"/>
                    <a:pt x="3097" y="1025"/>
                  </a:cubicBezTo>
                  <a:cubicBezTo>
                    <a:pt x="2540" y="1236"/>
                    <a:pt x="2036" y="1574"/>
                    <a:pt x="1555" y="1923"/>
                  </a:cubicBezTo>
                  <a:cubicBezTo>
                    <a:pt x="1097" y="2257"/>
                    <a:pt x="665" y="2625"/>
                    <a:pt x="235" y="2995"/>
                  </a:cubicBezTo>
                  <a:lnTo>
                    <a:pt x="1" y="3198"/>
                  </a:lnTo>
                  <a:cubicBezTo>
                    <a:pt x="38" y="3213"/>
                    <a:pt x="77" y="3230"/>
                    <a:pt x="114" y="3247"/>
                  </a:cubicBezTo>
                  <a:cubicBezTo>
                    <a:pt x="164" y="3269"/>
                    <a:pt x="212" y="3291"/>
                    <a:pt x="262" y="3314"/>
                  </a:cubicBezTo>
                  <a:cubicBezTo>
                    <a:pt x="434" y="3165"/>
                    <a:pt x="605" y="3016"/>
                    <a:pt x="780" y="2869"/>
                  </a:cubicBezTo>
                  <a:cubicBezTo>
                    <a:pt x="1352" y="2387"/>
                    <a:pt x="1947" y="1919"/>
                    <a:pt x="2598" y="1547"/>
                  </a:cubicBezTo>
                  <a:lnTo>
                    <a:pt x="2598" y="1547"/>
                  </a:lnTo>
                  <a:cubicBezTo>
                    <a:pt x="2597" y="1547"/>
                    <a:pt x="2597" y="1547"/>
                    <a:pt x="2597" y="1547"/>
                  </a:cubicBezTo>
                  <a:cubicBezTo>
                    <a:pt x="2601" y="1544"/>
                    <a:pt x="2606" y="1541"/>
                    <a:pt x="2611" y="1539"/>
                  </a:cubicBezTo>
                  <a:lnTo>
                    <a:pt x="2611" y="1539"/>
                  </a:lnTo>
                  <a:cubicBezTo>
                    <a:pt x="2609" y="1540"/>
                    <a:pt x="2608" y="1540"/>
                    <a:pt x="2605" y="1541"/>
                  </a:cubicBezTo>
                  <a:cubicBezTo>
                    <a:pt x="2609" y="1539"/>
                    <a:pt x="2613" y="1537"/>
                    <a:pt x="2616" y="1535"/>
                  </a:cubicBezTo>
                  <a:lnTo>
                    <a:pt x="2616" y="1535"/>
                  </a:lnTo>
                  <a:cubicBezTo>
                    <a:pt x="2616" y="1535"/>
                    <a:pt x="2616" y="1535"/>
                    <a:pt x="2616" y="1535"/>
                  </a:cubicBezTo>
                  <a:lnTo>
                    <a:pt x="2626" y="1531"/>
                  </a:lnTo>
                  <a:lnTo>
                    <a:pt x="2626" y="1531"/>
                  </a:lnTo>
                  <a:lnTo>
                    <a:pt x="2624" y="1534"/>
                  </a:lnTo>
                  <a:cubicBezTo>
                    <a:pt x="2809" y="1433"/>
                    <a:pt x="2998" y="1347"/>
                    <a:pt x="3192" y="1266"/>
                  </a:cubicBezTo>
                  <a:cubicBezTo>
                    <a:pt x="3374" y="1193"/>
                    <a:pt x="3561" y="1138"/>
                    <a:pt x="3750" y="1091"/>
                  </a:cubicBezTo>
                  <a:lnTo>
                    <a:pt x="3765" y="1087"/>
                  </a:lnTo>
                  <a:cubicBezTo>
                    <a:pt x="3944" y="1049"/>
                    <a:pt x="4126" y="1018"/>
                    <a:pt x="4306" y="996"/>
                  </a:cubicBezTo>
                  <a:cubicBezTo>
                    <a:pt x="4470" y="978"/>
                    <a:pt x="4636" y="973"/>
                    <a:pt x="4802" y="973"/>
                  </a:cubicBezTo>
                  <a:cubicBezTo>
                    <a:pt x="4844" y="973"/>
                    <a:pt x="4885" y="973"/>
                    <a:pt x="4927" y="974"/>
                  </a:cubicBezTo>
                  <a:cubicBezTo>
                    <a:pt x="5194" y="982"/>
                    <a:pt x="5459" y="1009"/>
                    <a:pt x="5723" y="1049"/>
                  </a:cubicBezTo>
                  <a:cubicBezTo>
                    <a:pt x="6021" y="1093"/>
                    <a:pt x="6314" y="1155"/>
                    <a:pt x="6609" y="1222"/>
                  </a:cubicBezTo>
                  <a:cubicBezTo>
                    <a:pt x="7184" y="1351"/>
                    <a:pt x="7754" y="1503"/>
                    <a:pt x="8334" y="1609"/>
                  </a:cubicBezTo>
                  <a:cubicBezTo>
                    <a:pt x="8781" y="1690"/>
                    <a:pt x="9234" y="1738"/>
                    <a:pt x="9688" y="1738"/>
                  </a:cubicBezTo>
                  <a:cubicBezTo>
                    <a:pt x="9829" y="1738"/>
                    <a:pt x="9970" y="1734"/>
                    <a:pt x="10112" y="1724"/>
                  </a:cubicBezTo>
                  <a:cubicBezTo>
                    <a:pt x="10673" y="1684"/>
                    <a:pt x="11228" y="1545"/>
                    <a:pt x="11754" y="1351"/>
                  </a:cubicBezTo>
                  <a:cubicBezTo>
                    <a:pt x="12270" y="1162"/>
                    <a:pt x="12760" y="897"/>
                    <a:pt x="13221" y="599"/>
                  </a:cubicBezTo>
                  <a:cubicBezTo>
                    <a:pt x="13388" y="491"/>
                    <a:pt x="13548" y="378"/>
                    <a:pt x="13707" y="257"/>
                  </a:cubicBezTo>
                  <a:cubicBezTo>
                    <a:pt x="13668" y="174"/>
                    <a:pt x="13634" y="88"/>
                    <a:pt x="1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14436;p70">
              <a:extLst>
                <a:ext uri="{FF2B5EF4-FFF2-40B4-BE49-F238E27FC236}">
                  <a16:creationId xmlns:a16="http://schemas.microsoft.com/office/drawing/2014/main" id="{0C547E10-2113-98A7-4CF9-C68858A78B7D}"/>
                </a:ext>
              </a:extLst>
            </p:cNvPr>
            <p:cNvSpPr/>
            <p:nvPr/>
          </p:nvSpPr>
          <p:spPr>
            <a:xfrm>
              <a:off x="7368687" y="3343369"/>
              <a:ext cx="28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0"/>
                    <a:pt x="1" y="0"/>
                    <a:pt x="1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14437;p70">
              <a:extLst>
                <a:ext uri="{FF2B5EF4-FFF2-40B4-BE49-F238E27FC236}">
                  <a16:creationId xmlns:a16="http://schemas.microsoft.com/office/drawing/2014/main" id="{72C465B5-85AF-5BD5-D928-3A9DBE764350}"/>
                </a:ext>
              </a:extLst>
            </p:cNvPr>
            <p:cNvSpPr/>
            <p:nvPr/>
          </p:nvSpPr>
          <p:spPr>
            <a:xfrm>
              <a:off x="7588994" y="2455381"/>
              <a:ext cx="142" cy="5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2" y="2"/>
                    <a:pt x="5" y="2"/>
                  </a:cubicBezTo>
                  <a:cubicBezTo>
                    <a:pt x="2" y="2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14438;p70">
              <a:extLst>
                <a:ext uri="{FF2B5EF4-FFF2-40B4-BE49-F238E27FC236}">
                  <a16:creationId xmlns:a16="http://schemas.microsoft.com/office/drawing/2014/main" id="{21560023-A58C-B9A7-14D2-27B6622FE743}"/>
                </a:ext>
              </a:extLst>
            </p:cNvPr>
            <p:cNvSpPr/>
            <p:nvPr/>
          </p:nvSpPr>
          <p:spPr>
            <a:xfrm>
              <a:off x="7589107" y="24554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14439;p70">
              <a:extLst>
                <a:ext uri="{FF2B5EF4-FFF2-40B4-BE49-F238E27FC236}">
                  <a16:creationId xmlns:a16="http://schemas.microsoft.com/office/drawing/2014/main" id="{39689B7C-C507-79F5-3611-93AF7174D32E}"/>
                </a:ext>
              </a:extLst>
            </p:cNvPr>
            <p:cNvSpPr/>
            <p:nvPr/>
          </p:nvSpPr>
          <p:spPr>
            <a:xfrm>
              <a:off x="7589107" y="2455410"/>
              <a:ext cx="85" cy="2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1"/>
                    <a:pt x="2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14440;p70">
              <a:extLst>
                <a:ext uri="{FF2B5EF4-FFF2-40B4-BE49-F238E27FC236}">
                  <a16:creationId xmlns:a16="http://schemas.microsoft.com/office/drawing/2014/main" id="{C7F9649F-D15F-0453-68A3-83C02EF45A35}"/>
                </a:ext>
              </a:extLst>
            </p:cNvPr>
            <p:cNvSpPr/>
            <p:nvPr/>
          </p:nvSpPr>
          <p:spPr>
            <a:xfrm>
              <a:off x="8014323" y="2594071"/>
              <a:ext cx="57" cy="2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14441;p70">
              <a:extLst>
                <a:ext uri="{FF2B5EF4-FFF2-40B4-BE49-F238E27FC236}">
                  <a16:creationId xmlns:a16="http://schemas.microsoft.com/office/drawing/2014/main" id="{C8E9FCD4-8684-2E39-4F98-977D1EAD534E}"/>
                </a:ext>
              </a:extLst>
            </p:cNvPr>
            <p:cNvSpPr/>
            <p:nvPr/>
          </p:nvSpPr>
          <p:spPr>
            <a:xfrm>
              <a:off x="8126053" y="265108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14442;p70">
              <a:extLst>
                <a:ext uri="{FF2B5EF4-FFF2-40B4-BE49-F238E27FC236}">
                  <a16:creationId xmlns:a16="http://schemas.microsoft.com/office/drawing/2014/main" id="{CD60C640-9844-586B-D660-88E6AADBCC27}"/>
                </a:ext>
              </a:extLst>
            </p:cNvPr>
            <p:cNvSpPr/>
            <p:nvPr/>
          </p:nvSpPr>
          <p:spPr>
            <a:xfrm>
              <a:off x="7278349" y="265264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14443;p70">
              <a:extLst>
                <a:ext uri="{FF2B5EF4-FFF2-40B4-BE49-F238E27FC236}">
                  <a16:creationId xmlns:a16="http://schemas.microsoft.com/office/drawing/2014/main" id="{38977A79-5B1C-67A5-D811-1C13794E6BBE}"/>
                </a:ext>
              </a:extLst>
            </p:cNvPr>
            <p:cNvSpPr/>
            <p:nvPr/>
          </p:nvSpPr>
          <p:spPr>
            <a:xfrm>
              <a:off x="8180938" y="270761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14444;p70">
              <a:extLst>
                <a:ext uri="{FF2B5EF4-FFF2-40B4-BE49-F238E27FC236}">
                  <a16:creationId xmlns:a16="http://schemas.microsoft.com/office/drawing/2014/main" id="{9E44508C-9C51-DF23-D719-7793858E07B0}"/>
                </a:ext>
              </a:extLst>
            </p:cNvPr>
            <p:cNvSpPr/>
            <p:nvPr/>
          </p:nvSpPr>
          <p:spPr>
            <a:xfrm>
              <a:off x="8193239" y="2738925"/>
              <a:ext cx="57" cy="8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2" y="1"/>
                    <a:pt x="2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14445;p70">
              <a:extLst>
                <a:ext uri="{FF2B5EF4-FFF2-40B4-BE49-F238E27FC236}">
                  <a16:creationId xmlns:a16="http://schemas.microsoft.com/office/drawing/2014/main" id="{62C6A307-5312-92C2-E123-D767E241A8FA}"/>
                </a:ext>
              </a:extLst>
            </p:cNvPr>
            <p:cNvSpPr/>
            <p:nvPr/>
          </p:nvSpPr>
          <p:spPr>
            <a:xfrm>
              <a:off x="7213833" y="3093120"/>
              <a:ext cx="28" cy="398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14446;p70">
              <a:extLst>
                <a:ext uri="{FF2B5EF4-FFF2-40B4-BE49-F238E27FC236}">
                  <a16:creationId xmlns:a16="http://schemas.microsoft.com/office/drawing/2014/main" id="{16818D0B-F453-EEE4-494C-826CDA0771FB}"/>
                </a:ext>
              </a:extLst>
            </p:cNvPr>
            <p:cNvSpPr/>
            <p:nvPr/>
          </p:nvSpPr>
          <p:spPr>
            <a:xfrm>
              <a:off x="8411159" y="310732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14447;p70">
              <a:extLst>
                <a:ext uri="{FF2B5EF4-FFF2-40B4-BE49-F238E27FC236}">
                  <a16:creationId xmlns:a16="http://schemas.microsoft.com/office/drawing/2014/main" id="{E070CD0B-1164-5811-2A63-3B0CD82D85F3}"/>
                </a:ext>
              </a:extLst>
            </p:cNvPr>
            <p:cNvSpPr/>
            <p:nvPr/>
          </p:nvSpPr>
          <p:spPr>
            <a:xfrm>
              <a:off x="8411159" y="3107324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14448;p70">
              <a:extLst>
                <a:ext uri="{FF2B5EF4-FFF2-40B4-BE49-F238E27FC236}">
                  <a16:creationId xmlns:a16="http://schemas.microsoft.com/office/drawing/2014/main" id="{ECFAE3DF-25EA-4658-F72E-A610D5B1CA38}"/>
                </a:ext>
              </a:extLst>
            </p:cNvPr>
            <p:cNvSpPr/>
            <p:nvPr/>
          </p:nvSpPr>
          <p:spPr>
            <a:xfrm>
              <a:off x="8411159" y="3107353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lnTo>
                    <a:pt x="0" y="2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14449;p70">
              <a:extLst>
                <a:ext uri="{FF2B5EF4-FFF2-40B4-BE49-F238E27FC236}">
                  <a16:creationId xmlns:a16="http://schemas.microsoft.com/office/drawing/2014/main" id="{682449D2-7DF5-6132-1945-A44C7CB3D78C}"/>
                </a:ext>
              </a:extLst>
            </p:cNvPr>
            <p:cNvSpPr/>
            <p:nvPr/>
          </p:nvSpPr>
          <p:spPr>
            <a:xfrm>
              <a:off x="7210737" y="3128062"/>
              <a:ext cx="284" cy="142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9" y="5"/>
                  </a:moveTo>
                  <a:cubicBezTo>
                    <a:pt x="5" y="3"/>
                    <a:pt x="3" y="2"/>
                    <a:pt x="1" y="1"/>
                  </a:cubicBezTo>
                  <a:cubicBezTo>
                    <a:pt x="3" y="2"/>
                    <a:pt x="5" y="3"/>
                    <a:pt x="9" y="5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14450;p70">
              <a:extLst>
                <a:ext uri="{FF2B5EF4-FFF2-40B4-BE49-F238E27FC236}">
                  <a16:creationId xmlns:a16="http://schemas.microsoft.com/office/drawing/2014/main" id="{13BF6409-8E12-F331-0D3B-587F4ED96207}"/>
                </a:ext>
              </a:extLst>
            </p:cNvPr>
            <p:cNvSpPr/>
            <p:nvPr/>
          </p:nvSpPr>
          <p:spPr>
            <a:xfrm>
              <a:off x="7291814" y="335905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14451;p70">
              <a:extLst>
                <a:ext uri="{FF2B5EF4-FFF2-40B4-BE49-F238E27FC236}">
                  <a16:creationId xmlns:a16="http://schemas.microsoft.com/office/drawing/2014/main" id="{8EA8FCCD-EA6B-EA4A-DF4B-171C521B9850}"/>
                </a:ext>
              </a:extLst>
            </p:cNvPr>
            <p:cNvSpPr/>
            <p:nvPr/>
          </p:nvSpPr>
          <p:spPr>
            <a:xfrm>
              <a:off x="7291786" y="3359050"/>
              <a:ext cx="57" cy="2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14452;p70">
              <a:extLst>
                <a:ext uri="{FF2B5EF4-FFF2-40B4-BE49-F238E27FC236}">
                  <a16:creationId xmlns:a16="http://schemas.microsoft.com/office/drawing/2014/main" id="{271A6AB6-F7B0-DB70-4FC9-C09C534BEBCA}"/>
                </a:ext>
              </a:extLst>
            </p:cNvPr>
            <p:cNvSpPr/>
            <p:nvPr/>
          </p:nvSpPr>
          <p:spPr>
            <a:xfrm>
              <a:off x="7472548" y="2466091"/>
              <a:ext cx="170" cy="142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cubicBezTo>
                    <a:pt x="2" y="2"/>
                    <a:pt x="0" y="5"/>
                    <a:pt x="0" y="5"/>
                  </a:cubicBezTo>
                  <a:cubicBezTo>
                    <a:pt x="2" y="5"/>
                    <a:pt x="4" y="2"/>
                    <a:pt x="6" y="1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14453;p70">
              <a:extLst>
                <a:ext uri="{FF2B5EF4-FFF2-40B4-BE49-F238E27FC236}">
                  <a16:creationId xmlns:a16="http://schemas.microsoft.com/office/drawing/2014/main" id="{47EA0811-6BD8-E1A3-FABF-6F13B2340314}"/>
                </a:ext>
              </a:extLst>
            </p:cNvPr>
            <p:cNvSpPr/>
            <p:nvPr/>
          </p:nvSpPr>
          <p:spPr>
            <a:xfrm>
              <a:off x="7762057" y="24775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14454;p70">
              <a:extLst>
                <a:ext uri="{FF2B5EF4-FFF2-40B4-BE49-F238E27FC236}">
                  <a16:creationId xmlns:a16="http://schemas.microsoft.com/office/drawing/2014/main" id="{F3E6CBC4-4598-BF24-8C99-52C21C908D8D}"/>
                </a:ext>
              </a:extLst>
            </p:cNvPr>
            <p:cNvSpPr/>
            <p:nvPr/>
          </p:nvSpPr>
          <p:spPr>
            <a:xfrm>
              <a:off x="8014352" y="259415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14455;p70">
              <a:extLst>
                <a:ext uri="{FF2B5EF4-FFF2-40B4-BE49-F238E27FC236}">
                  <a16:creationId xmlns:a16="http://schemas.microsoft.com/office/drawing/2014/main" id="{0FDDA57C-496A-31D9-0453-CBF3943C9C77}"/>
                </a:ext>
              </a:extLst>
            </p:cNvPr>
            <p:cNvSpPr/>
            <p:nvPr/>
          </p:nvSpPr>
          <p:spPr>
            <a:xfrm>
              <a:off x="8014323" y="2594156"/>
              <a:ext cx="142" cy="5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2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14456;p70">
              <a:extLst>
                <a:ext uri="{FF2B5EF4-FFF2-40B4-BE49-F238E27FC236}">
                  <a16:creationId xmlns:a16="http://schemas.microsoft.com/office/drawing/2014/main" id="{79F07D78-5E3E-345F-EDD9-0AB04A3FBFCA}"/>
                </a:ext>
              </a:extLst>
            </p:cNvPr>
            <p:cNvSpPr/>
            <p:nvPr/>
          </p:nvSpPr>
          <p:spPr>
            <a:xfrm>
              <a:off x="8014948" y="2594468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cubicBezTo>
                    <a:pt x="1" y="4"/>
                    <a:pt x="4" y="4"/>
                    <a:pt x="4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14457;p70">
              <a:extLst>
                <a:ext uri="{FF2B5EF4-FFF2-40B4-BE49-F238E27FC236}">
                  <a16:creationId xmlns:a16="http://schemas.microsoft.com/office/drawing/2014/main" id="{D3551749-6757-D589-B493-23EC02141E6D}"/>
                </a:ext>
              </a:extLst>
            </p:cNvPr>
            <p:cNvSpPr/>
            <p:nvPr/>
          </p:nvSpPr>
          <p:spPr>
            <a:xfrm>
              <a:off x="8125940" y="2651001"/>
              <a:ext cx="57" cy="8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14458;p70">
              <a:extLst>
                <a:ext uri="{FF2B5EF4-FFF2-40B4-BE49-F238E27FC236}">
                  <a16:creationId xmlns:a16="http://schemas.microsoft.com/office/drawing/2014/main" id="{16F76E14-B9EA-8470-53F0-B46F8CDF1A82}"/>
                </a:ext>
              </a:extLst>
            </p:cNvPr>
            <p:cNvSpPr/>
            <p:nvPr/>
          </p:nvSpPr>
          <p:spPr>
            <a:xfrm>
              <a:off x="8180825" y="2707392"/>
              <a:ext cx="142" cy="22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3" y="4"/>
                    <a:pt x="5" y="7"/>
                  </a:cubicBezTo>
                  <a:cubicBezTo>
                    <a:pt x="3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14459;p70">
              <a:extLst>
                <a:ext uri="{FF2B5EF4-FFF2-40B4-BE49-F238E27FC236}">
                  <a16:creationId xmlns:a16="http://schemas.microsoft.com/office/drawing/2014/main" id="{6DB4D8BC-3A02-7596-BD11-CDEBD27CAFE8}"/>
                </a:ext>
              </a:extLst>
            </p:cNvPr>
            <p:cNvSpPr/>
            <p:nvPr/>
          </p:nvSpPr>
          <p:spPr>
            <a:xfrm>
              <a:off x="8199801" y="2897671"/>
              <a:ext cx="57" cy="170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cubicBezTo>
                    <a:pt x="2" y="2"/>
                    <a:pt x="2" y="4"/>
                    <a:pt x="2" y="6"/>
                  </a:cubicBezTo>
                  <a:lnTo>
                    <a:pt x="2" y="4"/>
                  </a:lnTo>
                  <a:cubicBezTo>
                    <a:pt x="2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14460;p70">
              <a:extLst>
                <a:ext uri="{FF2B5EF4-FFF2-40B4-BE49-F238E27FC236}">
                  <a16:creationId xmlns:a16="http://schemas.microsoft.com/office/drawing/2014/main" id="{9C948147-129D-37C8-614C-54311C1DBDF7}"/>
                </a:ext>
              </a:extLst>
            </p:cNvPr>
            <p:cNvSpPr/>
            <p:nvPr/>
          </p:nvSpPr>
          <p:spPr>
            <a:xfrm>
              <a:off x="8199915" y="28982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14461;p70">
              <a:extLst>
                <a:ext uri="{FF2B5EF4-FFF2-40B4-BE49-F238E27FC236}">
                  <a16:creationId xmlns:a16="http://schemas.microsoft.com/office/drawing/2014/main" id="{D29BFF4D-A81A-C031-2CA3-FEA532B576E4}"/>
                </a:ext>
              </a:extLst>
            </p:cNvPr>
            <p:cNvSpPr/>
            <p:nvPr/>
          </p:nvSpPr>
          <p:spPr>
            <a:xfrm>
              <a:off x="7178777" y="302957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14462;p70">
              <a:extLst>
                <a:ext uri="{FF2B5EF4-FFF2-40B4-BE49-F238E27FC236}">
                  <a16:creationId xmlns:a16="http://schemas.microsoft.com/office/drawing/2014/main" id="{7B3A3296-14D3-6A9A-73DD-6171F1C90FFE}"/>
                </a:ext>
              </a:extLst>
            </p:cNvPr>
            <p:cNvSpPr/>
            <p:nvPr/>
          </p:nvSpPr>
          <p:spPr>
            <a:xfrm>
              <a:off x="7213805" y="3093660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14463;p70">
              <a:extLst>
                <a:ext uri="{FF2B5EF4-FFF2-40B4-BE49-F238E27FC236}">
                  <a16:creationId xmlns:a16="http://schemas.microsoft.com/office/drawing/2014/main" id="{1D1FB77B-7180-2BDD-38D0-8FC4FEF70441}"/>
                </a:ext>
              </a:extLst>
            </p:cNvPr>
            <p:cNvSpPr/>
            <p:nvPr/>
          </p:nvSpPr>
          <p:spPr>
            <a:xfrm>
              <a:off x="8411074" y="3107438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3"/>
                  </a:lnTo>
                  <a:cubicBezTo>
                    <a:pt x="0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14464;p70">
              <a:extLst>
                <a:ext uri="{FF2B5EF4-FFF2-40B4-BE49-F238E27FC236}">
                  <a16:creationId xmlns:a16="http://schemas.microsoft.com/office/drawing/2014/main" id="{729EBA7F-F711-0F9F-EE08-279E85B56007}"/>
                </a:ext>
              </a:extLst>
            </p:cNvPr>
            <p:cNvSpPr/>
            <p:nvPr/>
          </p:nvSpPr>
          <p:spPr>
            <a:xfrm>
              <a:off x="7368687" y="3343369"/>
              <a:ext cx="369" cy="142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0"/>
                    <a:pt x="1" y="0"/>
                  </a:cubicBezTo>
                  <a:close/>
                  <a:moveTo>
                    <a:pt x="4" y="3"/>
                  </a:moveTo>
                  <a:lnTo>
                    <a:pt x="4" y="3"/>
                  </a:lnTo>
                  <a:cubicBezTo>
                    <a:pt x="4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5" y="3"/>
                    <a:pt x="4" y="3"/>
                    <a:pt x="4" y="3"/>
                  </a:cubicBezTo>
                  <a:close/>
                  <a:moveTo>
                    <a:pt x="5" y="3"/>
                  </a:moveTo>
                  <a:cubicBezTo>
                    <a:pt x="7" y="4"/>
                    <a:pt x="10" y="5"/>
                    <a:pt x="12" y="5"/>
                  </a:cubicBezTo>
                  <a:cubicBezTo>
                    <a:pt x="11" y="5"/>
                    <a:pt x="8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14465;p70">
              <a:extLst>
                <a:ext uri="{FF2B5EF4-FFF2-40B4-BE49-F238E27FC236}">
                  <a16:creationId xmlns:a16="http://schemas.microsoft.com/office/drawing/2014/main" id="{78C2FB84-9168-2125-250B-219A083897AD}"/>
                </a:ext>
              </a:extLst>
            </p:cNvPr>
            <p:cNvSpPr/>
            <p:nvPr/>
          </p:nvSpPr>
          <p:spPr>
            <a:xfrm>
              <a:off x="7292468" y="3358596"/>
              <a:ext cx="142" cy="5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4" y="0"/>
                  </a:moveTo>
                  <a:cubicBezTo>
                    <a:pt x="3" y="0"/>
                    <a:pt x="3" y="2"/>
                    <a:pt x="0" y="2"/>
                  </a:cubicBezTo>
                  <a:cubicBezTo>
                    <a:pt x="3" y="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14466;p70">
              <a:extLst>
                <a:ext uri="{FF2B5EF4-FFF2-40B4-BE49-F238E27FC236}">
                  <a16:creationId xmlns:a16="http://schemas.microsoft.com/office/drawing/2014/main" id="{CED26440-B37F-D3C1-67BB-1222C51C941D}"/>
                </a:ext>
              </a:extLst>
            </p:cNvPr>
            <p:cNvSpPr/>
            <p:nvPr/>
          </p:nvSpPr>
          <p:spPr>
            <a:xfrm>
              <a:off x="7299598" y="3363056"/>
              <a:ext cx="57" cy="8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2" y="2"/>
                    <a:pt x="1" y="2"/>
                  </a:cubicBezTo>
                  <a:lnTo>
                    <a:pt x="1" y="2"/>
                  </a:lnTo>
                  <a:cubicBezTo>
                    <a:pt x="2" y="2"/>
                    <a:pt x="2" y="1"/>
                    <a:pt x="2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14467;p70">
              <a:extLst>
                <a:ext uri="{FF2B5EF4-FFF2-40B4-BE49-F238E27FC236}">
                  <a16:creationId xmlns:a16="http://schemas.microsoft.com/office/drawing/2014/main" id="{FAA8F73C-5AEC-CABC-74C3-5A42C1313BA9}"/>
                </a:ext>
              </a:extLst>
            </p:cNvPr>
            <p:cNvSpPr/>
            <p:nvPr/>
          </p:nvSpPr>
          <p:spPr>
            <a:xfrm>
              <a:off x="8225312" y="3402345"/>
              <a:ext cx="170" cy="17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1"/>
                  </a:moveTo>
                  <a:cubicBezTo>
                    <a:pt x="4" y="2"/>
                    <a:pt x="3" y="2"/>
                    <a:pt x="0" y="5"/>
                  </a:cubicBezTo>
                  <a:cubicBezTo>
                    <a:pt x="4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14468;p70">
              <a:extLst>
                <a:ext uri="{FF2B5EF4-FFF2-40B4-BE49-F238E27FC236}">
                  <a16:creationId xmlns:a16="http://schemas.microsoft.com/office/drawing/2014/main" id="{B97735DB-07B5-06A3-6A90-A3ACC6989763}"/>
                </a:ext>
              </a:extLst>
            </p:cNvPr>
            <p:cNvSpPr/>
            <p:nvPr/>
          </p:nvSpPr>
          <p:spPr>
            <a:xfrm>
              <a:off x="8225255" y="3402487"/>
              <a:ext cx="85" cy="5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lnTo>
                    <a:pt x="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14469;p70">
              <a:extLst>
                <a:ext uri="{FF2B5EF4-FFF2-40B4-BE49-F238E27FC236}">
                  <a16:creationId xmlns:a16="http://schemas.microsoft.com/office/drawing/2014/main" id="{BF3B4E66-5C50-3628-4DFA-3D24532F10A7}"/>
                </a:ext>
              </a:extLst>
            </p:cNvPr>
            <p:cNvSpPr/>
            <p:nvPr/>
          </p:nvSpPr>
          <p:spPr>
            <a:xfrm>
              <a:off x="7975432" y="3413651"/>
              <a:ext cx="57" cy="2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14470;p70">
              <a:extLst>
                <a:ext uri="{FF2B5EF4-FFF2-40B4-BE49-F238E27FC236}">
                  <a16:creationId xmlns:a16="http://schemas.microsoft.com/office/drawing/2014/main" id="{D5D6BFE1-C9C1-6639-F330-8CD079D7C505}"/>
                </a:ext>
              </a:extLst>
            </p:cNvPr>
            <p:cNvSpPr/>
            <p:nvPr/>
          </p:nvSpPr>
          <p:spPr>
            <a:xfrm>
              <a:off x="8138468" y="3424730"/>
              <a:ext cx="511" cy="57"/>
            </a:xfrm>
            <a:custGeom>
              <a:avLst/>
              <a:gdLst/>
              <a:ahLst/>
              <a:cxnLst/>
              <a:rect l="l" t="t" r="r" b="b"/>
              <a:pathLst>
                <a:path w="18" h="2" extrusionOk="0">
                  <a:moveTo>
                    <a:pt x="0" y="0"/>
                  </a:moveTo>
                  <a:cubicBezTo>
                    <a:pt x="3" y="0"/>
                    <a:pt x="5" y="0"/>
                    <a:pt x="8" y="2"/>
                  </a:cubicBezTo>
                  <a:lnTo>
                    <a:pt x="17" y="2"/>
                  </a:ln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00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14471;p70">
              <a:extLst>
                <a:ext uri="{FF2B5EF4-FFF2-40B4-BE49-F238E27FC236}">
                  <a16:creationId xmlns:a16="http://schemas.microsoft.com/office/drawing/2014/main" id="{362E9288-E8EA-78E1-2BF5-023CABAFE433}"/>
                </a:ext>
              </a:extLst>
            </p:cNvPr>
            <p:cNvSpPr/>
            <p:nvPr/>
          </p:nvSpPr>
          <p:spPr>
            <a:xfrm>
              <a:off x="7383800" y="2798781"/>
              <a:ext cx="56446" cy="33066"/>
            </a:xfrm>
            <a:custGeom>
              <a:avLst/>
              <a:gdLst/>
              <a:ahLst/>
              <a:cxnLst/>
              <a:rect l="l" t="t" r="r" b="b"/>
              <a:pathLst>
                <a:path w="1987" h="1164" extrusionOk="0">
                  <a:moveTo>
                    <a:pt x="1128" y="419"/>
                  </a:moveTo>
                  <a:cubicBezTo>
                    <a:pt x="1124" y="421"/>
                    <a:pt x="1123" y="423"/>
                    <a:pt x="1119" y="423"/>
                  </a:cubicBezTo>
                  <a:cubicBezTo>
                    <a:pt x="1123" y="423"/>
                    <a:pt x="1126" y="421"/>
                    <a:pt x="1128" y="419"/>
                  </a:cubicBezTo>
                  <a:close/>
                  <a:moveTo>
                    <a:pt x="650" y="711"/>
                  </a:moveTo>
                  <a:lnTo>
                    <a:pt x="643" y="716"/>
                  </a:lnTo>
                  <a:cubicBezTo>
                    <a:pt x="646" y="715"/>
                    <a:pt x="648" y="713"/>
                    <a:pt x="650" y="711"/>
                  </a:cubicBezTo>
                  <a:close/>
                  <a:moveTo>
                    <a:pt x="1856" y="0"/>
                  </a:moveTo>
                  <a:cubicBezTo>
                    <a:pt x="1856" y="3"/>
                    <a:pt x="1855" y="3"/>
                    <a:pt x="1853" y="3"/>
                  </a:cubicBezTo>
                  <a:cubicBezTo>
                    <a:pt x="1676" y="11"/>
                    <a:pt x="1499" y="34"/>
                    <a:pt x="1327" y="77"/>
                  </a:cubicBezTo>
                  <a:cubicBezTo>
                    <a:pt x="1167" y="118"/>
                    <a:pt x="1012" y="182"/>
                    <a:pt x="866" y="257"/>
                  </a:cubicBezTo>
                  <a:cubicBezTo>
                    <a:pt x="719" y="336"/>
                    <a:pt x="584" y="433"/>
                    <a:pt x="455" y="539"/>
                  </a:cubicBezTo>
                  <a:cubicBezTo>
                    <a:pt x="307" y="660"/>
                    <a:pt x="174" y="802"/>
                    <a:pt x="46" y="946"/>
                  </a:cubicBezTo>
                  <a:cubicBezTo>
                    <a:pt x="1" y="999"/>
                    <a:pt x="1" y="1078"/>
                    <a:pt x="52" y="1128"/>
                  </a:cubicBezTo>
                  <a:cubicBezTo>
                    <a:pt x="77" y="1151"/>
                    <a:pt x="110" y="1163"/>
                    <a:pt x="143" y="1163"/>
                  </a:cubicBezTo>
                  <a:cubicBezTo>
                    <a:pt x="177" y="1163"/>
                    <a:pt x="210" y="1150"/>
                    <a:pt x="233" y="1124"/>
                  </a:cubicBezTo>
                  <a:cubicBezTo>
                    <a:pt x="366" y="972"/>
                    <a:pt x="505" y="828"/>
                    <a:pt x="662" y="702"/>
                  </a:cubicBezTo>
                  <a:lnTo>
                    <a:pt x="662" y="702"/>
                  </a:lnTo>
                  <a:cubicBezTo>
                    <a:pt x="800" y="594"/>
                    <a:pt x="947" y="502"/>
                    <a:pt x="1104" y="427"/>
                  </a:cubicBezTo>
                  <a:cubicBezTo>
                    <a:pt x="1262" y="360"/>
                    <a:pt x="1425" y="312"/>
                    <a:pt x="1594" y="285"/>
                  </a:cubicBezTo>
                  <a:cubicBezTo>
                    <a:pt x="1680" y="274"/>
                    <a:pt x="1770" y="267"/>
                    <a:pt x="1858" y="261"/>
                  </a:cubicBezTo>
                  <a:cubicBezTo>
                    <a:pt x="1928" y="257"/>
                    <a:pt x="1987" y="197"/>
                    <a:pt x="1984" y="126"/>
                  </a:cubicBezTo>
                  <a:cubicBezTo>
                    <a:pt x="1982" y="58"/>
                    <a:pt x="1924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14472;p70">
              <a:extLst>
                <a:ext uri="{FF2B5EF4-FFF2-40B4-BE49-F238E27FC236}">
                  <a16:creationId xmlns:a16="http://schemas.microsoft.com/office/drawing/2014/main" id="{82C77771-713B-2BB2-CDCE-C00DB29468F5}"/>
                </a:ext>
              </a:extLst>
            </p:cNvPr>
            <p:cNvSpPr/>
            <p:nvPr/>
          </p:nvSpPr>
          <p:spPr>
            <a:xfrm>
              <a:off x="7630413" y="2758186"/>
              <a:ext cx="65195" cy="16448"/>
            </a:xfrm>
            <a:custGeom>
              <a:avLst/>
              <a:gdLst/>
              <a:ahLst/>
              <a:cxnLst/>
              <a:rect l="l" t="t" r="r" b="b"/>
              <a:pathLst>
                <a:path w="2295" h="579" extrusionOk="0">
                  <a:moveTo>
                    <a:pt x="1004" y="1"/>
                  </a:moveTo>
                  <a:cubicBezTo>
                    <a:pt x="697" y="1"/>
                    <a:pt x="394" y="59"/>
                    <a:pt x="100" y="150"/>
                  </a:cubicBezTo>
                  <a:cubicBezTo>
                    <a:pt x="32" y="170"/>
                    <a:pt x="1" y="255"/>
                    <a:pt x="25" y="316"/>
                  </a:cubicBezTo>
                  <a:cubicBezTo>
                    <a:pt x="46" y="370"/>
                    <a:pt x="95" y="398"/>
                    <a:pt x="146" y="398"/>
                  </a:cubicBezTo>
                  <a:cubicBezTo>
                    <a:pt x="161" y="398"/>
                    <a:pt x="176" y="396"/>
                    <a:pt x="191" y="391"/>
                  </a:cubicBezTo>
                  <a:cubicBezTo>
                    <a:pt x="257" y="370"/>
                    <a:pt x="324" y="351"/>
                    <a:pt x="392" y="334"/>
                  </a:cubicBezTo>
                  <a:cubicBezTo>
                    <a:pt x="603" y="287"/>
                    <a:pt x="818" y="259"/>
                    <a:pt x="1035" y="259"/>
                  </a:cubicBezTo>
                  <a:cubicBezTo>
                    <a:pt x="1045" y="259"/>
                    <a:pt x="1056" y="259"/>
                    <a:pt x="1066" y="259"/>
                  </a:cubicBezTo>
                  <a:cubicBezTo>
                    <a:pt x="1253" y="266"/>
                    <a:pt x="1438" y="297"/>
                    <a:pt x="1619" y="347"/>
                  </a:cubicBezTo>
                  <a:cubicBezTo>
                    <a:pt x="1791" y="401"/>
                    <a:pt x="1952" y="475"/>
                    <a:pt x="2106" y="567"/>
                  </a:cubicBezTo>
                  <a:cubicBezTo>
                    <a:pt x="2119" y="575"/>
                    <a:pt x="2137" y="579"/>
                    <a:pt x="2154" y="579"/>
                  </a:cubicBezTo>
                  <a:cubicBezTo>
                    <a:pt x="2172" y="579"/>
                    <a:pt x="2191" y="575"/>
                    <a:pt x="2206" y="570"/>
                  </a:cubicBezTo>
                  <a:cubicBezTo>
                    <a:pt x="2238" y="557"/>
                    <a:pt x="2265" y="533"/>
                    <a:pt x="2279" y="503"/>
                  </a:cubicBezTo>
                  <a:cubicBezTo>
                    <a:pt x="2293" y="470"/>
                    <a:pt x="2294" y="435"/>
                    <a:pt x="2282" y="404"/>
                  </a:cubicBezTo>
                  <a:cubicBezTo>
                    <a:pt x="2267" y="368"/>
                    <a:pt x="2245" y="350"/>
                    <a:pt x="2213" y="330"/>
                  </a:cubicBezTo>
                  <a:cubicBezTo>
                    <a:pt x="2059" y="236"/>
                    <a:pt x="1894" y="164"/>
                    <a:pt x="1721" y="109"/>
                  </a:cubicBezTo>
                  <a:cubicBezTo>
                    <a:pt x="1544" y="52"/>
                    <a:pt x="1362" y="21"/>
                    <a:pt x="1175" y="6"/>
                  </a:cubicBezTo>
                  <a:cubicBezTo>
                    <a:pt x="1118" y="2"/>
                    <a:pt x="1062" y="1"/>
                    <a:pt x="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14473;p70">
              <a:extLst>
                <a:ext uri="{FF2B5EF4-FFF2-40B4-BE49-F238E27FC236}">
                  <a16:creationId xmlns:a16="http://schemas.microsoft.com/office/drawing/2014/main" id="{1E743E8B-7C1F-F504-3207-A4616F248FA1}"/>
                </a:ext>
              </a:extLst>
            </p:cNvPr>
            <p:cNvSpPr/>
            <p:nvPr/>
          </p:nvSpPr>
          <p:spPr>
            <a:xfrm>
              <a:off x="7528995" y="2932158"/>
              <a:ext cx="110363" cy="93631"/>
            </a:xfrm>
            <a:custGeom>
              <a:avLst/>
              <a:gdLst/>
              <a:ahLst/>
              <a:cxnLst/>
              <a:rect l="l" t="t" r="r" b="b"/>
              <a:pathLst>
                <a:path w="3885" h="3296" extrusionOk="0">
                  <a:moveTo>
                    <a:pt x="3400" y="1613"/>
                  </a:moveTo>
                  <a:cubicBezTo>
                    <a:pt x="3443" y="1613"/>
                    <a:pt x="3486" y="1614"/>
                    <a:pt x="3525" y="1617"/>
                  </a:cubicBezTo>
                  <a:cubicBezTo>
                    <a:pt x="3497" y="1698"/>
                    <a:pt x="3469" y="1779"/>
                    <a:pt x="3436" y="1858"/>
                  </a:cubicBezTo>
                  <a:cubicBezTo>
                    <a:pt x="3366" y="2014"/>
                    <a:pt x="3290" y="2149"/>
                    <a:pt x="3202" y="2270"/>
                  </a:cubicBezTo>
                  <a:cubicBezTo>
                    <a:pt x="3117" y="2376"/>
                    <a:pt x="3022" y="2467"/>
                    <a:pt x="2911" y="2558"/>
                  </a:cubicBezTo>
                  <a:cubicBezTo>
                    <a:pt x="2766" y="2665"/>
                    <a:pt x="2599" y="2763"/>
                    <a:pt x="2415" y="2844"/>
                  </a:cubicBezTo>
                  <a:cubicBezTo>
                    <a:pt x="2213" y="2925"/>
                    <a:pt x="2026" y="2977"/>
                    <a:pt x="1837" y="3007"/>
                  </a:cubicBezTo>
                  <a:lnTo>
                    <a:pt x="1842" y="2996"/>
                  </a:lnTo>
                  <a:cubicBezTo>
                    <a:pt x="1864" y="2851"/>
                    <a:pt x="1900" y="2726"/>
                    <a:pt x="1954" y="2596"/>
                  </a:cubicBezTo>
                  <a:cubicBezTo>
                    <a:pt x="2006" y="2480"/>
                    <a:pt x="2074" y="2365"/>
                    <a:pt x="2155" y="2254"/>
                  </a:cubicBezTo>
                  <a:cubicBezTo>
                    <a:pt x="2249" y="2135"/>
                    <a:pt x="2354" y="2031"/>
                    <a:pt x="2473" y="1935"/>
                  </a:cubicBezTo>
                  <a:cubicBezTo>
                    <a:pt x="2586" y="1851"/>
                    <a:pt x="2701" y="1785"/>
                    <a:pt x="2826" y="1729"/>
                  </a:cubicBezTo>
                  <a:cubicBezTo>
                    <a:pt x="2951" y="1678"/>
                    <a:pt x="3077" y="1644"/>
                    <a:pt x="3210" y="1623"/>
                  </a:cubicBezTo>
                  <a:cubicBezTo>
                    <a:pt x="3274" y="1616"/>
                    <a:pt x="3338" y="1613"/>
                    <a:pt x="3400" y="1613"/>
                  </a:cubicBezTo>
                  <a:close/>
                  <a:moveTo>
                    <a:pt x="2873" y="0"/>
                  </a:moveTo>
                  <a:cubicBezTo>
                    <a:pt x="2829" y="0"/>
                    <a:pt x="2786" y="6"/>
                    <a:pt x="2745" y="12"/>
                  </a:cubicBezTo>
                  <a:cubicBezTo>
                    <a:pt x="2603" y="30"/>
                    <a:pt x="2496" y="98"/>
                    <a:pt x="2429" y="152"/>
                  </a:cubicBezTo>
                  <a:cubicBezTo>
                    <a:pt x="2287" y="263"/>
                    <a:pt x="2191" y="420"/>
                    <a:pt x="2107" y="573"/>
                  </a:cubicBezTo>
                  <a:lnTo>
                    <a:pt x="2040" y="701"/>
                  </a:lnTo>
                  <a:cubicBezTo>
                    <a:pt x="1975" y="827"/>
                    <a:pt x="1908" y="956"/>
                    <a:pt x="1823" y="1071"/>
                  </a:cubicBezTo>
                  <a:cubicBezTo>
                    <a:pt x="1810" y="1085"/>
                    <a:pt x="1799" y="1102"/>
                    <a:pt x="1786" y="1116"/>
                  </a:cubicBezTo>
                  <a:cubicBezTo>
                    <a:pt x="1735" y="1141"/>
                    <a:pt x="1694" y="1152"/>
                    <a:pt x="1652" y="1159"/>
                  </a:cubicBezTo>
                  <a:cubicBezTo>
                    <a:pt x="1568" y="1169"/>
                    <a:pt x="1486" y="1173"/>
                    <a:pt x="1402" y="1173"/>
                  </a:cubicBezTo>
                  <a:cubicBezTo>
                    <a:pt x="1313" y="1173"/>
                    <a:pt x="1222" y="1169"/>
                    <a:pt x="1134" y="1163"/>
                  </a:cubicBezTo>
                  <a:cubicBezTo>
                    <a:pt x="1044" y="1160"/>
                    <a:pt x="955" y="1156"/>
                    <a:pt x="866" y="1156"/>
                  </a:cubicBezTo>
                  <a:cubicBezTo>
                    <a:pt x="789" y="1156"/>
                    <a:pt x="714" y="1160"/>
                    <a:pt x="639" y="1168"/>
                  </a:cubicBezTo>
                  <a:cubicBezTo>
                    <a:pt x="554" y="1176"/>
                    <a:pt x="480" y="1192"/>
                    <a:pt x="409" y="1213"/>
                  </a:cubicBezTo>
                  <a:cubicBezTo>
                    <a:pt x="331" y="1240"/>
                    <a:pt x="260" y="1280"/>
                    <a:pt x="193" y="1334"/>
                  </a:cubicBezTo>
                  <a:cubicBezTo>
                    <a:pt x="130" y="1386"/>
                    <a:pt x="90" y="1457"/>
                    <a:pt x="66" y="1507"/>
                  </a:cubicBezTo>
                  <a:cubicBezTo>
                    <a:pt x="30" y="1586"/>
                    <a:pt x="12" y="1677"/>
                    <a:pt x="6" y="1790"/>
                  </a:cubicBezTo>
                  <a:cubicBezTo>
                    <a:pt x="0" y="1905"/>
                    <a:pt x="20" y="2021"/>
                    <a:pt x="43" y="2131"/>
                  </a:cubicBezTo>
                  <a:cubicBezTo>
                    <a:pt x="70" y="2260"/>
                    <a:pt x="111" y="2386"/>
                    <a:pt x="169" y="2518"/>
                  </a:cubicBezTo>
                  <a:cubicBezTo>
                    <a:pt x="209" y="2607"/>
                    <a:pt x="261" y="2692"/>
                    <a:pt x="345" y="2796"/>
                  </a:cubicBezTo>
                  <a:cubicBezTo>
                    <a:pt x="419" y="2894"/>
                    <a:pt x="515" y="2970"/>
                    <a:pt x="589" y="3026"/>
                  </a:cubicBezTo>
                  <a:cubicBezTo>
                    <a:pt x="744" y="3139"/>
                    <a:pt x="944" y="3221"/>
                    <a:pt x="1169" y="3265"/>
                  </a:cubicBezTo>
                  <a:cubicBezTo>
                    <a:pt x="1278" y="3285"/>
                    <a:pt x="1396" y="3295"/>
                    <a:pt x="1515" y="3295"/>
                  </a:cubicBezTo>
                  <a:cubicBezTo>
                    <a:pt x="1619" y="3295"/>
                    <a:pt x="1730" y="3285"/>
                    <a:pt x="1843" y="3271"/>
                  </a:cubicBezTo>
                  <a:cubicBezTo>
                    <a:pt x="2297" y="3207"/>
                    <a:pt x="2737" y="3023"/>
                    <a:pt x="3086" y="2752"/>
                  </a:cubicBezTo>
                  <a:cubicBezTo>
                    <a:pt x="3168" y="2688"/>
                    <a:pt x="3242" y="2621"/>
                    <a:pt x="3305" y="2553"/>
                  </a:cubicBezTo>
                  <a:cubicBezTo>
                    <a:pt x="3371" y="2484"/>
                    <a:pt x="3433" y="2403"/>
                    <a:pt x="3498" y="2305"/>
                  </a:cubicBezTo>
                  <a:cubicBezTo>
                    <a:pt x="3610" y="2134"/>
                    <a:pt x="3704" y="1928"/>
                    <a:pt x="3778" y="1694"/>
                  </a:cubicBezTo>
                  <a:cubicBezTo>
                    <a:pt x="3850" y="1463"/>
                    <a:pt x="3884" y="1224"/>
                    <a:pt x="3877" y="1002"/>
                  </a:cubicBezTo>
                  <a:cubicBezTo>
                    <a:pt x="3870" y="766"/>
                    <a:pt x="3802" y="555"/>
                    <a:pt x="3686" y="392"/>
                  </a:cubicBezTo>
                  <a:cubicBezTo>
                    <a:pt x="3627" y="311"/>
                    <a:pt x="3552" y="240"/>
                    <a:pt x="3457" y="175"/>
                  </a:cubicBezTo>
                  <a:cubicBezTo>
                    <a:pt x="3366" y="111"/>
                    <a:pt x="3249" y="63"/>
                    <a:pt x="3103" y="29"/>
                  </a:cubicBezTo>
                  <a:cubicBezTo>
                    <a:pt x="3039" y="13"/>
                    <a:pt x="2971" y="6"/>
                    <a:pt x="2905" y="2"/>
                  </a:cubicBezTo>
                  <a:cubicBezTo>
                    <a:pt x="2894" y="0"/>
                    <a:pt x="2883" y="0"/>
                    <a:pt x="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14474;p70">
              <a:extLst>
                <a:ext uri="{FF2B5EF4-FFF2-40B4-BE49-F238E27FC236}">
                  <a16:creationId xmlns:a16="http://schemas.microsoft.com/office/drawing/2014/main" id="{4B7E845A-A2A1-F95E-93FA-2F5D1CFC8E85}"/>
                </a:ext>
              </a:extLst>
            </p:cNvPr>
            <p:cNvSpPr/>
            <p:nvPr/>
          </p:nvSpPr>
          <p:spPr>
            <a:xfrm>
              <a:off x="7624249" y="2827076"/>
              <a:ext cx="43549" cy="57355"/>
            </a:xfrm>
            <a:custGeom>
              <a:avLst/>
              <a:gdLst/>
              <a:ahLst/>
              <a:cxnLst/>
              <a:rect l="l" t="t" r="r" b="b"/>
              <a:pathLst>
                <a:path w="1533" h="2019" extrusionOk="0">
                  <a:moveTo>
                    <a:pt x="686" y="1"/>
                  </a:moveTo>
                  <a:cubicBezTo>
                    <a:pt x="663" y="1"/>
                    <a:pt x="640" y="2"/>
                    <a:pt x="618" y="6"/>
                  </a:cubicBezTo>
                  <a:cubicBezTo>
                    <a:pt x="240" y="61"/>
                    <a:pt x="1" y="557"/>
                    <a:pt x="84" y="1111"/>
                  </a:cubicBezTo>
                  <a:cubicBezTo>
                    <a:pt x="163" y="1631"/>
                    <a:pt x="496" y="2019"/>
                    <a:pt x="848" y="2019"/>
                  </a:cubicBezTo>
                  <a:cubicBezTo>
                    <a:pt x="870" y="2019"/>
                    <a:pt x="893" y="2017"/>
                    <a:pt x="916" y="2014"/>
                  </a:cubicBezTo>
                  <a:cubicBezTo>
                    <a:pt x="1293" y="1959"/>
                    <a:pt x="1533" y="1462"/>
                    <a:pt x="1449" y="909"/>
                  </a:cubicBezTo>
                  <a:cubicBezTo>
                    <a:pt x="1373" y="389"/>
                    <a:pt x="1039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14475;p70">
              <a:extLst>
                <a:ext uri="{FF2B5EF4-FFF2-40B4-BE49-F238E27FC236}">
                  <a16:creationId xmlns:a16="http://schemas.microsoft.com/office/drawing/2014/main" id="{444D505D-269F-9454-29BF-D0972DC0A8C9}"/>
                </a:ext>
              </a:extLst>
            </p:cNvPr>
            <p:cNvSpPr/>
            <p:nvPr/>
          </p:nvSpPr>
          <p:spPr>
            <a:xfrm>
              <a:off x="7414623" y="2869461"/>
              <a:ext cx="43549" cy="57355"/>
            </a:xfrm>
            <a:custGeom>
              <a:avLst/>
              <a:gdLst/>
              <a:ahLst/>
              <a:cxnLst/>
              <a:rect l="l" t="t" r="r" b="b"/>
              <a:pathLst>
                <a:path w="1533" h="2019" extrusionOk="0">
                  <a:moveTo>
                    <a:pt x="687" y="1"/>
                  </a:moveTo>
                  <a:cubicBezTo>
                    <a:pt x="664" y="1"/>
                    <a:pt x="641" y="2"/>
                    <a:pt x="618" y="6"/>
                  </a:cubicBezTo>
                  <a:cubicBezTo>
                    <a:pt x="239" y="60"/>
                    <a:pt x="1" y="556"/>
                    <a:pt x="83" y="1111"/>
                  </a:cubicBezTo>
                  <a:cubicBezTo>
                    <a:pt x="160" y="1629"/>
                    <a:pt x="492" y="2018"/>
                    <a:pt x="845" y="2018"/>
                  </a:cubicBezTo>
                  <a:cubicBezTo>
                    <a:pt x="868" y="2018"/>
                    <a:pt x="892" y="2016"/>
                    <a:pt x="916" y="2013"/>
                  </a:cubicBezTo>
                  <a:cubicBezTo>
                    <a:pt x="1293" y="1958"/>
                    <a:pt x="1533" y="1461"/>
                    <a:pt x="1449" y="908"/>
                  </a:cubicBezTo>
                  <a:cubicBezTo>
                    <a:pt x="1372" y="389"/>
                    <a:pt x="1040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14476;p70">
              <a:extLst>
                <a:ext uri="{FF2B5EF4-FFF2-40B4-BE49-F238E27FC236}">
                  <a16:creationId xmlns:a16="http://schemas.microsoft.com/office/drawing/2014/main" id="{ACBB9B3D-4164-3562-C63F-E672336A3CFF}"/>
                </a:ext>
              </a:extLst>
            </p:cNvPr>
            <p:cNvSpPr/>
            <p:nvPr/>
          </p:nvSpPr>
          <p:spPr>
            <a:xfrm>
              <a:off x="7403431" y="2859774"/>
              <a:ext cx="27158" cy="19090"/>
            </a:xfrm>
            <a:custGeom>
              <a:avLst/>
              <a:gdLst/>
              <a:ahLst/>
              <a:cxnLst/>
              <a:rect l="l" t="t" r="r" b="b"/>
              <a:pathLst>
                <a:path w="956" h="672" extrusionOk="0">
                  <a:moveTo>
                    <a:pt x="141" y="0"/>
                  </a:moveTo>
                  <a:cubicBezTo>
                    <a:pt x="121" y="0"/>
                    <a:pt x="99" y="6"/>
                    <a:pt x="80" y="16"/>
                  </a:cubicBezTo>
                  <a:cubicBezTo>
                    <a:pt x="20" y="55"/>
                    <a:pt x="1" y="135"/>
                    <a:pt x="37" y="196"/>
                  </a:cubicBezTo>
                  <a:cubicBezTo>
                    <a:pt x="79" y="260"/>
                    <a:pt x="127" y="318"/>
                    <a:pt x="178" y="375"/>
                  </a:cubicBezTo>
                  <a:cubicBezTo>
                    <a:pt x="232" y="433"/>
                    <a:pt x="296" y="477"/>
                    <a:pt x="359" y="523"/>
                  </a:cubicBezTo>
                  <a:cubicBezTo>
                    <a:pt x="496" y="618"/>
                    <a:pt x="660" y="666"/>
                    <a:pt x="825" y="672"/>
                  </a:cubicBezTo>
                  <a:cubicBezTo>
                    <a:pt x="896" y="672"/>
                    <a:pt x="955" y="605"/>
                    <a:pt x="951" y="538"/>
                  </a:cubicBezTo>
                  <a:cubicBezTo>
                    <a:pt x="951" y="466"/>
                    <a:pt x="889" y="413"/>
                    <a:pt x="820" y="412"/>
                  </a:cubicBezTo>
                  <a:cubicBezTo>
                    <a:pt x="803" y="412"/>
                    <a:pt x="788" y="412"/>
                    <a:pt x="772" y="411"/>
                  </a:cubicBezTo>
                  <a:cubicBezTo>
                    <a:pt x="725" y="403"/>
                    <a:pt x="681" y="392"/>
                    <a:pt x="637" y="377"/>
                  </a:cubicBezTo>
                  <a:cubicBezTo>
                    <a:pt x="575" y="350"/>
                    <a:pt x="517" y="318"/>
                    <a:pt x="462" y="282"/>
                  </a:cubicBezTo>
                  <a:cubicBezTo>
                    <a:pt x="409" y="239"/>
                    <a:pt x="361" y="194"/>
                    <a:pt x="317" y="143"/>
                  </a:cubicBezTo>
                  <a:cubicBezTo>
                    <a:pt x="297" y="116"/>
                    <a:pt x="279" y="90"/>
                    <a:pt x="260" y="62"/>
                  </a:cubicBezTo>
                  <a:cubicBezTo>
                    <a:pt x="235" y="22"/>
                    <a:pt x="192" y="1"/>
                    <a:pt x="148" y="1"/>
                  </a:cubicBezTo>
                  <a:cubicBezTo>
                    <a:pt x="146" y="1"/>
                    <a:pt x="14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14477;p70">
              <a:extLst>
                <a:ext uri="{FF2B5EF4-FFF2-40B4-BE49-F238E27FC236}">
                  <a16:creationId xmlns:a16="http://schemas.microsoft.com/office/drawing/2014/main" id="{1B8D1ADC-39FC-A807-328F-7E6319D6AD23}"/>
                </a:ext>
              </a:extLst>
            </p:cNvPr>
            <p:cNvSpPr/>
            <p:nvPr/>
          </p:nvSpPr>
          <p:spPr>
            <a:xfrm>
              <a:off x="7401527" y="2874489"/>
              <a:ext cx="28237" cy="15368"/>
            </a:xfrm>
            <a:custGeom>
              <a:avLst/>
              <a:gdLst/>
              <a:ahLst/>
              <a:cxnLst/>
              <a:rect l="l" t="t" r="r" b="b"/>
              <a:pathLst>
                <a:path w="994" h="541" extrusionOk="0">
                  <a:moveTo>
                    <a:pt x="146" y="0"/>
                  </a:moveTo>
                  <a:cubicBezTo>
                    <a:pt x="109" y="5"/>
                    <a:pt x="73" y="19"/>
                    <a:pt x="48" y="43"/>
                  </a:cubicBezTo>
                  <a:cubicBezTo>
                    <a:pt x="1" y="97"/>
                    <a:pt x="4" y="178"/>
                    <a:pt x="55" y="226"/>
                  </a:cubicBezTo>
                  <a:cubicBezTo>
                    <a:pt x="167" y="338"/>
                    <a:pt x="296" y="430"/>
                    <a:pt x="443" y="488"/>
                  </a:cubicBezTo>
                  <a:cubicBezTo>
                    <a:pt x="514" y="517"/>
                    <a:pt x="587" y="537"/>
                    <a:pt x="662" y="539"/>
                  </a:cubicBezTo>
                  <a:cubicBezTo>
                    <a:pt x="673" y="540"/>
                    <a:pt x="685" y="540"/>
                    <a:pt x="696" y="540"/>
                  </a:cubicBezTo>
                  <a:cubicBezTo>
                    <a:pt x="760" y="540"/>
                    <a:pt x="823" y="530"/>
                    <a:pt x="885" y="511"/>
                  </a:cubicBezTo>
                  <a:cubicBezTo>
                    <a:pt x="953" y="488"/>
                    <a:pt x="994" y="419"/>
                    <a:pt x="974" y="349"/>
                  </a:cubicBezTo>
                  <a:cubicBezTo>
                    <a:pt x="958" y="294"/>
                    <a:pt x="905" y="256"/>
                    <a:pt x="849" y="256"/>
                  </a:cubicBezTo>
                  <a:cubicBezTo>
                    <a:pt x="837" y="256"/>
                    <a:pt x="825" y="258"/>
                    <a:pt x="814" y="261"/>
                  </a:cubicBezTo>
                  <a:cubicBezTo>
                    <a:pt x="795" y="268"/>
                    <a:pt x="775" y="274"/>
                    <a:pt x="756" y="277"/>
                  </a:cubicBezTo>
                  <a:cubicBezTo>
                    <a:pt x="735" y="278"/>
                    <a:pt x="714" y="280"/>
                    <a:pt x="693" y="280"/>
                  </a:cubicBezTo>
                  <a:cubicBezTo>
                    <a:pt x="684" y="280"/>
                    <a:pt x="674" y="279"/>
                    <a:pt x="665" y="278"/>
                  </a:cubicBezTo>
                  <a:cubicBezTo>
                    <a:pt x="628" y="274"/>
                    <a:pt x="592" y="264"/>
                    <a:pt x="556" y="253"/>
                  </a:cubicBezTo>
                  <a:cubicBezTo>
                    <a:pt x="486" y="225"/>
                    <a:pt x="424" y="190"/>
                    <a:pt x="363" y="148"/>
                  </a:cubicBezTo>
                  <a:cubicBezTo>
                    <a:pt x="316" y="112"/>
                    <a:pt x="273" y="76"/>
                    <a:pt x="232" y="34"/>
                  </a:cubicBezTo>
                  <a:cubicBezTo>
                    <a:pt x="209" y="12"/>
                    <a:pt x="17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14478;p70">
              <a:extLst>
                <a:ext uri="{FF2B5EF4-FFF2-40B4-BE49-F238E27FC236}">
                  <a16:creationId xmlns:a16="http://schemas.microsoft.com/office/drawing/2014/main" id="{A7F1BEF3-6323-337F-A60F-DB036EFD66E3}"/>
                </a:ext>
              </a:extLst>
            </p:cNvPr>
            <p:cNvSpPr/>
            <p:nvPr/>
          </p:nvSpPr>
          <p:spPr>
            <a:xfrm>
              <a:off x="7641151" y="2807843"/>
              <a:ext cx="27129" cy="30879"/>
            </a:xfrm>
            <a:custGeom>
              <a:avLst/>
              <a:gdLst/>
              <a:ahLst/>
              <a:cxnLst/>
              <a:rect l="l" t="t" r="r" b="b"/>
              <a:pathLst>
                <a:path w="955" h="1087" extrusionOk="0">
                  <a:moveTo>
                    <a:pt x="816" y="0"/>
                  </a:moveTo>
                  <a:cubicBezTo>
                    <a:pt x="793" y="0"/>
                    <a:pt x="766" y="10"/>
                    <a:pt x="745" y="26"/>
                  </a:cubicBezTo>
                  <a:cubicBezTo>
                    <a:pt x="712" y="49"/>
                    <a:pt x="702" y="77"/>
                    <a:pt x="691" y="112"/>
                  </a:cubicBezTo>
                  <a:cubicBezTo>
                    <a:pt x="691" y="114"/>
                    <a:pt x="691" y="117"/>
                    <a:pt x="689" y="118"/>
                  </a:cubicBezTo>
                  <a:cubicBezTo>
                    <a:pt x="662" y="205"/>
                    <a:pt x="627" y="287"/>
                    <a:pt x="583" y="366"/>
                  </a:cubicBezTo>
                  <a:cubicBezTo>
                    <a:pt x="523" y="461"/>
                    <a:pt x="454" y="549"/>
                    <a:pt x="370" y="629"/>
                  </a:cubicBezTo>
                  <a:cubicBezTo>
                    <a:pt x="275" y="715"/>
                    <a:pt x="170" y="790"/>
                    <a:pt x="57" y="851"/>
                  </a:cubicBezTo>
                  <a:cubicBezTo>
                    <a:pt x="28" y="868"/>
                    <a:pt x="9" y="908"/>
                    <a:pt x="6" y="939"/>
                  </a:cubicBezTo>
                  <a:cubicBezTo>
                    <a:pt x="0" y="972"/>
                    <a:pt x="9" y="1006"/>
                    <a:pt x="28" y="1034"/>
                  </a:cubicBezTo>
                  <a:cubicBezTo>
                    <a:pt x="48" y="1061"/>
                    <a:pt x="79" y="1081"/>
                    <a:pt x="115" y="1085"/>
                  </a:cubicBezTo>
                  <a:cubicBezTo>
                    <a:pt x="122" y="1086"/>
                    <a:pt x="129" y="1087"/>
                    <a:pt x="135" y="1087"/>
                  </a:cubicBezTo>
                  <a:cubicBezTo>
                    <a:pt x="162" y="1087"/>
                    <a:pt x="185" y="1078"/>
                    <a:pt x="210" y="1063"/>
                  </a:cubicBezTo>
                  <a:cubicBezTo>
                    <a:pt x="387" y="963"/>
                    <a:pt x="543" y="836"/>
                    <a:pt x="675" y="681"/>
                  </a:cubicBezTo>
                  <a:cubicBezTo>
                    <a:pt x="740" y="606"/>
                    <a:pt x="793" y="521"/>
                    <a:pt x="840" y="432"/>
                  </a:cubicBezTo>
                  <a:cubicBezTo>
                    <a:pt x="888" y="344"/>
                    <a:pt x="919" y="246"/>
                    <a:pt x="946" y="148"/>
                  </a:cubicBezTo>
                  <a:cubicBezTo>
                    <a:pt x="955" y="118"/>
                    <a:pt x="942" y="77"/>
                    <a:pt x="922" y="54"/>
                  </a:cubicBezTo>
                  <a:cubicBezTo>
                    <a:pt x="902" y="26"/>
                    <a:pt x="871" y="6"/>
                    <a:pt x="835" y="3"/>
                  </a:cubicBezTo>
                  <a:cubicBezTo>
                    <a:pt x="828" y="0"/>
                    <a:pt x="823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14479;p70">
              <a:extLst>
                <a:ext uri="{FF2B5EF4-FFF2-40B4-BE49-F238E27FC236}">
                  <a16:creationId xmlns:a16="http://schemas.microsoft.com/office/drawing/2014/main" id="{C1F15865-9925-D273-EB38-61DAE3E6E8ED}"/>
                </a:ext>
              </a:extLst>
            </p:cNvPr>
            <p:cNvSpPr/>
            <p:nvPr/>
          </p:nvSpPr>
          <p:spPr>
            <a:xfrm>
              <a:off x="7647458" y="2820627"/>
              <a:ext cx="30055" cy="24146"/>
            </a:xfrm>
            <a:custGeom>
              <a:avLst/>
              <a:gdLst/>
              <a:ahLst/>
              <a:cxnLst/>
              <a:rect l="l" t="t" r="r" b="b"/>
              <a:pathLst>
                <a:path w="1058" h="850" extrusionOk="0">
                  <a:moveTo>
                    <a:pt x="898" y="1"/>
                  </a:moveTo>
                  <a:cubicBezTo>
                    <a:pt x="884" y="1"/>
                    <a:pt x="870" y="4"/>
                    <a:pt x="857" y="8"/>
                  </a:cubicBezTo>
                  <a:cubicBezTo>
                    <a:pt x="823" y="20"/>
                    <a:pt x="802" y="45"/>
                    <a:pt x="785" y="78"/>
                  </a:cubicBezTo>
                  <a:cubicBezTo>
                    <a:pt x="778" y="94"/>
                    <a:pt x="770" y="108"/>
                    <a:pt x="760" y="123"/>
                  </a:cubicBezTo>
                  <a:cubicBezTo>
                    <a:pt x="714" y="193"/>
                    <a:pt x="665" y="257"/>
                    <a:pt x="606" y="315"/>
                  </a:cubicBezTo>
                  <a:cubicBezTo>
                    <a:pt x="533" y="380"/>
                    <a:pt x="457" y="437"/>
                    <a:pt x="371" y="486"/>
                  </a:cubicBezTo>
                  <a:cubicBezTo>
                    <a:pt x="283" y="533"/>
                    <a:pt x="194" y="570"/>
                    <a:pt x="99" y="599"/>
                  </a:cubicBezTo>
                  <a:cubicBezTo>
                    <a:pt x="32" y="620"/>
                    <a:pt x="1" y="705"/>
                    <a:pt x="23" y="767"/>
                  </a:cubicBezTo>
                  <a:cubicBezTo>
                    <a:pt x="36" y="799"/>
                    <a:pt x="62" y="825"/>
                    <a:pt x="93" y="840"/>
                  </a:cubicBezTo>
                  <a:cubicBezTo>
                    <a:pt x="110" y="847"/>
                    <a:pt x="126" y="850"/>
                    <a:pt x="143" y="850"/>
                  </a:cubicBezTo>
                  <a:cubicBezTo>
                    <a:pt x="159" y="850"/>
                    <a:pt x="175" y="847"/>
                    <a:pt x="192" y="841"/>
                  </a:cubicBezTo>
                  <a:cubicBezTo>
                    <a:pt x="362" y="790"/>
                    <a:pt x="520" y="712"/>
                    <a:pt x="662" y="607"/>
                  </a:cubicBezTo>
                  <a:cubicBezTo>
                    <a:pt x="815" y="496"/>
                    <a:pt x="934" y="349"/>
                    <a:pt x="1023" y="182"/>
                  </a:cubicBezTo>
                  <a:cubicBezTo>
                    <a:pt x="1057" y="121"/>
                    <a:pt x="1019" y="38"/>
                    <a:pt x="957" y="11"/>
                  </a:cubicBezTo>
                  <a:cubicBezTo>
                    <a:pt x="941" y="4"/>
                    <a:pt x="923" y="1"/>
                    <a:pt x="906" y="1"/>
                  </a:cubicBezTo>
                  <a:cubicBezTo>
                    <a:pt x="903" y="1"/>
                    <a:pt x="900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14480;p70">
              <a:extLst>
                <a:ext uri="{FF2B5EF4-FFF2-40B4-BE49-F238E27FC236}">
                  <a16:creationId xmlns:a16="http://schemas.microsoft.com/office/drawing/2014/main" id="{267FB7D5-F611-6A03-DAA4-8A4F5CD5559F}"/>
                </a:ext>
              </a:extLst>
            </p:cNvPr>
            <p:cNvSpPr/>
            <p:nvPr/>
          </p:nvSpPr>
          <p:spPr>
            <a:xfrm>
              <a:off x="7496127" y="2864660"/>
              <a:ext cx="62269" cy="85222"/>
            </a:xfrm>
            <a:custGeom>
              <a:avLst/>
              <a:gdLst/>
              <a:ahLst/>
              <a:cxnLst/>
              <a:rect l="l" t="t" r="r" b="b"/>
              <a:pathLst>
                <a:path w="2192" h="3000" extrusionOk="0">
                  <a:moveTo>
                    <a:pt x="1756" y="616"/>
                  </a:moveTo>
                  <a:cubicBezTo>
                    <a:pt x="1810" y="744"/>
                    <a:pt x="1853" y="877"/>
                    <a:pt x="1885" y="1013"/>
                  </a:cubicBezTo>
                  <a:cubicBezTo>
                    <a:pt x="1921" y="1190"/>
                    <a:pt x="1935" y="1369"/>
                    <a:pt x="1928" y="1551"/>
                  </a:cubicBezTo>
                  <a:cubicBezTo>
                    <a:pt x="1916" y="1698"/>
                    <a:pt x="1889" y="1843"/>
                    <a:pt x="1845" y="1983"/>
                  </a:cubicBezTo>
                  <a:cubicBezTo>
                    <a:pt x="1804" y="2098"/>
                    <a:pt x="1753" y="2206"/>
                    <a:pt x="1688" y="2308"/>
                  </a:cubicBezTo>
                  <a:cubicBezTo>
                    <a:pt x="1634" y="2380"/>
                    <a:pt x="1576" y="2446"/>
                    <a:pt x="1509" y="2508"/>
                  </a:cubicBezTo>
                  <a:cubicBezTo>
                    <a:pt x="1447" y="2559"/>
                    <a:pt x="1382" y="2603"/>
                    <a:pt x="1311" y="2643"/>
                  </a:cubicBezTo>
                  <a:cubicBezTo>
                    <a:pt x="1240" y="2677"/>
                    <a:pt x="1169" y="2702"/>
                    <a:pt x="1092" y="2721"/>
                  </a:cubicBezTo>
                  <a:cubicBezTo>
                    <a:pt x="1029" y="2732"/>
                    <a:pt x="967" y="2737"/>
                    <a:pt x="904" y="2737"/>
                  </a:cubicBezTo>
                  <a:cubicBezTo>
                    <a:pt x="896" y="2737"/>
                    <a:pt x="887" y="2737"/>
                    <a:pt x="878" y="2736"/>
                  </a:cubicBezTo>
                  <a:cubicBezTo>
                    <a:pt x="811" y="2729"/>
                    <a:pt x="750" y="2719"/>
                    <a:pt x="687" y="2700"/>
                  </a:cubicBezTo>
                  <a:cubicBezTo>
                    <a:pt x="627" y="2678"/>
                    <a:pt x="570" y="2651"/>
                    <a:pt x="518" y="2617"/>
                  </a:cubicBezTo>
                  <a:cubicBezTo>
                    <a:pt x="474" y="2588"/>
                    <a:pt x="434" y="2553"/>
                    <a:pt x="397" y="2515"/>
                  </a:cubicBezTo>
                  <a:cubicBezTo>
                    <a:pt x="363" y="2475"/>
                    <a:pt x="338" y="2436"/>
                    <a:pt x="312" y="2390"/>
                  </a:cubicBezTo>
                  <a:cubicBezTo>
                    <a:pt x="298" y="2359"/>
                    <a:pt x="288" y="2327"/>
                    <a:pt x="278" y="2291"/>
                  </a:cubicBezTo>
                  <a:cubicBezTo>
                    <a:pt x="274" y="2258"/>
                    <a:pt x="271" y="2224"/>
                    <a:pt x="271" y="2190"/>
                  </a:cubicBezTo>
                  <a:cubicBezTo>
                    <a:pt x="275" y="2155"/>
                    <a:pt x="282" y="2121"/>
                    <a:pt x="291" y="2088"/>
                  </a:cubicBezTo>
                  <a:cubicBezTo>
                    <a:pt x="306" y="2049"/>
                    <a:pt x="325" y="2013"/>
                    <a:pt x="346" y="1978"/>
                  </a:cubicBezTo>
                  <a:cubicBezTo>
                    <a:pt x="382" y="1929"/>
                    <a:pt x="418" y="1887"/>
                    <a:pt x="462" y="1847"/>
                  </a:cubicBezTo>
                  <a:cubicBezTo>
                    <a:pt x="536" y="1783"/>
                    <a:pt x="618" y="1729"/>
                    <a:pt x="706" y="1680"/>
                  </a:cubicBezTo>
                  <a:cubicBezTo>
                    <a:pt x="787" y="1631"/>
                    <a:pt x="870" y="1586"/>
                    <a:pt x="950" y="1538"/>
                  </a:cubicBezTo>
                  <a:cubicBezTo>
                    <a:pt x="1114" y="1443"/>
                    <a:pt x="1275" y="1344"/>
                    <a:pt x="1416" y="1216"/>
                  </a:cubicBezTo>
                  <a:cubicBezTo>
                    <a:pt x="1548" y="1092"/>
                    <a:pt x="1654" y="948"/>
                    <a:pt x="1715" y="773"/>
                  </a:cubicBezTo>
                  <a:cubicBezTo>
                    <a:pt x="1732" y="721"/>
                    <a:pt x="1745" y="670"/>
                    <a:pt x="1756" y="616"/>
                  </a:cubicBezTo>
                  <a:close/>
                  <a:moveTo>
                    <a:pt x="1601" y="0"/>
                  </a:moveTo>
                  <a:cubicBezTo>
                    <a:pt x="1567" y="3"/>
                    <a:pt x="1536" y="19"/>
                    <a:pt x="1515" y="46"/>
                  </a:cubicBezTo>
                  <a:cubicBezTo>
                    <a:pt x="1495" y="70"/>
                    <a:pt x="1477" y="107"/>
                    <a:pt x="1482" y="141"/>
                  </a:cubicBezTo>
                  <a:cubicBezTo>
                    <a:pt x="1502" y="251"/>
                    <a:pt x="1512" y="359"/>
                    <a:pt x="1511" y="468"/>
                  </a:cubicBezTo>
                  <a:cubicBezTo>
                    <a:pt x="1505" y="544"/>
                    <a:pt x="1491" y="614"/>
                    <a:pt x="1470" y="687"/>
                  </a:cubicBezTo>
                  <a:cubicBezTo>
                    <a:pt x="1448" y="744"/>
                    <a:pt x="1424" y="797"/>
                    <a:pt x="1392" y="849"/>
                  </a:cubicBezTo>
                  <a:cubicBezTo>
                    <a:pt x="1346" y="915"/>
                    <a:pt x="1295" y="975"/>
                    <a:pt x="1235" y="1029"/>
                  </a:cubicBezTo>
                  <a:cubicBezTo>
                    <a:pt x="1050" y="1192"/>
                    <a:pt x="828" y="1311"/>
                    <a:pt x="614" y="1436"/>
                  </a:cubicBezTo>
                  <a:cubicBezTo>
                    <a:pt x="495" y="1504"/>
                    <a:pt x="376" y="1573"/>
                    <a:pt x="274" y="1667"/>
                  </a:cubicBezTo>
                  <a:cubicBezTo>
                    <a:pt x="176" y="1758"/>
                    <a:pt x="94" y="1863"/>
                    <a:pt x="48" y="1989"/>
                  </a:cubicBezTo>
                  <a:cubicBezTo>
                    <a:pt x="11" y="2090"/>
                    <a:pt x="0" y="2197"/>
                    <a:pt x="13" y="2304"/>
                  </a:cubicBezTo>
                  <a:cubicBezTo>
                    <a:pt x="28" y="2416"/>
                    <a:pt x="75" y="2522"/>
                    <a:pt x="139" y="2616"/>
                  </a:cubicBezTo>
                  <a:cubicBezTo>
                    <a:pt x="200" y="2707"/>
                    <a:pt x="284" y="2780"/>
                    <a:pt x="376" y="2840"/>
                  </a:cubicBezTo>
                  <a:cubicBezTo>
                    <a:pt x="481" y="2908"/>
                    <a:pt x="596" y="2953"/>
                    <a:pt x="718" y="2979"/>
                  </a:cubicBezTo>
                  <a:cubicBezTo>
                    <a:pt x="780" y="2993"/>
                    <a:pt x="845" y="2999"/>
                    <a:pt x="910" y="2999"/>
                  </a:cubicBezTo>
                  <a:cubicBezTo>
                    <a:pt x="970" y="2999"/>
                    <a:pt x="1029" y="2994"/>
                    <a:pt x="1087" y="2985"/>
                  </a:cubicBezTo>
                  <a:cubicBezTo>
                    <a:pt x="1235" y="2962"/>
                    <a:pt x="1373" y="2905"/>
                    <a:pt x="1502" y="2830"/>
                  </a:cubicBezTo>
                  <a:cubicBezTo>
                    <a:pt x="1607" y="2769"/>
                    <a:pt x="1699" y="2685"/>
                    <a:pt x="1782" y="2596"/>
                  </a:cubicBezTo>
                  <a:cubicBezTo>
                    <a:pt x="1871" y="2501"/>
                    <a:pt x="1942" y="2389"/>
                    <a:pt x="2000" y="2274"/>
                  </a:cubicBezTo>
                  <a:cubicBezTo>
                    <a:pt x="2119" y="2040"/>
                    <a:pt x="2166" y="1779"/>
                    <a:pt x="2179" y="1521"/>
                  </a:cubicBezTo>
                  <a:cubicBezTo>
                    <a:pt x="2192" y="1256"/>
                    <a:pt x="2149" y="989"/>
                    <a:pt x="2071" y="735"/>
                  </a:cubicBezTo>
                  <a:cubicBezTo>
                    <a:pt x="2001" y="514"/>
                    <a:pt x="1892" y="301"/>
                    <a:pt x="1748" y="118"/>
                  </a:cubicBezTo>
                  <a:cubicBezTo>
                    <a:pt x="1743" y="112"/>
                    <a:pt x="1739" y="107"/>
                    <a:pt x="1733" y="102"/>
                  </a:cubicBezTo>
                  <a:cubicBezTo>
                    <a:pt x="1726" y="75"/>
                    <a:pt x="1716" y="54"/>
                    <a:pt x="1695" y="34"/>
                  </a:cubicBezTo>
                  <a:cubicBezTo>
                    <a:pt x="1672" y="13"/>
                    <a:pt x="1641" y="3"/>
                    <a:pt x="1610" y="3"/>
                  </a:cubicBezTo>
                  <a:cubicBezTo>
                    <a:pt x="1610" y="0"/>
                    <a:pt x="1607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14481;p70">
              <a:extLst>
                <a:ext uri="{FF2B5EF4-FFF2-40B4-BE49-F238E27FC236}">
                  <a16:creationId xmlns:a16="http://schemas.microsoft.com/office/drawing/2014/main" id="{8839BBE2-629C-9062-DC39-0590D80B08CF}"/>
                </a:ext>
              </a:extLst>
            </p:cNvPr>
            <p:cNvSpPr/>
            <p:nvPr/>
          </p:nvSpPr>
          <p:spPr>
            <a:xfrm>
              <a:off x="6609758" y="4125507"/>
              <a:ext cx="624851" cy="444094"/>
            </a:xfrm>
            <a:custGeom>
              <a:avLst/>
              <a:gdLst/>
              <a:ahLst/>
              <a:cxnLst/>
              <a:rect l="l" t="t" r="r" b="b"/>
              <a:pathLst>
                <a:path w="21996" h="15633" extrusionOk="0">
                  <a:moveTo>
                    <a:pt x="18033" y="1019"/>
                  </a:moveTo>
                  <a:cubicBezTo>
                    <a:pt x="18029" y="1020"/>
                    <a:pt x="18026" y="1021"/>
                    <a:pt x="18022" y="1023"/>
                  </a:cubicBezTo>
                  <a:cubicBezTo>
                    <a:pt x="18026" y="1021"/>
                    <a:pt x="18029" y="1020"/>
                    <a:pt x="18033" y="1019"/>
                  </a:cubicBezTo>
                  <a:close/>
                  <a:moveTo>
                    <a:pt x="11602" y="2490"/>
                  </a:moveTo>
                  <a:cubicBezTo>
                    <a:pt x="11597" y="2490"/>
                    <a:pt x="11591" y="2492"/>
                    <a:pt x="11585" y="2492"/>
                  </a:cubicBezTo>
                  <a:cubicBezTo>
                    <a:pt x="11591" y="2492"/>
                    <a:pt x="11597" y="2492"/>
                    <a:pt x="11602" y="2490"/>
                  </a:cubicBezTo>
                  <a:close/>
                  <a:moveTo>
                    <a:pt x="7104" y="3210"/>
                  </a:moveTo>
                  <a:lnTo>
                    <a:pt x="7104" y="3210"/>
                  </a:lnTo>
                  <a:cubicBezTo>
                    <a:pt x="7100" y="3212"/>
                    <a:pt x="7096" y="3214"/>
                    <a:pt x="7091" y="3216"/>
                  </a:cubicBezTo>
                  <a:lnTo>
                    <a:pt x="7091" y="3216"/>
                  </a:lnTo>
                  <a:cubicBezTo>
                    <a:pt x="7096" y="3214"/>
                    <a:pt x="7100" y="3212"/>
                    <a:pt x="7104" y="3210"/>
                  </a:cubicBezTo>
                  <a:close/>
                  <a:moveTo>
                    <a:pt x="7822" y="5875"/>
                  </a:moveTo>
                  <a:cubicBezTo>
                    <a:pt x="7825" y="5878"/>
                    <a:pt x="7829" y="5882"/>
                    <a:pt x="7832" y="5884"/>
                  </a:cubicBezTo>
                  <a:cubicBezTo>
                    <a:pt x="7829" y="5880"/>
                    <a:pt x="7825" y="5878"/>
                    <a:pt x="7822" y="5875"/>
                  </a:cubicBezTo>
                  <a:close/>
                  <a:moveTo>
                    <a:pt x="760" y="9648"/>
                  </a:moveTo>
                  <a:lnTo>
                    <a:pt x="759" y="9649"/>
                  </a:lnTo>
                  <a:lnTo>
                    <a:pt x="759" y="9649"/>
                  </a:lnTo>
                  <a:cubicBezTo>
                    <a:pt x="759" y="9649"/>
                    <a:pt x="760" y="9649"/>
                    <a:pt x="760" y="9648"/>
                  </a:cubicBezTo>
                  <a:close/>
                  <a:moveTo>
                    <a:pt x="759" y="9649"/>
                  </a:moveTo>
                  <a:cubicBezTo>
                    <a:pt x="757" y="9650"/>
                    <a:pt x="754" y="9652"/>
                    <a:pt x="751" y="9655"/>
                  </a:cubicBezTo>
                  <a:lnTo>
                    <a:pt x="759" y="9649"/>
                  </a:lnTo>
                  <a:close/>
                  <a:moveTo>
                    <a:pt x="17259" y="11596"/>
                  </a:moveTo>
                  <a:cubicBezTo>
                    <a:pt x="17255" y="11596"/>
                    <a:pt x="17249" y="11599"/>
                    <a:pt x="17244" y="11599"/>
                  </a:cubicBezTo>
                  <a:cubicBezTo>
                    <a:pt x="17249" y="11599"/>
                    <a:pt x="17255" y="11599"/>
                    <a:pt x="17259" y="11596"/>
                  </a:cubicBezTo>
                  <a:close/>
                  <a:moveTo>
                    <a:pt x="17392" y="11603"/>
                  </a:moveTo>
                  <a:cubicBezTo>
                    <a:pt x="17398" y="11607"/>
                    <a:pt x="17404" y="11609"/>
                    <a:pt x="17408" y="11610"/>
                  </a:cubicBezTo>
                  <a:cubicBezTo>
                    <a:pt x="17404" y="11609"/>
                    <a:pt x="17398" y="11606"/>
                    <a:pt x="17392" y="11603"/>
                  </a:cubicBezTo>
                  <a:close/>
                  <a:moveTo>
                    <a:pt x="16931" y="11756"/>
                  </a:moveTo>
                  <a:lnTo>
                    <a:pt x="16931" y="11756"/>
                  </a:lnTo>
                  <a:cubicBezTo>
                    <a:pt x="16926" y="11759"/>
                    <a:pt x="16919" y="11763"/>
                    <a:pt x="16914" y="11769"/>
                  </a:cubicBezTo>
                  <a:cubicBezTo>
                    <a:pt x="16922" y="11765"/>
                    <a:pt x="16926" y="11759"/>
                    <a:pt x="16931" y="11756"/>
                  </a:cubicBezTo>
                  <a:close/>
                  <a:moveTo>
                    <a:pt x="18093" y="12585"/>
                  </a:moveTo>
                  <a:cubicBezTo>
                    <a:pt x="18095" y="12585"/>
                    <a:pt x="18099" y="12585"/>
                    <a:pt x="18102" y="12586"/>
                  </a:cubicBezTo>
                  <a:cubicBezTo>
                    <a:pt x="18099" y="12586"/>
                    <a:pt x="18096" y="12585"/>
                    <a:pt x="18093" y="12585"/>
                  </a:cubicBezTo>
                  <a:close/>
                  <a:moveTo>
                    <a:pt x="1439" y="12582"/>
                  </a:moveTo>
                  <a:cubicBezTo>
                    <a:pt x="1436" y="12586"/>
                    <a:pt x="1436" y="12589"/>
                    <a:pt x="1435" y="12593"/>
                  </a:cubicBezTo>
                  <a:cubicBezTo>
                    <a:pt x="1435" y="12589"/>
                    <a:pt x="1436" y="12586"/>
                    <a:pt x="1439" y="12582"/>
                  </a:cubicBezTo>
                  <a:close/>
                  <a:moveTo>
                    <a:pt x="1391" y="12674"/>
                  </a:moveTo>
                  <a:lnTo>
                    <a:pt x="1397" y="12681"/>
                  </a:lnTo>
                  <a:cubicBezTo>
                    <a:pt x="1394" y="12678"/>
                    <a:pt x="1392" y="12677"/>
                    <a:pt x="1391" y="12674"/>
                  </a:cubicBezTo>
                  <a:close/>
                  <a:moveTo>
                    <a:pt x="1490" y="12709"/>
                  </a:moveTo>
                  <a:cubicBezTo>
                    <a:pt x="1496" y="12709"/>
                    <a:pt x="1499" y="12712"/>
                    <a:pt x="1503" y="12712"/>
                  </a:cubicBezTo>
                  <a:cubicBezTo>
                    <a:pt x="1499" y="12712"/>
                    <a:pt x="1493" y="12709"/>
                    <a:pt x="1490" y="12709"/>
                  </a:cubicBezTo>
                  <a:close/>
                  <a:moveTo>
                    <a:pt x="1414" y="12712"/>
                  </a:moveTo>
                  <a:cubicBezTo>
                    <a:pt x="1415" y="12715"/>
                    <a:pt x="1415" y="12716"/>
                    <a:pt x="1418" y="12721"/>
                  </a:cubicBezTo>
                  <a:cubicBezTo>
                    <a:pt x="1415" y="12719"/>
                    <a:pt x="1414" y="12715"/>
                    <a:pt x="1414" y="12712"/>
                  </a:cubicBezTo>
                  <a:close/>
                  <a:moveTo>
                    <a:pt x="15384" y="12898"/>
                  </a:moveTo>
                  <a:cubicBezTo>
                    <a:pt x="15383" y="12899"/>
                    <a:pt x="15382" y="12899"/>
                    <a:pt x="15382" y="12900"/>
                  </a:cubicBezTo>
                  <a:lnTo>
                    <a:pt x="15382" y="12900"/>
                  </a:lnTo>
                  <a:cubicBezTo>
                    <a:pt x="15382" y="12899"/>
                    <a:pt x="15383" y="12899"/>
                    <a:pt x="15384" y="12898"/>
                  </a:cubicBezTo>
                  <a:close/>
                  <a:moveTo>
                    <a:pt x="10184" y="13855"/>
                  </a:moveTo>
                  <a:cubicBezTo>
                    <a:pt x="10187" y="13855"/>
                    <a:pt x="10192" y="13857"/>
                    <a:pt x="10194" y="13857"/>
                  </a:cubicBezTo>
                  <a:cubicBezTo>
                    <a:pt x="10191" y="13855"/>
                    <a:pt x="10187" y="13855"/>
                    <a:pt x="10184" y="13855"/>
                  </a:cubicBezTo>
                  <a:close/>
                  <a:moveTo>
                    <a:pt x="334" y="14089"/>
                  </a:moveTo>
                  <a:cubicBezTo>
                    <a:pt x="334" y="14091"/>
                    <a:pt x="334" y="14094"/>
                    <a:pt x="336" y="14099"/>
                  </a:cubicBezTo>
                  <a:cubicBezTo>
                    <a:pt x="334" y="14095"/>
                    <a:pt x="334" y="14091"/>
                    <a:pt x="334" y="14089"/>
                  </a:cubicBezTo>
                  <a:close/>
                  <a:moveTo>
                    <a:pt x="347" y="14124"/>
                  </a:moveTo>
                  <a:lnTo>
                    <a:pt x="347" y="14124"/>
                  </a:lnTo>
                  <a:cubicBezTo>
                    <a:pt x="348" y="14126"/>
                    <a:pt x="348" y="14128"/>
                    <a:pt x="350" y="14132"/>
                  </a:cubicBezTo>
                  <a:cubicBezTo>
                    <a:pt x="348" y="14131"/>
                    <a:pt x="347" y="14126"/>
                    <a:pt x="347" y="14124"/>
                  </a:cubicBezTo>
                  <a:close/>
                  <a:moveTo>
                    <a:pt x="591" y="14304"/>
                  </a:moveTo>
                  <a:cubicBezTo>
                    <a:pt x="591" y="14304"/>
                    <a:pt x="592" y="14304"/>
                    <a:pt x="592" y="14304"/>
                  </a:cubicBezTo>
                  <a:lnTo>
                    <a:pt x="592" y="14304"/>
                  </a:lnTo>
                  <a:cubicBezTo>
                    <a:pt x="592" y="14304"/>
                    <a:pt x="591" y="14304"/>
                    <a:pt x="591" y="14304"/>
                  </a:cubicBezTo>
                  <a:close/>
                  <a:moveTo>
                    <a:pt x="1259" y="14453"/>
                  </a:moveTo>
                  <a:lnTo>
                    <a:pt x="1259" y="14453"/>
                  </a:lnTo>
                  <a:cubicBezTo>
                    <a:pt x="1266" y="14454"/>
                    <a:pt x="1273" y="14455"/>
                    <a:pt x="1280" y="14455"/>
                  </a:cubicBezTo>
                  <a:lnTo>
                    <a:pt x="1280" y="14455"/>
                  </a:lnTo>
                  <a:cubicBezTo>
                    <a:pt x="1273" y="14454"/>
                    <a:pt x="1266" y="14453"/>
                    <a:pt x="1259" y="14453"/>
                  </a:cubicBezTo>
                  <a:close/>
                  <a:moveTo>
                    <a:pt x="11692" y="15111"/>
                  </a:moveTo>
                  <a:lnTo>
                    <a:pt x="11692" y="15111"/>
                  </a:lnTo>
                  <a:cubicBezTo>
                    <a:pt x="11683" y="15113"/>
                    <a:pt x="11675" y="15117"/>
                    <a:pt x="11668" y="15120"/>
                  </a:cubicBezTo>
                  <a:lnTo>
                    <a:pt x="11668" y="15120"/>
                  </a:lnTo>
                  <a:cubicBezTo>
                    <a:pt x="11676" y="15117"/>
                    <a:pt x="11684" y="15114"/>
                    <a:pt x="11692" y="15111"/>
                  </a:cubicBezTo>
                  <a:close/>
                  <a:moveTo>
                    <a:pt x="10469" y="15373"/>
                  </a:moveTo>
                  <a:cubicBezTo>
                    <a:pt x="10472" y="15373"/>
                    <a:pt x="10476" y="15373"/>
                    <a:pt x="10479" y="15375"/>
                  </a:cubicBezTo>
                  <a:cubicBezTo>
                    <a:pt x="10476" y="15375"/>
                    <a:pt x="10472" y="15373"/>
                    <a:pt x="10469" y="15373"/>
                  </a:cubicBezTo>
                  <a:close/>
                  <a:moveTo>
                    <a:pt x="21022" y="0"/>
                  </a:moveTo>
                  <a:cubicBezTo>
                    <a:pt x="20990" y="6"/>
                    <a:pt x="20968" y="12"/>
                    <a:pt x="20950" y="21"/>
                  </a:cubicBezTo>
                  <a:cubicBezTo>
                    <a:pt x="20889" y="56"/>
                    <a:pt x="20865" y="138"/>
                    <a:pt x="20900" y="199"/>
                  </a:cubicBezTo>
                  <a:cubicBezTo>
                    <a:pt x="21017" y="400"/>
                    <a:pt x="21117" y="609"/>
                    <a:pt x="21207" y="823"/>
                  </a:cubicBezTo>
                  <a:cubicBezTo>
                    <a:pt x="21427" y="1383"/>
                    <a:pt x="21557" y="1972"/>
                    <a:pt x="21634" y="2570"/>
                  </a:cubicBezTo>
                  <a:cubicBezTo>
                    <a:pt x="21751" y="3532"/>
                    <a:pt x="21730" y="4514"/>
                    <a:pt x="21600" y="5474"/>
                  </a:cubicBezTo>
                  <a:cubicBezTo>
                    <a:pt x="21600" y="5471"/>
                    <a:pt x="21601" y="5468"/>
                    <a:pt x="21602" y="5464"/>
                  </a:cubicBezTo>
                  <a:lnTo>
                    <a:pt x="21602" y="5464"/>
                  </a:lnTo>
                  <a:cubicBezTo>
                    <a:pt x="21569" y="5697"/>
                    <a:pt x="21531" y="5927"/>
                    <a:pt x="21485" y="6155"/>
                  </a:cubicBezTo>
                  <a:cubicBezTo>
                    <a:pt x="21429" y="6431"/>
                    <a:pt x="21361" y="6705"/>
                    <a:pt x="21288" y="6977"/>
                  </a:cubicBezTo>
                  <a:cubicBezTo>
                    <a:pt x="21122" y="7602"/>
                    <a:pt x="20910" y="8216"/>
                    <a:pt x="20666" y="8814"/>
                  </a:cubicBezTo>
                  <a:cubicBezTo>
                    <a:pt x="20669" y="8804"/>
                    <a:pt x="20675" y="8793"/>
                    <a:pt x="20678" y="8783"/>
                  </a:cubicBezTo>
                  <a:lnTo>
                    <a:pt x="20678" y="8783"/>
                  </a:lnTo>
                  <a:cubicBezTo>
                    <a:pt x="20517" y="9176"/>
                    <a:pt x="20337" y="9565"/>
                    <a:pt x="20143" y="9943"/>
                  </a:cubicBezTo>
                  <a:cubicBezTo>
                    <a:pt x="20025" y="10170"/>
                    <a:pt x="19902" y="10394"/>
                    <a:pt x="19780" y="10617"/>
                  </a:cubicBezTo>
                  <a:cubicBezTo>
                    <a:pt x="19522" y="11084"/>
                    <a:pt x="19249" y="11546"/>
                    <a:pt x="18924" y="11970"/>
                  </a:cubicBezTo>
                  <a:cubicBezTo>
                    <a:pt x="18787" y="12146"/>
                    <a:pt x="18639" y="12318"/>
                    <a:pt x="18465" y="12457"/>
                  </a:cubicBezTo>
                  <a:cubicBezTo>
                    <a:pt x="18408" y="12499"/>
                    <a:pt x="18350" y="12536"/>
                    <a:pt x="18285" y="12565"/>
                  </a:cubicBezTo>
                  <a:cubicBezTo>
                    <a:pt x="18256" y="12573"/>
                    <a:pt x="18229" y="12582"/>
                    <a:pt x="18201" y="12587"/>
                  </a:cubicBezTo>
                  <a:cubicBezTo>
                    <a:pt x="18190" y="12588"/>
                    <a:pt x="18178" y="12588"/>
                    <a:pt x="18167" y="12588"/>
                  </a:cubicBezTo>
                  <a:cubicBezTo>
                    <a:pt x="18151" y="12588"/>
                    <a:pt x="18134" y="12588"/>
                    <a:pt x="18119" y="12586"/>
                  </a:cubicBezTo>
                  <a:cubicBezTo>
                    <a:pt x="18088" y="12580"/>
                    <a:pt x="18058" y="12573"/>
                    <a:pt x="18027" y="12563"/>
                  </a:cubicBezTo>
                  <a:cubicBezTo>
                    <a:pt x="18011" y="12553"/>
                    <a:pt x="17997" y="12545"/>
                    <a:pt x="17983" y="12536"/>
                  </a:cubicBezTo>
                  <a:cubicBezTo>
                    <a:pt x="17973" y="12525"/>
                    <a:pt x="17961" y="12515"/>
                    <a:pt x="17951" y="12502"/>
                  </a:cubicBezTo>
                  <a:cubicBezTo>
                    <a:pt x="17941" y="12488"/>
                    <a:pt x="17933" y="12472"/>
                    <a:pt x="17926" y="12457"/>
                  </a:cubicBezTo>
                  <a:cubicBezTo>
                    <a:pt x="17911" y="12413"/>
                    <a:pt x="17902" y="12371"/>
                    <a:pt x="17895" y="12325"/>
                  </a:cubicBezTo>
                  <a:lnTo>
                    <a:pt x="17895" y="12325"/>
                  </a:lnTo>
                  <a:cubicBezTo>
                    <a:pt x="17896" y="12330"/>
                    <a:pt x="17896" y="12335"/>
                    <a:pt x="17896" y="12341"/>
                  </a:cubicBezTo>
                  <a:cubicBezTo>
                    <a:pt x="17895" y="12334"/>
                    <a:pt x="17895" y="12326"/>
                    <a:pt x="17895" y="12319"/>
                  </a:cubicBezTo>
                  <a:lnTo>
                    <a:pt x="17895" y="12319"/>
                  </a:lnTo>
                  <a:cubicBezTo>
                    <a:pt x="17895" y="12321"/>
                    <a:pt x="17895" y="12323"/>
                    <a:pt x="17895" y="12325"/>
                  </a:cubicBezTo>
                  <a:lnTo>
                    <a:pt x="17895" y="12325"/>
                  </a:lnTo>
                  <a:cubicBezTo>
                    <a:pt x="17895" y="12323"/>
                    <a:pt x="17895" y="12321"/>
                    <a:pt x="17895" y="12319"/>
                  </a:cubicBezTo>
                  <a:lnTo>
                    <a:pt x="17895" y="12319"/>
                  </a:lnTo>
                  <a:cubicBezTo>
                    <a:pt x="17895" y="12319"/>
                    <a:pt x="17895" y="12319"/>
                    <a:pt x="17895" y="12319"/>
                  </a:cubicBezTo>
                  <a:lnTo>
                    <a:pt x="17895" y="12319"/>
                  </a:lnTo>
                  <a:cubicBezTo>
                    <a:pt x="17895" y="12319"/>
                    <a:pt x="17895" y="12319"/>
                    <a:pt x="17895" y="12319"/>
                  </a:cubicBezTo>
                  <a:lnTo>
                    <a:pt x="17895" y="12319"/>
                  </a:lnTo>
                  <a:cubicBezTo>
                    <a:pt x="17895" y="12319"/>
                    <a:pt x="17895" y="12319"/>
                    <a:pt x="17895" y="12319"/>
                  </a:cubicBezTo>
                  <a:lnTo>
                    <a:pt x="17895" y="12319"/>
                  </a:lnTo>
                  <a:cubicBezTo>
                    <a:pt x="17895" y="12319"/>
                    <a:pt x="17895" y="12318"/>
                    <a:pt x="17895" y="12318"/>
                  </a:cubicBezTo>
                  <a:lnTo>
                    <a:pt x="17893" y="12314"/>
                  </a:lnTo>
                  <a:lnTo>
                    <a:pt x="17893" y="12314"/>
                  </a:lnTo>
                  <a:cubicBezTo>
                    <a:pt x="17894" y="12314"/>
                    <a:pt x="17894" y="12315"/>
                    <a:pt x="17895" y="12315"/>
                  </a:cubicBezTo>
                  <a:cubicBezTo>
                    <a:pt x="17876" y="12152"/>
                    <a:pt x="17882" y="11989"/>
                    <a:pt x="17855" y="11827"/>
                  </a:cubicBezTo>
                  <a:cubicBezTo>
                    <a:pt x="17842" y="11749"/>
                    <a:pt x="17815" y="11672"/>
                    <a:pt x="17777" y="11603"/>
                  </a:cubicBezTo>
                  <a:cubicBezTo>
                    <a:pt x="17733" y="11522"/>
                    <a:pt x="17663" y="11458"/>
                    <a:pt x="17587" y="11409"/>
                  </a:cubicBezTo>
                  <a:cubicBezTo>
                    <a:pt x="17519" y="11363"/>
                    <a:pt x="17438" y="11346"/>
                    <a:pt x="17358" y="11335"/>
                  </a:cubicBezTo>
                  <a:cubicBezTo>
                    <a:pt x="17346" y="11333"/>
                    <a:pt x="17334" y="11333"/>
                    <a:pt x="17321" y="11333"/>
                  </a:cubicBezTo>
                  <a:cubicBezTo>
                    <a:pt x="17297" y="11333"/>
                    <a:pt x="17274" y="11335"/>
                    <a:pt x="17251" y="11338"/>
                  </a:cubicBezTo>
                  <a:cubicBezTo>
                    <a:pt x="17201" y="11343"/>
                    <a:pt x="17154" y="11353"/>
                    <a:pt x="17107" y="11369"/>
                  </a:cubicBezTo>
                  <a:cubicBezTo>
                    <a:pt x="16912" y="11434"/>
                    <a:pt x="16746" y="11566"/>
                    <a:pt x="16597" y="11699"/>
                  </a:cubicBezTo>
                  <a:cubicBezTo>
                    <a:pt x="16435" y="11843"/>
                    <a:pt x="16290" y="12004"/>
                    <a:pt x="16148" y="12166"/>
                  </a:cubicBezTo>
                  <a:cubicBezTo>
                    <a:pt x="16025" y="12304"/>
                    <a:pt x="15909" y="12450"/>
                    <a:pt x="15775" y="12579"/>
                  </a:cubicBezTo>
                  <a:cubicBezTo>
                    <a:pt x="15723" y="12630"/>
                    <a:pt x="15665" y="12677"/>
                    <a:pt x="15607" y="12724"/>
                  </a:cubicBezTo>
                  <a:cubicBezTo>
                    <a:pt x="15531" y="12785"/>
                    <a:pt x="15452" y="12844"/>
                    <a:pt x="15374" y="12905"/>
                  </a:cubicBezTo>
                  <a:cubicBezTo>
                    <a:pt x="15374" y="12905"/>
                    <a:pt x="15375" y="12905"/>
                    <a:pt x="15375" y="12905"/>
                  </a:cubicBezTo>
                  <a:lnTo>
                    <a:pt x="15375" y="12905"/>
                  </a:lnTo>
                  <a:cubicBezTo>
                    <a:pt x="14842" y="13306"/>
                    <a:pt x="14286" y="13680"/>
                    <a:pt x="13720" y="14033"/>
                  </a:cubicBezTo>
                  <a:cubicBezTo>
                    <a:pt x="13384" y="14241"/>
                    <a:pt x="13042" y="14444"/>
                    <a:pt x="12692" y="14631"/>
                  </a:cubicBezTo>
                  <a:cubicBezTo>
                    <a:pt x="12357" y="14813"/>
                    <a:pt x="12014" y="14982"/>
                    <a:pt x="11661" y="15124"/>
                  </a:cubicBezTo>
                  <a:cubicBezTo>
                    <a:pt x="11663" y="15123"/>
                    <a:pt x="11665" y="15121"/>
                    <a:pt x="11668" y="15120"/>
                  </a:cubicBezTo>
                  <a:lnTo>
                    <a:pt x="11668" y="15120"/>
                  </a:lnTo>
                  <a:cubicBezTo>
                    <a:pt x="11386" y="15231"/>
                    <a:pt x="11096" y="15328"/>
                    <a:pt x="10797" y="15368"/>
                  </a:cubicBezTo>
                  <a:cubicBezTo>
                    <a:pt x="10739" y="15374"/>
                    <a:pt x="10681" y="15378"/>
                    <a:pt x="10622" y="15378"/>
                  </a:cubicBezTo>
                  <a:cubicBezTo>
                    <a:pt x="10581" y="15378"/>
                    <a:pt x="10539" y="15376"/>
                    <a:pt x="10497" y="15372"/>
                  </a:cubicBezTo>
                  <a:cubicBezTo>
                    <a:pt x="10444" y="15362"/>
                    <a:pt x="10392" y="15351"/>
                    <a:pt x="10341" y="15332"/>
                  </a:cubicBezTo>
                  <a:cubicBezTo>
                    <a:pt x="10309" y="15318"/>
                    <a:pt x="10279" y="15301"/>
                    <a:pt x="10251" y="15281"/>
                  </a:cubicBezTo>
                  <a:cubicBezTo>
                    <a:pt x="10226" y="15260"/>
                    <a:pt x="10202" y="15237"/>
                    <a:pt x="10184" y="15210"/>
                  </a:cubicBezTo>
                  <a:cubicBezTo>
                    <a:pt x="10165" y="15182"/>
                    <a:pt x="10150" y="15152"/>
                    <a:pt x="10136" y="15119"/>
                  </a:cubicBezTo>
                  <a:cubicBezTo>
                    <a:pt x="10130" y="15102"/>
                    <a:pt x="10124" y="15084"/>
                    <a:pt x="10120" y="15064"/>
                  </a:cubicBezTo>
                  <a:lnTo>
                    <a:pt x="10120" y="15024"/>
                  </a:lnTo>
                  <a:cubicBezTo>
                    <a:pt x="10123" y="15004"/>
                    <a:pt x="10129" y="14986"/>
                    <a:pt x="10133" y="14969"/>
                  </a:cubicBezTo>
                  <a:cubicBezTo>
                    <a:pt x="10153" y="14928"/>
                    <a:pt x="10175" y="14890"/>
                    <a:pt x="10204" y="14851"/>
                  </a:cubicBezTo>
                  <a:cubicBezTo>
                    <a:pt x="10329" y="14695"/>
                    <a:pt x="10486" y="14568"/>
                    <a:pt x="10614" y="14411"/>
                  </a:cubicBezTo>
                  <a:cubicBezTo>
                    <a:pt x="10672" y="14341"/>
                    <a:pt x="10719" y="14267"/>
                    <a:pt x="10751" y="14177"/>
                  </a:cubicBezTo>
                  <a:cubicBezTo>
                    <a:pt x="10783" y="14091"/>
                    <a:pt x="10774" y="13990"/>
                    <a:pt x="10734" y="13905"/>
                  </a:cubicBezTo>
                  <a:cubicBezTo>
                    <a:pt x="10605" y="13619"/>
                    <a:pt x="10258" y="13582"/>
                    <a:pt x="9983" y="13575"/>
                  </a:cubicBezTo>
                  <a:cubicBezTo>
                    <a:pt x="9954" y="13574"/>
                    <a:pt x="9926" y="13573"/>
                    <a:pt x="9898" y="13573"/>
                  </a:cubicBezTo>
                  <a:cubicBezTo>
                    <a:pt x="9738" y="13573"/>
                    <a:pt x="9579" y="13586"/>
                    <a:pt x="9421" y="13603"/>
                  </a:cubicBezTo>
                  <a:cubicBezTo>
                    <a:pt x="9195" y="13627"/>
                    <a:pt x="8973" y="13660"/>
                    <a:pt x="8751" y="13698"/>
                  </a:cubicBezTo>
                  <a:cubicBezTo>
                    <a:pt x="8273" y="13777"/>
                    <a:pt x="7801" y="13880"/>
                    <a:pt x="7329" y="13990"/>
                  </a:cubicBezTo>
                  <a:cubicBezTo>
                    <a:pt x="6981" y="14070"/>
                    <a:pt x="6635" y="14155"/>
                    <a:pt x="6287" y="14236"/>
                  </a:cubicBezTo>
                  <a:cubicBezTo>
                    <a:pt x="6161" y="14267"/>
                    <a:pt x="6032" y="14297"/>
                    <a:pt x="5904" y="14324"/>
                  </a:cubicBezTo>
                  <a:cubicBezTo>
                    <a:pt x="5826" y="14341"/>
                    <a:pt x="5750" y="14356"/>
                    <a:pt x="5672" y="14366"/>
                  </a:cubicBezTo>
                  <a:cubicBezTo>
                    <a:pt x="5502" y="14385"/>
                    <a:pt x="5331" y="14402"/>
                    <a:pt x="5161" y="14416"/>
                  </a:cubicBezTo>
                  <a:cubicBezTo>
                    <a:pt x="4845" y="14441"/>
                    <a:pt x="4527" y="14465"/>
                    <a:pt x="4208" y="14482"/>
                  </a:cubicBezTo>
                  <a:cubicBezTo>
                    <a:pt x="3717" y="14512"/>
                    <a:pt x="3224" y="14532"/>
                    <a:pt x="2732" y="14532"/>
                  </a:cubicBezTo>
                  <a:cubicBezTo>
                    <a:pt x="2438" y="14532"/>
                    <a:pt x="2144" y="14524"/>
                    <a:pt x="1851" y="14508"/>
                  </a:cubicBezTo>
                  <a:cubicBezTo>
                    <a:pt x="1658" y="14497"/>
                    <a:pt x="1469" y="14481"/>
                    <a:pt x="1280" y="14455"/>
                  </a:cubicBezTo>
                  <a:lnTo>
                    <a:pt x="1280" y="14455"/>
                  </a:lnTo>
                  <a:cubicBezTo>
                    <a:pt x="1285" y="14456"/>
                    <a:pt x="1289" y="14457"/>
                    <a:pt x="1293" y="14458"/>
                  </a:cubicBezTo>
                  <a:cubicBezTo>
                    <a:pt x="1063" y="14426"/>
                    <a:pt x="829" y="14385"/>
                    <a:pt x="611" y="14299"/>
                  </a:cubicBezTo>
                  <a:lnTo>
                    <a:pt x="611" y="14299"/>
                  </a:lnTo>
                  <a:lnTo>
                    <a:pt x="621" y="14305"/>
                  </a:lnTo>
                  <a:cubicBezTo>
                    <a:pt x="614" y="14302"/>
                    <a:pt x="609" y="14299"/>
                    <a:pt x="602" y="14297"/>
                  </a:cubicBezTo>
                  <a:cubicBezTo>
                    <a:pt x="598" y="14295"/>
                    <a:pt x="595" y="14292"/>
                    <a:pt x="590" y="14291"/>
                  </a:cubicBezTo>
                  <a:lnTo>
                    <a:pt x="590" y="14291"/>
                  </a:lnTo>
                  <a:cubicBezTo>
                    <a:pt x="592" y="14292"/>
                    <a:pt x="594" y="14292"/>
                    <a:pt x="598" y="14295"/>
                  </a:cubicBezTo>
                  <a:cubicBezTo>
                    <a:pt x="538" y="14268"/>
                    <a:pt x="480" y="14238"/>
                    <a:pt x="428" y="14200"/>
                  </a:cubicBezTo>
                  <a:cubicBezTo>
                    <a:pt x="407" y="14183"/>
                    <a:pt x="387" y="14163"/>
                    <a:pt x="371" y="14142"/>
                  </a:cubicBezTo>
                  <a:cubicBezTo>
                    <a:pt x="363" y="14129"/>
                    <a:pt x="356" y="14118"/>
                    <a:pt x="350" y="14104"/>
                  </a:cubicBezTo>
                  <a:cubicBezTo>
                    <a:pt x="346" y="14092"/>
                    <a:pt x="344" y="14082"/>
                    <a:pt x="341" y="14070"/>
                  </a:cubicBezTo>
                  <a:lnTo>
                    <a:pt x="341" y="14030"/>
                  </a:lnTo>
                  <a:cubicBezTo>
                    <a:pt x="344" y="14009"/>
                    <a:pt x="350" y="13990"/>
                    <a:pt x="357" y="13970"/>
                  </a:cubicBezTo>
                  <a:cubicBezTo>
                    <a:pt x="378" y="13922"/>
                    <a:pt x="407" y="13877"/>
                    <a:pt x="438" y="13834"/>
                  </a:cubicBezTo>
                  <a:cubicBezTo>
                    <a:pt x="456" y="13813"/>
                    <a:pt x="476" y="13793"/>
                    <a:pt x="497" y="13773"/>
                  </a:cubicBezTo>
                  <a:cubicBezTo>
                    <a:pt x="540" y="13745"/>
                    <a:pt x="584" y="13722"/>
                    <a:pt x="632" y="13702"/>
                  </a:cubicBezTo>
                  <a:cubicBezTo>
                    <a:pt x="825" y="13631"/>
                    <a:pt x="1031" y="13600"/>
                    <a:pt x="1231" y="13558"/>
                  </a:cubicBezTo>
                  <a:cubicBezTo>
                    <a:pt x="1339" y="13535"/>
                    <a:pt x="1445" y="13509"/>
                    <a:pt x="1551" y="13475"/>
                  </a:cubicBezTo>
                  <a:cubicBezTo>
                    <a:pt x="1641" y="13447"/>
                    <a:pt x="1729" y="13410"/>
                    <a:pt x="1804" y="13358"/>
                  </a:cubicBezTo>
                  <a:cubicBezTo>
                    <a:pt x="1845" y="13326"/>
                    <a:pt x="1876" y="13297"/>
                    <a:pt x="1906" y="13255"/>
                  </a:cubicBezTo>
                  <a:cubicBezTo>
                    <a:pt x="1931" y="13224"/>
                    <a:pt x="1947" y="13189"/>
                    <a:pt x="1961" y="13149"/>
                  </a:cubicBezTo>
                  <a:cubicBezTo>
                    <a:pt x="1980" y="13104"/>
                    <a:pt x="1984" y="13053"/>
                    <a:pt x="1982" y="13003"/>
                  </a:cubicBezTo>
                  <a:cubicBezTo>
                    <a:pt x="1981" y="12958"/>
                    <a:pt x="1967" y="12915"/>
                    <a:pt x="1946" y="12877"/>
                  </a:cubicBezTo>
                  <a:cubicBezTo>
                    <a:pt x="1904" y="12802"/>
                    <a:pt x="1821" y="12762"/>
                    <a:pt x="1743" y="12738"/>
                  </a:cubicBezTo>
                  <a:cubicBezTo>
                    <a:pt x="1670" y="12716"/>
                    <a:pt x="1592" y="12711"/>
                    <a:pt x="1516" y="12702"/>
                  </a:cubicBezTo>
                  <a:cubicBezTo>
                    <a:pt x="1483" y="12697"/>
                    <a:pt x="1451" y="12692"/>
                    <a:pt x="1419" y="12681"/>
                  </a:cubicBezTo>
                  <a:cubicBezTo>
                    <a:pt x="1419" y="12672"/>
                    <a:pt x="1419" y="12664"/>
                    <a:pt x="1421" y="12655"/>
                  </a:cubicBezTo>
                  <a:cubicBezTo>
                    <a:pt x="1426" y="12634"/>
                    <a:pt x="1432" y="12613"/>
                    <a:pt x="1438" y="12593"/>
                  </a:cubicBezTo>
                  <a:cubicBezTo>
                    <a:pt x="1455" y="12560"/>
                    <a:pt x="1472" y="12532"/>
                    <a:pt x="1492" y="12504"/>
                  </a:cubicBezTo>
                  <a:cubicBezTo>
                    <a:pt x="1544" y="12440"/>
                    <a:pt x="1609" y="12386"/>
                    <a:pt x="1676" y="12333"/>
                  </a:cubicBezTo>
                  <a:cubicBezTo>
                    <a:pt x="1878" y="12190"/>
                    <a:pt x="2103" y="12080"/>
                    <a:pt x="2321" y="11962"/>
                  </a:cubicBezTo>
                  <a:cubicBezTo>
                    <a:pt x="2434" y="11901"/>
                    <a:pt x="2543" y="11837"/>
                    <a:pt x="2649" y="11765"/>
                  </a:cubicBezTo>
                  <a:cubicBezTo>
                    <a:pt x="2747" y="11697"/>
                    <a:pt x="2842" y="11621"/>
                    <a:pt x="2919" y="11529"/>
                  </a:cubicBezTo>
                  <a:cubicBezTo>
                    <a:pt x="2941" y="11502"/>
                    <a:pt x="2958" y="11475"/>
                    <a:pt x="2958" y="11438"/>
                  </a:cubicBezTo>
                  <a:cubicBezTo>
                    <a:pt x="2958" y="11390"/>
                    <a:pt x="2931" y="11352"/>
                    <a:pt x="2892" y="11325"/>
                  </a:cubicBezTo>
                  <a:cubicBezTo>
                    <a:pt x="2774" y="11243"/>
                    <a:pt x="2626" y="11203"/>
                    <a:pt x="2489" y="11169"/>
                  </a:cubicBezTo>
                  <a:cubicBezTo>
                    <a:pt x="2302" y="11125"/>
                    <a:pt x="2112" y="11097"/>
                    <a:pt x="1924" y="11065"/>
                  </a:cubicBezTo>
                  <a:cubicBezTo>
                    <a:pt x="1713" y="11033"/>
                    <a:pt x="1504" y="11000"/>
                    <a:pt x="1295" y="10959"/>
                  </a:cubicBezTo>
                  <a:cubicBezTo>
                    <a:pt x="1101" y="10922"/>
                    <a:pt x="908" y="10874"/>
                    <a:pt x="721" y="10802"/>
                  </a:cubicBezTo>
                  <a:lnTo>
                    <a:pt x="721" y="10802"/>
                  </a:lnTo>
                  <a:cubicBezTo>
                    <a:pt x="723" y="10802"/>
                    <a:pt x="724" y="10803"/>
                    <a:pt x="726" y="10803"/>
                  </a:cubicBezTo>
                  <a:cubicBezTo>
                    <a:pt x="632" y="10765"/>
                    <a:pt x="541" y="10718"/>
                    <a:pt x="458" y="10660"/>
                  </a:cubicBezTo>
                  <a:cubicBezTo>
                    <a:pt x="415" y="10626"/>
                    <a:pt x="378" y="10590"/>
                    <a:pt x="344" y="10548"/>
                  </a:cubicBezTo>
                  <a:cubicBezTo>
                    <a:pt x="326" y="10518"/>
                    <a:pt x="307" y="10488"/>
                    <a:pt x="292" y="10454"/>
                  </a:cubicBezTo>
                  <a:cubicBezTo>
                    <a:pt x="280" y="10423"/>
                    <a:pt x="272" y="10389"/>
                    <a:pt x="266" y="10355"/>
                  </a:cubicBezTo>
                  <a:cubicBezTo>
                    <a:pt x="265" y="10324"/>
                    <a:pt x="265" y="10290"/>
                    <a:pt x="269" y="10257"/>
                  </a:cubicBezTo>
                  <a:cubicBezTo>
                    <a:pt x="276" y="10226"/>
                    <a:pt x="285" y="10193"/>
                    <a:pt x="295" y="10162"/>
                  </a:cubicBezTo>
                  <a:cubicBezTo>
                    <a:pt x="326" y="10097"/>
                    <a:pt x="361" y="10036"/>
                    <a:pt x="405" y="9977"/>
                  </a:cubicBezTo>
                  <a:cubicBezTo>
                    <a:pt x="503" y="9855"/>
                    <a:pt x="621" y="9750"/>
                    <a:pt x="745" y="9653"/>
                  </a:cubicBezTo>
                  <a:lnTo>
                    <a:pt x="745" y="9653"/>
                  </a:lnTo>
                  <a:cubicBezTo>
                    <a:pt x="745" y="9654"/>
                    <a:pt x="745" y="9654"/>
                    <a:pt x="744" y="9654"/>
                  </a:cubicBezTo>
                  <a:lnTo>
                    <a:pt x="751" y="9649"/>
                  </a:lnTo>
                  <a:lnTo>
                    <a:pt x="751" y="9649"/>
                  </a:lnTo>
                  <a:cubicBezTo>
                    <a:pt x="749" y="9650"/>
                    <a:pt x="747" y="9652"/>
                    <a:pt x="745" y="9653"/>
                  </a:cubicBezTo>
                  <a:lnTo>
                    <a:pt x="745" y="9653"/>
                  </a:lnTo>
                  <a:cubicBezTo>
                    <a:pt x="748" y="9652"/>
                    <a:pt x="753" y="9649"/>
                    <a:pt x="755" y="9646"/>
                  </a:cubicBezTo>
                  <a:lnTo>
                    <a:pt x="755" y="9646"/>
                  </a:lnTo>
                  <a:lnTo>
                    <a:pt x="751" y="9649"/>
                  </a:lnTo>
                  <a:lnTo>
                    <a:pt x="751" y="9649"/>
                  </a:lnTo>
                  <a:cubicBezTo>
                    <a:pt x="753" y="9648"/>
                    <a:pt x="754" y="9647"/>
                    <a:pt x="756" y="9646"/>
                  </a:cubicBezTo>
                  <a:lnTo>
                    <a:pt x="756" y="9646"/>
                  </a:lnTo>
                  <a:cubicBezTo>
                    <a:pt x="755" y="9646"/>
                    <a:pt x="755" y="9646"/>
                    <a:pt x="755" y="9646"/>
                  </a:cubicBezTo>
                  <a:lnTo>
                    <a:pt x="755" y="9646"/>
                  </a:lnTo>
                  <a:lnTo>
                    <a:pt x="765" y="9638"/>
                  </a:lnTo>
                  <a:cubicBezTo>
                    <a:pt x="767" y="9637"/>
                    <a:pt x="768" y="9636"/>
                    <a:pt x="770" y="9636"/>
                  </a:cubicBezTo>
                  <a:lnTo>
                    <a:pt x="770" y="9636"/>
                  </a:lnTo>
                  <a:lnTo>
                    <a:pt x="767" y="9638"/>
                  </a:lnTo>
                  <a:cubicBezTo>
                    <a:pt x="965" y="9494"/>
                    <a:pt x="1178" y="9366"/>
                    <a:pt x="1394" y="9248"/>
                  </a:cubicBezTo>
                  <a:cubicBezTo>
                    <a:pt x="1635" y="9119"/>
                    <a:pt x="1880" y="9002"/>
                    <a:pt x="2130" y="8892"/>
                  </a:cubicBezTo>
                  <a:cubicBezTo>
                    <a:pt x="2339" y="8800"/>
                    <a:pt x="2550" y="8714"/>
                    <a:pt x="2761" y="8626"/>
                  </a:cubicBezTo>
                  <a:cubicBezTo>
                    <a:pt x="3017" y="8522"/>
                    <a:pt x="3270" y="8413"/>
                    <a:pt x="3524" y="8311"/>
                  </a:cubicBezTo>
                  <a:cubicBezTo>
                    <a:pt x="4256" y="8019"/>
                    <a:pt x="4995" y="7751"/>
                    <a:pt x="5727" y="7453"/>
                  </a:cubicBezTo>
                  <a:cubicBezTo>
                    <a:pt x="6097" y="7302"/>
                    <a:pt x="6463" y="7142"/>
                    <a:pt x="6824" y="6970"/>
                  </a:cubicBezTo>
                  <a:cubicBezTo>
                    <a:pt x="6997" y="6887"/>
                    <a:pt x="7168" y="6800"/>
                    <a:pt x="7337" y="6708"/>
                  </a:cubicBezTo>
                  <a:cubicBezTo>
                    <a:pt x="7487" y="6626"/>
                    <a:pt x="7635" y="6539"/>
                    <a:pt x="7777" y="6441"/>
                  </a:cubicBezTo>
                  <a:cubicBezTo>
                    <a:pt x="7863" y="6382"/>
                    <a:pt x="7948" y="6316"/>
                    <a:pt x="8022" y="6238"/>
                  </a:cubicBezTo>
                  <a:cubicBezTo>
                    <a:pt x="8076" y="6177"/>
                    <a:pt x="8124" y="6107"/>
                    <a:pt x="8147" y="6027"/>
                  </a:cubicBezTo>
                  <a:cubicBezTo>
                    <a:pt x="8167" y="5959"/>
                    <a:pt x="8157" y="5888"/>
                    <a:pt x="8129" y="5824"/>
                  </a:cubicBezTo>
                  <a:cubicBezTo>
                    <a:pt x="8097" y="5758"/>
                    <a:pt x="8043" y="5708"/>
                    <a:pt x="7982" y="5665"/>
                  </a:cubicBezTo>
                  <a:cubicBezTo>
                    <a:pt x="7923" y="5621"/>
                    <a:pt x="7855" y="5587"/>
                    <a:pt x="7785" y="5558"/>
                  </a:cubicBezTo>
                  <a:cubicBezTo>
                    <a:pt x="7686" y="5512"/>
                    <a:pt x="7584" y="5477"/>
                    <a:pt x="7480" y="5441"/>
                  </a:cubicBezTo>
                  <a:cubicBezTo>
                    <a:pt x="7238" y="5360"/>
                    <a:pt x="6991" y="5291"/>
                    <a:pt x="6750" y="5212"/>
                  </a:cubicBezTo>
                  <a:cubicBezTo>
                    <a:pt x="6670" y="5185"/>
                    <a:pt x="6592" y="5158"/>
                    <a:pt x="6514" y="5126"/>
                  </a:cubicBezTo>
                  <a:cubicBezTo>
                    <a:pt x="6371" y="5065"/>
                    <a:pt x="6232" y="4993"/>
                    <a:pt x="6107" y="4902"/>
                  </a:cubicBezTo>
                  <a:cubicBezTo>
                    <a:pt x="6041" y="4850"/>
                    <a:pt x="5981" y="4793"/>
                    <a:pt x="5930" y="4728"/>
                  </a:cubicBezTo>
                  <a:cubicBezTo>
                    <a:pt x="5903" y="4688"/>
                    <a:pt x="5880" y="4647"/>
                    <a:pt x="5861" y="4603"/>
                  </a:cubicBezTo>
                  <a:cubicBezTo>
                    <a:pt x="5848" y="4568"/>
                    <a:pt x="5839" y="4532"/>
                    <a:pt x="5832" y="4497"/>
                  </a:cubicBezTo>
                  <a:cubicBezTo>
                    <a:pt x="5828" y="4454"/>
                    <a:pt x="5831" y="4413"/>
                    <a:pt x="5834" y="4370"/>
                  </a:cubicBezTo>
                  <a:cubicBezTo>
                    <a:pt x="5845" y="4314"/>
                    <a:pt x="5859" y="4261"/>
                    <a:pt x="5880" y="4206"/>
                  </a:cubicBezTo>
                  <a:cubicBezTo>
                    <a:pt x="5924" y="4107"/>
                    <a:pt x="5982" y="4016"/>
                    <a:pt x="6046" y="3929"/>
                  </a:cubicBezTo>
                  <a:cubicBezTo>
                    <a:pt x="6151" y="3800"/>
                    <a:pt x="6273" y="3685"/>
                    <a:pt x="6407" y="3583"/>
                  </a:cubicBezTo>
                  <a:lnTo>
                    <a:pt x="6407" y="3583"/>
                  </a:lnTo>
                  <a:lnTo>
                    <a:pt x="6380" y="3604"/>
                  </a:lnTo>
                  <a:cubicBezTo>
                    <a:pt x="6597" y="3443"/>
                    <a:pt x="6840" y="3317"/>
                    <a:pt x="7091" y="3216"/>
                  </a:cubicBezTo>
                  <a:lnTo>
                    <a:pt x="7091" y="3216"/>
                  </a:lnTo>
                  <a:cubicBezTo>
                    <a:pt x="7085" y="3218"/>
                    <a:pt x="7079" y="3220"/>
                    <a:pt x="7073" y="3221"/>
                  </a:cubicBezTo>
                  <a:cubicBezTo>
                    <a:pt x="7734" y="2962"/>
                    <a:pt x="8443" y="2841"/>
                    <a:pt x="9147" y="2753"/>
                  </a:cubicBezTo>
                  <a:cubicBezTo>
                    <a:pt x="9551" y="2704"/>
                    <a:pt x="9956" y="2668"/>
                    <a:pt x="10363" y="2630"/>
                  </a:cubicBezTo>
                  <a:cubicBezTo>
                    <a:pt x="10536" y="2614"/>
                    <a:pt x="10710" y="2596"/>
                    <a:pt x="10882" y="2576"/>
                  </a:cubicBezTo>
                  <a:cubicBezTo>
                    <a:pt x="11129" y="2548"/>
                    <a:pt x="11374" y="2511"/>
                    <a:pt x="11621" y="2481"/>
                  </a:cubicBezTo>
                  <a:cubicBezTo>
                    <a:pt x="12895" y="2326"/>
                    <a:pt x="14173" y="2221"/>
                    <a:pt x="15436" y="2002"/>
                  </a:cubicBezTo>
                  <a:cubicBezTo>
                    <a:pt x="16073" y="1892"/>
                    <a:pt x="16705" y="1746"/>
                    <a:pt x="17320" y="1552"/>
                  </a:cubicBezTo>
                  <a:cubicBezTo>
                    <a:pt x="17614" y="1458"/>
                    <a:pt x="17905" y="1349"/>
                    <a:pt x="18192" y="1233"/>
                  </a:cubicBezTo>
                  <a:cubicBezTo>
                    <a:pt x="18495" y="1108"/>
                    <a:pt x="18790" y="965"/>
                    <a:pt x="19058" y="775"/>
                  </a:cubicBezTo>
                  <a:cubicBezTo>
                    <a:pt x="19088" y="753"/>
                    <a:pt x="19109" y="731"/>
                    <a:pt x="19119" y="695"/>
                  </a:cubicBezTo>
                  <a:cubicBezTo>
                    <a:pt x="19129" y="664"/>
                    <a:pt x="19123" y="629"/>
                    <a:pt x="19107" y="597"/>
                  </a:cubicBezTo>
                  <a:cubicBezTo>
                    <a:pt x="19089" y="568"/>
                    <a:pt x="19061" y="545"/>
                    <a:pt x="19027" y="536"/>
                  </a:cubicBezTo>
                  <a:cubicBezTo>
                    <a:pt x="19016" y="533"/>
                    <a:pt x="19004" y="531"/>
                    <a:pt x="18992" y="531"/>
                  </a:cubicBezTo>
                  <a:cubicBezTo>
                    <a:pt x="18970" y="531"/>
                    <a:pt x="18947" y="537"/>
                    <a:pt x="18931" y="548"/>
                  </a:cubicBezTo>
                  <a:cubicBezTo>
                    <a:pt x="18652" y="744"/>
                    <a:pt x="18348" y="889"/>
                    <a:pt x="18033" y="1019"/>
                  </a:cubicBezTo>
                  <a:lnTo>
                    <a:pt x="18033" y="1019"/>
                  </a:lnTo>
                  <a:cubicBezTo>
                    <a:pt x="18040" y="1016"/>
                    <a:pt x="18046" y="1013"/>
                    <a:pt x="18052" y="1012"/>
                  </a:cubicBezTo>
                  <a:lnTo>
                    <a:pt x="18052" y="1012"/>
                  </a:lnTo>
                  <a:cubicBezTo>
                    <a:pt x="17731" y="1141"/>
                    <a:pt x="17405" y="1255"/>
                    <a:pt x="17075" y="1356"/>
                  </a:cubicBezTo>
                  <a:cubicBezTo>
                    <a:pt x="16743" y="1455"/>
                    <a:pt x="16407" y="1541"/>
                    <a:pt x="16068" y="1616"/>
                  </a:cubicBezTo>
                  <a:cubicBezTo>
                    <a:pt x="15384" y="1765"/>
                    <a:pt x="14689" y="1867"/>
                    <a:pt x="13994" y="1952"/>
                  </a:cubicBezTo>
                  <a:cubicBezTo>
                    <a:pt x="13458" y="2019"/>
                    <a:pt x="12923" y="2075"/>
                    <a:pt x="12387" y="2134"/>
                  </a:cubicBezTo>
                  <a:cubicBezTo>
                    <a:pt x="12122" y="2162"/>
                    <a:pt x="11855" y="2193"/>
                    <a:pt x="11590" y="2226"/>
                  </a:cubicBezTo>
                  <a:cubicBezTo>
                    <a:pt x="11364" y="2254"/>
                    <a:pt x="11137" y="2285"/>
                    <a:pt x="10912" y="2312"/>
                  </a:cubicBezTo>
                  <a:cubicBezTo>
                    <a:pt x="10426" y="2370"/>
                    <a:pt x="9939" y="2406"/>
                    <a:pt x="9451" y="2460"/>
                  </a:cubicBezTo>
                  <a:cubicBezTo>
                    <a:pt x="8889" y="2519"/>
                    <a:pt x="8329" y="2596"/>
                    <a:pt x="7778" y="2729"/>
                  </a:cubicBezTo>
                  <a:cubicBezTo>
                    <a:pt x="7516" y="2792"/>
                    <a:pt x="7258" y="2871"/>
                    <a:pt x="7005" y="2970"/>
                  </a:cubicBezTo>
                  <a:cubicBezTo>
                    <a:pt x="6774" y="3061"/>
                    <a:pt x="6548" y="3172"/>
                    <a:pt x="6339" y="3311"/>
                  </a:cubicBezTo>
                  <a:cubicBezTo>
                    <a:pt x="6146" y="3441"/>
                    <a:pt x="5968" y="3597"/>
                    <a:pt x="5826" y="3785"/>
                  </a:cubicBezTo>
                  <a:cubicBezTo>
                    <a:pt x="5775" y="3851"/>
                    <a:pt x="5729" y="3921"/>
                    <a:pt x="5689" y="3993"/>
                  </a:cubicBezTo>
                  <a:cubicBezTo>
                    <a:pt x="5655" y="4054"/>
                    <a:pt x="5628" y="4121"/>
                    <a:pt x="5605" y="4186"/>
                  </a:cubicBezTo>
                  <a:cubicBezTo>
                    <a:pt x="5585" y="4247"/>
                    <a:pt x="5575" y="4309"/>
                    <a:pt x="5568" y="4370"/>
                  </a:cubicBezTo>
                  <a:cubicBezTo>
                    <a:pt x="5558" y="4438"/>
                    <a:pt x="5565" y="4505"/>
                    <a:pt x="5577" y="4572"/>
                  </a:cubicBezTo>
                  <a:cubicBezTo>
                    <a:pt x="5591" y="4664"/>
                    <a:pt x="5632" y="4751"/>
                    <a:pt x="5679" y="4829"/>
                  </a:cubicBezTo>
                  <a:cubicBezTo>
                    <a:pt x="5733" y="4912"/>
                    <a:pt x="5800" y="4986"/>
                    <a:pt x="5876" y="5050"/>
                  </a:cubicBezTo>
                  <a:cubicBezTo>
                    <a:pt x="6051" y="5200"/>
                    <a:pt x="6259" y="5302"/>
                    <a:pt x="6472" y="5385"/>
                  </a:cubicBezTo>
                  <a:cubicBezTo>
                    <a:pt x="6582" y="5430"/>
                    <a:pt x="6693" y="5465"/>
                    <a:pt x="6805" y="5501"/>
                  </a:cubicBezTo>
                  <a:cubicBezTo>
                    <a:pt x="6904" y="5532"/>
                    <a:pt x="7008" y="5565"/>
                    <a:pt x="7109" y="5594"/>
                  </a:cubicBezTo>
                  <a:cubicBezTo>
                    <a:pt x="7287" y="5650"/>
                    <a:pt x="7469" y="5704"/>
                    <a:pt x="7642" y="5775"/>
                  </a:cubicBezTo>
                  <a:cubicBezTo>
                    <a:pt x="7632" y="5772"/>
                    <a:pt x="7622" y="5766"/>
                    <a:pt x="7612" y="5763"/>
                  </a:cubicBezTo>
                  <a:lnTo>
                    <a:pt x="7612" y="5763"/>
                  </a:lnTo>
                  <a:cubicBezTo>
                    <a:pt x="7690" y="5794"/>
                    <a:pt x="7767" y="5830"/>
                    <a:pt x="7838" y="5878"/>
                  </a:cubicBezTo>
                  <a:cubicBezTo>
                    <a:pt x="7853" y="5891"/>
                    <a:pt x="7869" y="5905"/>
                    <a:pt x="7882" y="5921"/>
                  </a:cubicBezTo>
                  <a:cubicBezTo>
                    <a:pt x="7885" y="5926"/>
                    <a:pt x="7889" y="5931"/>
                    <a:pt x="7890" y="5936"/>
                  </a:cubicBezTo>
                  <a:cubicBezTo>
                    <a:pt x="7890" y="5938"/>
                    <a:pt x="7892" y="5942"/>
                    <a:pt x="7892" y="5943"/>
                  </a:cubicBezTo>
                  <a:lnTo>
                    <a:pt x="7892" y="5952"/>
                  </a:lnTo>
                  <a:cubicBezTo>
                    <a:pt x="7890" y="5959"/>
                    <a:pt x="7889" y="5965"/>
                    <a:pt x="7887" y="5972"/>
                  </a:cubicBezTo>
                  <a:cubicBezTo>
                    <a:pt x="7878" y="5992"/>
                    <a:pt x="7868" y="6009"/>
                    <a:pt x="7855" y="6026"/>
                  </a:cubicBezTo>
                  <a:cubicBezTo>
                    <a:pt x="7804" y="6087"/>
                    <a:pt x="7741" y="6141"/>
                    <a:pt x="7678" y="6189"/>
                  </a:cubicBezTo>
                  <a:cubicBezTo>
                    <a:pt x="7683" y="6185"/>
                    <a:pt x="7690" y="6179"/>
                    <a:pt x="7696" y="6176"/>
                  </a:cubicBezTo>
                  <a:lnTo>
                    <a:pt x="7696" y="6176"/>
                  </a:lnTo>
                  <a:cubicBezTo>
                    <a:pt x="7689" y="6182"/>
                    <a:pt x="7683" y="6185"/>
                    <a:pt x="7678" y="6190"/>
                  </a:cubicBezTo>
                  <a:cubicBezTo>
                    <a:pt x="7678" y="6190"/>
                    <a:pt x="7678" y="6190"/>
                    <a:pt x="7678" y="6190"/>
                  </a:cubicBezTo>
                  <a:lnTo>
                    <a:pt x="7678" y="6190"/>
                  </a:lnTo>
                  <a:cubicBezTo>
                    <a:pt x="7677" y="6191"/>
                    <a:pt x="7676" y="6191"/>
                    <a:pt x="7676" y="6191"/>
                  </a:cubicBezTo>
                  <a:lnTo>
                    <a:pt x="7676" y="6191"/>
                  </a:lnTo>
                  <a:cubicBezTo>
                    <a:pt x="7540" y="6290"/>
                    <a:pt x="7398" y="6375"/>
                    <a:pt x="7251" y="6455"/>
                  </a:cubicBezTo>
                  <a:cubicBezTo>
                    <a:pt x="7053" y="6566"/>
                    <a:pt x="6853" y="6665"/>
                    <a:pt x="6651" y="6763"/>
                  </a:cubicBezTo>
                  <a:cubicBezTo>
                    <a:pt x="6251" y="6955"/>
                    <a:pt x="5841" y="7128"/>
                    <a:pt x="5428" y="7295"/>
                  </a:cubicBezTo>
                  <a:cubicBezTo>
                    <a:pt x="5435" y="7291"/>
                    <a:pt x="5443" y="7288"/>
                    <a:pt x="5451" y="7284"/>
                  </a:cubicBezTo>
                  <a:lnTo>
                    <a:pt x="5451" y="7284"/>
                  </a:lnTo>
                  <a:cubicBezTo>
                    <a:pt x="4712" y="7580"/>
                    <a:pt x="3963" y="7851"/>
                    <a:pt x="3228" y="8151"/>
                  </a:cubicBezTo>
                  <a:cubicBezTo>
                    <a:pt x="3017" y="8238"/>
                    <a:pt x="2805" y="8328"/>
                    <a:pt x="2594" y="8416"/>
                  </a:cubicBezTo>
                  <a:cubicBezTo>
                    <a:pt x="2398" y="8497"/>
                    <a:pt x="2199" y="8579"/>
                    <a:pt x="2004" y="8665"/>
                  </a:cubicBezTo>
                  <a:cubicBezTo>
                    <a:pt x="1547" y="8867"/>
                    <a:pt x="1093" y="9090"/>
                    <a:pt x="685" y="9380"/>
                  </a:cubicBezTo>
                  <a:cubicBezTo>
                    <a:pt x="512" y="9504"/>
                    <a:pt x="343" y="9643"/>
                    <a:pt x="209" y="9810"/>
                  </a:cubicBezTo>
                  <a:cubicBezTo>
                    <a:pt x="156" y="9880"/>
                    <a:pt x="107" y="9952"/>
                    <a:pt x="72" y="10034"/>
                  </a:cubicBezTo>
                  <a:cubicBezTo>
                    <a:pt x="35" y="10118"/>
                    <a:pt x="14" y="10204"/>
                    <a:pt x="7" y="10297"/>
                  </a:cubicBezTo>
                  <a:cubicBezTo>
                    <a:pt x="1" y="10406"/>
                    <a:pt x="32" y="10518"/>
                    <a:pt x="82" y="10617"/>
                  </a:cubicBezTo>
                  <a:cubicBezTo>
                    <a:pt x="133" y="10718"/>
                    <a:pt x="217" y="10802"/>
                    <a:pt x="307" y="10870"/>
                  </a:cubicBezTo>
                  <a:cubicBezTo>
                    <a:pt x="405" y="10943"/>
                    <a:pt x="514" y="10999"/>
                    <a:pt x="628" y="11043"/>
                  </a:cubicBezTo>
                  <a:cubicBezTo>
                    <a:pt x="761" y="11097"/>
                    <a:pt x="902" y="11136"/>
                    <a:pt x="1042" y="11170"/>
                  </a:cubicBezTo>
                  <a:cubicBezTo>
                    <a:pt x="1336" y="11241"/>
                    <a:pt x="1638" y="11282"/>
                    <a:pt x="1937" y="11331"/>
                  </a:cubicBezTo>
                  <a:cubicBezTo>
                    <a:pt x="2068" y="11352"/>
                    <a:pt x="2201" y="11375"/>
                    <a:pt x="2331" y="11402"/>
                  </a:cubicBezTo>
                  <a:cubicBezTo>
                    <a:pt x="2425" y="11420"/>
                    <a:pt x="2519" y="11444"/>
                    <a:pt x="2607" y="11475"/>
                  </a:cubicBezTo>
                  <a:cubicBezTo>
                    <a:pt x="2598" y="11484"/>
                    <a:pt x="2587" y="11491"/>
                    <a:pt x="2578" y="11498"/>
                  </a:cubicBezTo>
                  <a:cubicBezTo>
                    <a:pt x="2391" y="11638"/>
                    <a:pt x="2181" y="11743"/>
                    <a:pt x="1975" y="11855"/>
                  </a:cubicBezTo>
                  <a:cubicBezTo>
                    <a:pt x="1767" y="11969"/>
                    <a:pt x="1550" y="12085"/>
                    <a:pt x="1374" y="12250"/>
                  </a:cubicBezTo>
                  <a:cubicBezTo>
                    <a:pt x="1307" y="12314"/>
                    <a:pt x="1245" y="12390"/>
                    <a:pt x="1207" y="12477"/>
                  </a:cubicBezTo>
                  <a:cubicBezTo>
                    <a:pt x="1167" y="12566"/>
                    <a:pt x="1144" y="12671"/>
                    <a:pt x="1167" y="12766"/>
                  </a:cubicBezTo>
                  <a:cubicBezTo>
                    <a:pt x="1178" y="12806"/>
                    <a:pt x="1202" y="12841"/>
                    <a:pt x="1229" y="12870"/>
                  </a:cubicBezTo>
                  <a:cubicBezTo>
                    <a:pt x="1260" y="12901"/>
                    <a:pt x="1300" y="12915"/>
                    <a:pt x="1339" y="12931"/>
                  </a:cubicBezTo>
                  <a:cubicBezTo>
                    <a:pt x="1371" y="12943"/>
                    <a:pt x="1408" y="12949"/>
                    <a:pt x="1442" y="12956"/>
                  </a:cubicBezTo>
                  <a:cubicBezTo>
                    <a:pt x="1487" y="12963"/>
                    <a:pt x="1536" y="12969"/>
                    <a:pt x="1582" y="12973"/>
                  </a:cubicBezTo>
                  <a:cubicBezTo>
                    <a:pt x="1622" y="12979"/>
                    <a:pt x="1663" y="12987"/>
                    <a:pt x="1703" y="13000"/>
                  </a:cubicBezTo>
                  <a:cubicBezTo>
                    <a:pt x="1704" y="13001"/>
                    <a:pt x="1704" y="13001"/>
                    <a:pt x="1705" y="13001"/>
                  </a:cubicBezTo>
                  <a:lnTo>
                    <a:pt x="1705" y="13001"/>
                  </a:lnTo>
                  <a:cubicBezTo>
                    <a:pt x="1705" y="13001"/>
                    <a:pt x="1705" y="13001"/>
                    <a:pt x="1704" y="13000"/>
                  </a:cubicBezTo>
                  <a:lnTo>
                    <a:pt x="1704" y="13000"/>
                  </a:lnTo>
                  <a:cubicBezTo>
                    <a:pt x="1705" y="13001"/>
                    <a:pt x="1705" y="13001"/>
                    <a:pt x="1705" y="13001"/>
                  </a:cubicBezTo>
                  <a:lnTo>
                    <a:pt x="1705" y="13001"/>
                  </a:lnTo>
                  <a:cubicBezTo>
                    <a:pt x="1705" y="13001"/>
                    <a:pt x="1705" y="13001"/>
                    <a:pt x="1705" y="13001"/>
                  </a:cubicBezTo>
                  <a:lnTo>
                    <a:pt x="1705" y="13001"/>
                  </a:lnTo>
                  <a:cubicBezTo>
                    <a:pt x="1706" y="13005"/>
                    <a:pt x="1709" y="13006"/>
                    <a:pt x="1710" y="13007"/>
                  </a:cubicBezTo>
                  <a:cubicBezTo>
                    <a:pt x="1709" y="13006"/>
                    <a:pt x="1707" y="13004"/>
                    <a:pt x="1705" y="13001"/>
                  </a:cubicBezTo>
                  <a:lnTo>
                    <a:pt x="1705" y="13001"/>
                  </a:lnTo>
                  <a:cubicBezTo>
                    <a:pt x="1711" y="13005"/>
                    <a:pt x="1715" y="13008"/>
                    <a:pt x="1720" y="13012"/>
                  </a:cubicBezTo>
                  <a:cubicBezTo>
                    <a:pt x="1720" y="13013"/>
                    <a:pt x="1721" y="13016"/>
                    <a:pt x="1721" y="13019"/>
                  </a:cubicBezTo>
                  <a:lnTo>
                    <a:pt x="1721" y="13034"/>
                  </a:lnTo>
                  <a:cubicBezTo>
                    <a:pt x="1719" y="13051"/>
                    <a:pt x="1714" y="13068"/>
                    <a:pt x="1710" y="13085"/>
                  </a:cubicBezTo>
                  <a:cubicBezTo>
                    <a:pt x="1704" y="13094"/>
                    <a:pt x="1700" y="13104"/>
                    <a:pt x="1693" y="13111"/>
                  </a:cubicBezTo>
                  <a:lnTo>
                    <a:pt x="1662" y="13142"/>
                  </a:lnTo>
                  <a:cubicBezTo>
                    <a:pt x="1621" y="13170"/>
                    <a:pt x="1577" y="13192"/>
                    <a:pt x="1530" y="13212"/>
                  </a:cubicBezTo>
                  <a:cubicBezTo>
                    <a:pt x="1321" y="13288"/>
                    <a:pt x="1096" y="13321"/>
                    <a:pt x="878" y="13368"/>
                  </a:cubicBezTo>
                  <a:cubicBezTo>
                    <a:pt x="676" y="13412"/>
                    <a:pt x="458" y="13465"/>
                    <a:pt x="299" y="13604"/>
                  </a:cubicBezTo>
                  <a:cubicBezTo>
                    <a:pt x="268" y="13630"/>
                    <a:pt x="245" y="13665"/>
                    <a:pt x="222" y="13695"/>
                  </a:cubicBezTo>
                  <a:cubicBezTo>
                    <a:pt x="207" y="13716"/>
                    <a:pt x="191" y="13739"/>
                    <a:pt x="174" y="13763"/>
                  </a:cubicBezTo>
                  <a:cubicBezTo>
                    <a:pt x="143" y="13810"/>
                    <a:pt x="119" y="13864"/>
                    <a:pt x="100" y="13919"/>
                  </a:cubicBezTo>
                  <a:cubicBezTo>
                    <a:pt x="72" y="14004"/>
                    <a:pt x="69" y="14107"/>
                    <a:pt x="103" y="14190"/>
                  </a:cubicBezTo>
                  <a:cubicBezTo>
                    <a:pt x="112" y="14214"/>
                    <a:pt x="123" y="14238"/>
                    <a:pt x="136" y="14260"/>
                  </a:cubicBezTo>
                  <a:cubicBezTo>
                    <a:pt x="147" y="14282"/>
                    <a:pt x="165" y="14304"/>
                    <a:pt x="181" y="14325"/>
                  </a:cubicBezTo>
                  <a:cubicBezTo>
                    <a:pt x="214" y="14366"/>
                    <a:pt x="256" y="14397"/>
                    <a:pt x="296" y="14427"/>
                  </a:cubicBezTo>
                  <a:cubicBezTo>
                    <a:pt x="387" y="14494"/>
                    <a:pt x="495" y="14536"/>
                    <a:pt x="599" y="14573"/>
                  </a:cubicBezTo>
                  <a:cubicBezTo>
                    <a:pt x="729" y="14617"/>
                    <a:pt x="863" y="14647"/>
                    <a:pt x="997" y="14672"/>
                  </a:cubicBezTo>
                  <a:cubicBezTo>
                    <a:pt x="1164" y="14702"/>
                    <a:pt x="1330" y="14724"/>
                    <a:pt x="1499" y="14739"/>
                  </a:cubicBezTo>
                  <a:cubicBezTo>
                    <a:pt x="1878" y="14777"/>
                    <a:pt x="2260" y="14787"/>
                    <a:pt x="2642" y="14789"/>
                  </a:cubicBezTo>
                  <a:cubicBezTo>
                    <a:pt x="2680" y="14789"/>
                    <a:pt x="2717" y="14789"/>
                    <a:pt x="2755" y="14789"/>
                  </a:cubicBezTo>
                  <a:cubicBezTo>
                    <a:pt x="3118" y="14789"/>
                    <a:pt x="3481" y="14777"/>
                    <a:pt x="3845" y="14760"/>
                  </a:cubicBezTo>
                  <a:cubicBezTo>
                    <a:pt x="4422" y="14735"/>
                    <a:pt x="5001" y="14695"/>
                    <a:pt x="5577" y="14636"/>
                  </a:cubicBezTo>
                  <a:cubicBezTo>
                    <a:pt x="5632" y="14630"/>
                    <a:pt x="5689" y="14623"/>
                    <a:pt x="5746" y="14616"/>
                  </a:cubicBezTo>
                  <a:cubicBezTo>
                    <a:pt x="5835" y="14603"/>
                    <a:pt x="5926" y="14583"/>
                    <a:pt x="6017" y="14562"/>
                  </a:cubicBezTo>
                  <a:cubicBezTo>
                    <a:pt x="6324" y="14495"/>
                    <a:pt x="6634" y="14419"/>
                    <a:pt x="6940" y="14346"/>
                  </a:cubicBezTo>
                  <a:cubicBezTo>
                    <a:pt x="7337" y="14253"/>
                    <a:pt x="7734" y="14160"/>
                    <a:pt x="8133" y="14077"/>
                  </a:cubicBezTo>
                  <a:cubicBezTo>
                    <a:pt x="8519" y="13997"/>
                    <a:pt x="8906" y="13924"/>
                    <a:pt x="9296" y="13877"/>
                  </a:cubicBezTo>
                  <a:cubicBezTo>
                    <a:pt x="9462" y="13857"/>
                    <a:pt x="9628" y="13841"/>
                    <a:pt x="9795" y="13834"/>
                  </a:cubicBezTo>
                  <a:cubicBezTo>
                    <a:pt x="9840" y="13832"/>
                    <a:pt x="9885" y="13831"/>
                    <a:pt x="9929" y="13831"/>
                  </a:cubicBezTo>
                  <a:cubicBezTo>
                    <a:pt x="10012" y="13831"/>
                    <a:pt x="10094" y="13835"/>
                    <a:pt x="10175" y="13844"/>
                  </a:cubicBezTo>
                  <a:cubicBezTo>
                    <a:pt x="10242" y="13853"/>
                    <a:pt x="10306" y="13867"/>
                    <a:pt x="10365" y="13888"/>
                  </a:cubicBezTo>
                  <a:cubicBezTo>
                    <a:pt x="10387" y="13899"/>
                    <a:pt x="10408" y="13909"/>
                    <a:pt x="10429" y="13924"/>
                  </a:cubicBezTo>
                  <a:cubicBezTo>
                    <a:pt x="10448" y="13938"/>
                    <a:pt x="10462" y="13955"/>
                    <a:pt x="10476" y="13970"/>
                  </a:cubicBezTo>
                  <a:cubicBezTo>
                    <a:pt x="10485" y="13985"/>
                    <a:pt x="10493" y="13999"/>
                    <a:pt x="10502" y="14014"/>
                  </a:cubicBezTo>
                  <a:cubicBezTo>
                    <a:pt x="10506" y="14023"/>
                    <a:pt x="10507" y="14033"/>
                    <a:pt x="10509" y="14041"/>
                  </a:cubicBezTo>
                  <a:lnTo>
                    <a:pt x="10509" y="14071"/>
                  </a:lnTo>
                  <a:cubicBezTo>
                    <a:pt x="10506" y="14087"/>
                    <a:pt x="10500" y="14104"/>
                    <a:pt x="10495" y="14118"/>
                  </a:cubicBezTo>
                  <a:cubicBezTo>
                    <a:pt x="10478" y="14155"/>
                    <a:pt x="10456" y="14186"/>
                    <a:pt x="10434" y="14220"/>
                  </a:cubicBezTo>
                  <a:cubicBezTo>
                    <a:pt x="10310" y="14373"/>
                    <a:pt x="10157" y="14498"/>
                    <a:pt x="10032" y="14651"/>
                  </a:cubicBezTo>
                  <a:cubicBezTo>
                    <a:pt x="10001" y="14688"/>
                    <a:pt x="9973" y="14728"/>
                    <a:pt x="9946" y="14770"/>
                  </a:cubicBezTo>
                  <a:cubicBezTo>
                    <a:pt x="9920" y="14809"/>
                    <a:pt x="9904" y="14851"/>
                    <a:pt x="9887" y="14894"/>
                  </a:cubicBezTo>
                  <a:cubicBezTo>
                    <a:pt x="9853" y="14980"/>
                    <a:pt x="9853" y="15082"/>
                    <a:pt x="9882" y="15172"/>
                  </a:cubicBezTo>
                  <a:cubicBezTo>
                    <a:pt x="9916" y="15284"/>
                    <a:pt x="9984" y="15392"/>
                    <a:pt x="10078" y="15465"/>
                  </a:cubicBezTo>
                  <a:cubicBezTo>
                    <a:pt x="10171" y="15541"/>
                    <a:pt x="10280" y="15589"/>
                    <a:pt x="10400" y="15611"/>
                  </a:cubicBezTo>
                  <a:cubicBezTo>
                    <a:pt x="10474" y="15626"/>
                    <a:pt x="10550" y="15632"/>
                    <a:pt x="10625" y="15632"/>
                  </a:cubicBezTo>
                  <a:cubicBezTo>
                    <a:pt x="10684" y="15632"/>
                    <a:pt x="10743" y="15628"/>
                    <a:pt x="10802" y="15621"/>
                  </a:cubicBezTo>
                  <a:cubicBezTo>
                    <a:pt x="10964" y="15603"/>
                    <a:pt x="11123" y="15568"/>
                    <a:pt x="11279" y="15524"/>
                  </a:cubicBezTo>
                  <a:cubicBezTo>
                    <a:pt x="11461" y="15472"/>
                    <a:pt x="11638" y="15404"/>
                    <a:pt x="11812" y="15335"/>
                  </a:cubicBezTo>
                  <a:cubicBezTo>
                    <a:pt x="12004" y="15257"/>
                    <a:pt x="12192" y="15172"/>
                    <a:pt x="12377" y="15082"/>
                  </a:cubicBezTo>
                  <a:cubicBezTo>
                    <a:pt x="12777" y="14887"/>
                    <a:pt x="13170" y="14667"/>
                    <a:pt x="13550" y="14437"/>
                  </a:cubicBezTo>
                  <a:cubicBezTo>
                    <a:pt x="13923" y="14213"/>
                    <a:pt x="14287" y="13979"/>
                    <a:pt x="14648" y="13735"/>
                  </a:cubicBezTo>
                  <a:cubicBezTo>
                    <a:pt x="14937" y="13539"/>
                    <a:pt x="15222" y="13338"/>
                    <a:pt x="15500" y="13128"/>
                  </a:cubicBezTo>
                  <a:cubicBezTo>
                    <a:pt x="15685" y="12990"/>
                    <a:pt x="15876" y="12851"/>
                    <a:pt x="16035" y="12682"/>
                  </a:cubicBezTo>
                  <a:cubicBezTo>
                    <a:pt x="16173" y="12538"/>
                    <a:pt x="16300" y="12380"/>
                    <a:pt x="16435" y="12229"/>
                  </a:cubicBezTo>
                  <a:cubicBezTo>
                    <a:pt x="16590" y="12055"/>
                    <a:pt x="16754" y="11887"/>
                    <a:pt x="16940" y="11745"/>
                  </a:cubicBezTo>
                  <a:cubicBezTo>
                    <a:pt x="17008" y="11697"/>
                    <a:pt x="17079" y="11654"/>
                    <a:pt x="17156" y="11621"/>
                  </a:cubicBezTo>
                  <a:cubicBezTo>
                    <a:pt x="17194" y="11607"/>
                    <a:pt x="17235" y="11594"/>
                    <a:pt x="17276" y="11587"/>
                  </a:cubicBezTo>
                  <a:cubicBezTo>
                    <a:pt x="17290" y="11587"/>
                    <a:pt x="17305" y="11586"/>
                    <a:pt x="17319" y="11586"/>
                  </a:cubicBezTo>
                  <a:cubicBezTo>
                    <a:pt x="17333" y="11586"/>
                    <a:pt x="17347" y="11587"/>
                    <a:pt x="17361" y="11587"/>
                  </a:cubicBezTo>
                  <a:cubicBezTo>
                    <a:pt x="17383" y="11590"/>
                    <a:pt x="17404" y="11597"/>
                    <a:pt x="17425" y="11604"/>
                  </a:cubicBezTo>
                  <a:cubicBezTo>
                    <a:pt x="17448" y="11616"/>
                    <a:pt x="17469" y="11630"/>
                    <a:pt x="17490" y="11644"/>
                  </a:cubicBezTo>
                  <a:cubicBezTo>
                    <a:pt x="17506" y="11658"/>
                    <a:pt x="17522" y="11674"/>
                    <a:pt x="17536" y="11690"/>
                  </a:cubicBezTo>
                  <a:cubicBezTo>
                    <a:pt x="17553" y="11714"/>
                    <a:pt x="17567" y="11738"/>
                    <a:pt x="17577" y="11765"/>
                  </a:cubicBezTo>
                  <a:cubicBezTo>
                    <a:pt x="17597" y="11820"/>
                    <a:pt x="17607" y="11877"/>
                    <a:pt x="17617" y="11935"/>
                  </a:cubicBezTo>
                  <a:cubicBezTo>
                    <a:pt x="17625" y="12029"/>
                    <a:pt x="17627" y="12122"/>
                    <a:pt x="17634" y="12214"/>
                  </a:cubicBezTo>
                  <a:cubicBezTo>
                    <a:pt x="17639" y="12316"/>
                    <a:pt x="17649" y="12417"/>
                    <a:pt x="17683" y="12512"/>
                  </a:cubicBezTo>
                  <a:cubicBezTo>
                    <a:pt x="17713" y="12604"/>
                    <a:pt x="17767" y="12681"/>
                    <a:pt x="17844" y="12742"/>
                  </a:cubicBezTo>
                  <a:cubicBezTo>
                    <a:pt x="17937" y="12810"/>
                    <a:pt x="18051" y="12834"/>
                    <a:pt x="18164" y="12841"/>
                  </a:cubicBezTo>
                  <a:cubicBezTo>
                    <a:pt x="18172" y="12842"/>
                    <a:pt x="18179" y="12842"/>
                    <a:pt x="18186" y="12842"/>
                  </a:cubicBezTo>
                  <a:cubicBezTo>
                    <a:pt x="18251" y="12842"/>
                    <a:pt x="18316" y="12826"/>
                    <a:pt x="18377" y="12802"/>
                  </a:cubicBezTo>
                  <a:cubicBezTo>
                    <a:pt x="18463" y="12768"/>
                    <a:pt x="18541" y="12721"/>
                    <a:pt x="18617" y="12665"/>
                  </a:cubicBezTo>
                  <a:cubicBezTo>
                    <a:pt x="18791" y="12532"/>
                    <a:pt x="18940" y="12368"/>
                    <a:pt x="19079" y="12196"/>
                  </a:cubicBezTo>
                  <a:cubicBezTo>
                    <a:pt x="19390" y="11809"/>
                    <a:pt x="19649" y="11382"/>
                    <a:pt x="19895" y="10952"/>
                  </a:cubicBezTo>
                  <a:cubicBezTo>
                    <a:pt x="20153" y="10495"/>
                    <a:pt x="20405" y="10033"/>
                    <a:pt x="20628" y="9555"/>
                  </a:cubicBezTo>
                  <a:cubicBezTo>
                    <a:pt x="20961" y="8846"/>
                    <a:pt x="21236" y="8108"/>
                    <a:pt x="21458" y="7356"/>
                  </a:cubicBezTo>
                  <a:cubicBezTo>
                    <a:pt x="21563" y="7002"/>
                    <a:pt x="21655" y="6646"/>
                    <a:pt x="21731" y="6284"/>
                  </a:cubicBezTo>
                  <a:cubicBezTo>
                    <a:pt x="21794" y="5990"/>
                    <a:pt x="21841" y="5692"/>
                    <a:pt x="21880" y="5394"/>
                  </a:cubicBezTo>
                  <a:cubicBezTo>
                    <a:pt x="21966" y="4745"/>
                    <a:pt x="21995" y="4085"/>
                    <a:pt x="21971" y="3433"/>
                  </a:cubicBezTo>
                  <a:cubicBezTo>
                    <a:pt x="21947" y="2779"/>
                    <a:pt x="21866" y="2121"/>
                    <a:pt x="21705" y="1487"/>
                  </a:cubicBezTo>
                  <a:cubicBezTo>
                    <a:pt x="21577" y="992"/>
                    <a:pt x="21394" y="508"/>
                    <a:pt x="21137" y="65"/>
                  </a:cubicBezTo>
                  <a:cubicBezTo>
                    <a:pt x="21113" y="26"/>
                    <a:pt x="21068" y="0"/>
                    <a:pt x="2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14482;p70">
              <a:extLst>
                <a:ext uri="{FF2B5EF4-FFF2-40B4-BE49-F238E27FC236}">
                  <a16:creationId xmlns:a16="http://schemas.microsoft.com/office/drawing/2014/main" id="{E3A8EF70-9A71-B661-39F1-4FB886FC4F1D}"/>
                </a:ext>
              </a:extLst>
            </p:cNvPr>
            <p:cNvSpPr/>
            <p:nvPr/>
          </p:nvSpPr>
          <p:spPr>
            <a:xfrm>
              <a:off x="6479165" y="4010283"/>
              <a:ext cx="688143" cy="347935"/>
            </a:xfrm>
            <a:custGeom>
              <a:avLst/>
              <a:gdLst/>
              <a:ahLst/>
              <a:cxnLst/>
              <a:rect l="l" t="t" r="r" b="b"/>
              <a:pathLst>
                <a:path w="24224" h="12248" extrusionOk="0">
                  <a:moveTo>
                    <a:pt x="10117" y="572"/>
                  </a:moveTo>
                  <a:lnTo>
                    <a:pt x="10117" y="572"/>
                  </a:lnTo>
                  <a:cubicBezTo>
                    <a:pt x="10117" y="572"/>
                    <a:pt x="10116" y="572"/>
                    <a:pt x="10116" y="573"/>
                  </a:cubicBezTo>
                  <a:cubicBezTo>
                    <a:pt x="10116" y="572"/>
                    <a:pt x="10117" y="572"/>
                    <a:pt x="10117" y="572"/>
                  </a:cubicBezTo>
                  <a:close/>
                  <a:moveTo>
                    <a:pt x="9788" y="856"/>
                  </a:moveTo>
                  <a:cubicBezTo>
                    <a:pt x="9785" y="859"/>
                    <a:pt x="9784" y="863"/>
                    <a:pt x="9782" y="865"/>
                  </a:cubicBezTo>
                  <a:cubicBezTo>
                    <a:pt x="9784" y="862"/>
                    <a:pt x="9785" y="858"/>
                    <a:pt x="9788" y="856"/>
                  </a:cubicBezTo>
                  <a:close/>
                  <a:moveTo>
                    <a:pt x="9672" y="1227"/>
                  </a:moveTo>
                  <a:cubicBezTo>
                    <a:pt x="9672" y="1234"/>
                    <a:pt x="9672" y="1239"/>
                    <a:pt x="9670" y="1246"/>
                  </a:cubicBezTo>
                  <a:cubicBezTo>
                    <a:pt x="9672" y="1239"/>
                    <a:pt x="9672" y="1233"/>
                    <a:pt x="9672" y="1227"/>
                  </a:cubicBezTo>
                  <a:close/>
                  <a:moveTo>
                    <a:pt x="9816" y="1635"/>
                  </a:moveTo>
                  <a:lnTo>
                    <a:pt x="9826" y="1645"/>
                  </a:lnTo>
                  <a:cubicBezTo>
                    <a:pt x="9821" y="1642"/>
                    <a:pt x="9819" y="1638"/>
                    <a:pt x="9816" y="1635"/>
                  </a:cubicBezTo>
                  <a:close/>
                  <a:moveTo>
                    <a:pt x="23568" y="2317"/>
                  </a:moveTo>
                  <a:cubicBezTo>
                    <a:pt x="23569" y="2317"/>
                    <a:pt x="23570" y="2318"/>
                    <a:pt x="23570" y="2318"/>
                  </a:cubicBezTo>
                  <a:lnTo>
                    <a:pt x="23570" y="2318"/>
                  </a:lnTo>
                  <a:cubicBezTo>
                    <a:pt x="23570" y="2317"/>
                    <a:pt x="23569" y="2317"/>
                    <a:pt x="23568" y="2317"/>
                  </a:cubicBezTo>
                  <a:close/>
                  <a:moveTo>
                    <a:pt x="11259" y="2927"/>
                  </a:moveTo>
                  <a:cubicBezTo>
                    <a:pt x="11259" y="2934"/>
                    <a:pt x="11259" y="2940"/>
                    <a:pt x="11258" y="2947"/>
                  </a:cubicBezTo>
                  <a:cubicBezTo>
                    <a:pt x="11258" y="2940"/>
                    <a:pt x="11259" y="2934"/>
                    <a:pt x="11259" y="2927"/>
                  </a:cubicBezTo>
                  <a:close/>
                  <a:moveTo>
                    <a:pt x="4229" y="6309"/>
                  </a:moveTo>
                  <a:lnTo>
                    <a:pt x="4238" y="6317"/>
                  </a:lnTo>
                  <a:cubicBezTo>
                    <a:pt x="4235" y="6316"/>
                    <a:pt x="4232" y="6312"/>
                    <a:pt x="4229" y="6309"/>
                  </a:cubicBezTo>
                  <a:close/>
                  <a:moveTo>
                    <a:pt x="4409" y="6550"/>
                  </a:moveTo>
                  <a:cubicBezTo>
                    <a:pt x="4412" y="6551"/>
                    <a:pt x="4414" y="6555"/>
                    <a:pt x="4414" y="6557"/>
                  </a:cubicBezTo>
                  <a:cubicBezTo>
                    <a:pt x="4414" y="6555"/>
                    <a:pt x="4412" y="6553"/>
                    <a:pt x="4409" y="6550"/>
                  </a:cubicBezTo>
                  <a:close/>
                  <a:moveTo>
                    <a:pt x="3788" y="7375"/>
                  </a:moveTo>
                  <a:lnTo>
                    <a:pt x="3783" y="7377"/>
                  </a:lnTo>
                  <a:cubicBezTo>
                    <a:pt x="3784" y="7376"/>
                    <a:pt x="3786" y="7375"/>
                    <a:pt x="3788" y="7375"/>
                  </a:cubicBezTo>
                  <a:close/>
                  <a:moveTo>
                    <a:pt x="6023" y="10690"/>
                  </a:moveTo>
                  <a:cubicBezTo>
                    <a:pt x="6026" y="10690"/>
                    <a:pt x="6031" y="10692"/>
                    <a:pt x="6032" y="10693"/>
                  </a:cubicBezTo>
                  <a:cubicBezTo>
                    <a:pt x="6029" y="10692"/>
                    <a:pt x="6025" y="10692"/>
                    <a:pt x="6023" y="10690"/>
                  </a:cubicBezTo>
                  <a:close/>
                  <a:moveTo>
                    <a:pt x="7167" y="11006"/>
                  </a:moveTo>
                  <a:cubicBezTo>
                    <a:pt x="7172" y="11006"/>
                    <a:pt x="7177" y="11006"/>
                    <a:pt x="7182" y="11007"/>
                  </a:cubicBezTo>
                  <a:cubicBezTo>
                    <a:pt x="7178" y="11007"/>
                    <a:pt x="7172" y="11006"/>
                    <a:pt x="7167" y="11006"/>
                  </a:cubicBezTo>
                  <a:close/>
                  <a:moveTo>
                    <a:pt x="6903" y="11771"/>
                  </a:moveTo>
                  <a:lnTo>
                    <a:pt x="6903" y="11771"/>
                  </a:lnTo>
                  <a:cubicBezTo>
                    <a:pt x="6904" y="11775"/>
                    <a:pt x="6909" y="11778"/>
                    <a:pt x="6910" y="11782"/>
                  </a:cubicBezTo>
                  <a:cubicBezTo>
                    <a:pt x="6906" y="11780"/>
                    <a:pt x="6904" y="11775"/>
                    <a:pt x="6903" y="11771"/>
                  </a:cubicBezTo>
                  <a:close/>
                  <a:moveTo>
                    <a:pt x="7492" y="11989"/>
                  </a:moveTo>
                  <a:cubicBezTo>
                    <a:pt x="7500" y="11989"/>
                    <a:pt x="7507" y="11989"/>
                    <a:pt x="7516" y="11991"/>
                  </a:cubicBezTo>
                  <a:cubicBezTo>
                    <a:pt x="7507" y="11991"/>
                    <a:pt x="7500" y="11989"/>
                    <a:pt x="7492" y="11989"/>
                  </a:cubicBezTo>
                  <a:close/>
                  <a:moveTo>
                    <a:pt x="11862" y="1"/>
                  </a:moveTo>
                  <a:cubicBezTo>
                    <a:pt x="11841" y="1"/>
                    <a:pt x="11820" y="1"/>
                    <a:pt x="11799" y="2"/>
                  </a:cubicBezTo>
                  <a:cubicBezTo>
                    <a:pt x="11584" y="5"/>
                    <a:pt x="11367" y="14"/>
                    <a:pt x="11153" y="35"/>
                  </a:cubicBezTo>
                  <a:cubicBezTo>
                    <a:pt x="10916" y="58"/>
                    <a:pt x="10679" y="99"/>
                    <a:pt x="10448" y="161"/>
                  </a:cubicBezTo>
                  <a:cubicBezTo>
                    <a:pt x="10232" y="219"/>
                    <a:pt x="10023" y="306"/>
                    <a:pt x="9842" y="436"/>
                  </a:cubicBezTo>
                  <a:cubicBezTo>
                    <a:pt x="9675" y="554"/>
                    <a:pt x="9537" y="723"/>
                    <a:pt x="9470" y="919"/>
                  </a:cubicBezTo>
                  <a:cubicBezTo>
                    <a:pt x="9402" y="1113"/>
                    <a:pt x="9395" y="1330"/>
                    <a:pt x="9458" y="1524"/>
                  </a:cubicBezTo>
                  <a:cubicBezTo>
                    <a:pt x="9511" y="1693"/>
                    <a:pt x="9633" y="1833"/>
                    <a:pt x="9770" y="1943"/>
                  </a:cubicBezTo>
                  <a:cubicBezTo>
                    <a:pt x="9917" y="2060"/>
                    <a:pt x="10089" y="2144"/>
                    <a:pt x="10259" y="2219"/>
                  </a:cubicBezTo>
                  <a:cubicBezTo>
                    <a:pt x="10511" y="2330"/>
                    <a:pt x="10775" y="2420"/>
                    <a:pt x="11008" y="2564"/>
                  </a:cubicBezTo>
                  <a:lnTo>
                    <a:pt x="11008" y="2564"/>
                  </a:lnTo>
                  <a:cubicBezTo>
                    <a:pt x="11062" y="2600"/>
                    <a:pt x="11113" y="2640"/>
                    <a:pt x="11158" y="2686"/>
                  </a:cubicBezTo>
                  <a:cubicBezTo>
                    <a:pt x="11181" y="2713"/>
                    <a:pt x="11202" y="2743"/>
                    <a:pt x="11221" y="2772"/>
                  </a:cubicBezTo>
                  <a:cubicBezTo>
                    <a:pt x="11231" y="2798"/>
                    <a:pt x="11242" y="2825"/>
                    <a:pt x="11249" y="2851"/>
                  </a:cubicBezTo>
                  <a:cubicBezTo>
                    <a:pt x="11256" y="2885"/>
                    <a:pt x="11258" y="2920"/>
                    <a:pt x="11258" y="2955"/>
                  </a:cubicBezTo>
                  <a:cubicBezTo>
                    <a:pt x="11253" y="2991"/>
                    <a:pt x="11249" y="3026"/>
                    <a:pt x="11238" y="3060"/>
                  </a:cubicBezTo>
                  <a:cubicBezTo>
                    <a:pt x="11228" y="3092"/>
                    <a:pt x="11211" y="3121"/>
                    <a:pt x="11195" y="3150"/>
                  </a:cubicBezTo>
                  <a:cubicBezTo>
                    <a:pt x="11165" y="3195"/>
                    <a:pt x="11130" y="3238"/>
                    <a:pt x="11090" y="3275"/>
                  </a:cubicBezTo>
                  <a:cubicBezTo>
                    <a:pt x="11018" y="3338"/>
                    <a:pt x="10938" y="3390"/>
                    <a:pt x="10853" y="3433"/>
                  </a:cubicBezTo>
                  <a:cubicBezTo>
                    <a:pt x="10604" y="3560"/>
                    <a:pt x="10330" y="3636"/>
                    <a:pt x="10059" y="3700"/>
                  </a:cubicBezTo>
                  <a:cubicBezTo>
                    <a:pt x="10069" y="3697"/>
                    <a:pt x="10082" y="3694"/>
                    <a:pt x="10093" y="3692"/>
                  </a:cubicBezTo>
                  <a:lnTo>
                    <a:pt x="10093" y="3692"/>
                  </a:lnTo>
                  <a:cubicBezTo>
                    <a:pt x="9690" y="3782"/>
                    <a:pt x="9280" y="3839"/>
                    <a:pt x="8869" y="3889"/>
                  </a:cubicBezTo>
                  <a:cubicBezTo>
                    <a:pt x="8412" y="3943"/>
                    <a:pt x="7951" y="3985"/>
                    <a:pt x="7492" y="4031"/>
                  </a:cubicBezTo>
                  <a:cubicBezTo>
                    <a:pt x="7038" y="4075"/>
                    <a:pt x="6584" y="4119"/>
                    <a:pt x="6133" y="4181"/>
                  </a:cubicBezTo>
                  <a:cubicBezTo>
                    <a:pt x="5738" y="4236"/>
                    <a:pt x="5341" y="4303"/>
                    <a:pt x="4955" y="4408"/>
                  </a:cubicBezTo>
                  <a:cubicBezTo>
                    <a:pt x="4767" y="4459"/>
                    <a:pt x="4579" y="4523"/>
                    <a:pt x="4402" y="4609"/>
                  </a:cubicBezTo>
                  <a:cubicBezTo>
                    <a:pt x="4327" y="4649"/>
                    <a:pt x="4252" y="4692"/>
                    <a:pt x="4181" y="4740"/>
                  </a:cubicBezTo>
                  <a:cubicBezTo>
                    <a:pt x="4103" y="4792"/>
                    <a:pt x="4038" y="4856"/>
                    <a:pt x="3974" y="4926"/>
                  </a:cubicBezTo>
                  <a:cubicBezTo>
                    <a:pt x="3910" y="4992"/>
                    <a:pt x="3853" y="5068"/>
                    <a:pt x="3804" y="5146"/>
                  </a:cubicBezTo>
                  <a:cubicBezTo>
                    <a:pt x="3760" y="5214"/>
                    <a:pt x="3721" y="5287"/>
                    <a:pt x="3699" y="5367"/>
                  </a:cubicBezTo>
                  <a:cubicBezTo>
                    <a:pt x="3662" y="5490"/>
                    <a:pt x="3669" y="5622"/>
                    <a:pt x="3721" y="5743"/>
                  </a:cubicBezTo>
                  <a:cubicBezTo>
                    <a:pt x="3771" y="5855"/>
                    <a:pt x="3856" y="5947"/>
                    <a:pt x="3941" y="6033"/>
                  </a:cubicBezTo>
                  <a:cubicBezTo>
                    <a:pt x="4040" y="6133"/>
                    <a:pt x="4147" y="6224"/>
                    <a:pt x="4245" y="6326"/>
                  </a:cubicBezTo>
                  <a:cubicBezTo>
                    <a:pt x="4304" y="6394"/>
                    <a:pt x="4360" y="6465"/>
                    <a:pt x="4404" y="6543"/>
                  </a:cubicBezTo>
                  <a:cubicBezTo>
                    <a:pt x="4439" y="6609"/>
                    <a:pt x="4469" y="6679"/>
                    <a:pt x="4489" y="6753"/>
                  </a:cubicBezTo>
                  <a:cubicBezTo>
                    <a:pt x="4499" y="6795"/>
                    <a:pt x="4501" y="6838"/>
                    <a:pt x="4501" y="6883"/>
                  </a:cubicBezTo>
                  <a:cubicBezTo>
                    <a:pt x="4499" y="6909"/>
                    <a:pt x="4494" y="6934"/>
                    <a:pt x="4487" y="6961"/>
                  </a:cubicBezTo>
                  <a:cubicBezTo>
                    <a:pt x="4477" y="6987"/>
                    <a:pt x="4465" y="7014"/>
                    <a:pt x="4450" y="7039"/>
                  </a:cubicBezTo>
                  <a:cubicBezTo>
                    <a:pt x="4431" y="7065"/>
                    <a:pt x="4411" y="7090"/>
                    <a:pt x="4388" y="7111"/>
                  </a:cubicBezTo>
                  <a:cubicBezTo>
                    <a:pt x="4344" y="7150"/>
                    <a:pt x="4296" y="7182"/>
                    <a:pt x="4246" y="7212"/>
                  </a:cubicBezTo>
                  <a:cubicBezTo>
                    <a:pt x="4109" y="7285"/>
                    <a:pt x="3960" y="7331"/>
                    <a:pt x="3808" y="7368"/>
                  </a:cubicBezTo>
                  <a:cubicBezTo>
                    <a:pt x="3401" y="7460"/>
                    <a:pt x="2979" y="7489"/>
                    <a:pt x="2562" y="7514"/>
                  </a:cubicBezTo>
                  <a:cubicBezTo>
                    <a:pt x="2378" y="7524"/>
                    <a:pt x="2192" y="7533"/>
                    <a:pt x="2008" y="7547"/>
                  </a:cubicBezTo>
                  <a:cubicBezTo>
                    <a:pt x="1842" y="7560"/>
                    <a:pt x="1682" y="7585"/>
                    <a:pt x="1518" y="7614"/>
                  </a:cubicBezTo>
                  <a:cubicBezTo>
                    <a:pt x="1287" y="7656"/>
                    <a:pt x="1055" y="7709"/>
                    <a:pt x="831" y="7780"/>
                  </a:cubicBezTo>
                  <a:cubicBezTo>
                    <a:pt x="628" y="7845"/>
                    <a:pt x="422" y="7930"/>
                    <a:pt x="252" y="8060"/>
                  </a:cubicBezTo>
                  <a:cubicBezTo>
                    <a:pt x="181" y="8114"/>
                    <a:pt x="118" y="8181"/>
                    <a:pt x="72" y="8256"/>
                  </a:cubicBezTo>
                  <a:cubicBezTo>
                    <a:pt x="48" y="8294"/>
                    <a:pt x="33" y="8330"/>
                    <a:pt x="22" y="8372"/>
                  </a:cubicBezTo>
                  <a:cubicBezTo>
                    <a:pt x="5" y="8418"/>
                    <a:pt x="4" y="8465"/>
                    <a:pt x="2" y="8511"/>
                  </a:cubicBezTo>
                  <a:cubicBezTo>
                    <a:pt x="1" y="8557"/>
                    <a:pt x="12" y="8601"/>
                    <a:pt x="22" y="8643"/>
                  </a:cubicBezTo>
                  <a:cubicBezTo>
                    <a:pt x="31" y="8687"/>
                    <a:pt x="52" y="8727"/>
                    <a:pt x="73" y="8767"/>
                  </a:cubicBezTo>
                  <a:cubicBezTo>
                    <a:pt x="137" y="8886"/>
                    <a:pt x="223" y="8984"/>
                    <a:pt x="321" y="9076"/>
                  </a:cubicBezTo>
                  <a:cubicBezTo>
                    <a:pt x="452" y="9202"/>
                    <a:pt x="605" y="9303"/>
                    <a:pt x="767" y="9384"/>
                  </a:cubicBezTo>
                  <a:cubicBezTo>
                    <a:pt x="937" y="9472"/>
                    <a:pt x="1121" y="9529"/>
                    <a:pt x="1303" y="9571"/>
                  </a:cubicBezTo>
                  <a:cubicBezTo>
                    <a:pt x="1500" y="9616"/>
                    <a:pt x="1703" y="9639"/>
                    <a:pt x="1903" y="9653"/>
                  </a:cubicBezTo>
                  <a:cubicBezTo>
                    <a:pt x="2042" y="9665"/>
                    <a:pt x="2182" y="9668"/>
                    <a:pt x="2321" y="9668"/>
                  </a:cubicBezTo>
                  <a:cubicBezTo>
                    <a:pt x="2391" y="9668"/>
                    <a:pt x="2460" y="9668"/>
                    <a:pt x="2530" y="9666"/>
                  </a:cubicBezTo>
                  <a:cubicBezTo>
                    <a:pt x="2926" y="9660"/>
                    <a:pt x="3318" y="9628"/>
                    <a:pt x="3714" y="9609"/>
                  </a:cubicBezTo>
                  <a:cubicBezTo>
                    <a:pt x="3886" y="9601"/>
                    <a:pt x="4059" y="9601"/>
                    <a:pt x="4231" y="9601"/>
                  </a:cubicBezTo>
                  <a:cubicBezTo>
                    <a:pt x="4263" y="9602"/>
                    <a:pt x="4296" y="9602"/>
                    <a:pt x="4329" y="9602"/>
                  </a:cubicBezTo>
                  <a:cubicBezTo>
                    <a:pt x="4362" y="9602"/>
                    <a:pt x="4395" y="9602"/>
                    <a:pt x="4429" y="9601"/>
                  </a:cubicBezTo>
                  <a:cubicBezTo>
                    <a:pt x="4472" y="9601"/>
                    <a:pt x="4516" y="9601"/>
                    <a:pt x="4559" y="9601"/>
                  </a:cubicBezTo>
                  <a:cubicBezTo>
                    <a:pt x="4624" y="9601"/>
                    <a:pt x="4689" y="9601"/>
                    <a:pt x="4754" y="9604"/>
                  </a:cubicBezTo>
                  <a:lnTo>
                    <a:pt x="4751" y="9604"/>
                  </a:lnTo>
                  <a:cubicBezTo>
                    <a:pt x="4890" y="9614"/>
                    <a:pt x="5026" y="9628"/>
                    <a:pt x="5161" y="9665"/>
                  </a:cubicBezTo>
                  <a:cubicBezTo>
                    <a:pt x="5215" y="9682"/>
                    <a:pt x="5266" y="9706"/>
                    <a:pt x="5314" y="9731"/>
                  </a:cubicBezTo>
                  <a:cubicBezTo>
                    <a:pt x="5336" y="9746"/>
                    <a:pt x="5354" y="9763"/>
                    <a:pt x="5374" y="9780"/>
                  </a:cubicBezTo>
                  <a:cubicBezTo>
                    <a:pt x="5385" y="9792"/>
                    <a:pt x="5394" y="9805"/>
                    <a:pt x="5402" y="9819"/>
                  </a:cubicBezTo>
                  <a:lnTo>
                    <a:pt x="5414" y="9845"/>
                  </a:lnTo>
                  <a:cubicBezTo>
                    <a:pt x="5416" y="9866"/>
                    <a:pt x="5418" y="9886"/>
                    <a:pt x="5418" y="9907"/>
                  </a:cubicBezTo>
                  <a:cubicBezTo>
                    <a:pt x="5411" y="9997"/>
                    <a:pt x="5389" y="10083"/>
                    <a:pt x="5375" y="10171"/>
                  </a:cubicBezTo>
                  <a:cubicBezTo>
                    <a:pt x="5358" y="10276"/>
                    <a:pt x="5364" y="10387"/>
                    <a:pt x="5406" y="10486"/>
                  </a:cubicBezTo>
                  <a:cubicBezTo>
                    <a:pt x="5431" y="10538"/>
                    <a:pt x="5467" y="10585"/>
                    <a:pt x="5503" y="10629"/>
                  </a:cubicBezTo>
                  <a:cubicBezTo>
                    <a:pt x="5538" y="10673"/>
                    <a:pt x="5579" y="10713"/>
                    <a:pt x="5621" y="10748"/>
                  </a:cubicBezTo>
                  <a:cubicBezTo>
                    <a:pt x="5699" y="10816"/>
                    <a:pt x="5794" y="10872"/>
                    <a:pt x="5890" y="10911"/>
                  </a:cubicBezTo>
                  <a:cubicBezTo>
                    <a:pt x="6089" y="10994"/>
                    <a:pt x="6307" y="11008"/>
                    <a:pt x="6520" y="11012"/>
                  </a:cubicBezTo>
                  <a:cubicBezTo>
                    <a:pt x="6537" y="11012"/>
                    <a:pt x="6555" y="11013"/>
                    <a:pt x="6572" y="11013"/>
                  </a:cubicBezTo>
                  <a:cubicBezTo>
                    <a:pt x="6650" y="11013"/>
                    <a:pt x="6729" y="11010"/>
                    <a:pt x="6806" y="11008"/>
                  </a:cubicBezTo>
                  <a:cubicBezTo>
                    <a:pt x="6887" y="11006"/>
                    <a:pt x="6968" y="11004"/>
                    <a:pt x="7048" y="11004"/>
                  </a:cubicBezTo>
                  <a:cubicBezTo>
                    <a:pt x="7087" y="11004"/>
                    <a:pt x="7126" y="11004"/>
                    <a:pt x="7166" y="11006"/>
                  </a:cubicBezTo>
                  <a:lnTo>
                    <a:pt x="7166" y="11006"/>
                  </a:lnTo>
                  <a:cubicBezTo>
                    <a:pt x="7200" y="11008"/>
                    <a:pt x="7235" y="11011"/>
                    <a:pt x="7270" y="11015"/>
                  </a:cubicBezTo>
                  <a:cubicBezTo>
                    <a:pt x="7199" y="11062"/>
                    <a:pt x="7128" y="11104"/>
                    <a:pt x="7059" y="11150"/>
                  </a:cubicBezTo>
                  <a:cubicBezTo>
                    <a:pt x="6987" y="11198"/>
                    <a:pt x="6918" y="11249"/>
                    <a:pt x="6855" y="11306"/>
                  </a:cubicBezTo>
                  <a:cubicBezTo>
                    <a:pt x="6788" y="11368"/>
                    <a:pt x="6731" y="11433"/>
                    <a:pt x="6686" y="11514"/>
                  </a:cubicBezTo>
                  <a:cubicBezTo>
                    <a:pt x="6649" y="11581"/>
                    <a:pt x="6639" y="11659"/>
                    <a:pt x="6640" y="11736"/>
                  </a:cubicBezTo>
                  <a:cubicBezTo>
                    <a:pt x="6640" y="11777"/>
                    <a:pt x="6653" y="11819"/>
                    <a:pt x="6667" y="11858"/>
                  </a:cubicBezTo>
                  <a:cubicBezTo>
                    <a:pt x="6677" y="11890"/>
                    <a:pt x="6696" y="11920"/>
                    <a:pt x="6713" y="11948"/>
                  </a:cubicBezTo>
                  <a:cubicBezTo>
                    <a:pt x="6743" y="11997"/>
                    <a:pt x="6791" y="12039"/>
                    <a:pt x="6838" y="12072"/>
                  </a:cubicBezTo>
                  <a:cubicBezTo>
                    <a:pt x="6896" y="12113"/>
                    <a:pt x="6961" y="12146"/>
                    <a:pt x="7029" y="12168"/>
                  </a:cubicBezTo>
                  <a:cubicBezTo>
                    <a:pt x="7182" y="12219"/>
                    <a:pt x="7345" y="12238"/>
                    <a:pt x="7509" y="12245"/>
                  </a:cubicBezTo>
                  <a:cubicBezTo>
                    <a:pt x="7549" y="12246"/>
                    <a:pt x="7589" y="12247"/>
                    <a:pt x="7630" y="12247"/>
                  </a:cubicBezTo>
                  <a:cubicBezTo>
                    <a:pt x="7767" y="12247"/>
                    <a:pt x="7904" y="12239"/>
                    <a:pt x="8040" y="12228"/>
                  </a:cubicBezTo>
                  <a:cubicBezTo>
                    <a:pt x="8313" y="12205"/>
                    <a:pt x="8579" y="12160"/>
                    <a:pt x="8849" y="12120"/>
                  </a:cubicBezTo>
                  <a:cubicBezTo>
                    <a:pt x="8918" y="12110"/>
                    <a:pt x="8974" y="12053"/>
                    <a:pt x="8967" y="11980"/>
                  </a:cubicBezTo>
                  <a:cubicBezTo>
                    <a:pt x="8960" y="11918"/>
                    <a:pt x="8906" y="11862"/>
                    <a:pt x="8842" y="11862"/>
                  </a:cubicBezTo>
                  <a:cubicBezTo>
                    <a:pt x="8836" y="11862"/>
                    <a:pt x="8831" y="11862"/>
                    <a:pt x="8825" y="11863"/>
                  </a:cubicBezTo>
                  <a:cubicBezTo>
                    <a:pt x="8646" y="11890"/>
                    <a:pt x="8466" y="11920"/>
                    <a:pt x="8286" y="11943"/>
                  </a:cubicBezTo>
                  <a:cubicBezTo>
                    <a:pt x="8071" y="11970"/>
                    <a:pt x="7852" y="11990"/>
                    <a:pt x="7633" y="11990"/>
                  </a:cubicBezTo>
                  <a:cubicBezTo>
                    <a:pt x="7584" y="11990"/>
                    <a:pt x="7535" y="11989"/>
                    <a:pt x="7486" y="11987"/>
                  </a:cubicBezTo>
                  <a:lnTo>
                    <a:pt x="7493" y="11987"/>
                  </a:lnTo>
                  <a:cubicBezTo>
                    <a:pt x="7371" y="11980"/>
                    <a:pt x="7246" y="11964"/>
                    <a:pt x="7130" y="11930"/>
                  </a:cubicBezTo>
                  <a:cubicBezTo>
                    <a:pt x="7087" y="11916"/>
                    <a:pt x="7046" y="11899"/>
                    <a:pt x="7008" y="11877"/>
                  </a:cubicBezTo>
                  <a:cubicBezTo>
                    <a:pt x="6987" y="11863"/>
                    <a:pt x="6967" y="11848"/>
                    <a:pt x="6947" y="11829"/>
                  </a:cubicBezTo>
                  <a:cubicBezTo>
                    <a:pt x="6937" y="11816"/>
                    <a:pt x="6927" y="11805"/>
                    <a:pt x="6920" y="11792"/>
                  </a:cubicBezTo>
                  <a:cubicBezTo>
                    <a:pt x="6913" y="11778"/>
                    <a:pt x="6909" y="11763"/>
                    <a:pt x="6904" y="11748"/>
                  </a:cubicBezTo>
                  <a:cubicBezTo>
                    <a:pt x="6903" y="11734"/>
                    <a:pt x="6901" y="11721"/>
                    <a:pt x="6901" y="11707"/>
                  </a:cubicBezTo>
                  <a:cubicBezTo>
                    <a:pt x="6903" y="11692"/>
                    <a:pt x="6906" y="11675"/>
                    <a:pt x="6910" y="11659"/>
                  </a:cubicBezTo>
                  <a:cubicBezTo>
                    <a:pt x="6917" y="11642"/>
                    <a:pt x="6926" y="11624"/>
                    <a:pt x="6937" y="11607"/>
                  </a:cubicBezTo>
                  <a:cubicBezTo>
                    <a:pt x="6962" y="11571"/>
                    <a:pt x="6991" y="11538"/>
                    <a:pt x="7023" y="11509"/>
                  </a:cubicBezTo>
                  <a:cubicBezTo>
                    <a:pt x="7126" y="11418"/>
                    <a:pt x="7243" y="11344"/>
                    <a:pt x="7360" y="11270"/>
                  </a:cubicBezTo>
                  <a:cubicBezTo>
                    <a:pt x="7472" y="11199"/>
                    <a:pt x="7587" y="11131"/>
                    <a:pt x="7677" y="11033"/>
                  </a:cubicBezTo>
                  <a:cubicBezTo>
                    <a:pt x="7700" y="11008"/>
                    <a:pt x="7710" y="10971"/>
                    <a:pt x="7707" y="10937"/>
                  </a:cubicBezTo>
                  <a:cubicBezTo>
                    <a:pt x="7704" y="10897"/>
                    <a:pt x="7676" y="10845"/>
                    <a:pt x="7633" y="10833"/>
                  </a:cubicBezTo>
                  <a:cubicBezTo>
                    <a:pt x="7543" y="10802"/>
                    <a:pt x="7452" y="10781"/>
                    <a:pt x="7358" y="10767"/>
                  </a:cubicBezTo>
                  <a:cubicBezTo>
                    <a:pt x="7250" y="10753"/>
                    <a:pt x="7143" y="10750"/>
                    <a:pt x="7032" y="10750"/>
                  </a:cubicBezTo>
                  <a:cubicBezTo>
                    <a:pt x="6941" y="10750"/>
                    <a:pt x="6853" y="10751"/>
                    <a:pt x="6762" y="10753"/>
                  </a:cubicBezTo>
                  <a:cubicBezTo>
                    <a:pt x="6690" y="10755"/>
                    <a:pt x="6618" y="10757"/>
                    <a:pt x="6546" y="10757"/>
                  </a:cubicBezTo>
                  <a:cubicBezTo>
                    <a:pt x="6507" y="10757"/>
                    <a:pt x="6467" y="10756"/>
                    <a:pt x="6428" y="10755"/>
                  </a:cubicBezTo>
                  <a:lnTo>
                    <a:pt x="6435" y="10755"/>
                  </a:lnTo>
                  <a:cubicBezTo>
                    <a:pt x="6306" y="10750"/>
                    <a:pt x="6179" y="10734"/>
                    <a:pt x="6053" y="10699"/>
                  </a:cubicBezTo>
                  <a:cubicBezTo>
                    <a:pt x="5991" y="10677"/>
                    <a:pt x="5933" y="10650"/>
                    <a:pt x="5876" y="10618"/>
                  </a:cubicBezTo>
                  <a:cubicBezTo>
                    <a:pt x="5823" y="10581"/>
                    <a:pt x="5774" y="10540"/>
                    <a:pt x="5727" y="10494"/>
                  </a:cubicBezTo>
                  <a:cubicBezTo>
                    <a:pt x="5697" y="10459"/>
                    <a:pt x="5669" y="10424"/>
                    <a:pt x="5643" y="10387"/>
                  </a:cubicBezTo>
                  <a:cubicBezTo>
                    <a:pt x="5639" y="10375"/>
                    <a:pt x="5635" y="10365"/>
                    <a:pt x="5632" y="10355"/>
                  </a:cubicBezTo>
                  <a:cubicBezTo>
                    <a:pt x="5628" y="10330"/>
                    <a:pt x="5625" y="10304"/>
                    <a:pt x="5625" y="10277"/>
                  </a:cubicBezTo>
                  <a:cubicBezTo>
                    <a:pt x="5640" y="10113"/>
                    <a:pt x="5710" y="9941"/>
                    <a:pt x="5660" y="9778"/>
                  </a:cubicBezTo>
                  <a:cubicBezTo>
                    <a:pt x="5648" y="9737"/>
                    <a:pt x="5629" y="9702"/>
                    <a:pt x="5608" y="9665"/>
                  </a:cubicBezTo>
                  <a:cubicBezTo>
                    <a:pt x="5589" y="9632"/>
                    <a:pt x="5557" y="9602"/>
                    <a:pt x="5528" y="9578"/>
                  </a:cubicBezTo>
                  <a:cubicBezTo>
                    <a:pt x="5476" y="9526"/>
                    <a:pt x="5405" y="9489"/>
                    <a:pt x="5336" y="9460"/>
                  </a:cubicBezTo>
                  <a:cubicBezTo>
                    <a:pt x="5260" y="9426"/>
                    <a:pt x="5178" y="9408"/>
                    <a:pt x="5096" y="9391"/>
                  </a:cubicBezTo>
                  <a:cubicBezTo>
                    <a:pt x="5009" y="9374"/>
                    <a:pt x="4920" y="9365"/>
                    <a:pt x="4832" y="9360"/>
                  </a:cubicBezTo>
                  <a:cubicBezTo>
                    <a:pt x="4723" y="9352"/>
                    <a:pt x="4614" y="9351"/>
                    <a:pt x="4505" y="9351"/>
                  </a:cubicBezTo>
                  <a:cubicBezTo>
                    <a:pt x="4432" y="9351"/>
                    <a:pt x="4359" y="9351"/>
                    <a:pt x="4286" y="9351"/>
                  </a:cubicBezTo>
                  <a:cubicBezTo>
                    <a:pt x="4223" y="9353"/>
                    <a:pt x="4161" y="9353"/>
                    <a:pt x="4100" y="9353"/>
                  </a:cubicBezTo>
                  <a:cubicBezTo>
                    <a:pt x="4053" y="9353"/>
                    <a:pt x="4006" y="9352"/>
                    <a:pt x="3959" y="9352"/>
                  </a:cubicBezTo>
                  <a:cubicBezTo>
                    <a:pt x="3913" y="9352"/>
                    <a:pt x="3867" y="9353"/>
                    <a:pt x="3821" y="9354"/>
                  </a:cubicBezTo>
                  <a:cubicBezTo>
                    <a:pt x="3640" y="9360"/>
                    <a:pt x="3457" y="9372"/>
                    <a:pt x="3274" y="9381"/>
                  </a:cubicBezTo>
                  <a:cubicBezTo>
                    <a:pt x="2966" y="9399"/>
                    <a:pt x="2657" y="9416"/>
                    <a:pt x="2349" y="9416"/>
                  </a:cubicBezTo>
                  <a:cubicBezTo>
                    <a:pt x="2259" y="9416"/>
                    <a:pt x="2168" y="9415"/>
                    <a:pt x="2078" y="9411"/>
                  </a:cubicBezTo>
                  <a:lnTo>
                    <a:pt x="2078" y="9411"/>
                  </a:lnTo>
                  <a:cubicBezTo>
                    <a:pt x="1772" y="9397"/>
                    <a:pt x="1464" y="9360"/>
                    <a:pt x="1167" y="9273"/>
                  </a:cubicBezTo>
                  <a:cubicBezTo>
                    <a:pt x="1005" y="9219"/>
                    <a:pt x="855" y="9153"/>
                    <a:pt x="711" y="9062"/>
                  </a:cubicBezTo>
                  <a:cubicBezTo>
                    <a:pt x="605" y="8990"/>
                    <a:pt x="507" y="8906"/>
                    <a:pt x="419" y="8814"/>
                  </a:cubicBezTo>
                  <a:cubicBezTo>
                    <a:pt x="379" y="8769"/>
                    <a:pt x="342" y="8721"/>
                    <a:pt x="310" y="8669"/>
                  </a:cubicBezTo>
                  <a:lnTo>
                    <a:pt x="310" y="8669"/>
                  </a:lnTo>
                  <a:cubicBezTo>
                    <a:pt x="311" y="8672"/>
                    <a:pt x="312" y="8675"/>
                    <a:pt x="314" y="8677"/>
                  </a:cubicBezTo>
                  <a:cubicBezTo>
                    <a:pt x="312" y="8674"/>
                    <a:pt x="310" y="8671"/>
                    <a:pt x="309" y="8668"/>
                  </a:cubicBezTo>
                  <a:lnTo>
                    <a:pt x="309" y="8668"/>
                  </a:lnTo>
                  <a:cubicBezTo>
                    <a:pt x="309" y="8668"/>
                    <a:pt x="309" y="8668"/>
                    <a:pt x="310" y="8669"/>
                  </a:cubicBezTo>
                  <a:lnTo>
                    <a:pt x="310" y="8669"/>
                  </a:lnTo>
                  <a:cubicBezTo>
                    <a:pt x="308" y="8665"/>
                    <a:pt x="307" y="8662"/>
                    <a:pt x="306" y="8659"/>
                  </a:cubicBezTo>
                  <a:lnTo>
                    <a:pt x="306" y="8659"/>
                  </a:lnTo>
                  <a:cubicBezTo>
                    <a:pt x="307" y="8662"/>
                    <a:pt x="308" y="8665"/>
                    <a:pt x="309" y="8668"/>
                  </a:cubicBezTo>
                  <a:lnTo>
                    <a:pt x="309" y="8668"/>
                  </a:lnTo>
                  <a:cubicBezTo>
                    <a:pt x="307" y="8664"/>
                    <a:pt x="305" y="8661"/>
                    <a:pt x="303" y="8658"/>
                  </a:cubicBezTo>
                  <a:cubicBezTo>
                    <a:pt x="287" y="8625"/>
                    <a:pt x="274" y="8594"/>
                    <a:pt x="266" y="8560"/>
                  </a:cubicBezTo>
                  <a:cubicBezTo>
                    <a:pt x="265" y="8540"/>
                    <a:pt x="263" y="8523"/>
                    <a:pt x="260" y="8503"/>
                  </a:cubicBezTo>
                  <a:cubicBezTo>
                    <a:pt x="263" y="8483"/>
                    <a:pt x="266" y="8465"/>
                    <a:pt x="272" y="8445"/>
                  </a:cubicBezTo>
                  <a:cubicBezTo>
                    <a:pt x="280" y="8424"/>
                    <a:pt x="289" y="8405"/>
                    <a:pt x="300" y="8387"/>
                  </a:cubicBezTo>
                  <a:cubicBezTo>
                    <a:pt x="320" y="8360"/>
                    <a:pt x="341" y="8334"/>
                    <a:pt x="365" y="8310"/>
                  </a:cubicBezTo>
                  <a:cubicBezTo>
                    <a:pt x="423" y="8259"/>
                    <a:pt x="487" y="8216"/>
                    <a:pt x="558" y="8178"/>
                  </a:cubicBezTo>
                  <a:lnTo>
                    <a:pt x="558" y="8178"/>
                  </a:lnTo>
                  <a:lnTo>
                    <a:pt x="528" y="8195"/>
                  </a:lnTo>
                  <a:cubicBezTo>
                    <a:pt x="771" y="8065"/>
                    <a:pt x="1040" y="7991"/>
                    <a:pt x="1307" y="7929"/>
                  </a:cubicBezTo>
                  <a:lnTo>
                    <a:pt x="1307" y="7929"/>
                  </a:lnTo>
                  <a:cubicBezTo>
                    <a:pt x="1296" y="7930"/>
                    <a:pt x="1284" y="7934"/>
                    <a:pt x="1273" y="7936"/>
                  </a:cubicBezTo>
                  <a:cubicBezTo>
                    <a:pt x="1465" y="7893"/>
                    <a:pt x="1657" y="7855"/>
                    <a:pt x="1853" y="7831"/>
                  </a:cubicBezTo>
                  <a:cubicBezTo>
                    <a:pt x="2018" y="7812"/>
                    <a:pt x="2185" y="7805"/>
                    <a:pt x="2351" y="7794"/>
                  </a:cubicBezTo>
                  <a:cubicBezTo>
                    <a:pt x="2768" y="7770"/>
                    <a:pt x="3188" y="7748"/>
                    <a:pt x="3599" y="7680"/>
                  </a:cubicBezTo>
                  <a:cubicBezTo>
                    <a:pt x="3792" y="7649"/>
                    <a:pt x="3987" y="7607"/>
                    <a:pt x="4171" y="7538"/>
                  </a:cubicBezTo>
                  <a:cubicBezTo>
                    <a:pt x="4250" y="7510"/>
                    <a:pt x="4324" y="7473"/>
                    <a:pt x="4399" y="7432"/>
                  </a:cubicBezTo>
                  <a:cubicBezTo>
                    <a:pt x="4470" y="7394"/>
                    <a:pt x="4534" y="7344"/>
                    <a:pt x="4592" y="7287"/>
                  </a:cubicBezTo>
                  <a:cubicBezTo>
                    <a:pt x="4640" y="7239"/>
                    <a:pt x="4682" y="7181"/>
                    <a:pt x="4711" y="7119"/>
                  </a:cubicBezTo>
                  <a:cubicBezTo>
                    <a:pt x="4748" y="7046"/>
                    <a:pt x="4762" y="6965"/>
                    <a:pt x="4764" y="6885"/>
                  </a:cubicBezTo>
                  <a:cubicBezTo>
                    <a:pt x="4771" y="6699"/>
                    <a:pt x="4692" y="6519"/>
                    <a:pt x="4598" y="6363"/>
                  </a:cubicBezTo>
                  <a:cubicBezTo>
                    <a:pt x="4530" y="6251"/>
                    <a:pt x="4436" y="6153"/>
                    <a:pt x="4343" y="6060"/>
                  </a:cubicBezTo>
                  <a:cubicBezTo>
                    <a:pt x="4252" y="5971"/>
                    <a:pt x="4157" y="5887"/>
                    <a:pt x="4069" y="5798"/>
                  </a:cubicBezTo>
                  <a:cubicBezTo>
                    <a:pt x="4032" y="5755"/>
                    <a:pt x="3998" y="5710"/>
                    <a:pt x="3970" y="5660"/>
                  </a:cubicBezTo>
                  <a:cubicBezTo>
                    <a:pt x="3961" y="5639"/>
                    <a:pt x="3953" y="5616"/>
                    <a:pt x="3945" y="5595"/>
                  </a:cubicBezTo>
                  <a:cubicBezTo>
                    <a:pt x="3941" y="5571"/>
                    <a:pt x="3938" y="5546"/>
                    <a:pt x="3938" y="5521"/>
                  </a:cubicBezTo>
                  <a:cubicBezTo>
                    <a:pt x="3941" y="5493"/>
                    <a:pt x="3947" y="5466"/>
                    <a:pt x="3954" y="5438"/>
                  </a:cubicBezTo>
                  <a:cubicBezTo>
                    <a:pt x="3972" y="5388"/>
                    <a:pt x="3995" y="5343"/>
                    <a:pt x="4023" y="5296"/>
                  </a:cubicBezTo>
                  <a:cubicBezTo>
                    <a:pt x="4086" y="5202"/>
                    <a:pt x="4160" y="5111"/>
                    <a:pt x="4242" y="5033"/>
                  </a:cubicBezTo>
                  <a:cubicBezTo>
                    <a:pt x="4307" y="4975"/>
                    <a:pt x="4379" y="4927"/>
                    <a:pt x="4457" y="4883"/>
                  </a:cubicBezTo>
                  <a:cubicBezTo>
                    <a:pt x="4721" y="4743"/>
                    <a:pt x="5015" y="4660"/>
                    <a:pt x="5303" y="4594"/>
                  </a:cubicBezTo>
                  <a:lnTo>
                    <a:pt x="5303" y="4594"/>
                  </a:lnTo>
                  <a:cubicBezTo>
                    <a:pt x="5293" y="4597"/>
                    <a:pt x="5280" y="4599"/>
                    <a:pt x="5270" y="4602"/>
                  </a:cubicBezTo>
                  <a:cubicBezTo>
                    <a:pt x="5676" y="4511"/>
                    <a:pt x="6087" y="4452"/>
                    <a:pt x="6500" y="4402"/>
                  </a:cubicBezTo>
                  <a:cubicBezTo>
                    <a:pt x="6960" y="4347"/>
                    <a:pt x="7421" y="4304"/>
                    <a:pt x="7882" y="4260"/>
                  </a:cubicBezTo>
                  <a:cubicBezTo>
                    <a:pt x="8334" y="4216"/>
                    <a:pt x="8785" y="4171"/>
                    <a:pt x="9236" y="4110"/>
                  </a:cubicBezTo>
                  <a:cubicBezTo>
                    <a:pt x="9628" y="4056"/>
                    <a:pt x="10022" y="3991"/>
                    <a:pt x="10405" y="3885"/>
                  </a:cubicBezTo>
                  <a:cubicBezTo>
                    <a:pt x="10675" y="3809"/>
                    <a:pt x="10947" y="3713"/>
                    <a:pt x="11175" y="3547"/>
                  </a:cubicBezTo>
                  <a:cubicBezTo>
                    <a:pt x="11364" y="3411"/>
                    <a:pt x="11507" y="3212"/>
                    <a:pt x="11519" y="2977"/>
                  </a:cubicBezTo>
                  <a:cubicBezTo>
                    <a:pt x="11521" y="2893"/>
                    <a:pt x="11513" y="2814"/>
                    <a:pt x="11486" y="2731"/>
                  </a:cubicBezTo>
                  <a:cubicBezTo>
                    <a:pt x="11463" y="2665"/>
                    <a:pt x="11422" y="2599"/>
                    <a:pt x="11377" y="2544"/>
                  </a:cubicBezTo>
                  <a:cubicBezTo>
                    <a:pt x="11273" y="2418"/>
                    <a:pt x="11131" y="2331"/>
                    <a:pt x="10989" y="2256"/>
                  </a:cubicBezTo>
                  <a:cubicBezTo>
                    <a:pt x="10670" y="2092"/>
                    <a:pt x="10321" y="1994"/>
                    <a:pt x="10015" y="1802"/>
                  </a:cubicBezTo>
                  <a:lnTo>
                    <a:pt x="10015" y="1802"/>
                  </a:lnTo>
                  <a:cubicBezTo>
                    <a:pt x="10022" y="1807"/>
                    <a:pt x="10026" y="1809"/>
                    <a:pt x="10033" y="1814"/>
                  </a:cubicBezTo>
                  <a:cubicBezTo>
                    <a:pt x="9965" y="1767"/>
                    <a:pt x="9897" y="1717"/>
                    <a:pt x="9839" y="1658"/>
                  </a:cubicBezTo>
                  <a:cubicBezTo>
                    <a:pt x="9802" y="1616"/>
                    <a:pt x="9770" y="1572"/>
                    <a:pt x="9741" y="1524"/>
                  </a:cubicBezTo>
                  <a:cubicBezTo>
                    <a:pt x="9720" y="1482"/>
                    <a:pt x="9704" y="1439"/>
                    <a:pt x="9690" y="1394"/>
                  </a:cubicBezTo>
                  <a:cubicBezTo>
                    <a:pt x="9679" y="1334"/>
                    <a:pt x="9675" y="1276"/>
                    <a:pt x="9676" y="1216"/>
                  </a:cubicBezTo>
                  <a:cubicBezTo>
                    <a:pt x="9682" y="1150"/>
                    <a:pt x="9692" y="1086"/>
                    <a:pt x="9710" y="1025"/>
                  </a:cubicBezTo>
                  <a:cubicBezTo>
                    <a:pt x="9728" y="971"/>
                    <a:pt x="9753" y="921"/>
                    <a:pt x="9781" y="873"/>
                  </a:cubicBezTo>
                  <a:cubicBezTo>
                    <a:pt x="9816" y="821"/>
                    <a:pt x="9856" y="773"/>
                    <a:pt x="9901" y="727"/>
                  </a:cubicBezTo>
                  <a:cubicBezTo>
                    <a:pt x="9968" y="667"/>
                    <a:pt x="10042" y="616"/>
                    <a:pt x="10118" y="571"/>
                  </a:cubicBezTo>
                  <a:lnTo>
                    <a:pt x="10118" y="571"/>
                  </a:lnTo>
                  <a:cubicBezTo>
                    <a:pt x="10118" y="571"/>
                    <a:pt x="10118" y="571"/>
                    <a:pt x="10117" y="572"/>
                  </a:cubicBezTo>
                  <a:lnTo>
                    <a:pt x="10117" y="572"/>
                  </a:lnTo>
                  <a:cubicBezTo>
                    <a:pt x="10119" y="571"/>
                    <a:pt x="10122" y="570"/>
                    <a:pt x="10123" y="568"/>
                  </a:cubicBezTo>
                  <a:lnTo>
                    <a:pt x="10123" y="568"/>
                  </a:lnTo>
                  <a:cubicBezTo>
                    <a:pt x="10121" y="569"/>
                    <a:pt x="10120" y="570"/>
                    <a:pt x="10118" y="571"/>
                  </a:cubicBezTo>
                  <a:lnTo>
                    <a:pt x="10118" y="571"/>
                  </a:lnTo>
                  <a:cubicBezTo>
                    <a:pt x="10120" y="569"/>
                    <a:pt x="10122" y="568"/>
                    <a:pt x="10124" y="567"/>
                  </a:cubicBezTo>
                  <a:cubicBezTo>
                    <a:pt x="10127" y="566"/>
                    <a:pt x="10131" y="564"/>
                    <a:pt x="10134" y="562"/>
                  </a:cubicBezTo>
                  <a:lnTo>
                    <a:pt x="10134" y="562"/>
                  </a:lnTo>
                  <a:cubicBezTo>
                    <a:pt x="10133" y="563"/>
                    <a:pt x="10132" y="563"/>
                    <a:pt x="10131" y="564"/>
                  </a:cubicBezTo>
                  <a:cubicBezTo>
                    <a:pt x="10294" y="480"/>
                    <a:pt x="10469" y="420"/>
                    <a:pt x="10649" y="378"/>
                  </a:cubicBezTo>
                  <a:lnTo>
                    <a:pt x="10649" y="378"/>
                  </a:lnTo>
                  <a:cubicBezTo>
                    <a:pt x="10648" y="378"/>
                    <a:pt x="10648" y="379"/>
                    <a:pt x="10648" y="380"/>
                  </a:cubicBezTo>
                  <a:cubicBezTo>
                    <a:pt x="10938" y="313"/>
                    <a:pt x="11236" y="283"/>
                    <a:pt x="11534" y="269"/>
                  </a:cubicBezTo>
                  <a:cubicBezTo>
                    <a:pt x="11686" y="262"/>
                    <a:pt x="11838" y="259"/>
                    <a:pt x="11990" y="259"/>
                  </a:cubicBezTo>
                  <a:cubicBezTo>
                    <a:pt x="12142" y="259"/>
                    <a:pt x="12293" y="262"/>
                    <a:pt x="12445" y="268"/>
                  </a:cubicBezTo>
                  <a:lnTo>
                    <a:pt x="12445" y="268"/>
                  </a:lnTo>
                  <a:cubicBezTo>
                    <a:pt x="12981" y="293"/>
                    <a:pt x="13510" y="360"/>
                    <a:pt x="14038" y="462"/>
                  </a:cubicBezTo>
                  <a:cubicBezTo>
                    <a:pt x="14562" y="565"/>
                    <a:pt x="15079" y="703"/>
                    <a:pt x="15587" y="865"/>
                  </a:cubicBezTo>
                  <a:cubicBezTo>
                    <a:pt x="16686" y="1216"/>
                    <a:pt x="17750" y="1666"/>
                    <a:pt x="18818" y="2100"/>
                  </a:cubicBezTo>
                  <a:cubicBezTo>
                    <a:pt x="19357" y="2319"/>
                    <a:pt x="19896" y="2533"/>
                    <a:pt x="20443" y="2729"/>
                  </a:cubicBezTo>
                  <a:cubicBezTo>
                    <a:pt x="20727" y="2831"/>
                    <a:pt x="21015" y="2934"/>
                    <a:pt x="21307" y="3008"/>
                  </a:cubicBezTo>
                  <a:cubicBezTo>
                    <a:pt x="21452" y="3046"/>
                    <a:pt x="21605" y="3069"/>
                    <a:pt x="21755" y="3070"/>
                  </a:cubicBezTo>
                  <a:cubicBezTo>
                    <a:pt x="21768" y="3071"/>
                    <a:pt x="21780" y="3071"/>
                    <a:pt x="21793" y="3071"/>
                  </a:cubicBezTo>
                  <a:cubicBezTo>
                    <a:pt x="21856" y="3071"/>
                    <a:pt x="21918" y="3068"/>
                    <a:pt x="21982" y="3060"/>
                  </a:cubicBezTo>
                  <a:cubicBezTo>
                    <a:pt x="22053" y="3051"/>
                    <a:pt x="22124" y="3032"/>
                    <a:pt x="22194" y="3012"/>
                  </a:cubicBezTo>
                  <a:cubicBezTo>
                    <a:pt x="22236" y="2999"/>
                    <a:pt x="22267" y="2957"/>
                    <a:pt x="22275" y="2914"/>
                  </a:cubicBezTo>
                  <a:cubicBezTo>
                    <a:pt x="22279" y="2892"/>
                    <a:pt x="22277" y="2869"/>
                    <a:pt x="22270" y="2845"/>
                  </a:cubicBezTo>
                  <a:cubicBezTo>
                    <a:pt x="22260" y="2824"/>
                    <a:pt x="22249" y="2807"/>
                    <a:pt x="22231" y="2792"/>
                  </a:cubicBezTo>
                  <a:cubicBezTo>
                    <a:pt x="22200" y="2760"/>
                    <a:pt x="22169" y="2729"/>
                    <a:pt x="22140" y="2696"/>
                  </a:cubicBezTo>
                  <a:lnTo>
                    <a:pt x="22140" y="2696"/>
                  </a:lnTo>
                  <a:cubicBezTo>
                    <a:pt x="22140" y="2696"/>
                    <a:pt x="22140" y="2696"/>
                    <a:pt x="22140" y="2696"/>
                  </a:cubicBezTo>
                  <a:lnTo>
                    <a:pt x="22133" y="2689"/>
                  </a:lnTo>
                  <a:lnTo>
                    <a:pt x="22117" y="2673"/>
                  </a:lnTo>
                  <a:lnTo>
                    <a:pt x="22123" y="2679"/>
                  </a:lnTo>
                  <a:cubicBezTo>
                    <a:pt x="22045" y="2595"/>
                    <a:pt x="21968" y="2510"/>
                    <a:pt x="21896" y="2422"/>
                  </a:cubicBezTo>
                  <a:cubicBezTo>
                    <a:pt x="21839" y="2354"/>
                    <a:pt x="21785" y="2283"/>
                    <a:pt x="21741" y="2207"/>
                  </a:cubicBezTo>
                  <a:cubicBezTo>
                    <a:pt x="21731" y="2185"/>
                    <a:pt x="21721" y="2165"/>
                    <a:pt x="21714" y="2143"/>
                  </a:cubicBezTo>
                  <a:cubicBezTo>
                    <a:pt x="21717" y="2141"/>
                    <a:pt x="21720" y="2141"/>
                    <a:pt x="21721" y="2140"/>
                  </a:cubicBezTo>
                  <a:cubicBezTo>
                    <a:pt x="21761" y="2133"/>
                    <a:pt x="21799" y="2133"/>
                    <a:pt x="21839" y="2133"/>
                  </a:cubicBezTo>
                  <a:cubicBezTo>
                    <a:pt x="21972" y="2140"/>
                    <a:pt x="22104" y="2163"/>
                    <a:pt x="22235" y="2191"/>
                  </a:cubicBezTo>
                  <a:cubicBezTo>
                    <a:pt x="22448" y="2236"/>
                    <a:pt x="22658" y="2293"/>
                    <a:pt x="22866" y="2358"/>
                  </a:cubicBezTo>
                  <a:lnTo>
                    <a:pt x="22863" y="2358"/>
                  </a:lnTo>
                  <a:cubicBezTo>
                    <a:pt x="23260" y="2485"/>
                    <a:pt x="23653" y="2631"/>
                    <a:pt x="24060" y="2720"/>
                  </a:cubicBezTo>
                  <a:cubicBezTo>
                    <a:pt x="24069" y="2722"/>
                    <a:pt x="24077" y="2723"/>
                    <a:pt x="24086" y="2723"/>
                  </a:cubicBezTo>
                  <a:cubicBezTo>
                    <a:pt x="24146" y="2723"/>
                    <a:pt x="24201" y="2676"/>
                    <a:pt x="24211" y="2615"/>
                  </a:cubicBezTo>
                  <a:cubicBezTo>
                    <a:pt x="24224" y="2543"/>
                    <a:pt x="24175" y="2479"/>
                    <a:pt x="24107" y="2465"/>
                  </a:cubicBezTo>
                  <a:cubicBezTo>
                    <a:pt x="23925" y="2425"/>
                    <a:pt x="23747" y="2374"/>
                    <a:pt x="23570" y="2318"/>
                  </a:cubicBezTo>
                  <a:lnTo>
                    <a:pt x="23570" y="2318"/>
                  </a:lnTo>
                  <a:cubicBezTo>
                    <a:pt x="23570" y="2318"/>
                    <a:pt x="23570" y="2318"/>
                    <a:pt x="23570" y="2318"/>
                  </a:cubicBezTo>
                  <a:lnTo>
                    <a:pt x="23570" y="2318"/>
                  </a:lnTo>
                  <a:cubicBezTo>
                    <a:pt x="23344" y="2246"/>
                    <a:pt x="23121" y="2168"/>
                    <a:pt x="22894" y="2097"/>
                  </a:cubicBezTo>
                  <a:cubicBezTo>
                    <a:pt x="22679" y="2029"/>
                    <a:pt x="22462" y="1972"/>
                    <a:pt x="22242" y="1929"/>
                  </a:cubicBezTo>
                  <a:cubicBezTo>
                    <a:pt x="22100" y="1899"/>
                    <a:pt x="21955" y="1877"/>
                    <a:pt x="21809" y="1873"/>
                  </a:cubicBezTo>
                  <a:cubicBezTo>
                    <a:pt x="21804" y="1873"/>
                    <a:pt x="21799" y="1873"/>
                    <a:pt x="21794" y="1873"/>
                  </a:cubicBezTo>
                  <a:cubicBezTo>
                    <a:pt x="21757" y="1873"/>
                    <a:pt x="21720" y="1877"/>
                    <a:pt x="21684" y="1885"/>
                  </a:cubicBezTo>
                  <a:cubicBezTo>
                    <a:pt x="21633" y="1893"/>
                    <a:pt x="21594" y="1909"/>
                    <a:pt x="21551" y="1933"/>
                  </a:cubicBezTo>
                  <a:cubicBezTo>
                    <a:pt x="21520" y="1953"/>
                    <a:pt x="21493" y="1985"/>
                    <a:pt x="21476" y="2015"/>
                  </a:cubicBezTo>
                  <a:cubicBezTo>
                    <a:pt x="21456" y="2053"/>
                    <a:pt x="21449" y="2096"/>
                    <a:pt x="21449" y="2138"/>
                  </a:cubicBezTo>
                  <a:cubicBezTo>
                    <a:pt x="21450" y="2219"/>
                    <a:pt x="21490" y="2296"/>
                    <a:pt x="21530" y="2367"/>
                  </a:cubicBezTo>
                  <a:cubicBezTo>
                    <a:pt x="21585" y="2462"/>
                    <a:pt x="21658" y="2550"/>
                    <a:pt x="21728" y="2632"/>
                  </a:cubicBezTo>
                  <a:cubicBezTo>
                    <a:pt x="21781" y="2693"/>
                    <a:pt x="21833" y="2751"/>
                    <a:pt x="21889" y="2809"/>
                  </a:cubicBezTo>
                  <a:cubicBezTo>
                    <a:pt x="21842" y="2814"/>
                    <a:pt x="21795" y="2815"/>
                    <a:pt x="21748" y="2815"/>
                  </a:cubicBezTo>
                  <a:cubicBezTo>
                    <a:pt x="21528" y="2802"/>
                    <a:pt x="21317" y="2751"/>
                    <a:pt x="21109" y="2687"/>
                  </a:cubicBezTo>
                  <a:cubicBezTo>
                    <a:pt x="20398" y="2459"/>
                    <a:pt x="19700" y="2182"/>
                    <a:pt x="19009" y="1902"/>
                  </a:cubicBezTo>
                  <a:cubicBezTo>
                    <a:pt x="18323" y="1624"/>
                    <a:pt x="17641" y="1338"/>
                    <a:pt x="16947" y="1075"/>
                  </a:cubicBezTo>
                  <a:cubicBezTo>
                    <a:pt x="16263" y="814"/>
                    <a:pt x="15568" y="575"/>
                    <a:pt x="14860" y="391"/>
                  </a:cubicBezTo>
                  <a:cubicBezTo>
                    <a:pt x="14140" y="202"/>
                    <a:pt x="13406" y="75"/>
                    <a:pt x="12663" y="28"/>
                  </a:cubicBezTo>
                  <a:cubicBezTo>
                    <a:pt x="12433" y="14"/>
                    <a:pt x="12202" y="8"/>
                    <a:pt x="11974" y="8"/>
                  </a:cubicBezTo>
                  <a:cubicBezTo>
                    <a:pt x="11934" y="3"/>
                    <a:pt x="11898" y="1"/>
                    <a:pt x="1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14483;p70">
              <a:extLst>
                <a:ext uri="{FF2B5EF4-FFF2-40B4-BE49-F238E27FC236}">
                  <a16:creationId xmlns:a16="http://schemas.microsoft.com/office/drawing/2014/main" id="{F5111FF7-6061-AC82-ED17-327249FF192E}"/>
                </a:ext>
              </a:extLst>
            </p:cNvPr>
            <p:cNvSpPr/>
            <p:nvPr/>
          </p:nvSpPr>
          <p:spPr>
            <a:xfrm>
              <a:off x="7502292" y="3525580"/>
              <a:ext cx="95392" cy="63860"/>
            </a:xfrm>
            <a:custGeom>
              <a:avLst/>
              <a:gdLst/>
              <a:ahLst/>
              <a:cxnLst/>
              <a:rect l="l" t="t" r="r" b="b"/>
              <a:pathLst>
                <a:path w="3358" h="2248" extrusionOk="0">
                  <a:moveTo>
                    <a:pt x="1796" y="1806"/>
                  </a:moveTo>
                  <a:cubicBezTo>
                    <a:pt x="1796" y="1806"/>
                    <a:pt x="1795" y="1806"/>
                    <a:pt x="1794" y="1807"/>
                  </a:cubicBezTo>
                  <a:lnTo>
                    <a:pt x="1794" y="1807"/>
                  </a:lnTo>
                  <a:cubicBezTo>
                    <a:pt x="1795" y="1807"/>
                    <a:pt x="1795" y="1806"/>
                    <a:pt x="1796" y="1806"/>
                  </a:cubicBezTo>
                  <a:close/>
                  <a:moveTo>
                    <a:pt x="1783" y="1812"/>
                  </a:moveTo>
                  <a:cubicBezTo>
                    <a:pt x="1777" y="1816"/>
                    <a:pt x="1770" y="1818"/>
                    <a:pt x="1766" y="1819"/>
                  </a:cubicBezTo>
                  <a:cubicBezTo>
                    <a:pt x="1770" y="1816"/>
                    <a:pt x="1777" y="1813"/>
                    <a:pt x="1783" y="1812"/>
                  </a:cubicBezTo>
                  <a:close/>
                  <a:moveTo>
                    <a:pt x="1128" y="1982"/>
                  </a:moveTo>
                  <a:cubicBezTo>
                    <a:pt x="1121" y="1982"/>
                    <a:pt x="1113" y="1983"/>
                    <a:pt x="1106" y="1984"/>
                  </a:cubicBezTo>
                  <a:lnTo>
                    <a:pt x="1106" y="1984"/>
                  </a:lnTo>
                  <a:cubicBezTo>
                    <a:pt x="1113" y="1983"/>
                    <a:pt x="1121" y="1983"/>
                    <a:pt x="1128" y="1982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806" y="16"/>
                    <a:pt x="692" y="27"/>
                    <a:pt x="582" y="39"/>
                  </a:cubicBezTo>
                  <a:cubicBezTo>
                    <a:pt x="393" y="327"/>
                    <a:pt x="223" y="622"/>
                    <a:pt x="114" y="948"/>
                  </a:cubicBezTo>
                  <a:cubicBezTo>
                    <a:pt x="36" y="1178"/>
                    <a:pt x="0" y="1435"/>
                    <a:pt x="71" y="1670"/>
                  </a:cubicBezTo>
                  <a:cubicBezTo>
                    <a:pt x="136" y="1887"/>
                    <a:pt x="302" y="2061"/>
                    <a:pt x="506" y="2154"/>
                  </a:cubicBezTo>
                  <a:cubicBezTo>
                    <a:pt x="654" y="2222"/>
                    <a:pt x="811" y="2247"/>
                    <a:pt x="970" y="2247"/>
                  </a:cubicBezTo>
                  <a:cubicBezTo>
                    <a:pt x="1031" y="2247"/>
                    <a:pt x="1092" y="2244"/>
                    <a:pt x="1153" y="2237"/>
                  </a:cubicBezTo>
                  <a:cubicBezTo>
                    <a:pt x="1407" y="2210"/>
                    <a:pt x="1650" y="2137"/>
                    <a:pt x="1888" y="2047"/>
                  </a:cubicBezTo>
                  <a:cubicBezTo>
                    <a:pt x="2370" y="1863"/>
                    <a:pt x="2823" y="1612"/>
                    <a:pt x="3260" y="1341"/>
                  </a:cubicBezTo>
                  <a:cubicBezTo>
                    <a:pt x="3292" y="1321"/>
                    <a:pt x="3326" y="1300"/>
                    <a:pt x="3358" y="1280"/>
                  </a:cubicBezTo>
                  <a:cubicBezTo>
                    <a:pt x="3352" y="1279"/>
                    <a:pt x="3349" y="1274"/>
                    <a:pt x="3343" y="1273"/>
                  </a:cubicBezTo>
                  <a:cubicBezTo>
                    <a:pt x="3314" y="1263"/>
                    <a:pt x="3284" y="1253"/>
                    <a:pt x="3253" y="1242"/>
                  </a:cubicBezTo>
                  <a:cubicBezTo>
                    <a:pt x="3206" y="1223"/>
                    <a:pt x="3158" y="1203"/>
                    <a:pt x="3114" y="1182"/>
                  </a:cubicBezTo>
                  <a:cubicBezTo>
                    <a:pt x="3095" y="1174"/>
                    <a:pt x="3078" y="1166"/>
                    <a:pt x="3061" y="1158"/>
                  </a:cubicBezTo>
                  <a:cubicBezTo>
                    <a:pt x="2655" y="1406"/>
                    <a:pt x="2237" y="1636"/>
                    <a:pt x="1792" y="1809"/>
                  </a:cubicBezTo>
                  <a:cubicBezTo>
                    <a:pt x="1793" y="1808"/>
                    <a:pt x="1794" y="1807"/>
                    <a:pt x="1794" y="1807"/>
                  </a:cubicBezTo>
                  <a:lnTo>
                    <a:pt x="1794" y="1807"/>
                  </a:lnTo>
                  <a:cubicBezTo>
                    <a:pt x="1568" y="1892"/>
                    <a:pt x="1334" y="1959"/>
                    <a:pt x="1094" y="1986"/>
                  </a:cubicBezTo>
                  <a:cubicBezTo>
                    <a:pt x="1097" y="1985"/>
                    <a:pt x="1102" y="1984"/>
                    <a:pt x="1106" y="1984"/>
                  </a:cubicBezTo>
                  <a:lnTo>
                    <a:pt x="1106" y="1984"/>
                  </a:lnTo>
                  <a:cubicBezTo>
                    <a:pt x="1059" y="1987"/>
                    <a:pt x="1013" y="1989"/>
                    <a:pt x="967" y="1989"/>
                  </a:cubicBezTo>
                  <a:cubicBezTo>
                    <a:pt x="914" y="1989"/>
                    <a:pt x="862" y="1986"/>
                    <a:pt x="809" y="1979"/>
                  </a:cubicBezTo>
                  <a:cubicBezTo>
                    <a:pt x="748" y="1968"/>
                    <a:pt x="689" y="1952"/>
                    <a:pt x="631" y="1930"/>
                  </a:cubicBezTo>
                  <a:cubicBezTo>
                    <a:pt x="584" y="1905"/>
                    <a:pt x="539" y="1881"/>
                    <a:pt x="498" y="1852"/>
                  </a:cubicBezTo>
                  <a:cubicBezTo>
                    <a:pt x="457" y="1816"/>
                    <a:pt x="420" y="1778"/>
                    <a:pt x="386" y="1734"/>
                  </a:cubicBezTo>
                  <a:cubicBezTo>
                    <a:pt x="363" y="1697"/>
                    <a:pt x="342" y="1660"/>
                    <a:pt x="326" y="1619"/>
                  </a:cubicBezTo>
                  <a:cubicBezTo>
                    <a:pt x="309" y="1569"/>
                    <a:pt x="299" y="1520"/>
                    <a:pt x="292" y="1469"/>
                  </a:cubicBezTo>
                  <a:cubicBezTo>
                    <a:pt x="288" y="1398"/>
                    <a:pt x="292" y="1327"/>
                    <a:pt x="301" y="1256"/>
                  </a:cubicBezTo>
                  <a:cubicBezTo>
                    <a:pt x="329" y="1100"/>
                    <a:pt x="380" y="951"/>
                    <a:pt x="444" y="805"/>
                  </a:cubicBezTo>
                  <a:cubicBezTo>
                    <a:pt x="447" y="802"/>
                    <a:pt x="448" y="798"/>
                    <a:pt x="448" y="795"/>
                  </a:cubicBezTo>
                  <a:cubicBezTo>
                    <a:pt x="579" y="514"/>
                    <a:pt x="745" y="256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14484;p70">
              <a:extLst>
                <a:ext uri="{FF2B5EF4-FFF2-40B4-BE49-F238E27FC236}">
                  <a16:creationId xmlns:a16="http://schemas.microsoft.com/office/drawing/2014/main" id="{3ECC26BE-96A9-CBF7-6647-3D5F3AB8DB01}"/>
                </a:ext>
              </a:extLst>
            </p:cNvPr>
            <p:cNvSpPr/>
            <p:nvPr/>
          </p:nvSpPr>
          <p:spPr>
            <a:xfrm>
              <a:off x="7514962" y="3548278"/>
              <a:ext cx="85" cy="14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2" y="0"/>
                  </a:moveTo>
                  <a:cubicBezTo>
                    <a:pt x="1" y="2"/>
                    <a:pt x="1" y="3"/>
                    <a:pt x="1" y="4"/>
                  </a:cubicBezTo>
                  <a:lnTo>
                    <a:pt x="1" y="4"/>
                  </a:lnTo>
                  <a:cubicBezTo>
                    <a:pt x="1" y="3"/>
                    <a:pt x="2" y="3"/>
                    <a:pt x="2" y="0"/>
                  </a:cubicBezTo>
                  <a:close/>
                  <a:moveTo>
                    <a:pt x="1" y="4"/>
                  </a:moveTo>
                  <a:lnTo>
                    <a:pt x="1" y="4"/>
                  </a:ln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14485;p70">
              <a:extLst>
                <a:ext uri="{FF2B5EF4-FFF2-40B4-BE49-F238E27FC236}">
                  <a16:creationId xmlns:a16="http://schemas.microsoft.com/office/drawing/2014/main" id="{C6572444-8E2F-6077-DBFD-883D2794C5C5}"/>
                </a:ext>
              </a:extLst>
            </p:cNvPr>
            <p:cNvSpPr/>
            <p:nvPr/>
          </p:nvSpPr>
          <p:spPr>
            <a:xfrm>
              <a:off x="7589505" y="3562369"/>
              <a:ext cx="103517" cy="72240"/>
            </a:xfrm>
            <a:custGeom>
              <a:avLst/>
              <a:gdLst/>
              <a:ahLst/>
              <a:cxnLst/>
              <a:rect l="l" t="t" r="r" b="b"/>
              <a:pathLst>
                <a:path w="3644" h="2543" extrusionOk="0">
                  <a:moveTo>
                    <a:pt x="302" y="1049"/>
                  </a:moveTo>
                  <a:cubicBezTo>
                    <a:pt x="302" y="1053"/>
                    <a:pt x="302" y="1056"/>
                    <a:pt x="300" y="1060"/>
                  </a:cubicBezTo>
                  <a:cubicBezTo>
                    <a:pt x="300" y="1056"/>
                    <a:pt x="302" y="1053"/>
                    <a:pt x="302" y="1049"/>
                  </a:cubicBezTo>
                  <a:close/>
                  <a:moveTo>
                    <a:pt x="1905" y="1890"/>
                  </a:moveTo>
                  <a:cubicBezTo>
                    <a:pt x="1903" y="1892"/>
                    <a:pt x="1900" y="1893"/>
                    <a:pt x="1897" y="1896"/>
                  </a:cubicBezTo>
                  <a:cubicBezTo>
                    <a:pt x="1900" y="1894"/>
                    <a:pt x="1903" y="1892"/>
                    <a:pt x="1905" y="1890"/>
                  </a:cubicBezTo>
                  <a:close/>
                  <a:moveTo>
                    <a:pt x="339" y="1886"/>
                  </a:moveTo>
                  <a:cubicBezTo>
                    <a:pt x="343" y="1893"/>
                    <a:pt x="344" y="1898"/>
                    <a:pt x="346" y="1905"/>
                  </a:cubicBezTo>
                  <a:cubicBezTo>
                    <a:pt x="343" y="1900"/>
                    <a:pt x="341" y="1893"/>
                    <a:pt x="339" y="1886"/>
                  </a:cubicBezTo>
                  <a:close/>
                  <a:moveTo>
                    <a:pt x="317" y="1"/>
                  </a:moveTo>
                  <a:cubicBezTo>
                    <a:pt x="166" y="405"/>
                    <a:pt x="52" y="830"/>
                    <a:pt x="18" y="1266"/>
                  </a:cubicBezTo>
                  <a:cubicBezTo>
                    <a:pt x="1" y="1498"/>
                    <a:pt x="12" y="1745"/>
                    <a:pt x="93" y="1968"/>
                  </a:cubicBezTo>
                  <a:cubicBezTo>
                    <a:pt x="130" y="2069"/>
                    <a:pt x="181" y="2157"/>
                    <a:pt x="246" y="2242"/>
                  </a:cubicBezTo>
                  <a:cubicBezTo>
                    <a:pt x="317" y="2330"/>
                    <a:pt x="414" y="2398"/>
                    <a:pt x="514" y="2446"/>
                  </a:cubicBezTo>
                  <a:cubicBezTo>
                    <a:pt x="563" y="2469"/>
                    <a:pt x="612" y="2488"/>
                    <a:pt x="663" y="2504"/>
                  </a:cubicBezTo>
                  <a:cubicBezTo>
                    <a:pt x="713" y="2521"/>
                    <a:pt x="767" y="2528"/>
                    <a:pt x="818" y="2535"/>
                  </a:cubicBezTo>
                  <a:cubicBezTo>
                    <a:pt x="854" y="2540"/>
                    <a:pt x="891" y="2543"/>
                    <a:pt x="928" y="2543"/>
                  </a:cubicBezTo>
                  <a:cubicBezTo>
                    <a:pt x="1003" y="2543"/>
                    <a:pt x="1078" y="2534"/>
                    <a:pt x="1153" y="2523"/>
                  </a:cubicBezTo>
                  <a:cubicBezTo>
                    <a:pt x="1261" y="2504"/>
                    <a:pt x="1366" y="2469"/>
                    <a:pt x="1469" y="2429"/>
                  </a:cubicBezTo>
                  <a:cubicBezTo>
                    <a:pt x="1587" y="2382"/>
                    <a:pt x="1700" y="2324"/>
                    <a:pt x="1811" y="2259"/>
                  </a:cubicBezTo>
                  <a:cubicBezTo>
                    <a:pt x="2041" y="2121"/>
                    <a:pt x="2253" y="1955"/>
                    <a:pt x="2455" y="1781"/>
                  </a:cubicBezTo>
                  <a:cubicBezTo>
                    <a:pt x="2656" y="1608"/>
                    <a:pt x="2848" y="1418"/>
                    <a:pt x="3034" y="1226"/>
                  </a:cubicBezTo>
                  <a:cubicBezTo>
                    <a:pt x="3224" y="1032"/>
                    <a:pt x="3405" y="827"/>
                    <a:pt x="3591" y="630"/>
                  </a:cubicBezTo>
                  <a:cubicBezTo>
                    <a:pt x="3632" y="586"/>
                    <a:pt x="3644" y="525"/>
                    <a:pt x="3615" y="474"/>
                  </a:cubicBezTo>
                  <a:cubicBezTo>
                    <a:pt x="3592" y="462"/>
                    <a:pt x="3570" y="447"/>
                    <a:pt x="3547" y="433"/>
                  </a:cubicBezTo>
                  <a:lnTo>
                    <a:pt x="3505" y="406"/>
                  </a:lnTo>
                  <a:cubicBezTo>
                    <a:pt x="3503" y="406"/>
                    <a:pt x="3501" y="406"/>
                    <a:pt x="3499" y="406"/>
                  </a:cubicBezTo>
                  <a:cubicBezTo>
                    <a:pt x="3467" y="406"/>
                    <a:pt x="3435" y="417"/>
                    <a:pt x="3414" y="440"/>
                  </a:cubicBezTo>
                  <a:cubicBezTo>
                    <a:pt x="3200" y="667"/>
                    <a:pt x="2991" y="901"/>
                    <a:pt x="2771" y="1125"/>
                  </a:cubicBezTo>
                  <a:cubicBezTo>
                    <a:pt x="2503" y="1401"/>
                    <a:pt x="2219" y="1663"/>
                    <a:pt x="1905" y="1890"/>
                  </a:cubicBezTo>
                  <a:lnTo>
                    <a:pt x="1905" y="1890"/>
                  </a:lnTo>
                  <a:cubicBezTo>
                    <a:pt x="1909" y="1888"/>
                    <a:pt x="1912" y="1886"/>
                    <a:pt x="1915" y="1884"/>
                  </a:cubicBezTo>
                  <a:lnTo>
                    <a:pt x="1915" y="1884"/>
                  </a:lnTo>
                  <a:cubicBezTo>
                    <a:pt x="1736" y="2010"/>
                    <a:pt x="1548" y="2121"/>
                    <a:pt x="1346" y="2203"/>
                  </a:cubicBezTo>
                  <a:cubicBezTo>
                    <a:pt x="1242" y="2240"/>
                    <a:pt x="1136" y="2269"/>
                    <a:pt x="1025" y="2283"/>
                  </a:cubicBezTo>
                  <a:cubicBezTo>
                    <a:pt x="1001" y="2285"/>
                    <a:pt x="978" y="2286"/>
                    <a:pt x="954" y="2286"/>
                  </a:cubicBezTo>
                  <a:cubicBezTo>
                    <a:pt x="911" y="2286"/>
                    <a:pt x="868" y="2283"/>
                    <a:pt x="825" y="2277"/>
                  </a:cubicBezTo>
                  <a:cubicBezTo>
                    <a:pt x="763" y="2264"/>
                    <a:pt x="703" y="2247"/>
                    <a:pt x="644" y="2225"/>
                  </a:cubicBezTo>
                  <a:cubicBezTo>
                    <a:pt x="598" y="2201"/>
                    <a:pt x="557" y="2176"/>
                    <a:pt x="519" y="2147"/>
                  </a:cubicBezTo>
                  <a:cubicBezTo>
                    <a:pt x="485" y="2115"/>
                    <a:pt x="455" y="2084"/>
                    <a:pt x="425" y="2050"/>
                  </a:cubicBezTo>
                  <a:cubicBezTo>
                    <a:pt x="392" y="1999"/>
                    <a:pt x="364" y="1944"/>
                    <a:pt x="341" y="1886"/>
                  </a:cubicBezTo>
                  <a:cubicBezTo>
                    <a:pt x="311" y="1799"/>
                    <a:pt x="292" y="1711"/>
                    <a:pt x="282" y="1620"/>
                  </a:cubicBezTo>
                  <a:lnTo>
                    <a:pt x="282" y="1620"/>
                  </a:lnTo>
                  <a:cubicBezTo>
                    <a:pt x="282" y="1623"/>
                    <a:pt x="282" y="1626"/>
                    <a:pt x="282" y="1629"/>
                  </a:cubicBezTo>
                  <a:cubicBezTo>
                    <a:pt x="281" y="1621"/>
                    <a:pt x="281" y="1613"/>
                    <a:pt x="280" y="1605"/>
                  </a:cubicBezTo>
                  <a:lnTo>
                    <a:pt x="280" y="1605"/>
                  </a:lnTo>
                  <a:cubicBezTo>
                    <a:pt x="280" y="1610"/>
                    <a:pt x="281" y="1615"/>
                    <a:pt x="282" y="1620"/>
                  </a:cubicBezTo>
                  <a:lnTo>
                    <a:pt x="282" y="1620"/>
                  </a:lnTo>
                  <a:cubicBezTo>
                    <a:pt x="281" y="1614"/>
                    <a:pt x="280" y="1608"/>
                    <a:pt x="280" y="1601"/>
                  </a:cubicBezTo>
                  <a:lnTo>
                    <a:pt x="280" y="1601"/>
                  </a:lnTo>
                  <a:cubicBezTo>
                    <a:pt x="280" y="1603"/>
                    <a:pt x="280" y="1604"/>
                    <a:pt x="280" y="1605"/>
                  </a:cubicBezTo>
                  <a:lnTo>
                    <a:pt x="280" y="1605"/>
                  </a:lnTo>
                  <a:cubicBezTo>
                    <a:pt x="280" y="1602"/>
                    <a:pt x="279" y="1599"/>
                    <a:pt x="279" y="1596"/>
                  </a:cubicBezTo>
                  <a:lnTo>
                    <a:pt x="279" y="1596"/>
                  </a:lnTo>
                  <a:cubicBezTo>
                    <a:pt x="279" y="1598"/>
                    <a:pt x="279" y="1600"/>
                    <a:pt x="280" y="1601"/>
                  </a:cubicBezTo>
                  <a:lnTo>
                    <a:pt x="280" y="1601"/>
                  </a:lnTo>
                  <a:cubicBezTo>
                    <a:pt x="266" y="1415"/>
                    <a:pt x="280" y="1230"/>
                    <a:pt x="307" y="1044"/>
                  </a:cubicBezTo>
                  <a:cubicBezTo>
                    <a:pt x="357" y="723"/>
                    <a:pt x="448" y="405"/>
                    <a:pt x="558" y="98"/>
                  </a:cubicBezTo>
                  <a:cubicBezTo>
                    <a:pt x="478" y="70"/>
                    <a:pt x="398" y="3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14486;p70">
              <a:extLst>
                <a:ext uri="{FF2B5EF4-FFF2-40B4-BE49-F238E27FC236}">
                  <a16:creationId xmlns:a16="http://schemas.microsoft.com/office/drawing/2014/main" id="{2F1465DE-F442-BEB9-02D7-453386738D88}"/>
                </a:ext>
              </a:extLst>
            </p:cNvPr>
            <p:cNvSpPr/>
            <p:nvPr/>
          </p:nvSpPr>
          <p:spPr>
            <a:xfrm>
              <a:off x="7685895" y="3574386"/>
              <a:ext cx="89654" cy="82694"/>
            </a:xfrm>
            <a:custGeom>
              <a:avLst/>
              <a:gdLst/>
              <a:ahLst/>
              <a:cxnLst/>
              <a:rect l="l" t="t" r="r" b="b"/>
              <a:pathLst>
                <a:path w="3156" h="2911" extrusionOk="0">
                  <a:moveTo>
                    <a:pt x="892" y="2584"/>
                  </a:moveTo>
                  <a:cubicBezTo>
                    <a:pt x="893" y="2584"/>
                    <a:pt x="894" y="2585"/>
                    <a:pt x="895" y="2585"/>
                  </a:cubicBezTo>
                  <a:cubicBezTo>
                    <a:pt x="894" y="2584"/>
                    <a:pt x="893" y="2584"/>
                    <a:pt x="892" y="2584"/>
                  </a:cubicBezTo>
                  <a:close/>
                  <a:moveTo>
                    <a:pt x="131" y="0"/>
                  </a:moveTo>
                  <a:cubicBezTo>
                    <a:pt x="123" y="9"/>
                    <a:pt x="119" y="21"/>
                    <a:pt x="116" y="34"/>
                  </a:cubicBezTo>
                  <a:cubicBezTo>
                    <a:pt x="38" y="497"/>
                    <a:pt x="1" y="968"/>
                    <a:pt x="43" y="1434"/>
                  </a:cubicBezTo>
                  <a:cubicBezTo>
                    <a:pt x="55" y="1556"/>
                    <a:pt x="72" y="1677"/>
                    <a:pt x="97" y="1797"/>
                  </a:cubicBezTo>
                  <a:cubicBezTo>
                    <a:pt x="121" y="1924"/>
                    <a:pt x="161" y="2044"/>
                    <a:pt x="207" y="2163"/>
                  </a:cubicBezTo>
                  <a:cubicBezTo>
                    <a:pt x="246" y="2264"/>
                    <a:pt x="297" y="2362"/>
                    <a:pt x="360" y="2450"/>
                  </a:cubicBezTo>
                  <a:cubicBezTo>
                    <a:pt x="391" y="2495"/>
                    <a:pt x="425" y="2539"/>
                    <a:pt x="460" y="2580"/>
                  </a:cubicBezTo>
                  <a:cubicBezTo>
                    <a:pt x="503" y="2627"/>
                    <a:pt x="551" y="2668"/>
                    <a:pt x="601" y="2708"/>
                  </a:cubicBezTo>
                  <a:cubicBezTo>
                    <a:pt x="686" y="2776"/>
                    <a:pt x="787" y="2824"/>
                    <a:pt x="889" y="2861"/>
                  </a:cubicBezTo>
                  <a:cubicBezTo>
                    <a:pt x="983" y="2895"/>
                    <a:pt x="1083" y="2911"/>
                    <a:pt x="1180" y="2911"/>
                  </a:cubicBezTo>
                  <a:cubicBezTo>
                    <a:pt x="1196" y="2911"/>
                    <a:pt x="1212" y="2910"/>
                    <a:pt x="1228" y="2909"/>
                  </a:cubicBezTo>
                  <a:cubicBezTo>
                    <a:pt x="1452" y="2901"/>
                    <a:pt x="1662" y="2804"/>
                    <a:pt x="1842" y="2680"/>
                  </a:cubicBezTo>
                  <a:cubicBezTo>
                    <a:pt x="2049" y="2532"/>
                    <a:pt x="2225" y="2348"/>
                    <a:pt x="2384" y="2151"/>
                  </a:cubicBezTo>
                  <a:cubicBezTo>
                    <a:pt x="2551" y="1945"/>
                    <a:pt x="2702" y="1725"/>
                    <a:pt x="2845" y="1504"/>
                  </a:cubicBezTo>
                  <a:cubicBezTo>
                    <a:pt x="2950" y="1339"/>
                    <a:pt x="3051" y="1172"/>
                    <a:pt x="3156" y="1007"/>
                  </a:cubicBezTo>
                  <a:cubicBezTo>
                    <a:pt x="3123" y="1002"/>
                    <a:pt x="3090" y="995"/>
                    <a:pt x="3058" y="987"/>
                  </a:cubicBezTo>
                  <a:cubicBezTo>
                    <a:pt x="3001" y="975"/>
                    <a:pt x="2944" y="963"/>
                    <a:pt x="2887" y="946"/>
                  </a:cubicBezTo>
                  <a:cubicBezTo>
                    <a:pt x="2817" y="1060"/>
                    <a:pt x="2747" y="1175"/>
                    <a:pt x="2675" y="1288"/>
                  </a:cubicBezTo>
                  <a:cubicBezTo>
                    <a:pt x="2523" y="1530"/>
                    <a:pt x="2363" y="1767"/>
                    <a:pt x="2186" y="1989"/>
                  </a:cubicBezTo>
                  <a:lnTo>
                    <a:pt x="2186" y="1989"/>
                  </a:lnTo>
                  <a:cubicBezTo>
                    <a:pt x="2186" y="1989"/>
                    <a:pt x="2186" y="1988"/>
                    <a:pt x="2187" y="1987"/>
                  </a:cubicBezTo>
                  <a:lnTo>
                    <a:pt x="2187" y="1987"/>
                  </a:lnTo>
                  <a:cubicBezTo>
                    <a:pt x="2045" y="2160"/>
                    <a:pt x="1892" y="2321"/>
                    <a:pt x="1713" y="2454"/>
                  </a:cubicBezTo>
                  <a:lnTo>
                    <a:pt x="1713" y="2454"/>
                  </a:lnTo>
                  <a:cubicBezTo>
                    <a:pt x="1716" y="2452"/>
                    <a:pt x="1719" y="2450"/>
                    <a:pt x="1721" y="2448"/>
                  </a:cubicBezTo>
                  <a:lnTo>
                    <a:pt x="1721" y="2448"/>
                  </a:lnTo>
                  <a:cubicBezTo>
                    <a:pt x="1718" y="2451"/>
                    <a:pt x="1715" y="2454"/>
                    <a:pt x="1711" y="2456"/>
                  </a:cubicBezTo>
                  <a:lnTo>
                    <a:pt x="1711" y="2456"/>
                  </a:lnTo>
                  <a:cubicBezTo>
                    <a:pt x="1712" y="2455"/>
                    <a:pt x="1712" y="2455"/>
                    <a:pt x="1713" y="2454"/>
                  </a:cubicBezTo>
                  <a:lnTo>
                    <a:pt x="1713" y="2454"/>
                  </a:lnTo>
                  <a:cubicBezTo>
                    <a:pt x="1709" y="2457"/>
                    <a:pt x="1706" y="2459"/>
                    <a:pt x="1702" y="2461"/>
                  </a:cubicBezTo>
                  <a:cubicBezTo>
                    <a:pt x="1705" y="2459"/>
                    <a:pt x="1708" y="2457"/>
                    <a:pt x="1711" y="2456"/>
                  </a:cubicBezTo>
                  <a:lnTo>
                    <a:pt x="1711" y="2456"/>
                  </a:lnTo>
                  <a:cubicBezTo>
                    <a:pt x="1708" y="2458"/>
                    <a:pt x="1705" y="2460"/>
                    <a:pt x="1702" y="2463"/>
                  </a:cubicBezTo>
                  <a:lnTo>
                    <a:pt x="1700" y="2464"/>
                  </a:lnTo>
                  <a:lnTo>
                    <a:pt x="1702" y="2464"/>
                  </a:lnTo>
                  <a:cubicBezTo>
                    <a:pt x="1700" y="2467"/>
                    <a:pt x="1696" y="2468"/>
                    <a:pt x="1695" y="2470"/>
                  </a:cubicBezTo>
                  <a:lnTo>
                    <a:pt x="1700" y="2464"/>
                  </a:lnTo>
                  <a:lnTo>
                    <a:pt x="1700" y="2464"/>
                  </a:lnTo>
                  <a:cubicBezTo>
                    <a:pt x="1624" y="2518"/>
                    <a:pt x="1546" y="2562"/>
                    <a:pt x="1460" y="2597"/>
                  </a:cubicBezTo>
                  <a:cubicBezTo>
                    <a:pt x="1392" y="2621"/>
                    <a:pt x="1327" y="2640"/>
                    <a:pt x="1256" y="2651"/>
                  </a:cubicBezTo>
                  <a:cubicBezTo>
                    <a:pt x="1238" y="2652"/>
                    <a:pt x="1220" y="2653"/>
                    <a:pt x="1202" y="2653"/>
                  </a:cubicBezTo>
                  <a:cubicBezTo>
                    <a:pt x="1166" y="2653"/>
                    <a:pt x="1130" y="2651"/>
                    <a:pt x="1093" y="2647"/>
                  </a:cubicBezTo>
                  <a:cubicBezTo>
                    <a:pt x="1028" y="2634"/>
                    <a:pt x="965" y="2616"/>
                    <a:pt x="906" y="2592"/>
                  </a:cubicBezTo>
                  <a:cubicBezTo>
                    <a:pt x="899" y="2589"/>
                    <a:pt x="893" y="2585"/>
                    <a:pt x="887" y="2582"/>
                  </a:cubicBezTo>
                  <a:lnTo>
                    <a:pt x="887" y="2582"/>
                  </a:lnTo>
                  <a:cubicBezTo>
                    <a:pt x="888" y="2583"/>
                    <a:pt x="890" y="2583"/>
                    <a:pt x="892" y="2584"/>
                  </a:cubicBezTo>
                  <a:lnTo>
                    <a:pt x="892" y="2584"/>
                  </a:lnTo>
                  <a:cubicBezTo>
                    <a:pt x="890" y="2583"/>
                    <a:pt x="888" y="2582"/>
                    <a:pt x="886" y="2582"/>
                  </a:cubicBezTo>
                  <a:lnTo>
                    <a:pt x="886" y="2582"/>
                  </a:lnTo>
                  <a:cubicBezTo>
                    <a:pt x="833" y="2554"/>
                    <a:pt x="784" y="2524"/>
                    <a:pt x="737" y="2488"/>
                  </a:cubicBezTo>
                  <a:cubicBezTo>
                    <a:pt x="682" y="2440"/>
                    <a:pt x="632" y="2386"/>
                    <a:pt x="588" y="2328"/>
                  </a:cubicBezTo>
                  <a:cubicBezTo>
                    <a:pt x="526" y="2237"/>
                    <a:pt x="476" y="2139"/>
                    <a:pt x="435" y="2041"/>
                  </a:cubicBezTo>
                  <a:lnTo>
                    <a:pt x="432" y="2031"/>
                  </a:lnTo>
                  <a:cubicBezTo>
                    <a:pt x="431" y="2031"/>
                    <a:pt x="431" y="2030"/>
                    <a:pt x="431" y="2030"/>
                  </a:cubicBezTo>
                  <a:cubicBezTo>
                    <a:pt x="428" y="2027"/>
                    <a:pt x="428" y="2024"/>
                    <a:pt x="426" y="2021"/>
                  </a:cubicBezTo>
                  <a:cubicBezTo>
                    <a:pt x="426" y="2021"/>
                    <a:pt x="426" y="2020"/>
                    <a:pt x="426" y="2020"/>
                  </a:cubicBezTo>
                  <a:lnTo>
                    <a:pt x="426" y="2020"/>
                  </a:lnTo>
                  <a:cubicBezTo>
                    <a:pt x="426" y="2020"/>
                    <a:pt x="426" y="2020"/>
                    <a:pt x="426" y="2020"/>
                  </a:cubicBezTo>
                  <a:cubicBezTo>
                    <a:pt x="363" y="1833"/>
                    <a:pt x="324" y="1639"/>
                    <a:pt x="302" y="1441"/>
                  </a:cubicBezTo>
                  <a:lnTo>
                    <a:pt x="302" y="1441"/>
                  </a:lnTo>
                  <a:cubicBezTo>
                    <a:pt x="304" y="1450"/>
                    <a:pt x="304" y="1457"/>
                    <a:pt x="306" y="1464"/>
                  </a:cubicBezTo>
                  <a:cubicBezTo>
                    <a:pt x="265" y="1031"/>
                    <a:pt x="290" y="596"/>
                    <a:pt x="356" y="166"/>
                  </a:cubicBezTo>
                  <a:lnTo>
                    <a:pt x="356" y="169"/>
                  </a:lnTo>
                  <a:cubicBezTo>
                    <a:pt x="357" y="152"/>
                    <a:pt x="361" y="136"/>
                    <a:pt x="364" y="121"/>
                  </a:cubicBezTo>
                  <a:cubicBezTo>
                    <a:pt x="292" y="88"/>
                    <a:pt x="219" y="53"/>
                    <a:pt x="151" y="13"/>
                  </a:cubicBezTo>
                  <a:cubicBezTo>
                    <a:pt x="144" y="9"/>
                    <a:pt x="138" y="3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14487;p70">
              <a:extLst>
                <a:ext uri="{FF2B5EF4-FFF2-40B4-BE49-F238E27FC236}">
                  <a16:creationId xmlns:a16="http://schemas.microsoft.com/office/drawing/2014/main" id="{38F93CF7-3EE8-82AF-8200-7FC10C3A0C02}"/>
                </a:ext>
              </a:extLst>
            </p:cNvPr>
            <p:cNvSpPr/>
            <p:nvPr/>
          </p:nvSpPr>
          <p:spPr>
            <a:xfrm>
              <a:off x="7698110" y="3631969"/>
              <a:ext cx="85" cy="5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0"/>
                  </a:moveTo>
                  <a:cubicBezTo>
                    <a:pt x="1" y="2"/>
                    <a:pt x="2" y="2"/>
                    <a:pt x="2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14488;p70">
              <a:extLst>
                <a:ext uri="{FF2B5EF4-FFF2-40B4-BE49-F238E27FC236}">
                  <a16:creationId xmlns:a16="http://schemas.microsoft.com/office/drawing/2014/main" id="{762DAF3B-1E83-645B-113A-D47F4D962995}"/>
                </a:ext>
              </a:extLst>
            </p:cNvPr>
            <p:cNvSpPr/>
            <p:nvPr/>
          </p:nvSpPr>
          <p:spPr>
            <a:xfrm>
              <a:off x="7695980" y="3578959"/>
              <a:ext cx="28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14489;p70">
              <a:extLst>
                <a:ext uri="{FF2B5EF4-FFF2-40B4-BE49-F238E27FC236}">
                  <a16:creationId xmlns:a16="http://schemas.microsoft.com/office/drawing/2014/main" id="{DF732808-69F3-5542-21D5-D0BA248BF743}"/>
                </a:ext>
              </a:extLst>
            </p:cNvPr>
            <p:cNvSpPr/>
            <p:nvPr/>
          </p:nvSpPr>
          <p:spPr>
            <a:xfrm>
              <a:off x="7694531" y="3615890"/>
              <a:ext cx="57" cy="312"/>
            </a:xfrm>
            <a:custGeom>
              <a:avLst/>
              <a:gdLst/>
              <a:ahLst/>
              <a:cxnLst/>
              <a:rect l="l" t="t" r="r" b="b"/>
              <a:pathLst>
                <a:path w="2" h="11" extrusionOk="0">
                  <a:moveTo>
                    <a:pt x="0" y="0"/>
                  </a:moveTo>
                  <a:cubicBezTo>
                    <a:pt x="0" y="4"/>
                    <a:pt x="2" y="7"/>
                    <a:pt x="2" y="10"/>
                  </a:cubicBezTo>
                  <a:cubicBezTo>
                    <a:pt x="2" y="9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14490;p70">
              <a:extLst>
                <a:ext uri="{FF2B5EF4-FFF2-40B4-BE49-F238E27FC236}">
                  <a16:creationId xmlns:a16="http://schemas.microsoft.com/office/drawing/2014/main" id="{4DABA588-A719-8183-BB13-222954AB8806}"/>
                </a:ext>
              </a:extLst>
            </p:cNvPr>
            <p:cNvSpPr/>
            <p:nvPr/>
          </p:nvSpPr>
          <p:spPr>
            <a:xfrm>
              <a:off x="7747370" y="3631344"/>
              <a:ext cx="170" cy="22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2"/>
                    <a:pt x="1" y="5"/>
                    <a:pt x="0" y="8"/>
                  </a:cubicBezTo>
                  <a:cubicBezTo>
                    <a:pt x="1" y="5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14491;p70">
              <a:extLst>
                <a:ext uri="{FF2B5EF4-FFF2-40B4-BE49-F238E27FC236}">
                  <a16:creationId xmlns:a16="http://schemas.microsoft.com/office/drawing/2014/main" id="{6EDF8EAA-3A54-71AC-0D61-B236D4896EE7}"/>
                </a:ext>
              </a:extLst>
            </p:cNvPr>
            <p:cNvSpPr/>
            <p:nvPr/>
          </p:nvSpPr>
          <p:spPr>
            <a:xfrm>
              <a:off x="7697997" y="3631685"/>
              <a:ext cx="142" cy="312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0" y="0"/>
                  </a:moveTo>
                  <a:cubicBezTo>
                    <a:pt x="0" y="3"/>
                    <a:pt x="2" y="6"/>
                    <a:pt x="5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14492;p70">
              <a:extLst>
                <a:ext uri="{FF2B5EF4-FFF2-40B4-BE49-F238E27FC236}">
                  <a16:creationId xmlns:a16="http://schemas.microsoft.com/office/drawing/2014/main" id="{00E70382-E33E-493E-F225-3566F3034849}"/>
                </a:ext>
              </a:extLst>
            </p:cNvPr>
            <p:cNvSpPr/>
            <p:nvPr/>
          </p:nvSpPr>
          <p:spPr>
            <a:xfrm>
              <a:off x="7773762" y="3590777"/>
              <a:ext cx="86558" cy="74570"/>
            </a:xfrm>
            <a:custGeom>
              <a:avLst/>
              <a:gdLst/>
              <a:ahLst/>
              <a:cxnLst/>
              <a:rect l="l" t="t" r="r" b="b"/>
              <a:pathLst>
                <a:path w="3047" h="2625" extrusionOk="0">
                  <a:moveTo>
                    <a:pt x="535" y="1408"/>
                  </a:moveTo>
                  <a:lnTo>
                    <a:pt x="535" y="1408"/>
                  </a:lnTo>
                  <a:cubicBezTo>
                    <a:pt x="536" y="1410"/>
                    <a:pt x="537" y="1412"/>
                    <a:pt x="538" y="1415"/>
                  </a:cubicBezTo>
                  <a:lnTo>
                    <a:pt x="538" y="1415"/>
                  </a:lnTo>
                  <a:cubicBezTo>
                    <a:pt x="538" y="1412"/>
                    <a:pt x="537" y="1410"/>
                    <a:pt x="535" y="1408"/>
                  </a:cubicBezTo>
                  <a:close/>
                  <a:moveTo>
                    <a:pt x="3047" y="1"/>
                  </a:moveTo>
                  <a:lnTo>
                    <a:pt x="3047" y="1"/>
                  </a:lnTo>
                  <a:cubicBezTo>
                    <a:pt x="2980" y="26"/>
                    <a:pt x="2909" y="50"/>
                    <a:pt x="2837" y="69"/>
                  </a:cubicBezTo>
                  <a:cubicBezTo>
                    <a:pt x="2814" y="74"/>
                    <a:pt x="2792" y="81"/>
                    <a:pt x="2768" y="86"/>
                  </a:cubicBezTo>
                  <a:cubicBezTo>
                    <a:pt x="2738" y="246"/>
                    <a:pt x="2707" y="408"/>
                    <a:pt x="2671" y="566"/>
                  </a:cubicBezTo>
                  <a:cubicBezTo>
                    <a:pt x="2596" y="907"/>
                    <a:pt x="2505" y="1246"/>
                    <a:pt x="2368" y="1565"/>
                  </a:cubicBezTo>
                  <a:cubicBezTo>
                    <a:pt x="2363" y="1575"/>
                    <a:pt x="2359" y="1585"/>
                    <a:pt x="2355" y="1595"/>
                  </a:cubicBezTo>
                  <a:lnTo>
                    <a:pt x="2360" y="1579"/>
                  </a:lnTo>
                  <a:lnTo>
                    <a:pt x="2360" y="1579"/>
                  </a:lnTo>
                  <a:cubicBezTo>
                    <a:pt x="2285" y="1741"/>
                    <a:pt x="2199" y="1897"/>
                    <a:pt x="2085" y="2035"/>
                  </a:cubicBezTo>
                  <a:cubicBezTo>
                    <a:pt x="2028" y="2100"/>
                    <a:pt x="1966" y="2159"/>
                    <a:pt x="1897" y="2213"/>
                  </a:cubicBezTo>
                  <a:cubicBezTo>
                    <a:pt x="1837" y="2253"/>
                    <a:pt x="1775" y="2288"/>
                    <a:pt x="1709" y="2315"/>
                  </a:cubicBezTo>
                  <a:cubicBezTo>
                    <a:pt x="1648" y="2334"/>
                    <a:pt x="1587" y="2348"/>
                    <a:pt x="1524" y="2359"/>
                  </a:cubicBezTo>
                  <a:cubicBezTo>
                    <a:pt x="1500" y="2362"/>
                    <a:pt x="1476" y="2363"/>
                    <a:pt x="1453" y="2363"/>
                  </a:cubicBezTo>
                  <a:cubicBezTo>
                    <a:pt x="1418" y="2363"/>
                    <a:pt x="1384" y="2361"/>
                    <a:pt x="1349" y="2358"/>
                  </a:cubicBezTo>
                  <a:cubicBezTo>
                    <a:pt x="1298" y="2347"/>
                    <a:pt x="1248" y="2332"/>
                    <a:pt x="1199" y="2313"/>
                  </a:cubicBezTo>
                  <a:cubicBezTo>
                    <a:pt x="1137" y="2284"/>
                    <a:pt x="1078" y="2246"/>
                    <a:pt x="1025" y="2204"/>
                  </a:cubicBezTo>
                  <a:lnTo>
                    <a:pt x="1025" y="2204"/>
                  </a:lnTo>
                  <a:cubicBezTo>
                    <a:pt x="950" y="2138"/>
                    <a:pt x="884" y="2064"/>
                    <a:pt x="824" y="1982"/>
                  </a:cubicBezTo>
                  <a:cubicBezTo>
                    <a:pt x="705" y="1807"/>
                    <a:pt x="615" y="1614"/>
                    <a:pt x="538" y="1415"/>
                  </a:cubicBezTo>
                  <a:lnTo>
                    <a:pt x="538" y="1415"/>
                  </a:lnTo>
                  <a:cubicBezTo>
                    <a:pt x="538" y="1415"/>
                    <a:pt x="538" y="1416"/>
                    <a:pt x="538" y="1416"/>
                  </a:cubicBezTo>
                  <a:cubicBezTo>
                    <a:pt x="424" y="1104"/>
                    <a:pt x="345" y="784"/>
                    <a:pt x="274" y="459"/>
                  </a:cubicBezTo>
                  <a:cubicBezTo>
                    <a:pt x="183" y="450"/>
                    <a:pt x="91" y="436"/>
                    <a:pt x="0" y="418"/>
                  </a:cubicBezTo>
                  <a:lnTo>
                    <a:pt x="0" y="418"/>
                  </a:lnTo>
                  <a:cubicBezTo>
                    <a:pt x="75" y="769"/>
                    <a:pt x="158" y="1120"/>
                    <a:pt x="281" y="1460"/>
                  </a:cubicBezTo>
                  <a:cubicBezTo>
                    <a:pt x="356" y="1674"/>
                    <a:pt x="448" y="1883"/>
                    <a:pt x="575" y="2074"/>
                  </a:cubicBezTo>
                  <a:cubicBezTo>
                    <a:pt x="687" y="2246"/>
                    <a:pt x="827" y="2402"/>
                    <a:pt x="1004" y="2507"/>
                  </a:cubicBezTo>
                  <a:cubicBezTo>
                    <a:pt x="1084" y="2554"/>
                    <a:pt x="1175" y="2588"/>
                    <a:pt x="1267" y="2608"/>
                  </a:cubicBezTo>
                  <a:cubicBezTo>
                    <a:pt x="1324" y="2619"/>
                    <a:pt x="1380" y="2624"/>
                    <a:pt x="1436" y="2624"/>
                  </a:cubicBezTo>
                  <a:cubicBezTo>
                    <a:pt x="1489" y="2624"/>
                    <a:pt x="1541" y="2620"/>
                    <a:pt x="1594" y="2613"/>
                  </a:cubicBezTo>
                  <a:cubicBezTo>
                    <a:pt x="1811" y="2585"/>
                    <a:pt x="2009" y="2473"/>
                    <a:pt x="2169" y="2325"/>
                  </a:cubicBezTo>
                  <a:cubicBezTo>
                    <a:pt x="2248" y="2252"/>
                    <a:pt x="2315" y="2166"/>
                    <a:pt x="2379" y="2077"/>
                  </a:cubicBezTo>
                  <a:cubicBezTo>
                    <a:pt x="2450" y="1976"/>
                    <a:pt x="2509" y="1866"/>
                    <a:pt x="2562" y="1757"/>
                  </a:cubicBezTo>
                  <a:cubicBezTo>
                    <a:pt x="2674" y="1524"/>
                    <a:pt x="2755" y="1280"/>
                    <a:pt x="2823" y="1032"/>
                  </a:cubicBezTo>
                  <a:cubicBezTo>
                    <a:pt x="2888" y="799"/>
                    <a:pt x="2938" y="564"/>
                    <a:pt x="2985" y="325"/>
                  </a:cubicBezTo>
                  <a:cubicBezTo>
                    <a:pt x="3006" y="218"/>
                    <a:pt x="3027" y="110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14493;p70">
              <a:extLst>
                <a:ext uri="{FF2B5EF4-FFF2-40B4-BE49-F238E27FC236}">
                  <a16:creationId xmlns:a16="http://schemas.microsoft.com/office/drawing/2014/main" id="{C5621311-0673-E649-6E7E-65F038D26B90}"/>
                </a:ext>
              </a:extLst>
            </p:cNvPr>
            <p:cNvSpPr/>
            <p:nvPr/>
          </p:nvSpPr>
          <p:spPr>
            <a:xfrm>
              <a:off x="7789017" y="3630549"/>
              <a:ext cx="85" cy="14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3"/>
                    <a:pt x="2" y="4"/>
                  </a:cubicBezTo>
                  <a:lnTo>
                    <a:pt x="2" y="4"/>
                  </a:lnTo>
                  <a:cubicBezTo>
                    <a:pt x="2" y="4"/>
                    <a:pt x="2" y="2"/>
                    <a:pt x="1" y="1"/>
                  </a:cubicBezTo>
                  <a:close/>
                  <a:moveTo>
                    <a:pt x="2" y="4"/>
                  </a:moveTo>
                  <a:cubicBezTo>
                    <a:pt x="2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2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14494;p70">
              <a:extLst>
                <a:ext uri="{FF2B5EF4-FFF2-40B4-BE49-F238E27FC236}">
                  <a16:creationId xmlns:a16="http://schemas.microsoft.com/office/drawing/2014/main" id="{28AB842E-B7B5-AC62-A74A-E06E058AED32}"/>
                </a:ext>
              </a:extLst>
            </p:cNvPr>
            <p:cNvSpPr/>
            <p:nvPr/>
          </p:nvSpPr>
          <p:spPr>
            <a:xfrm>
              <a:off x="7788903" y="3630378"/>
              <a:ext cx="142" cy="22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1"/>
                  </a:moveTo>
                  <a:lnTo>
                    <a:pt x="4" y="7"/>
                  </a:lnTo>
                  <a:lnTo>
                    <a:pt x="4" y="7"/>
                  </a:lnTo>
                  <a:cubicBezTo>
                    <a:pt x="3" y="5"/>
                    <a:pt x="3" y="2"/>
                    <a:pt x="0" y="1"/>
                  </a:cubicBezTo>
                  <a:close/>
                  <a:moveTo>
                    <a:pt x="4" y="7"/>
                  </a:moveTo>
                  <a:cubicBezTo>
                    <a:pt x="4" y="7"/>
                    <a:pt x="4" y="8"/>
                    <a:pt x="5" y="8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14495;p70">
              <a:extLst>
                <a:ext uri="{FF2B5EF4-FFF2-40B4-BE49-F238E27FC236}">
                  <a16:creationId xmlns:a16="http://schemas.microsoft.com/office/drawing/2014/main" id="{250D7844-3464-D9AD-3E00-0A0CBC5D368A}"/>
                </a:ext>
              </a:extLst>
            </p:cNvPr>
            <p:cNvSpPr/>
            <p:nvPr/>
          </p:nvSpPr>
          <p:spPr>
            <a:xfrm>
              <a:off x="7840834" y="3635265"/>
              <a:ext cx="227" cy="42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7" y="3"/>
                    <a:pt x="2" y="9"/>
                    <a:pt x="1" y="15"/>
                  </a:cubicBezTo>
                  <a:cubicBezTo>
                    <a:pt x="2" y="9"/>
                    <a:pt x="7" y="5"/>
                    <a:pt x="8" y="0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14496;p70">
              <a:extLst>
                <a:ext uri="{FF2B5EF4-FFF2-40B4-BE49-F238E27FC236}">
                  <a16:creationId xmlns:a16="http://schemas.microsoft.com/office/drawing/2014/main" id="{8BCDDF7A-FA61-F496-D0ED-9E01619C3DA2}"/>
                </a:ext>
              </a:extLst>
            </p:cNvPr>
            <p:cNvSpPr/>
            <p:nvPr/>
          </p:nvSpPr>
          <p:spPr>
            <a:xfrm>
              <a:off x="7854129" y="3590379"/>
              <a:ext cx="37640" cy="62298"/>
            </a:xfrm>
            <a:custGeom>
              <a:avLst/>
              <a:gdLst/>
              <a:ahLst/>
              <a:cxnLst/>
              <a:rect l="l" t="t" r="r" b="b"/>
              <a:pathLst>
                <a:path w="1325" h="2193" extrusionOk="0">
                  <a:moveTo>
                    <a:pt x="248" y="0"/>
                  </a:moveTo>
                  <a:cubicBezTo>
                    <a:pt x="170" y="33"/>
                    <a:pt x="90" y="61"/>
                    <a:pt x="8" y="83"/>
                  </a:cubicBezTo>
                  <a:cubicBezTo>
                    <a:pt x="7" y="83"/>
                    <a:pt x="5" y="84"/>
                    <a:pt x="1" y="84"/>
                  </a:cubicBezTo>
                  <a:cubicBezTo>
                    <a:pt x="86" y="362"/>
                    <a:pt x="168" y="643"/>
                    <a:pt x="265" y="918"/>
                  </a:cubicBezTo>
                  <a:cubicBezTo>
                    <a:pt x="377" y="1240"/>
                    <a:pt x="509" y="1561"/>
                    <a:pt x="710" y="1837"/>
                  </a:cubicBezTo>
                  <a:cubicBezTo>
                    <a:pt x="790" y="1946"/>
                    <a:pt x="889" y="2046"/>
                    <a:pt x="1005" y="2112"/>
                  </a:cubicBezTo>
                  <a:cubicBezTo>
                    <a:pt x="1094" y="2164"/>
                    <a:pt x="1194" y="2193"/>
                    <a:pt x="1296" y="2193"/>
                  </a:cubicBezTo>
                  <a:cubicBezTo>
                    <a:pt x="1306" y="2193"/>
                    <a:pt x="1315" y="2192"/>
                    <a:pt x="1324" y="2192"/>
                  </a:cubicBezTo>
                  <a:cubicBezTo>
                    <a:pt x="1312" y="2107"/>
                    <a:pt x="1304" y="2020"/>
                    <a:pt x="1306" y="1934"/>
                  </a:cubicBezTo>
                  <a:cubicBezTo>
                    <a:pt x="1290" y="1934"/>
                    <a:pt x="1275" y="1931"/>
                    <a:pt x="1260" y="1931"/>
                  </a:cubicBezTo>
                  <a:cubicBezTo>
                    <a:pt x="1228" y="1927"/>
                    <a:pt x="1200" y="1915"/>
                    <a:pt x="1171" y="1905"/>
                  </a:cubicBezTo>
                  <a:cubicBezTo>
                    <a:pt x="1133" y="1885"/>
                    <a:pt x="1097" y="1864"/>
                    <a:pt x="1063" y="1837"/>
                  </a:cubicBezTo>
                  <a:cubicBezTo>
                    <a:pt x="1005" y="1786"/>
                    <a:pt x="953" y="1728"/>
                    <a:pt x="906" y="1666"/>
                  </a:cubicBezTo>
                  <a:cubicBezTo>
                    <a:pt x="902" y="1660"/>
                    <a:pt x="898" y="1654"/>
                    <a:pt x="894" y="1648"/>
                  </a:cubicBezTo>
                  <a:lnTo>
                    <a:pt x="894" y="1648"/>
                  </a:lnTo>
                  <a:cubicBezTo>
                    <a:pt x="895" y="1650"/>
                    <a:pt x="897" y="1652"/>
                    <a:pt x="899" y="1653"/>
                  </a:cubicBezTo>
                  <a:cubicBezTo>
                    <a:pt x="896" y="1651"/>
                    <a:pt x="894" y="1648"/>
                    <a:pt x="892" y="1645"/>
                  </a:cubicBezTo>
                  <a:lnTo>
                    <a:pt x="892" y="1645"/>
                  </a:lnTo>
                  <a:cubicBezTo>
                    <a:pt x="892" y="1646"/>
                    <a:pt x="893" y="1647"/>
                    <a:pt x="894" y="1648"/>
                  </a:cubicBezTo>
                  <a:lnTo>
                    <a:pt x="894" y="1648"/>
                  </a:lnTo>
                  <a:cubicBezTo>
                    <a:pt x="892" y="1646"/>
                    <a:pt x="890" y="1644"/>
                    <a:pt x="887" y="1641"/>
                  </a:cubicBezTo>
                  <a:lnTo>
                    <a:pt x="887" y="1641"/>
                  </a:lnTo>
                  <a:cubicBezTo>
                    <a:pt x="889" y="1643"/>
                    <a:pt x="890" y="1644"/>
                    <a:pt x="892" y="1645"/>
                  </a:cubicBezTo>
                  <a:lnTo>
                    <a:pt x="892" y="1645"/>
                  </a:lnTo>
                  <a:cubicBezTo>
                    <a:pt x="746" y="1436"/>
                    <a:pt x="645" y="1200"/>
                    <a:pt x="556" y="962"/>
                  </a:cubicBezTo>
                  <a:lnTo>
                    <a:pt x="556" y="962"/>
                  </a:lnTo>
                  <a:lnTo>
                    <a:pt x="561" y="976"/>
                  </a:lnTo>
                  <a:cubicBezTo>
                    <a:pt x="442" y="657"/>
                    <a:pt x="348" y="329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14497;p70">
              <a:extLst>
                <a:ext uri="{FF2B5EF4-FFF2-40B4-BE49-F238E27FC236}">
                  <a16:creationId xmlns:a16="http://schemas.microsoft.com/office/drawing/2014/main" id="{64266144-BAC7-EBC8-0BDB-08C30FC13564}"/>
                </a:ext>
              </a:extLst>
            </p:cNvPr>
            <p:cNvSpPr/>
            <p:nvPr/>
          </p:nvSpPr>
          <p:spPr>
            <a:xfrm>
              <a:off x="7463060" y="3520552"/>
              <a:ext cx="170" cy="28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1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14498;p70">
              <a:extLst>
                <a:ext uri="{FF2B5EF4-FFF2-40B4-BE49-F238E27FC236}">
                  <a16:creationId xmlns:a16="http://schemas.microsoft.com/office/drawing/2014/main" id="{79BBA45A-3B1E-F06F-A044-2EAE32E809F4}"/>
                </a:ext>
              </a:extLst>
            </p:cNvPr>
            <p:cNvSpPr/>
            <p:nvPr/>
          </p:nvSpPr>
          <p:spPr>
            <a:xfrm>
              <a:off x="7466298" y="3520495"/>
              <a:ext cx="341" cy="11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2" y="4"/>
                  </a:moveTo>
                  <a:cubicBezTo>
                    <a:pt x="7" y="4"/>
                    <a:pt x="5" y="4"/>
                    <a:pt x="0" y="1"/>
                  </a:cubicBezTo>
                  <a:cubicBezTo>
                    <a:pt x="5" y="4"/>
                    <a:pt x="7" y="4"/>
                    <a:pt x="12" y="4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14499;p70">
              <a:extLst>
                <a:ext uri="{FF2B5EF4-FFF2-40B4-BE49-F238E27FC236}">
                  <a16:creationId xmlns:a16="http://schemas.microsoft.com/office/drawing/2014/main" id="{BE20B16F-6B83-2037-CBB5-1C5F21058B4F}"/>
                </a:ext>
              </a:extLst>
            </p:cNvPr>
            <p:cNvSpPr/>
            <p:nvPr/>
          </p:nvSpPr>
          <p:spPr>
            <a:xfrm>
              <a:off x="7427720" y="3530665"/>
              <a:ext cx="85961" cy="62582"/>
            </a:xfrm>
            <a:custGeom>
              <a:avLst/>
              <a:gdLst/>
              <a:ahLst/>
              <a:cxnLst/>
              <a:rect l="l" t="t" r="r" b="b"/>
              <a:pathLst>
                <a:path w="3026" h="2203" extrusionOk="0">
                  <a:moveTo>
                    <a:pt x="618" y="1837"/>
                  </a:moveTo>
                  <a:cubicBezTo>
                    <a:pt x="618" y="1837"/>
                    <a:pt x="619" y="1837"/>
                    <a:pt x="619" y="1837"/>
                  </a:cubicBezTo>
                  <a:cubicBezTo>
                    <a:pt x="619" y="1837"/>
                    <a:pt x="618" y="1837"/>
                    <a:pt x="618" y="1837"/>
                  </a:cubicBezTo>
                  <a:close/>
                  <a:moveTo>
                    <a:pt x="1272" y="0"/>
                  </a:moveTo>
                  <a:lnTo>
                    <a:pt x="1272" y="0"/>
                  </a:lnTo>
                  <a:cubicBezTo>
                    <a:pt x="1143" y="13"/>
                    <a:pt x="1011" y="24"/>
                    <a:pt x="880" y="37"/>
                  </a:cubicBezTo>
                  <a:cubicBezTo>
                    <a:pt x="720" y="209"/>
                    <a:pt x="564" y="385"/>
                    <a:pt x="421" y="570"/>
                  </a:cubicBezTo>
                  <a:cubicBezTo>
                    <a:pt x="289" y="739"/>
                    <a:pt x="173" y="922"/>
                    <a:pt x="90" y="1121"/>
                  </a:cubicBezTo>
                  <a:cubicBezTo>
                    <a:pt x="25" y="1280"/>
                    <a:pt x="1" y="1468"/>
                    <a:pt x="55" y="1634"/>
                  </a:cubicBezTo>
                  <a:cubicBezTo>
                    <a:pt x="119" y="1829"/>
                    <a:pt x="279" y="1960"/>
                    <a:pt x="456" y="2046"/>
                  </a:cubicBezTo>
                  <a:cubicBezTo>
                    <a:pt x="571" y="2101"/>
                    <a:pt x="692" y="2142"/>
                    <a:pt x="817" y="2169"/>
                  </a:cubicBezTo>
                  <a:cubicBezTo>
                    <a:pt x="926" y="2194"/>
                    <a:pt x="1040" y="2203"/>
                    <a:pt x="1153" y="2203"/>
                  </a:cubicBezTo>
                  <a:cubicBezTo>
                    <a:pt x="1177" y="2203"/>
                    <a:pt x="1200" y="2202"/>
                    <a:pt x="1224" y="2202"/>
                  </a:cubicBezTo>
                  <a:cubicBezTo>
                    <a:pt x="1521" y="2196"/>
                    <a:pt x="1818" y="2142"/>
                    <a:pt x="2107" y="2075"/>
                  </a:cubicBezTo>
                  <a:cubicBezTo>
                    <a:pt x="2378" y="2014"/>
                    <a:pt x="2643" y="1938"/>
                    <a:pt x="2912" y="1861"/>
                  </a:cubicBezTo>
                  <a:cubicBezTo>
                    <a:pt x="2978" y="1841"/>
                    <a:pt x="3025" y="1778"/>
                    <a:pt x="3009" y="1707"/>
                  </a:cubicBezTo>
                  <a:cubicBezTo>
                    <a:pt x="2996" y="1650"/>
                    <a:pt x="2943" y="1606"/>
                    <a:pt x="2886" y="1606"/>
                  </a:cubicBezTo>
                  <a:cubicBezTo>
                    <a:pt x="2876" y="1606"/>
                    <a:pt x="2865" y="1607"/>
                    <a:pt x="2855" y="1610"/>
                  </a:cubicBezTo>
                  <a:cubicBezTo>
                    <a:pt x="2378" y="1742"/>
                    <a:pt x="1899" y="1884"/>
                    <a:pt x="1402" y="1932"/>
                  </a:cubicBezTo>
                  <a:cubicBezTo>
                    <a:pt x="1326" y="1938"/>
                    <a:pt x="1251" y="1942"/>
                    <a:pt x="1176" y="1942"/>
                  </a:cubicBezTo>
                  <a:cubicBezTo>
                    <a:pt x="1091" y="1942"/>
                    <a:pt x="1006" y="1937"/>
                    <a:pt x="920" y="1925"/>
                  </a:cubicBezTo>
                  <a:cubicBezTo>
                    <a:pt x="808" y="1902"/>
                    <a:pt x="699" y="1870"/>
                    <a:pt x="592" y="1824"/>
                  </a:cubicBezTo>
                  <a:cubicBezTo>
                    <a:pt x="534" y="1796"/>
                    <a:pt x="478" y="1763"/>
                    <a:pt x="425" y="1725"/>
                  </a:cubicBezTo>
                  <a:cubicBezTo>
                    <a:pt x="395" y="1698"/>
                    <a:pt x="367" y="1671"/>
                    <a:pt x="344" y="1641"/>
                  </a:cubicBezTo>
                  <a:cubicBezTo>
                    <a:pt x="329" y="1617"/>
                    <a:pt x="314" y="1590"/>
                    <a:pt x="302" y="1563"/>
                  </a:cubicBezTo>
                  <a:cubicBezTo>
                    <a:pt x="293" y="1535"/>
                    <a:pt x="287" y="1507"/>
                    <a:pt x="283" y="1477"/>
                  </a:cubicBezTo>
                  <a:cubicBezTo>
                    <a:pt x="282" y="1440"/>
                    <a:pt x="283" y="1404"/>
                    <a:pt x="287" y="1368"/>
                  </a:cubicBezTo>
                  <a:cubicBezTo>
                    <a:pt x="303" y="1291"/>
                    <a:pt x="327" y="1219"/>
                    <a:pt x="357" y="1148"/>
                  </a:cubicBezTo>
                  <a:lnTo>
                    <a:pt x="357" y="1148"/>
                  </a:lnTo>
                  <a:cubicBezTo>
                    <a:pt x="356" y="1149"/>
                    <a:pt x="356" y="1150"/>
                    <a:pt x="355" y="1151"/>
                  </a:cubicBezTo>
                  <a:lnTo>
                    <a:pt x="355" y="1151"/>
                  </a:lnTo>
                  <a:cubicBezTo>
                    <a:pt x="441" y="971"/>
                    <a:pt x="556" y="808"/>
                    <a:pt x="679" y="654"/>
                  </a:cubicBezTo>
                  <a:lnTo>
                    <a:pt x="679" y="654"/>
                  </a:lnTo>
                  <a:lnTo>
                    <a:pt x="678" y="656"/>
                  </a:lnTo>
                  <a:cubicBezTo>
                    <a:pt x="679" y="653"/>
                    <a:pt x="683" y="648"/>
                    <a:pt x="685" y="647"/>
                  </a:cubicBezTo>
                  <a:lnTo>
                    <a:pt x="685" y="647"/>
                  </a:lnTo>
                  <a:cubicBezTo>
                    <a:pt x="683" y="651"/>
                    <a:pt x="680" y="653"/>
                    <a:pt x="679" y="656"/>
                  </a:cubicBezTo>
                  <a:cubicBezTo>
                    <a:pt x="682" y="653"/>
                    <a:pt x="685" y="648"/>
                    <a:pt x="689" y="646"/>
                  </a:cubicBezTo>
                  <a:lnTo>
                    <a:pt x="689" y="646"/>
                  </a:lnTo>
                  <a:lnTo>
                    <a:pt x="686" y="647"/>
                  </a:lnTo>
                  <a:cubicBezTo>
                    <a:pt x="690" y="644"/>
                    <a:pt x="692" y="640"/>
                    <a:pt x="695" y="637"/>
                  </a:cubicBezTo>
                  <a:lnTo>
                    <a:pt x="695" y="637"/>
                  </a:lnTo>
                  <a:cubicBezTo>
                    <a:pt x="693" y="640"/>
                    <a:pt x="692" y="641"/>
                    <a:pt x="690" y="646"/>
                  </a:cubicBezTo>
                  <a:cubicBezTo>
                    <a:pt x="814" y="495"/>
                    <a:pt x="946" y="348"/>
                    <a:pt x="1079" y="206"/>
                  </a:cubicBezTo>
                  <a:cubicBezTo>
                    <a:pt x="1143" y="136"/>
                    <a:pt x="1208" y="7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14500;p70">
              <a:extLst>
                <a:ext uri="{FF2B5EF4-FFF2-40B4-BE49-F238E27FC236}">
                  <a16:creationId xmlns:a16="http://schemas.microsoft.com/office/drawing/2014/main" id="{C09BFCB3-1DB7-7729-5DCC-00BC570D6C3E}"/>
                </a:ext>
              </a:extLst>
            </p:cNvPr>
            <p:cNvSpPr/>
            <p:nvPr/>
          </p:nvSpPr>
          <p:spPr>
            <a:xfrm>
              <a:off x="7447321" y="3548960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14501;p70">
              <a:extLst>
                <a:ext uri="{FF2B5EF4-FFF2-40B4-BE49-F238E27FC236}">
                  <a16:creationId xmlns:a16="http://schemas.microsoft.com/office/drawing/2014/main" id="{08026205-4571-B0C5-CA40-D68E0F2FFBE7}"/>
                </a:ext>
              </a:extLst>
            </p:cNvPr>
            <p:cNvSpPr/>
            <p:nvPr/>
          </p:nvSpPr>
          <p:spPr>
            <a:xfrm>
              <a:off x="7501468" y="3582027"/>
              <a:ext cx="99682" cy="70081"/>
            </a:xfrm>
            <a:custGeom>
              <a:avLst/>
              <a:gdLst/>
              <a:ahLst/>
              <a:cxnLst/>
              <a:rect l="l" t="t" r="r" b="b"/>
              <a:pathLst>
                <a:path w="3509" h="2467" extrusionOk="0">
                  <a:moveTo>
                    <a:pt x="524" y="1"/>
                  </a:moveTo>
                  <a:cubicBezTo>
                    <a:pt x="480" y="4"/>
                    <a:pt x="436" y="23"/>
                    <a:pt x="416" y="65"/>
                  </a:cubicBezTo>
                  <a:cubicBezTo>
                    <a:pt x="280" y="323"/>
                    <a:pt x="161" y="591"/>
                    <a:pt x="84" y="874"/>
                  </a:cubicBezTo>
                  <a:cubicBezTo>
                    <a:pt x="28" y="1082"/>
                    <a:pt x="1" y="1300"/>
                    <a:pt x="23" y="1516"/>
                  </a:cubicBezTo>
                  <a:cubicBezTo>
                    <a:pt x="40" y="1682"/>
                    <a:pt x="91" y="1845"/>
                    <a:pt x="185" y="1982"/>
                  </a:cubicBezTo>
                  <a:cubicBezTo>
                    <a:pt x="274" y="2116"/>
                    <a:pt x="399" y="2222"/>
                    <a:pt x="541" y="2299"/>
                  </a:cubicBezTo>
                  <a:cubicBezTo>
                    <a:pt x="779" y="2424"/>
                    <a:pt x="1047" y="2466"/>
                    <a:pt x="1314" y="2466"/>
                  </a:cubicBezTo>
                  <a:cubicBezTo>
                    <a:pt x="1415" y="2466"/>
                    <a:pt x="1515" y="2460"/>
                    <a:pt x="1613" y="2450"/>
                  </a:cubicBezTo>
                  <a:cubicBezTo>
                    <a:pt x="2050" y="2406"/>
                    <a:pt x="2477" y="2265"/>
                    <a:pt x="2869" y="2074"/>
                  </a:cubicBezTo>
                  <a:cubicBezTo>
                    <a:pt x="3067" y="1979"/>
                    <a:pt x="3255" y="1867"/>
                    <a:pt x="3436" y="1740"/>
                  </a:cubicBezTo>
                  <a:cubicBezTo>
                    <a:pt x="3466" y="1718"/>
                    <a:pt x="3487" y="1699"/>
                    <a:pt x="3499" y="1663"/>
                  </a:cubicBezTo>
                  <a:cubicBezTo>
                    <a:pt x="3508" y="1631"/>
                    <a:pt x="3503" y="1595"/>
                    <a:pt x="3487" y="1564"/>
                  </a:cubicBezTo>
                  <a:cubicBezTo>
                    <a:pt x="3472" y="1534"/>
                    <a:pt x="3443" y="1511"/>
                    <a:pt x="3409" y="1500"/>
                  </a:cubicBezTo>
                  <a:cubicBezTo>
                    <a:pt x="3398" y="1497"/>
                    <a:pt x="3385" y="1495"/>
                    <a:pt x="3372" y="1495"/>
                  </a:cubicBezTo>
                  <a:cubicBezTo>
                    <a:pt x="3350" y="1495"/>
                    <a:pt x="3327" y="1500"/>
                    <a:pt x="3311" y="1511"/>
                  </a:cubicBezTo>
                  <a:cubicBezTo>
                    <a:pt x="3032" y="1710"/>
                    <a:pt x="2728" y="1869"/>
                    <a:pt x="2408" y="1992"/>
                  </a:cubicBezTo>
                  <a:cubicBezTo>
                    <a:pt x="2128" y="2094"/>
                    <a:pt x="1839" y="2167"/>
                    <a:pt x="1543" y="2198"/>
                  </a:cubicBezTo>
                  <a:cubicBezTo>
                    <a:pt x="1475" y="2203"/>
                    <a:pt x="1406" y="2206"/>
                    <a:pt x="1338" y="2206"/>
                  </a:cubicBezTo>
                  <a:cubicBezTo>
                    <a:pt x="1226" y="2206"/>
                    <a:pt x="1114" y="2198"/>
                    <a:pt x="1004" y="2181"/>
                  </a:cubicBezTo>
                  <a:lnTo>
                    <a:pt x="1004" y="2181"/>
                  </a:lnTo>
                  <a:cubicBezTo>
                    <a:pt x="1015" y="2184"/>
                    <a:pt x="1025" y="2185"/>
                    <a:pt x="1036" y="2188"/>
                  </a:cubicBezTo>
                  <a:cubicBezTo>
                    <a:pt x="927" y="2170"/>
                    <a:pt x="821" y="2141"/>
                    <a:pt x="721" y="2099"/>
                  </a:cubicBezTo>
                  <a:cubicBezTo>
                    <a:pt x="656" y="2067"/>
                    <a:pt x="592" y="2029"/>
                    <a:pt x="534" y="1985"/>
                  </a:cubicBezTo>
                  <a:cubicBezTo>
                    <a:pt x="487" y="1945"/>
                    <a:pt x="446" y="1903"/>
                    <a:pt x="411" y="1855"/>
                  </a:cubicBezTo>
                  <a:cubicBezTo>
                    <a:pt x="378" y="1804"/>
                    <a:pt x="350" y="1751"/>
                    <a:pt x="327" y="1694"/>
                  </a:cubicBezTo>
                  <a:cubicBezTo>
                    <a:pt x="301" y="1623"/>
                    <a:pt x="286" y="1550"/>
                    <a:pt x="279" y="1476"/>
                  </a:cubicBezTo>
                  <a:cubicBezTo>
                    <a:pt x="269" y="1362"/>
                    <a:pt x="276" y="1249"/>
                    <a:pt x="293" y="1135"/>
                  </a:cubicBezTo>
                  <a:cubicBezTo>
                    <a:pt x="333" y="907"/>
                    <a:pt x="409" y="684"/>
                    <a:pt x="503" y="472"/>
                  </a:cubicBezTo>
                  <a:lnTo>
                    <a:pt x="503" y="472"/>
                  </a:lnTo>
                  <a:lnTo>
                    <a:pt x="500" y="479"/>
                  </a:lnTo>
                  <a:cubicBezTo>
                    <a:pt x="503" y="473"/>
                    <a:pt x="505" y="467"/>
                    <a:pt x="508" y="461"/>
                  </a:cubicBezTo>
                  <a:lnTo>
                    <a:pt x="508" y="461"/>
                  </a:lnTo>
                  <a:cubicBezTo>
                    <a:pt x="507" y="465"/>
                    <a:pt x="506" y="468"/>
                    <a:pt x="504" y="472"/>
                  </a:cubicBezTo>
                  <a:cubicBezTo>
                    <a:pt x="507" y="465"/>
                    <a:pt x="511" y="458"/>
                    <a:pt x="513" y="451"/>
                  </a:cubicBezTo>
                  <a:lnTo>
                    <a:pt x="513" y="451"/>
                  </a:lnTo>
                  <a:cubicBezTo>
                    <a:pt x="552" y="365"/>
                    <a:pt x="593" y="282"/>
                    <a:pt x="638" y="199"/>
                  </a:cubicBezTo>
                  <a:cubicBezTo>
                    <a:pt x="670" y="137"/>
                    <a:pt x="657" y="59"/>
                    <a:pt x="594" y="21"/>
                  </a:cubicBezTo>
                  <a:cubicBezTo>
                    <a:pt x="574" y="8"/>
                    <a:pt x="550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14502;p70">
              <a:extLst>
                <a:ext uri="{FF2B5EF4-FFF2-40B4-BE49-F238E27FC236}">
                  <a16:creationId xmlns:a16="http://schemas.microsoft.com/office/drawing/2014/main" id="{D70750E3-4279-F676-642E-C8BAA3DA43EC}"/>
                </a:ext>
              </a:extLst>
            </p:cNvPr>
            <p:cNvSpPr/>
            <p:nvPr/>
          </p:nvSpPr>
          <p:spPr>
            <a:xfrm>
              <a:off x="7592829" y="3628333"/>
              <a:ext cx="112778" cy="74087"/>
            </a:xfrm>
            <a:custGeom>
              <a:avLst/>
              <a:gdLst/>
              <a:ahLst/>
              <a:cxnLst/>
              <a:rect l="l" t="t" r="r" b="b"/>
              <a:pathLst>
                <a:path w="3970" h="2608" extrusionOk="0">
                  <a:moveTo>
                    <a:pt x="302" y="955"/>
                  </a:moveTo>
                  <a:cubicBezTo>
                    <a:pt x="302" y="959"/>
                    <a:pt x="302" y="962"/>
                    <a:pt x="300" y="966"/>
                  </a:cubicBezTo>
                  <a:lnTo>
                    <a:pt x="300" y="966"/>
                  </a:lnTo>
                  <a:cubicBezTo>
                    <a:pt x="301" y="962"/>
                    <a:pt x="302" y="959"/>
                    <a:pt x="302" y="955"/>
                  </a:cubicBezTo>
                  <a:close/>
                  <a:moveTo>
                    <a:pt x="304" y="975"/>
                  </a:moveTo>
                  <a:cubicBezTo>
                    <a:pt x="304" y="977"/>
                    <a:pt x="303" y="979"/>
                    <a:pt x="303" y="981"/>
                  </a:cubicBezTo>
                  <a:lnTo>
                    <a:pt x="303" y="981"/>
                  </a:lnTo>
                  <a:cubicBezTo>
                    <a:pt x="304" y="980"/>
                    <a:pt x="304" y="976"/>
                    <a:pt x="304" y="975"/>
                  </a:cubicBezTo>
                  <a:close/>
                  <a:moveTo>
                    <a:pt x="2605" y="1761"/>
                  </a:moveTo>
                  <a:cubicBezTo>
                    <a:pt x="2604" y="1761"/>
                    <a:pt x="2604" y="1762"/>
                    <a:pt x="2603" y="1762"/>
                  </a:cubicBezTo>
                  <a:lnTo>
                    <a:pt x="2603" y="1762"/>
                  </a:lnTo>
                  <a:cubicBezTo>
                    <a:pt x="2604" y="1762"/>
                    <a:pt x="2604" y="1761"/>
                    <a:pt x="2605" y="1761"/>
                  </a:cubicBezTo>
                  <a:close/>
                  <a:moveTo>
                    <a:pt x="1802" y="2209"/>
                  </a:moveTo>
                  <a:cubicBezTo>
                    <a:pt x="1795" y="2211"/>
                    <a:pt x="1788" y="2214"/>
                    <a:pt x="1780" y="2217"/>
                  </a:cubicBezTo>
                  <a:lnTo>
                    <a:pt x="1780" y="2217"/>
                  </a:lnTo>
                  <a:cubicBezTo>
                    <a:pt x="1787" y="2214"/>
                    <a:pt x="1795" y="2212"/>
                    <a:pt x="1802" y="2209"/>
                  </a:cubicBezTo>
                  <a:close/>
                  <a:moveTo>
                    <a:pt x="732" y="2267"/>
                  </a:moveTo>
                  <a:lnTo>
                    <a:pt x="732" y="2267"/>
                  </a:lnTo>
                  <a:cubicBezTo>
                    <a:pt x="735" y="2270"/>
                    <a:pt x="738" y="2271"/>
                    <a:pt x="742" y="2271"/>
                  </a:cubicBezTo>
                  <a:cubicBezTo>
                    <a:pt x="738" y="2270"/>
                    <a:pt x="736" y="2270"/>
                    <a:pt x="732" y="2267"/>
                  </a:cubicBezTo>
                  <a:close/>
                  <a:moveTo>
                    <a:pt x="937" y="2332"/>
                  </a:moveTo>
                  <a:cubicBezTo>
                    <a:pt x="942" y="2332"/>
                    <a:pt x="948" y="2335"/>
                    <a:pt x="955" y="2335"/>
                  </a:cubicBezTo>
                  <a:cubicBezTo>
                    <a:pt x="949" y="2335"/>
                    <a:pt x="942" y="2332"/>
                    <a:pt x="937" y="2332"/>
                  </a:cubicBezTo>
                  <a:close/>
                  <a:moveTo>
                    <a:pt x="959" y="2337"/>
                  </a:moveTo>
                  <a:cubicBezTo>
                    <a:pt x="963" y="2337"/>
                    <a:pt x="965" y="2338"/>
                    <a:pt x="969" y="2338"/>
                  </a:cubicBezTo>
                  <a:cubicBezTo>
                    <a:pt x="966" y="2337"/>
                    <a:pt x="963" y="2337"/>
                    <a:pt x="959" y="2337"/>
                  </a:cubicBezTo>
                  <a:close/>
                  <a:moveTo>
                    <a:pt x="434" y="1"/>
                  </a:moveTo>
                  <a:cubicBezTo>
                    <a:pt x="393" y="1"/>
                    <a:pt x="356" y="21"/>
                    <a:pt x="338" y="57"/>
                  </a:cubicBezTo>
                  <a:cubicBezTo>
                    <a:pt x="122" y="464"/>
                    <a:pt x="0" y="931"/>
                    <a:pt x="16" y="1393"/>
                  </a:cubicBezTo>
                  <a:cubicBezTo>
                    <a:pt x="23" y="1606"/>
                    <a:pt x="66" y="1816"/>
                    <a:pt x="153" y="2010"/>
                  </a:cubicBezTo>
                  <a:cubicBezTo>
                    <a:pt x="233" y="2189"/>
                    <a:pt x="363" y="2342"/>
                    <a:pt x="527" y="2450"/>
                  </a:cubicBezTo>
                  <a:cubicBezTo>
                    <a:pt x="704" y="2566"/>
                    <a:pt x="922" y="2608"/>
                    <a:pt x="1130" y="2608"/>
                  </a:cubicBezTo>
                  <a:cubicBezTo>
                    <a:pt x="1137" y="2608"/>
                    <a:pt x="1144" y="2608"/>
                    <a:pt x="1151" y="2608"/>
                  </a:cubicBezTo>
                  <a:cubicBezTo>
                    <a:pt x="1460" y="2605"/>
                    <a:pt x="1763" y="2508"/>
                    <a:pt x="2043" y="2386"/>
                  </a:cubicBezTo>
                  <a:cubicBezTo>
                    <a:pt x="2361" y="2250"/>
                    <a:pt x="2650" y="2052"/>
                    <a:pt x="2922" y="1840"/>
                  </a:cubicBezTo>
                  <a:cubicBezTo>
                    <a:pt x="3199" y="1623"/>
                    <a:pt x="3451" y="1381"/>
                    <a:pt x="3694" y="1130"/>
                  </a:cubicBezTo>
                  <a:cubicBezTo>
                    <a:pt x="3768" y="1053"/>
                    <a:pt x="3839" y="974"/>
                    <a:pt x="3914" y="896"/>
                  </a:cubicBezTo>
                  <a:cubicBezTo>
                    <a:pt x="3962" y="843"/>
                    <a:pt x="3969" y="765"/>
                    <a:pt x="3917" y="713"/>
                  </a:cubicBezTo>
                  <a:cubicBezTo>
                    <a:pt x="3893" y="687"/>
                    <a:pt x="3856" y="673"/>
                    <a:pt x="3819" y="673"/>
                  </a:cubicBezTo>
                  <a:cubicBezTo>
                    <a:pt x="3788" y="673"/>
                    <a:pt x="3756" y="684"/>
                    <a:pt x="3735" y="708"/>
                  </a:cubicBezTo>
                  <a:cubicBezTo>
                    <a:pt x="3379" y="1094"/>
                    <a:pt x="3006" y="1466"/>
                    <a:pt x="2583" y="1777"/>
                  </a:cubicBezTo>
                  <a:lnTo>
                    <a:pt x="2583" y="1777"/>
                  </a:lnTo>
                  <a:cubicBezTo>
                    <a:pt x="2590" y="1772"/>
                    <a:pt x="2596" y="1767"/>
                    <a:pt x="2603" y="1762"/>
                  </a:cubicBezTo>
                  <a:lnTo>
                    <a:pt x="2603" y="1762"/>
                  </a:lnTo>
                  <a:cubicBezTo>
                    <a:pt x="2345" y="1947"/>
                    <a:pt x="2069" y="2109"/>
                    <a:pt x="1771" y="2222"/>
                  </a:cubicBezTo>
                  <a:cubicBezTo>
                    <a:pt x="1774" y="2220"/>
                    <a:pt x="1777" y="2218"/>
                    <a:pt x="1780" y="2217"/>
                  </a:cubicBezTo>
                  <a:lnTo>
                    <a:pt x="1780" y="2217"/>
                  </a:lnTo>
                  <a:cubicBezTo>
                    <a:pt x="1610" y="2278"/>
                    <a:pt x="1434" y="2323"/>
                    <a:pt x="1254" y="2344"/>
                  </a:cubicBezTo>
                  <a:cubicBezTo>
                    <a:pt x="1212" y="2347"/>
                    <a:pt x="1169" y="2349"/>
                    <a:pt x="1127" y="2349"/>
                  </a:cubicBezTo>
                  <a:cubicBezTo>
                    <a:pt x="1070" y="2349"/>
                    <a:pt x="1013" y="2345"/>
                    <a:pt x="956" y="2338"/>
                  </a:cubicBezTo>
                  <a:cubicBezTo>
                    <a:pt x="887" y="2327"/>
                    <a:pt x="822" y="2307"/>
                    <a:pt x="758" y="2281"/>
                  </a:cubicBezTo>
                  <a:cubicBezTo>
                    <a:pt x="707" y="2257"/>
                    <a:pt x="657" y="2226"/>
                    <a:pt x="610" y="2193"/>
                  </a:cubicBezTo>
                  <a:cubicBezTo>
                    <a:pt x="563" y="2153"/>
                    <a:pt x="519" y="2109"/>
                    <a:pt x="480" y="2059"/>
                  </a:cubicBezTo>
                  <a:lnTo>
                    <a:pt x="480" y="2059"/>
                  </a:lnTo>
                  <a:cubicBezTo>
                    <a:pt x="477" y="2054"/>
                    <a:pt x="473" y="2050"/>
                    <a:pt x="470" y="2046"/>
                  </a:cubicBezTo>
                  <a:lnTo>
                    <a:pt x="470" y="2046"/>
                  </a:lnTo>
                  <a:cubicBezTo>
                    <a:pt x="470" y="2046"/>
                    <a:pt x="470" y="2046"/>
                    <a:pt x="470" y="2046"/>
                  </a:cubicBezTo>
                  <a:lnTo>
                    <a:pt x="470" y="2046"/>
                  </a:lnTo>
                  <a:cubicBezTo>
                    <a:pt x="470" y="2046"/>
                    <a:pt x="470" y="2046"/>
                    <a:pt x="470" y="2046"/>
                  </a:cubicBezTo>
                  <a:cubicBezTo>
                    <a:pt x="426" y="1981"/>
                    <a:pt x="390" y="1913"/>
                    <a:pt x="362" y="1840"/>
                  </a:cubicBezTo>
                  <a:cubicBezTo>
                    <a:pt x="321" y="1725"/>
                    <a:pt x="297" y="1608"/>
                    <a:pt x="284" y="1487"/>
                  </a:cubicBezTo>
                  <a:cubicBezTo>
                    <a:pt x="270" y="1318"/>
                    <a:pt x="278" y="1149"/>
                    <a:pt x="303" y="981"/>
                  </a:cubicBezTo>
                  <a:lnTo>
                    <a:pt x="303" y="981"/>
                  </a:lnTo>
                  <a:cubicBezTo>
                    <a:pt x="303" y="982"/>
                    <a:pt x="303" y="982"/>
                    <a:pt x="302" y="982"/>
                  </a:cubicBezTo>
                  <a:cubicBezTo>
                    <a:pt x="302" y="979"/>
                    <a:pt x="304" y="975"/>
                    <a:pt x="304" y="971"/>
                  </a:cubicBezTo>
                  <a:cubicBezTo>
                    <a:pt x="305" y="965"/>
                    <a:pt x="305" y="957"/>
                    <a:pt x="307" y="949"/>
                  </a:cubicBezTo>
                  <a:lnTo>
                    <a:pt x="307" y="949"/>
                  </a:lnTo>
                  <a:cubicBezTo>
                    <a:pt x="307" y="954"/>
                    <a:pt x="305" y="957"/>
                    <a:pt x="305" y="962"/>
                  </a:cubicBezTo>
                  <a:cubicBezTo>
                    <a:pt x="345" y="740"/>
                    <a:pt x="410" y="522"/>
                    <a:pt x="502" y="317"/>
                  </a:cubicBezTo>
                  <a:cubicBezTo>
                    <a:pt x="522" y="276"/>
                    <a:pt x="541" y="237"/>
                    <a:pt x="561" y="199"/>
                  </a:cubicBezTo>
                  <a:cubicBezTo>
                    <a:pt x="595" y="137"/>
                    <a:pt x="580" y="59"/>
                    <a:pt x="518" y="19"/>
                  </a:cubicBezTo>
                  <a:cubicBezTo>
                    <a:pt x="498" y="8"/>
                    <a:pt x="474" y="2"/>
                    <a:pt x="451" y="2"/>
                  </a:cubicBezTo>
                  <a:cubicBezTo>
                    <a:pt x="445" y="1"/>
                    <a:pt x="439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14503;p70">
              <a:extLst>
                <a:ext uri="{FF2B5EF4-FFF2-40B4-BE49-F238E27FC236}">
                  <a16:creationId xmlns:a16="http://schemas.microsoft.com/office/drawing/2014/main" id="{5B880A9F-2030-1A58-C930-9202671C1A7A}"/>
                </a:ext>
              </a:extLst>
            </p:cNvPr>
            <p:cNvSpPr/>
            <p:nvPr/>
          </p:nvSpPr>
          <p:spPr>
            <a:xfrm>
              <a:off x="7706860" y="3652423"/>
              <a:ext cx="108147" cy="73945"/>
            </a:xfrm>
            <a:custGeom>
              <a:avLst/>
              <a:gdLst/>
              <a:ahLst/>
              <a:cxnLst/>
              <a:rect l="l" t="t" r="r" b="b"/>
              <a:pathLst>
                <a:path w="3807" h="2603" extrusionOk="0">
                  <a:moveTo>
                    <a:pt x="347" y="509"/>
                  </a:moveTo>
                  <a:lnTo>
                    <a:pt x="346" y="513"/>
                  </a:lnTo>
                  <a:lnTo>
                    <a:pt x="346" y="513"/>
                  </a:lnTo>
                  <a:cubicBezTo>
                    <a:pt x="346" y="512"/>
                    <a:pt x="347" y="510"/>
                    <a:pt x="347" y="509"/>
                  </a:cubicBezTo>
                  <a:close/>
                  <a:moveTo>
                    <a:pt x="345" y="523"/>
                  </a:moveTo>
                  <a:cubicBezTo>
                    <a:pt x="343" y="527"/>
                    <a:pt x="342" y="533"/>
                    <a:pt x="342" y="537"/>
                  </a:cubicBezTo>
                  <a:lnTo>
                    <a:pt x="342" y="537"/>
                  </a:lnTo>
                  <a:lnTo>
                    <a:pt x="345" y="523"/>
                  </a:lnTo>
                  <a:close/>
                  <a:moveTo>
                    <a:pt x="342" y="537"/>
                  </a:moveTo>
                  <a:lnTo>
                    <a:pt x="341" y="540"/>
                  </a:lnTo>
                  <a:cubicBezTo>
                    <a:pt x="341" y="539"/>
                    <a:pt x="341" y="538"/>
                    <a:pt x="342" y="537"/>
                  </a:cubicBezTo>
                  <a:close/>
                  <a:moveTo>
                    <a:pt x="2957" y="1104"/>
                  </a:moveTo>
                  <a:cubicBezTo>
                    <a:pt x="2952" y="1107"/>
                    <a:pt x="2949" y="1113"/>
                    <a:pt x="2945" y="1117"/>
                  </a:cubicBezTo>
                  <a:cubicBezTo>
                    <a:pt x="2949" y="1111"/>
                    <a:pt x="2952" y="1107"/>
                    <a:pt x="2957" y="1104"/>
                  </a:cubicBezTo>
                  <a:close/>
                  <a:moveTo>
                    <a:pt x="2140" y="1911"/>
                  </a:moveTo>
                  <a:lnTo>
                    <a:pt x="2140" y="1911"/>
                  </a:lnTo>
                  <a:cubicBezTo>
                    <a:pt x="2136" y="1914"/>
                    <a:pt x="2133" y="1916"/>
                    <a:pt x="2130" y="1918"/>
                  </a:cubicBezTo>
                  <a:lnTo>
                    <a:pt x="2130" y="1918"/>
                  </a:lnTo>
                  <a:lnTo>
                    <a:pt x="2140" y="1911"/>
                  </a:lnTo>
                  <a:close/>
                  <a:moveTo>
                    <a:pt x="2127" y="1920"/>
                  </a:moveTo>
                  <a:cubicBezTo>
                    <a:pt x="2127" y="1920"/>
                    <a:pt x="2126" y="1921"/>
                    <a:pt x="2125" y="1921"/>
                  </a:cubicBezTo>
                  <a:cubicBezTo>
                    <a:pt x="2126" y="1921"/>
                    <a:pt x="2127" y="1920"/>
                    <a:pt x="2127" y="1920"/>
                  </a:cubicBezTo>
                  <a:close/>
                  <a:moveTo>
                    <a:pt x="1162" y="2340"/>
                  </a:moveTo>
                  <a:cubicBezTo>
                    <a:pt x="1161" y="2340"/>
                    <a:pt x="1160" y="2340"/>
                    <a:pt x="1158" y="2340"/>
                  </a:cubicBezTo>
                  <a:lnTo>
                    <a:pt x="1158" y="2340"/>
                  </a:lnTo>
                  <a:cubicBezTo>
                    <a:pt x="1160" y="2340"/>
                    <a:pt x="1161" y="2340"/>
                    <a:pt x="1162" y="2340"/>
                  </a:cubicBezTo>
                  <a:close/>
                  <a:moveTo>
                    <a:pt x="297" y="1"/>
                  </a:moveTo>
                  <a:cubicBezTo>
                    <a:pt x="242" y="4"/>
                    <a:pt x="185" y="39"/>
                    <a:pt x="171" y="96"/>
                  </a:cubicBezTo>
                  <a:cubicBezTo>
                    <a:pt x="52" y="562"/>
                    <a:pt x="1" y="1050"/>
                    <a:pt x="64" y="1530"/>
                  </a:cubicBezTo>
                  <a:cubicBezTo>
                    <a:pt x="115" y="1909"/>
                    <a:pt x="277" y="2326"/>
                    <a:pt x="639" y="2510"/>
                  </a:cubicBezTo>
                  <a:cubicBezTo>
                    <a:pt x="725" y="2554"/>
                    <a:pt x="816" y="2579"/>
                    <a:pt x="913" y="2594"/>
                  </a:cubicBezTo>
                  <a:cubicBezTo>
                    <a:pt x="959" y="2600"/>
                    <a:pt x="1006" y="2603"/>
                    <a:pt x="1052" y="2603"/>
                  </a:cubicBezTo>
                  <a:cubicBezTo>
                    <a:pt x="1117" y="2603"/>
                    <a:pt x="1182" y="2598"/>
                    <a:pt x="1247" y="2589"/>
                  </a:cubicBezTo>
                  <a:cubicBezTo>
                    <a:pt x="1371" y="2572"/>
                    <a:pt x="1494" y="2534"/>
                    <a:pt x="1610" y="2490"/>
                  </a:cubicBezTo>
                  <a:cubicBezTo>
                    <a:pt x="1768" y="2432"/>
                    <a:pt x="1920" y="2357"/>
                    <a:pt x="2064" y="2272"/>
                  </a:cubicBezTo>
                  <a:cubicBezTo>
                    <a:pt x="2357" y="2099"/>
                    <a:pt x="2615" y="1872"/>
                    <a:pt x="2846" y="1625"/>
                  </a:cubicBezTo>
                  <a:cubicBezTo>
                    <a:pt x="3083" y="1377"/>
                    <a:pt x="3288" y="1104"/>
                    <a:pt x="3487" y="825"/>
                  </a:cubicBezTo>
                  <a:cubicBezTo>
                    <a:pt x="3582" y="693"/>
                    <a:pt x="3674" y="560"/>
                    <a:pt x="3766" y="425"/>
                  </a:cubicBezTo>
                  <a:cubicBezTo>
                    <a:pt x="3806" y="367"/>
                    <a:pt x="3781" y="282"/>
                    <a:pt x="3722" y="246"/>
                  </a:cubicBezTo>
                  <a:cubicBezTo>
                    <a:pt x="3701" y="233"/>
                    <a:pt x="3678" y="226"/>
                    <a:pt x="3656" y="226"/>
                  </a:cubicBezTo>
                  <a:cubicBezTo>
                    <a:pt x="3612" y="226"/>
                    <a:pt x="3570" y="250"/>
                    <a:pt x="3544" y="290"/>
                  </a:cubicBezTo>
                  <a:cubicBezTo>
                    <a:pt x="3352" y="567"/>
                    <a:pt x="3162" y="842"/>
                    <a:pt x="2952" y="1106"/>
                  </a:cubicBezTo>
                  <a:cubicBezTo>
                    <a:pt x="2957" y="1101"/>
                    <a:pt x="2958" y="1099"/>
                    <a:pt x="2962" y="1094"/>
                  </a:cubicBezTo>
                  <a:lnTo>
                    <a:pt x="2962" y="1094"/>
                  </a:lnTo>
                  <a:cubicBezTo>
                    <a:pt x="2957" y="1101"/>
                    <a:pt x="2951" y="1109"/>
                    <a:pt x="2944" y="1116"/>
                  </a:cubicBezTo>
                  <a:cubicBezTo>
                    <a:pt x="2942" y="1118"/>
                    <a:pt x="2942" y="1120"/>
                    <a:pt x="2941" y="1120"/>
                  </a:cubicBezTo>
                  <a:cubicBezTo>
                    <a:pt x="2941" y="1118"/>
                    <a:pt x="2942" y="1118"/>
                    <a:pt x="2942" y="1116"/>
                  </a:cubicBezTo>
                  <a:lnTo>
                    <a:pt x="2942" y="1116"/>
                  </a:lnTo>
                  <a:cubicBezTo>
                    <a:pt x="2703" y="1411"/>
                    <a:pt x="2440" y="1683"/>
                    <a:pt x="2135" y="1913"/>
                  </a:cubicBezTo>
                  <a:cubicBezTo>
                    <a:pt x="2137" y="1910"/>
                    <a:pt x="2141" y="1909"/>
                    <a:pt x="2142" y="1907"/>
                  </a:cubicBezTo>
                  <a:lnTo>
                    <a:pt x="2142" y="1907"/>
                  </a:lnTo>
                  <a:cubicBezTo>
                    <a:pt x="2137" y="1910"/>
                    <a:pt x="2132" y="1914"/>
                    <a:pt x="2127" y="1920"/>
                  </a:cubicBezTo>
                  <a:cubicBezTo>
                    <a:pt x="2122" y="1923"/>
                    <a:pt x="2120" y="1924"/>
                    <a:pt x="2114" y="1928"/>
                  </a:cubicBezTo>
                  <a:cubicBezTo>
                    <a:pt x="2115" y="1927"/>
                    <a:pt x="2120" y="1924"/>
                    <a:pt x="2121" y="1923"/>
                  </a:cubicBezTo>
                  <a:lnTo>
                    <a:pt x="2121" y="1923"/>
                  </a:lnTo>
                  <a:cubicBezTo>
                    <a:pt x="1932" y="2052"/>
                    <a:pt x="1735" y="2164"/>
                    <a:pt x="1524" y="2248"/>
                  </a:cubicBezTo>
                  <a:cubicBezTo>
                    <a:pt x="1406" y="2290"/>
                    <a:pt x="1286" y="2321"/>
                    <a:pt x="1162" y="2340"/>
                  </a:cubicBezTo>
                  <a:cubicBezTo>
                    <a:pt x="1162" y="2340"/>
                    <a:pt x="1162" y="2340"/>
                    <a:pt x="1162" y="2340"/>
                  </a:cubicBezTo>
                  <a:lnTo>
                    <a:pt x="1162" y="2340"/>
                  </a:lnTo>
                  <a:cubicBezTo>
                    <a:pt x="1163" y="2340"/>
                    <a:pt x="1163" y="2340"/>
                    <a:pt x="1164" y="2340"/>
                  </a:cubicBezTo>
                  <a:lnTo>
                    <a:pt x="1164" y="2340"/>
                  </a:lnTo>
                  <a:cubicBezTo>
                    <a:pt x="1163" y="2340"/>
                    <a:pt x="1163" y="2340"/>
                    <a:pt x="1162" y="2340"/>
                  </a:cubicBezTo>
                  <a:lnTo>
                    <a:pt x="1162" y="2340"/>
                  </a:lnTo>
                  <a:cubicBezTo>
                    <a:pt x="1162" y="2340"/>
                    <a:pt x="1162" y="2340"/>
                    <a:pt x="1162" y="2340"/>
                  </a:cubicBezTo>
                  <a:lnTo>
                    <a:pt x="1162" y="2340"/>
                  </a:lnTo>
                  <a:cubicBezTo>
                    <a:pt x="1160" y="2340"/>
                    <a:pt x="1159" y="2340"/>
                    <a:pt x="1157" y="2340"/>
                  </a:cubicBezTo>
                  <a:lnTo>
                    <a:pt x="1157" y="2340"/>
                  </a:lnTo>
                  <a:cubicBezTo>
                    <a:pt x="1158" y="2340"/>
                    <a:pt x="1158" y="2340"/>
                    <a:pt x="1158" y="2340"/>
                  </a:cubicBezTo>
                  <a:lnTo>
                    <a:pt x="1158" y="2340"/>
                  </a:lnTo>
                  <a:cubicBezTo>
                    <a:pt x="1157" y="2340"/>
                    <a:pt x="1156" y="2341"/>
                    <a:pt x="1155" y="2341"/>
                  </a:cubicBezTo>
                  <a:cubicBezTo>
                    <a:pt x="1156" y="2341"/>
                    <a:pt x="1156" y="2340"/>
                    <a:pt x="1157" y="2340"/>
                  </a:cubicBezTo>
                  <a:lnTo>
                    <a:pt x="1157" y="2340"/>
                  </a:lnTo>
                  <a:cubicBezTo>
                    <a:pt x="1125" y="2343"/>
                    <a:pt x="1093" y="2345"/>
                    <a:pt x="1061" y="2345"/>
                  </a:cubicBezTo>
                  <a:cubicBezTo>
                    <a:pt x="1019" y="2345"/>
                    <a:pt x="977" y="2342"/>
                    <a:pt x="935" y="2335"/>
                  </a:cubicBezTo>
                  <a:cubicBezTo>
                    <a:pt x="881" y="2326"/>
                    <a:pt x="832" y="2311"/>
                    <a:pt x="782" y="2292"/>
                  </a:cubicBezTo>
                  <a:cubicBezTo>
                    <a:pt x="734" y="2269"/>
                    <a:pt x="691" y="2242"/>
                    <a:pt x="652" y="2212"/>
                  </a:cubicBezTo>
                  <a:cubicBezTo>
                    <a:pt x="601" y="2165"/>
                    <a:pt x="555" y="2118"/>
                    <a:pt x="514" y="2063"/>
                  </a:cubicBezTo>
                  <a:lnTo>
                    <a:pt x="514" y="2063"/>
                  </a:lnTo>
                  <a:lnTo>
                    <a:pt x="537" y="2090"/>
                  </a:lnTo>
                  <a:cubicBezTo>
                    <a:pt x="483" y="2013"/>
                    <a:pt x="440" y="1930"/>
                    <a:pt x="406" y="1843"/>
                  </a:cubicBezTo>
                  <a:cubicBezTo>
                    <a:pt x="352" y="1690"/>
                    <a:pt x="321" y="1531"/>
                    <a:pt x="305" y="1370"/>
                  </a:cubicBezTo>
                  <a:cubicBezTo>
                    <a:pt x="283" y="1092"/>
                    <a:pt x="298" y="813"/>
                    <a:pt x="341" y="538"/>
                  </a:cubicBezTo>
                  <a:lnTo>
                    <a:pt x="346" y="513"/>
                  </a:lnTo>
                  <a:lnTo>
                    <a:pt x="346" y="513"/>
                  </a:lnTo>
                  <a:cubicBezTo>
                    <a:pt x="345" y="515"/>
                    <a:pt x="345" y="516"/>
                    <a:pt x="344" y="517"/>
                  </a:cubicBezTo>
                  <a:lnTo>
                    <a:pt x="344" y="517"/>
                  </a:lnTo>
                  <a:cubicBezTo>
                    <a:pt x="367" y="400"/>
                    <a:pt x="389" y="284"/>
                    <a:pt x="419" y="168"/>
                  </a:cubicBezTo>
                  <a:cubicBezTo>
                    <a:pt x="437" y="99"/>
                    <a:pt x="402" y="28"/>
                    <a:pt x="332" y="6"/>
                  </a:cubicBezTo>
                  <a:cubicBezTo>
                    <a:pt x="321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14504;p70">
              <a:extLst>
                <a:ext uri="{FF2B5EF4-FFF2-40B4-BE49-F238E27FC236}">
                  <a16:creationId xmlns:a16="http://schemas.microsoft.com/office/drawing/2014/main" id="{0C5EF98C-88B2-526E-05AD-BFE8A2E6970F}"/>
                </a:ext>
              </a:extLst>
            </p:cNvPr>
            <p:cNvSpPr/>
            <p:nvPr/>
          </p:nvSpPr>
          <p:spPr>
            <a:xfrm>
              <a:off x="7813590" y="3658645"/>
              <a:ext cx="83518" cy="63803"/>
            </a:xfrm>
            <a:custGeom>
              <a:avLst/>
              <a:gdLst/>
              <a:ahLst/>
              <a:cxnLst/>
              <a:rect l="l" t="t" r="r" b="b"/>
              <a:pathLst>
                <a:path w="2940" h="2246" extrusionOk="0">
                  <a:moveTo>
                    <a:pt x="136" y="0"/>
                  </a:moveTo>
                  <a:cubicBezTo>
                    <a:pt x="102" y="0"/>
                    <a:pt x="68" y="13"/>
                    <a:pt x="44" y="37"/>
                  </a:cubicBezTo>
                  <a:cubicBezTo>
                    <a:pt x="22" y="57"/>
                    <a:pt x="1" y="97"/>
                    <a:pt x="4" y="126"/>
                  </a:cubicBezTo>
                  <a:cubicBezTo>
                    <a:pt x="42" y="555"/>
                    <a:pt x="80" y="992"/>
                    <a:pt x="228" y="1399"/>
                  </a:cubicBezTo>
                  <a:cubicBezTo>
                    <a:pt x="299" y="1596"/>
                    <a:pt x="397" y="1782"/>
                    <a:pt x="539" y="1938"/>
                  </a:cubicBezTo>
                  <a:cubicBezTo>
                    <a:pt x="675" y="2090"/>
                    <a:pt x="859" y="2189"/>
                    <a:pt x="1058" y="2226"/>
                  </a:cubicBezTo>
                  <a:cubicBezTo>
                    <a:pt x="1126" y="2239"/>
                    <a:pt x="1193" y="2245"/>
                    <a:pt x="1260" y="2245"/>
                  </a:cubicBezTo>
                  <a:cubicBezTo>
                    <a:pt x="1679" y="2245"/>
                    <a:pt x="2068" y="1999"/>
                    <a:pt x="2390" y="1742"/>
                  </a:cubicBezTo>
                  <a:cubicBezTo>
                    <a:pt x="2588" y="1582"/>
                    <a:pt x="2768" y="1403"/>
                    <a:pt x="2940" y="1214"/>
                  </a:cubicBezTo>
                  <a:cubicBezTo>
                    <a:pt x="2933" y="1148"/>
                    <a:pt x="2924" y="1078"/>
                    <a:pt x="2919" y="1012"/>
                  </a:cubicBezTo>
                  <a:cubicBezTo>
                    <a:pt x="2916" y="959"/>
                    <a:pt x="2912" y="908"/>
                    <a:pt x="2912" y="857"/>
                  </a:cubicBezTo>
                  <a:cubicBezTo>
                    <a:pt x="2653" y="1153"/>
                    <a:pt x="2378" y="1433"/>
                    <a:pt x="2063" y="1667"/>
                  </a:cubicBezTo>
                  <a:cubicBezTo>
                    <a:pt x="2073" y="1660"/>
                    <a:pt x="2082" y="1653"/>
                    <a:pt x="2092" y="1647"/>
                  </a:cubicBezTo>
                  <a:lnTo>
                    <a:pt x="2092" y="1647"/>
                  </a:lnTo>
                  <a:cubicBezTo>
                    <a:pt x="1944" y="1753"/>
                    <a:pt x="1788" y="1848"/>
                    <a:pt x="1619" y="1916"/>
                  </a:cubicBezTo>
                  <a:cubicBezTo>
                    <a:pt x="1526" y="1951"/>
                    <a:pt x="1429" y="1975"/>
                    <a:pt x="1330" y="1986"/>
                  </a:cubicBezTo>
                  <a:cubicBezTo>
                    <a:pt x="1310" y="1987"/>
                    <a:pt x="1290" y="1987"/>
                    <a:pt x="1270" y="1987"/>
                  </a:cubicBezTo>
                  <a:cubicBezTo>
                    <a:pt x="1222" y="1987"/>
                    <a:pt x="1172" y="1985"/>
                    <a:pt x="1123" y="1977"/>
                  </a:cubicBezTo>
                  <a:cubicBezTo>
                    <a:pt x="1068" y="1966"/>
                    <a:pt x="1015" y="1951"/>
                    <a:pt x="961" y="1931"/>
                  </a:cubicBezTo>
                  <a:cubicBezTo>
                    <a:pt x="909" y="1904"/>
                    <a:pt x="858" y="1874"/>
                    <a:pt x="807" y="1837"/>
                  </a:cubicBezTo>
                  <a:cubicBezTo>
                    <a:pt x="753" y="1789"/>
                    <a:pt x="703" y="1736"/>
                    <a:pt x="656" y="1677"/>
                  </a:cubicBezTo>
                  <a:cubicBezTo>
                    <a:pt x="584" y="1575"/>
                    <a:pt x="529" y="1463"/>
                    <a:pt x="483" y="1348"/>
                  </a:cubicBezTo>
                  <a:cubicBezTo>
                    <a:pt x="361" y="1014"/>
                    <a:pt x="312" y="661"/>
                    <a:pt x="279" y="311"/>
                  </a:cubicBezTo>
                  <a:lnTo>
                    <a:pt x="279" y="311"/>
                  </a:lnTo>
                  <a:cubicBezTo>
                    <a:pt x="275" y="253"/>
                    <a:pt x="270" y="195"/>
                    <a:pt x="263" y="136"/>
                  </a:cubicBezTo>
                  <a:cubicBezTo>
                    <a:pt x="259" y="99"/>
                    <a:pt x="255" y="70"/>
                    <a:pt x="228" y="43"/>
                  </a:cubicBezTo>
                  <a:cubicBezTo>
                    <a:pt x="205" y="17"/>
                    <a:pt x="173" y="3"/>
                    <a:pt x="139" y="2"/>
                  </a:cubicBezTo>
                  <a:lnTo>
                    <a:pt x="136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14505;p70">
              <a:extLst>
                <a:ext uri="{FF2B5EF4-FFF2-40B4-BE49-F238E27FC236}">
                  <a16:creationId xmlns:a16="http://schemas.microsoft.com/office/drawing/2014/main" id="{06077B96-C8AD-F08B-76EC-E9149FF3413C}"/>
                </a:ext>
              </a:extLst>
            </p:cNvPr>
            <p:cNvSpPr/>
            <p:nvPr/>
          </p:nvSpPr>
          <p:spPr>
            <a:xfrm>
              <a:off x="7412294" y="3578420"/>
              <a:ext cx="93347" cy="73206"/>
            </a:xfrm>
            <a:custGeom>
              <a:avLst/>
              <a:gdLst/>
              <a:ahLst/>
              <a:cxnLst/>
              <a:rect l="l" t="t" r="r" b="b"/>
              <a:pathLst>
                <a:path w="3286" h="2577" extrusionOk="0">
                  <a:moveTo>
                    <a:pt x="2459" y="2059"/>
                  </a:moveTo>
                  <a:lnTo>
                    <a:pt x="2459" y="2059"/>
                  </a:lnTo>
                  <a:cubicBezTo>
                    <a:pt x="2456" y="2060"/>
                    <a:pt x="2452" y="2061"/>
                    <a:pt x="2449" y="2062"/>
                  </a:cubicBezTo>
                  <a:cubicBezTo>
                    <a:pt x="2452" y="2061"/>
                    <a:pt x="2455" y="2060"/>
                    <a:pt x="2459" y="2059"/>
                  </a:cubicBezTo>
                  <a:close/>
                  <a:moveTo>
                    <a:pt x="2442" y="2065"/>
                  </a:moveTo>
                  <a:cubicBezTo>
                    <a:pt x="2442" y="2065"/>
                    <a:pt x="2441" y="2065"/>
                    <a:pt x="2440" y="2066"/>
                  </a:cubicBezTo>
                  <a:lnTo>
                    <a:pt x="2440" y="2066"/>
                  </a:lnTo>
                  <a:cubicBezTo>
                    <a:pt x="2440" y="2066"/>
                    <a:pt x="2440" y="2065"/>
                    <a:pt x="2440" y="2065"/>
                  </a:cubicBezTo>
                  <a:cubicBezTo>
                    <a:pt x="2441" y="2065"/>
                    <a:pt x="2441" y="2065"/>
                    <a:pt x="2442" y="2065"/>
                  </a:cubicBezTo>
                  <a:close/>
                  <a:moveTo>
                    <a:pt x="1076" y="2299"/>
                  </a:moveTo>
                  <a:cubicBezTo>
                    <a:pt x="1079" y="2299"/>
                    <a:pt x="1083" y="2301"/>
                    <a:pt x="1086" y="2301"/>
                  </a:cubicBezTo>
                  <a:cubicBezTo>
                    <a:pt x="1083" y="2301"/>
                    <a:pt x="1079" y="2301"/>
                    <a:pt x="1076" y="2299"/>
                  </a:cubicBezTo>
                  <a:close/>
                  <a:moveTo>
                    <a:pt x="689" y="0"/>
                  </a:moveTo>
                  <a:cubicBezTo>
                    <a:pt x="664" y="0"/>
                    <a:pt x="643" y="6"/>
                    <a:pt x="623" y="14"/>
                  </a:cubicBezTo>
                  <a:cubicBezTo>
                    <a:pt x="589" y="31"/>
                    <a:pt x="575" y="58"/>
                    <a:pt x="561" y="91"/>
                  </a:cubicBezTo>
                  <a:cubicBezTo>
                    <a:pt x="558" y="101"/>
                    <a:pt x="552" y="109"/>
                    <a:pt x="548" y="121"/>
                  </a:cubicBezTo>
                  <a:cubicBezTo>
                    <a:pt x="550" y="117"/>
                    <a:pt x="552" y="113"/>
                    <a:pt x="553" y="110"/>
                  </a:cubicBezTo>
                  <a:lnTo>
                    <a:pt x="553" y="110"/>
                  </a:lnTo>
                  <a:cubicBezTo>
                    <a:pt x="469" y="291"/>
                    <a:pt x="375" y="469"/>
                    <a:pt x="286" y="647"/>
                  </a:cubicBezTo>
                  <a:cubicBezTo>
                    <a:pt x="192" y="837"/>
                    <a:pt x="103" y="1034"/>
                    <a:pt x="52" y="1238"/>
                  </a:cubicBezTo>
                  <a:cubicBezTo>
                    <a:pt x="6" y="1427"/>
                    <a:pt x="1" y="1626"/>
                    <a:pt x="60" y="1810"/>
                  </a:cubicBezTo>
                  <a:cubicBezTo>
                    <a:pt x="91" y="1902"/>
                    <a:pt x="137" y="1987"/>
                    <a:pt x="198" y="2065"/>
                  </a:cubicBezTo>
                  <a:cubicBezTo>
                    <a:pt x="273" y="2165"/>
                    <a:pt x="365" y="2244"/>
                    <a:pt x="467" y="2319"/>
                  </a:cubicBezTo>
                  <a:cubicBezTo>
                    <a:pt x="560" y="2386"/>
                    <a:pt x="662" y="2437"/>
                    <a:pt x="768" y="2479"/>
                  </a:cubicBezTo>
                  <a:cubicBezTo>
                    <a:pt x="880" y="2526"/>
                    <a:pt x="1001" y="2548"/>
                    <a:pt x="1120" y="2563"/>
                  </a:cubicBezTo>
                  <a:cubicBezTo>
                    <a:pt x="1186" y="2572"/>
                    <a:pt x="1253" y="2576"/>
                    <a:pt x="1321" y="2576"/>
                  </a:cubicBezTo>
                  <a:cubicBezTo>
                    <a:pt x="1494" y="2576"/>
                    <a:pt x="1670" y="2550"/>
                    <a:pt x="1838" y="2515"/>
                  </a:cubicBezTo>
                  <a:cubicBezTo>
                    <a:pt x="2084" y="2465"/>
                    <a:pt x="2323" y="2384"/>
                    <a:pt x="2557" y="2294"/>
                  </a:cubicBezTo>
                  <a:cubicBezTo>
                    <a:pt x="2774" y="2210"/>
                    <a:pt x="2988" y="2119"/>
                    <a:pt x="3202" y="2030"/>
                  </a:cubicBezTo>
                  <a:cubicBezTo>
                    <a:pt x="3269" y="2003"/>
                    <a:pt x="3286" y="1911"/>
                    <a:pt x="3256" y="1854"/>
                  </a:cubicBezTo>
                  <a:cubicBezTo>
                    <a:pt x="3240" y="1824"/>
                    <a:pt x="3212" y="1801"/>
                    <a:pt x="3179" y="1793"/>
                  </a:cubicBezTo>
                  <a:cubicBezTo>
                    <a:pt x="3167" y="1789"/>
                    <a:pt x="3156" y="1787"/>
                    <a:pt x="3144" y="1787"/>
                  </a:cubicBezTo>
                  <a:cubicBezTo>
                    <a:pt x="3123" y="1787"/>
                    <a:pt x="3102" y="1794"/>
                    <a:pt x="3080" y="1803"/>
                  </a:cubicBezTo>
                  <a:cubicBezTo>
                    <a:pt x="2877" y="1890"/>
                    <a:pt x="2673" y="1977"/>
                    <a:pt x="2467" y="2056"/>
                  </a:cubicBezTo>
                  <a:lnTo>
                    <a:pt x="2467" y="2056"/>
                  </a:lnTo>
                  <a:cubicBezTo>
                    <a:pt x="2467" y="2056"/>
                    <a:pt x="2467" y="2055"/>
                    <a:pt x="2467" y="2055"/>
                  </a:cubicBezTo>
                  <a:lnTo>
                    <a:pt x="2467" y="2055"/>
                  </a:lnTo>
                  <a:cubicBezTo>
                    <a:pt x="2460" y="2058"/>
                    <a:pt x="2450" y="2060"/>
                    <a:pt x="2442" y="2064"/>
                  </a:cubicBezTo>
                  <a:cubicBezTo>
                    <a:pt x="2439" y="2065"/>
                    <a:pt x="2438" y="2065"/>
                    <a:pt x="2433" y="2067"/>
                  </a:cubicBezTo>
                  <a:cubicBezTo>
                    <a:pt x="2435" y="2067"/>
                    <a:pt x="2438" y="2065"/>
                    <a:pt x="2439" y="2065"/>
                  </a:cubicBezTo>
                  <a:lnTo>
                    <a:pt x="2439" y="2065"/>
                  </a:lnTo>
                  <a:cubicBezTo>
                    <a:pt x="2130" y="2179"/>
                    <a:pt x="1816" y="2275"/>
                    <a:pt x="1490" y="2311"/>
                  </a:cubicBezTo>
                  <a:cubicBezTo>
                    <a:pt x="1436" y="2314"/>
                    <a:pt x="1383" y="2317"/>
                    <a:pt x="1329" y="2317"/>
                  </a:cubicBezTo>
                  <a:cubicBezTo>
                    <a:pt x="1240" y="2317"/>
                    <a:pt x="1151" y="2311"/>
                    <a:pt x="1060" y="2297"/>
                  </a:cubicBezTo>
                  <a:cubicBezTo>
                    <a:pt x="972" y="2278"/>
                    <a:pt x="886" y="2251"/>
                    <a:pt x="801" y="2216"/>
                  </a:cubicBezTo>
                  <a:cubicBezTo>
                    <a:pt x="708" y="2172"/>
                    <a:pt x="623" y="2116"/>
                    <a:pt x="541" y="2053"/>
                  </a:cubicBezTo>
                  <a:cubicBezTo>
                    <a:pt x="489" y="2007"/>
                    <a:pt x="440" y="1958"/>
                    <a:pt x="396" y="1902"/>
                  </a:cubicBezTo>
                  <a:cubicBezTo>
                    <a:pt x="365" y="1858"/>
                    <a:pt x="341" y="1814"/>
                    <a:pt x="320" y="1767"/>
                  </a:cubicBezTo>
                  <a:cubicBezTo>
                    <a:pt x="299" y="1711"/>
                    <a:pt x="286" y="1653"/>
                    <a:pt x="279" y="1592"/>
                  </a:cubicBezTo>
                  <a:cubicBezTo>
                    <a:pt x="273" y="1519"/>
                    <a:pt x="279" y="1449"/>
                    <a:pt x="290" y="1377"/>
                  </a:cubicBezTo>
                  <a:lnTo>
                    <a:pt x="290" y="1377"/>
                  </a:lnTo>
                  <a:cubicBezTo>
                    <a:pt x="319" y="1227"/>
                    <a:pt x="372" y="1084"/>
                    <a:pt x="435" y="943"/>
                  </a:cubicBezTo>
                  <a:lnTo>
                    <a:pt x="435" y="943"/>
                  </a:lnTo>
                  <a:cubicBezTo>
                    <a:pt x="429" y="953"/>
                    <a:pt x="426" y="963"/>
                    <a:pt x="421" y="973"/>
                  </a:cubicBezTo>
                  <a:cubicBezTo>
                    <a:pt x="543" y="701"/>
                    <a:pt x="691" y="440"/>
                    <a:pt x="812" y="165"/>
                  </a:cubicBezTo>
                  <a:cubicBezTo>
                    <a:pt x="825" y="136"/>
                    <a:pt x="816" y="94"/>
                    <a:pt x="802" y="67"/>
                  </a:cubicBezTo>
                  <a:cubicBezTo>
                    <a:pt x="786" y="37"/>
                    <a:pt x="758" y="14"/>
                    <a:pt x="725" y="6"/>
                  </a:cubicBezTo>
                  <a:cubicBezTo>
                    <a:pt x="713" y="1"/>
                    <a:pt x="701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14506;p70">
              <a:extLst>
                <a:ext uri="{FF2B5EF4-FFF2-40B4-BE49-F238E27FC236}">
                  <a16:creationId xmlns:a16="http://schemas.microsoft.com/office/drawing/2014/main" id="{63C04E67-116D-EDA6-30AB-B27152A1404B}"/>
                </a:ext>
              </a:extLst>
            </p:cNvPr>
            <p:cNvSpPr/>
            <p:nvPr/>
          </p:nvSpPr>
          <p:spPr>
            <a:xfrm>
              <a:off x="7498655" y="3637083"/>
              <a:ext cx="107409" cy="81103"/>
            </a:xfrm>
            <a:custGeom>
              <a:avLst/>
              <a:gdLst/>
              <a:ahLst/>
              <a:cxnLst/>
              <a:rect l="l" t="t" r="r" b="b"/>
              <a:pathLst>
                <a:path w="3781" h="2855" extrusionOk="0">
                  <a:moveTo>
                    <a:pt x="514" y="420"/>
                  </a:moveTo>
                  <a:cubicBezTo>
                    <a:pt x="513" y="426"/>
                    <a:pt x="509" y="432"/>
                    <a:pt x="506" y="438"/>
                  </a:cubicBezTo>
                  <a:lnTo>
                    <a:pt x="506" y="438"/>
                  </a:lnTo>
                  <a:lnTo>
                    <a:pt x="514" y="420"/>
                  </a:lnTo>
                  <a:close/>
                  <a:moveTo>
                    <a:pt x="520" y="0"/>
                  </a:moveTo>
                  <a:cubicBezTo>
                    <a:pt x="473" y="3"/>
                    <a:pt x="429" y="26"/>
                    <a:pt x="407" y="64"/>
                  </a:cubicBezTo>
                  <a:cubicBezTo>
                    <a:pt x="185" y="458"/>
                    <a:pt x="43" y="900"/>
                    <a:pt x="15" y="1349"/>
                  </a:cubicBezTo>
                  <a:cubicBezTo>
                    <a:pt x="0" y="1566"/>
                    <a:pt x="19" y="1786"/>
                    <a:pt x="83" y="1993"/>
                  </a:cubicBezTo>
                  <a:cubicBezTo>
                    <a:pt x="144" y="2192"/>
                    <a:pt x="251" y="2375"/>
                    <a:pt x="405" y="2518"/>
                  </a:cubicBezTo>
                  <a:cubicBezTo>
                    <a:pt x="565" y="2668"/>
                    <a:pt x="769" y="2761"/>
                    <a:pt x="982" y="2810"/>
                  </a:cubicBezTo>
                  <a:cubicBezTo>
                    <a:pt x="1113" y="2841"/>
                    <a:pt x="1247" y="2854"/>
                    <a:pt x="1381" y="2854"/>
                  </a:cubicBezTo>
                  <a:cubicBezTo>
                    <a:pt x="1546" y="2854"/>
                    <a:pt x="1712" y="2835"/>
                    <a:pt x="1874" y="2806"/>
                  </a:cubicBezTo>
                  <a:cubicBezTo>
                    <a:pt x="2203" y="2746"/>
                    <a:pt x="2525" y="2632"/>
                    <a:pt x="2833" y="2501"/>
                  </a:cubicBezTo>
                  <a:cubicBezTo>
                    <a:pt x="3129" y="2376"/>
                    <a:pt x="3415" y="2227"/>
                    <a:pt x="3693" y="2066"/>
                  </a:cubicBezTo>
                  <a:cubicBezTo>
                    <a:pt x="3755" y="2030"/>
                    <a:pt x="3781" y="1955"/>
                    <a:pt x="3747" y="1891"/>
                  </a:cubicBezTo>
                  <a:cubicBezTo>
                    <a:pt x="3724" y="1848"/>
                    <a:pt x="3676" y="1822"/>
                    <a:pt x="3629" y="1822"/>
                  </a:cubicBezTo>
                  <a:cubicBezTo>
                    <a:pt x="3609" y="1822"/>
                    <a:pt x="3589" y="1827"/>
                    <a:pt x="3571" y="1837"/>
                  </a:cubicBezTo>
                  <a:cubicBezTo>
                    <a:pt x="3225" y="2037"/>
                    <a:pt x="2867" y="2214"/>
                    <a:pt x="2494" y="2356"/>
                  </a:cubicBezTo>
                  <a:cubicBezTo>
                    <a:pt x="2498" y="2355"/>
                    <a:pt x="2501" y="2353"/>
                    <a:pt x="2505" y="2353"/>
                  </a:cubicBezTo>
                  <a:cubicBezTo>
                    <a:pt x="2207" y="2463"/>
                    <a:pt x="1904" y="2548"/>
                    <a:pt x="1589" y="2583"/>
                  </a:cubicBezTo>
                  <a:cubicBezTo>
                    <a:pt x="1525" y="2589"/>
                    <a:pt x="1461" y="2592"/>
                    <a:pt x="1397" y="2592"/>
                  </a:cubicBezTo>
                  <a:cubicBezTo>
                    <a:pt x="1309" y="2592"/>
                    <a:pt x="1222" y="2586"/>
                    <a:pt x="1137" y="2575"/>
                  </a:cubicBezTo>
                  <a:cubicBezTo>
                    <a:pt x="1025" y="2555"/>
                    <a:pt x="918" y="2525"/>
                    <a:pt x="813" y="2481"/>
                  </a:cubicBezTo>
                  <a:cubicBezTo>
                    <a:pt x="746" y="2447"/>
                    <a:pt x="680" y="2406"/>
                    <a:pt x="620" y="2361"/>
                  </a:cubicBezTo>
                  <a:cubicBezTo>
                    <a:pt x="564" y="2311"/>
                    <a:pt x="514" y="2257"/>
                    <a:pt x="467" y="2197"/>
                  </a:cubicBezTo>
                  <a:cubicBezTo>
                    <a:pt x="422" y="2128"/>
                    <a:pt x="385" y="2056"/>
                    <a:pt x="352" y="1979"/>
                  </a:cubicBezTo>
                  <a:cubicBezTo>
                    <a:pt x="314" y="1870"/>
                    <a:pt x="290" y="1753"/>
                    <a:pt x="277" y="1637"/>
                  </a:cubicBezTo>
                  <a:cubicBezTo>
                    <a:pt x="264" y="1470"/>
                    <a:pt x="273" y="1302"/>
                    <a:pt x="298" y="1135"/>
                  </a:cubicBezTo>
                  <a:lnTo>
                    <a:pt x="298" y="1136"/>
                  </a:lnTo>
                  <a:cubicBezTo>
                    <a:pt x="338" y="898"/>
                    <a:pt x="409" y="666"/>
                    <a:pt x="505" y="444"/>
                  </a:cubicBezTo>
                  <a:lnTo>
                    <a:pt x="505" y="444"/>
                  </a:lnTo>
                  <a:cubicBezTo>
                    <a:pt x="505" y="446"/>
                    <a:pt x="504" y="447"/>
                    <a:pt x="504" y="449"/>
                  </a:cubicBezTo>
                  <a:cubicBezTo>
                    <a:pt x="542" y="363"/>
                    <a:pt x="585" y="281"/>
                    <a:pt x="629" y="199"/>
                  </a:cubicBezTo>
                  <a:cubicBezTo>
                    <a:pt x="664" y="136"/>
                    <a:pt x="649" y="58"/>
                    <a:pt x="586" y="20"/>
                  </a:cubicBezTo>
                  <a:cubicBezTo>
                    <a:pt x="565" y="7"/>
                    <a:pt x="542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14507;p70">
              <a:extLst>
                <a:ext uri="{FF2B5EF4-FFF2-40B4-BE49-F238E27FC236}">
                  <a16:creationId xmlns:a16="http://schemas.microsoft.com/office/drawing/2014/main" id="{66F6AA85-09C0-4FC1-26EA-B48C1026F4B7}"/>
                </a:ext>
              </a:extLst>
            </p:cNvPr>
            <p:cNvSpPr/>
            <p:nvPr/>
          </p:nvSpPr>
          <p:spPr>
            <a:xfrm>
              <a:off x="7606834" y="3694439"/>
              <a:ext cx="119908" cy="66360"/>
            </a:xfrm>
            <a:custGeom>
              <a:avLst/>
              <a:gdLst/>
              <a:ahLst/>
              <a:cxnLst/>
              <a:rect l="l" t="t" r="r" b="b"/>
              <a:pathLst>
                <a:path w="4221" h="2336" extrusionOk="0">
                  <a:moveTo>
                    <a:pt x="308" y="376"/>
                  </a:moveTo>
                  <a:cubicBezTo>
                    <a:pt x="308" y="377"/>
                    <a:pt x="307" y="378"/>
                    <a:pt x="307" y="378"/>
                  </a:cubicBezTo>
                  <a:cubicBezTo>
                    <a:pt x="307" y="378"/>
                    <a:pt x="308" y="377"/>
                    <a:pt x="308" y="376"/>
                  </a:cubicBezTo>
                  <a:close/>
                  <a:moveTo>
                    <a:pt x="3460" y="1275"/>
                  </a:moveTo>
                  <a:cubicBezTo>
                    <a:pt x="3460" y="1275"/>
                    <a:pt x="3459" y="1275"/>
                    <a:pt x="3459" y="1275"/>
                  </a:cubicBezTo>
                  <a:cubicBezTo>
                    <a:pt x="3459" y="1275"/>
                    <a:pt x="3459" y="1275"/>
                    <a:pt x="3459" y="1275"/>
                  </a:cubicBezTo>
                  <a:lnTo>
                    <a:pt x="3459" y="1275"/>
                  </a:lnTo>
                  <a:cubicBezTo>
                    <a:pt x="3459" y="1275"/>
                    <a:pt x="3460" y="1275"/>
                    <a:pt x="3460" y="1275"/>
                  </a:cubicBezTo>
                  <a:close/>
                  <a:moveTo>
                    <a:pt x="3458" y="1277"/>
                  </a:moveTo>
                  <a:cubicBezTo>
                    <a:pt x="3457" y="1278"/>
                    <a:pt x="3456" y="1279"/>
                    <a:pt x="3455" y="1279"/>
                  </a:cubicBezTo>
                  <a:lnTo>
                    <a:pt x="3458" y="1277"/>
                  </a:lnTo>
                  <a:close/>
                  <a:moveTo>
                    <a:pt x="463" y="1688"/>
                  </a:moveTo>
                  <a:cubicBezTo>
                    <a:pt x="466" y="1691"/>
                    <a:pt x="470" y="1693"/>
                    <a:pt x="472" y="1699"/>
                  </a:cubicBezTo>
                  <a:cubicBezTo>
                    <a:pt x="469" y="1696"/>
                    <a:pt x="466" y="1692"/>
                    <a:pt x="463" y="1688"/>
                  </a:cubicBezTo>
                  <a:close/>
                  <a:moveTo>
                    <a:pt x="2356" y="1869"/>
                  </a:moveTo>
                  <a:lnTo>
                    <a:pt x="2356" y="1869"/>
                  </a:lnTo>
                  <a:cubicBezTo>
                    <a:pt x="2355" y="1870"/>
                    <a:pt x="2354" y="1870"/>
                    <a:pt x="2353" y="1870"/>
                  </a:cubicBezTo>
                  <a:lnTo>
                    <a:pt x="2353" y="1870"/>
                  </a:lnTo>
                  <a:cubicBezTo>
                    <a:pt x="2354" y="1870"/>
                    <a:pt x="2355" y="1870"/>
                    <a:pt x="2356" y="1869"/>
                  </a:cubicBezTo>
                  <a:close/>
                  <a:moveTo>
                    <a:pt x="1086" y="2054"/>
                  </a:moveTo>
                  <a:cubicBezTo>
                    <a:pt x="1091" y="2055"/>
                    <a:pt x="1096" y="2055"/>
                    <a:pt x="1100" y="2056"/>
                  </a:cubicBezTo>
                  <a:lnTo>
                    <a:pt x="1100" y="2056"/>
                  </a:lnTo>
                  <a:cubicBezTo>
                    <a:pt x="1096" y="2054"/>
                    <a:pt x="1091" y="2054"/>
                    <a:pt x="1086" y="2054"/>
                  </a:cubicBezTo>
                  <a:close/>
                  <a:moveTo>
                    <a:pt x="216" y="1"/>
                  </a:moveTo>
                  <a:cubicBezTo>
                    <a:pt x="161" y="1"/>
                    <a:pt x="108" y="35"/>
                    <a:pt x="96" y="89"/>
                  </a:cubicBezTo>
                  <a:cubicBezTo>
                    <a:pt x="41" y="356"/>
                    <a:pt x="1" y="624"/>
                    <a:pt x="1" y="896"/>
                  </a:cubicBezTo>
                  <a:cubicBezTo>
                    <a:pt x="1" y="1102"/>
                    <a:pt x="25" y="1312"/>
                    <a:pt x="90" y="1506"/>
                  </a:cubicBezTo>
                  <a:cubicBezTo>
                    <a:pt x="144" y="1671"/>
                    <a:pt x="229" y="1822"/>
                    <a:pt x="346" y="1953"/>
                  </a:cubicBezTo>
                  <a:cubicBezTo>
                    <a:pt x="452" y="2072"/>
                    <a:pt x="590" y="2160"/>
                    <a:pt x="736" y="2222"/>
                  </a:cubicBezTo>
                  <a:cubicBezTo>
                    <a:pt x="928" y="2305"/>
                    <a:pt x="1135" y="2335"/>
                    <a:pt x="1343" y="2335"/>
                  </a:cubicBezTo>
                  <a:cubicBezTo>
                    <a:pt x="1479" y="2335"/>
                    <a:pt x="1615" y="2322"/>
                    <a:pt x="1748" y="2302"/>
                  </a:cubicBezTo>
                  <a:cubicBezTo>
                    <a:pt x="1941" y="2272"/>
                    <a:pt x="2131" y="2221"/>
                    <a:pt x="2314" y="2159"/>
                  </a:cubicBezTo>
                  <a:cubicBezTo>
                    <a:pt x="2514" y="2089"/>
                    <a:pt x="2712" y="2005"/>
                    <a:pt x="2902" y="1912"/>
                  </a:cubicBezTo>
                  <a:cubicBezTo>
                    <a:pt x="3131" y="1798"/>
                    <a:pt x="3351" y="1664"/>
                    <a:pt x="3563" y="1516"/>
                  </a:cubicBezTo>
                  <a:cubicBezTo>
                    <a:pt x="3777" y="1366"/>
                    <a:pt x="3980" y="1201"/>
                    <a:pt x="4167" y="1017"/>
                  </a:cubicBezTo>
                  <a:cubicBezTo>
                    <a:pt x="4218" y="969"/>
                    <a:pt x="4221" y="886"/>
                    <a:pt x="4171" y="834"/>
                  </a:cubicBezTo>
                  <a:cubicBezTo>
                    <a:pt x="4147" y="808"/>
                    <a:pt x="4112" y="795"/>
                    <a:pt x="4078" y="795"/>
                  </a:cubicBezTo>
                  <a:cubicBezTo>
                    <a:pt x="4045" y="795"/>
                    <a:pt x="4012" y="807"/>
                    <a:pt x="3988" y="831"/>
                  </a:cubicBezTo>
                  <a:cubicBezTo>
                    <a:pt x="3829" y="987"/>
                    <a:pt x="3659" y="1129"/>
                    <a:pt x="3482" y="1260"/>
                  </a:cubicBezTo>
                  <a:lnTo>
                    <a:pt x="3482" y="1260"/>
                  </a:lnTo>
                  <a:cubicBezTo>
                    <a:pt x="3483" y="1260"/>
                    <a:pt x="3483" y="1260"/>
                    <a:pt x="3483" y="1259"/>
                  </a:cubicBezTo>
                  <a:lnTo>
                    <a:pt x="3483" y="1259"/>
                  </a:lnTo>
                  <a:cubicBezTo>
                    <a:pt x="3480" y="1261"/>
                    <a:pt x="3479" y="1261"/>
                    <a:pt x="3478" y="1264"/>
                  </a:cubicBezTo>
                  <a:cubicBezTo>
                    <a:pt x="3479" y="1262"/>
                    <a:pt x="3481" y="1261"/>
                    <a:pt x="3482" y="1260"/>
                  </a:cubicBezTo>
                  <a:lnTo>
                    <a:pt x="3482" y="1260"/>
                  </a:lnTo>
                  <a:cubicBezTo>
                    <a:pt x="3476" y="1265"/>
                    <a:pt x="3471" y="1269"/>
                    <a:pt x="3463" y="1273"/>
                  </a:cubicBezTo>
                  <a:lnTo>
                    <a:pt x="3463" y="1273"/>
                  </a:lnTo>
                  <a:lnTo>
                    <a:pt x="3476" y="1264"/>
                  </a:lnTo>
                  <a:lnTo>
                    <a:pt x="3476" y="1264"/>
                  </a:lnTo>
                  <a:cubicBezTo>
                    <a:pt x="3470" y="1266"/>
                    <a:pt x="3465" y="1271"/>
                    <a:pt x="3460" y="1275"/>
                  </a:cubicBezTo>
                  <a:lnTo>
                    <a:pt x="3460" y="1275"/>
                  </a:lnTo>
                  <a:cubicBezTo>
                    <a:pt x="3461" y="1274"/>
                    <a:pt x="3462" y="1273"/>
                    <a:pt x="3463" y="1273"/>
                  </a:cubicBezTo>
                  <a:lnTo>
                    <a:pt x="3463" y="1273"/>
                  </a:lnTo>
                  <a:lnTo>
                    <a:pt x="3458" y="1277"/>
                  </a:lnTo>
                  <a:lnTo>
                    <a:pt x="3458" y="1277"/>
                  </a:lnTo>
                  <a:cubicBezTo>
                    <a:pt x="3458" y="1276"/>
                    <a:pt x="3459" y="1276"/>
                    <a:pt x="3459" y="1275"/>
                  </a:cubicBezTo>
                  <a:lnTo>
                    <a:pt x="3459" y="1275"/>
                  </a:lnTo>
                  <a:cubicBezTo>
                    <a:pt x="3458" y="1276"/>
                    <a:pt x="3458" y="1276"/>
                    <a:pt x="3458" y="1276"/>
                  </a:cubicBezTo>
                  <a:lnTo>
                    <a:pt x="3456" y="1278"/>
                  </a:lnTo>
                  <a:lnTo>
                    <a:pt x="3456" y="1278"/>
                  </a:lnTo>
                  <a:cubicBezTo>
                    <a:pt x="3114" y="1519"/>
                    <a:pt x="2746" y="1720"/>
                    <a:pt x="2356" y="1869"/>
                  </a:cubicBezTo>
                  <a:cubicBezTo>
                    <a:pt x="2356" y="1869"/>
                    <a:pt x="2356" y="1869"/>
                    <a:pt x="2356" y="1869"/>
                  </a:cubicBezTo>
                  <a:lnTo>
                    <a:pt x="2356" y="1869"/>
                  </a:lnTo>
                  <a:cubicBezTo>
                    <a:pt x="2353" y="1870"/>
                    <a:pt x="2351" y="1871"/>
                    <a:pt x="2349" y="1872"/>
                  </a:cubicBezTo>
                  <a:lnTo>
                    <a:pt x="2349" y="1872"/>
                  </a:lnTo>
                  <a:cubicBezTo>
                    <a:pt x="2350" y="1871"/>
                    <a:pt x="2352" y="1871"/>
                    <a:pt x="2353" y="1870"/>
                  </a:cubicBezTo>
                  <a:lnTo>
                    <a:pt x="2353" y="1870"/>
                  </a:lnTo>
                  <a:cubicBezTo>
                    <a:pt x="2349" y="1872"/>
                    <a:pt x="2345" y="1874"/>
                    <a:pt x="2343" y="1875"/>
                  </a:cubicBezTo>
                  <a:cubicBezTo>
                    <a:pt x="2344" y="1874"/>
                    <a:pt x="2346" y="1873"/>
                    <a:pt x="2349" y="1872"/>
                  </a:cubicBezTo>
                  <a:lnTo>
                    <a:pt x="2349" y="1872"/>
                  </a:lnTo>
                  <a:cubicBezTo>
                    <a:pt x="2090" y="1967"/>
                    <a:pt x="1821" y="2037"/>
                    <a:pt x="1547" y="2066"/>
                  </a:cubicBezTo>
                  <a:cubicBezTo>
                    <a:pt x="1487" y="2072"/>
                    <a:pt x="1426" y="2074"/>
                    <a:pt x="1366" y="2074"/>
                  </a:cubicBezTo>
                  <a:cubicBezTo>
                    <a:pt x="1279" y="2074"/>
                    <a:pt x="1193" y="2069"/>
                    <a:pt x="1107" y="2058"/>
                  </a:cubicBezTo>
                  <a:cubicBezTo>
                    <a:pt x="1105" y="2057"/>
                    <a:pt x="1103" y="2056"/>
                    <a:pt x="1100" y="2056"/>
                  </a:cubicBezTo>
                  <a:lnTo>
                    <a:pt x="1100" y="2056"/>
                  </a:lnTo>
                  <a:cubicBezTo>
                    <a:pt x="1102" y="2056"/>
                    <a:pt x="1103" y="2057"/>
                    <a:pt x="1104" y="2058"/>
                  </a:cubicBezTo>
                  <a:cubicBezTo>
                    <a:pt x="1011" y="2039"/>
                    <a:pt x="919" y="2015"/>
                    <a:pt x="831" y="1980"/>
                  </a:cubicBezTo>
                  <a:cubicBezTo>
                    <a:pt x="760" y="1947"/>
                    <a:pt x="692" y="1909"/>
                    <a:pt x="629" y="1861"/>
                  </a:cubicBezTo>
                  <a:cubicBezTo>
                    <a:pt x="575" y="1813"/>
                    <a:pt x="526" y="1761"/>
                    <a:pt x="479" y="1705"/>
                  </a:cubicBezTo>
                  <a:cubicBezTo>
                    <a:pt x="429" y="1632"/>
                    <a:pt x="388" y="1554"/>
                    <a:pt x="356" y="1472"/>
                  </a:cubicBezTo>
                  <a:cubicBezTo>
                    <a:pt x="310" y="1349"/>
                    <a:pt x="286" y="1221"/>
                    <a:pt x="272" y="1089"/>
                  </a:cubicBezTo>
                  <a:cubicBezTo>
                    <a:pt x="252" y="844"/>
                    <a:pt x="272" y="602"/>
                    <a:pt x="309" y="361"/>
                  </a:cubicBezTo>
                  <a:lnTo>
                    <a:pt x="309" y="361"/>
                  </a:lnTo>
                  <a:cubicBezTo>
                    <a:pt x="309" y="366"/>
                    <a:pt x="308" y="371"/>
                    <a:pt x="308" y="376"/>
                  </a:cubicBezTo>
                  <a:lnTo>
                    <a:pt x="308" y="376"/>
                  </a:lnTo>
                  <a:cubicBezTo>
                    <a:pt x="320" y="306"/>
                    <a:pt x="332" y="236"/>
                    <a:pt x="348" y="166"/>
                  </a:cubicBezTo>
                  <a:cubicBezTo>
                    <a:pt x="356" y="132"/>
                    <a:pt x="356" y="100"/>
                    <a:pt x="337" y="68"/>
                  </a:cubicBezTo>
                  <a:cubicBezTo>
                    <a:pt x="321" y="38"/>
                    <a:pt x="293" y="15"/>
                    <a:pt x="260" y="5"/>
                  </a:cubicBezTo>
                  <a:cubicBezTo>
                    <a:pt x="251" y="3"/>
                    <a:pt x="238" y="1"/>
                    <a:pt x="225" y="1"/>
                  </a:cubicBezTo>
                  <a:cubicBezTo>
                    <a:pt x="222" y="1"/>
                    <a:pt x="219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14508;p70">
              <a:extLst>
                <a:ext uri="{FF2B5EF4-FFF2-40B4-BE49-F238E27FC236}">
                  <a16:creationId xmlns:a16="http://schemas.microsoft.com/office/drawing/2014/main" id="{FAF66180-1F53-DF27-84AD-A1FB5AC8AFFF}"/>
                </a:ext>
              </a:extLst>
            </p:cNvPr>
            <p:cNvSpPr/>
            <p:nvPr/>
          </p:nvSpPr>
          <p:spPr>
            <a:xfrm>
              <a:off x="7728649" y="3717706"/>
              <a:ext cx="115562" cy="58434"/>
            </a:xfrm>
            <a:custGeom>
              <a:avLst/>
              <a:gdLst/>
              <a:ahLst/>
              <a:cxnLst/>
              <a:rect l="l" t="t" r="r" b="b"/>
              <a:pathLst>
                <a:path w="4068" h="2057" extrusionOk="0">
                  <a:moveTo>
                    <a:pt x="2733" y="1033"/>
                  </a:moveTo>
                  <a:lnTo>
                    <a:pt x="2733" y="1033"/>
                  </a:lnTo>
                  <a:cubicBezTo>
                    <a:pt x="2727" y="1038"/>
                    <a:pt x="2722" y="1042"/>
                    <a:pt x="2716" y="1046"/>
                  </a:cubicBezTo>
                  <a:cubicBezTo>
                    <a:pt x="2721" y="1041"/>
                    <a:pt x="2727" y="1037"/>
                    <a:pt x="2733" y="1033"/>
                  </a:cubicBezTo>
                  <a:close/>
                  <a:moveTo>
                    <a:pt x="3933" y="1"/>
                  </a:moveTo>
                  <a:cubicBezTo>
                    <a:pt x="3900" y="1"/>
                    <a:pt x="3869" y="13"/>
                    <a:pt x="3848" y="37"/>
                  </a:cubicBezTo>
                  <a:cubicBezTo>
                    <a:pt x="3517" y="409"/>
                    <a:pt x="3139" y="737"/>
                    <a:pt x="2739" y="1029"/>
                  </a:cubicBezTo>
                  <a:lnTo>
                    <a:pt x="2739" y="1029"/>
                  </a:lnTo>
                  <a:cubicBezTo>
                    <a:pt x="2741" y="1028"/>
                    <a:pt x="2742" y="1027"/>
                    <a:pt x="2743" y="1026"/>
                  </a:cubicBezTo>
                  <a:lnTo>
                    <a:pt x="2743" y="1026"/>
                  </a:lnTo>
                  <a:cubicBezTo>
                    <a:pt x="2388" y="1283"/>
                    <a:pt x="2008" y="1517"/>
                    <a:pt x="1597" y="1673"/>
                  </a:cubicBezTo>
                  <a:cubicBezTo>
                    <a:pt x="1441" y="1730"/>
                    <a:pt x="1282" y="1774"/>
                    <a:pt x="1117" y="1792"/>
                  </a:cubicBezTo>
                  <a:cubicBezTo>
                    <a:pt x="1085" y="1795"/>
                    <a:pt x="1053" y="1796"/>
                    <a:pt x="1021" y="1796"/>
                  </a:cubicBezTo>
                  <a:cubicBezTo>
                    <a:pt x="966" y="1796"/>
                    <a:pt x="910" y="1792"/>
                    <a:pt x="855" y="1785"/>
                  </a:cubicBezTo>
                  <a:cubicBezTo>
                    <a:pt x="799" y="1774"/>
                    <a:pt x="746" y="1758"/>
                    <a:pt x="694" y="1735"/>
                  </a:cubicBezTo>
                  <a:cubicBezTo>
                    <a:pt x="656" y="1715"/>
                    <a:pt x="618" y="1693"/>
                    <a:pt x="581" y="1666"/>
                  </a:cubicBezTo>
                  <a:cubicBezTo>
                    <a:pt x="540" y="1632"/>
                    <a:pt x="504" y="1594"/>
                    <a:pt x="473" y="1552"/>
                  </a:cubicBezTo>
                  <a:cubicBezTo>
                    <a:pt x="432" y="1496"/>
                    <a:pt x="401" y="1436"/>
                    <a:pt x="374" y="1372"/>
                  </a:cubicBezTo>
                  <a:cubicBezTo>
                    <a:pt x="323" y="1233"/>
                    <a:pt x="294" y="1086"/>
                    <a:pt x="277" y="940"/>
                  </a:cubicBezTo>
                  <a:cubicBezTo>
                    <a:pt x="260" y="720"/>
                    <a:pt x="268" y="500"/>
                    <a:pt x="289" y="280"/>
                  </a:cubicBezTo>
                  <a:cubicBezTo>
                    <a:pt x="294" y="211"/>
                    <a:pt x="231" y="148"/>
                    <a:pt x="163" y="147"/>
                  </a:cubicBezTo>
                  <a:cubicBezTo>
                    <a:pt x="160" y="147"/>
                    <a:pt x="158" y="146"/>
                    <a:pt x="155" y="146"/>
                  </a:cubicBezTo>
                  <a:cubicBezTo>
                    <a:pt x="87" y="146"/>
                    <a:pt x="35" y="204"/>
                    <a:pt x="29" y="270"/>
                  </a:cubicBezTo>
                  <a:cubicBezTo>
                    <a:pt x="5" y="537"/>
                    <a:pt x="1" y="801"/>
                    <a:pt x="34" y="1064"/>
                  </a:cubicBezTo>
                  <a:cubicBezTo>
                    <a:pt x="56" y="1252"/>
                    <a:pt x="110" y="1439"/>
                    <a:pt x="199" y="1603"/>
                  </a:cubicBezTo>
                  <a:cubicBezTo>
                    <a:pt x="275" y="1737"/>
                    <a:pt x="381" y="1852"/>
                    <a:pt x="514" y="1933"/>
                  </a:cubicBezTo>
                  <a:cubicBezTo>
                    <a:pt x="639" y="2008"/>
                    <a:pt x="787" y="2043"/>
                    <a:pt x="934" y="2054"/>
                  </a:cubicBezTo>
                  <a:cubicBezTo>
                    <a:pt x="958" y="2056"/>
                    <a:pt x="981" y="2057"/>
                    <a:pt x="1004" y="2057"/>
                  </a:cubicBezTo>
                  <a:cubicBezTo>
                    <a:pt x="1141" y="2057"/>
                    <a:pt x="1279" y="2033"/>
                    <a:pt x="1412" y="2001"/>
                  </a:cubicBezTo>
                  <a:cubicBezTo>
                    <a:pt x="1592" y="1957"/>
                    <a:pt x="1767" y="1886"/>
                    <a:pt x="1936" y="1809"/>
                  </a:cubicBezTo>
                  <a:cubicBezTo>
                    <a:pt x="2313" y="1637"/>
                    <a:pt x="2665" y="1405"/>
                    <a:pt x="2997" y="1157"/>
                  </a:cubicBezTo>
                  <a:cubicBezTo>
                    <a:pt x="3367" y="880"/>
                    <a:pt x="3717" y="569"/>
                    <a:pt x="4026" y="225"/>
                  </a:cubicBezTo>
                  <a:cubicBezTo>
                    <a:pt x="4049" y="198"/>
                    <a:pt x="4065" y="171"/>
                    <a:pt x="4065" y="135"/>
                  </a:cubicBezTo>
                  <a:cubicBezTo>
                    <a:pt x="4068" y="100"/>
                    <a:pt x="4053" y="67"/>
                    <a:pt x="4029" y="42"/>
                  </a:cubicBezTo>
                  <a:cubicBezTo>
                    <a:pt x="4005" y="15"/>
                    <a:pt x="3968" y="1"/>
                    <a:pt x="3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14509;p70">
              <a:extLst>
                <a:ext uri="{FF2B5EF4-FFF2-40B4-BE49-F238E27FC236}">
                  <a16:creationId xmlns:a16="http://schemas.microsoft.com/office/drawing/2014/main" id="{C5BB601F-9325-057A-A646-C25A6B91E846}"/>
                </a:ext>
              </a:extLst>
            </p:cNvPr>
            <p:cNvSpPr/>
            <p:nvPr/>
          </p:nvSpPr>
          <p:spPr>
            <a:xfrm>
              <a:off x="7847538" y="3716058"/>
              <a:ext cx="42981" cy="61957"/>
            </a:xfrm>
            <a:custGeom>
              <a:avLst/>
              <a:gdLst/>
              <a:ahLst/>
              <a:cxnLst/>
              <a:rect l="l" t="t" r="r" b="b"/>
              <a:pathLst>
                <a:path w="1513" h="2181" extrusionOk="0">
                  <a:moveTo>
                    <a:pt x="205" y="0"/>
                  </a:moveTo>
                  <a:lnTo>
                    <a:pt x="205" y="6"/>
                  </a:lnTo>
                  <a:cubicBezTo>
                    <a:pt x="171" y="6"/>
                    <a:pt x="139" y="19"/>
                    <a:pt x="114" y="42"/>
                  </a:cubicBezTo>
                  <a:cubicBezTo>
                    <a:pt x="90" y="66"/>
                    <a:pt x="78" y="97"/>
                    <a:pt x="75" y="130"/>
                  </a:cubicBezTo>
                  <a:cubicBezTo>
                    <a:pt x="29" y="494"/>
                    <a:pt x="0" y="863"/>
                    <a:pt x="27" y="1229"/>
                  </a:cubicBezTo>
                  <a:cubicBezTo>
                    <a:pt x="43" y="1425"/>
                    <a:pt x="75" y="1615"/>
                    <a:pt x="149" y="1793"/>
                  </a:cubicBezTo>
                  <a:cubicBezTo>
                    <a:pt x="182" y="1867"/>
                    <a:pt x="227" y="1937"/>
                    <a:pt x="281" y="1998"/>
                  </a:cubicBezTo>
                  <a:cubicBezTo>
                    <a:pt x="338" y="2059"/>
                    <a:pt x="410" y="2098"/>
                    <a:pt x="487" y="2130"/>
                  </a:cubicBezTo>
                  <a:cubicBezTo>
                    <a:pt x="562" y="2164"/>
                    <a:pt x="651" y="2175"/>
                    <a:pt x="735" y="2179"/>
                  </a:cubicBezTo>
                  <a:cubicBezTo>
                    <a:pt x="749" y="2180"/>
                    <a:pt x="763" y="2180"/>
                    <a:pt x="778" y="2180"/>
                  </a:cubicBezTo>
                  <a:cubicBezTo>
                    <a:pt x="856" y="2180"/>
                    <a:pt x="935" y="2168"/>
                    <a:pt x="1012" y="2155"/>
                  </a:cubicBezTo>
                  <a:cubicBezTo>
                    <a:pt x="1108" y="2135"/>
                    <a:pt x="1206" y="2104"/>
                    <a:pt x="1300" y="2069"/>
                  </a:cubicBezTo>
                  <a:cubicBezTo>
                    <a:pt x="1345" y="2052"/>
                    <a:pt x="1389" y="2034"/>
                    <a:pt x="1432" y="2015"/>
                  </a:cubicBezTo>
                  <a:cubicBezTo>
                    <a:pt x="1451" y="1920"/>
                    <a:pt x="1474" y="1823"/>
                    <a:pt x="1501" y="1728"/>
                  </a:cubicBezTo>
                  <a:cubicBezTo>
                    <a:pt x="1504" y="1714"/>
                    <a:pt x="1510" y="1701"/>
                    <a:pt x="1512" y="1687"/>
                  </a:cubicBezTo>
                  <a:lnTo>
                    <a:pt x="1512" y="1687"/>
                  </a:lnTo>
                  <a:cubicBezTo>
                    <a:pt x="1416" y="1737"/>
                    <a:pt x="1318" y="1782"/>
                    <a:pt x="1214" y="1823"/>
                  </a:cubicBezTo>
                  <a:cubicBezTo>
                    <a:pt x="1098" y="1866"/>
                    <a:pt x="978" y="1900"/>
                    <a:pt x="851" y="1915"/>
                  </a:cubicBezTo>
                  <a:cubicBezTo>
                    <a:pt x="826" y="1917"/>
                    <a:pt x="800" y="1918"/>
                    <a:pt x="775" y="1918"/>
                  </a:cubicBezTo>
                  <a:cubicBezTo>
                    <a:pt x="737" y="1918"/>
                    <a:pt x="698" y="1916"/>
                    <a:pt x="660" y="1910"/>
                  </a:cubicBezTo>
                  <a:cubicBezTo>
                    <a:pt x="624" y="1901"/>
                    <a:pt x="593" y="1893"/>
                    <a:pt x="559" y="1878"/>
                  </a:cubicBezTo>
                  <a:cubicBezTo>
                    <a:pt x="534" y="1866"/>
                    <a:pt x="511" y="1850"/>
                    <a:pt x="487" y="1834"/>
                  </a:cubicBezTo>
                  <a:cubicBezTo>
                    <a:pt x="468" y="1816"/>
                    <a:pt x="451" y="1796"/>
                    <a:pt x="434" y="1775"/>
                  </a:cubicBezTo>
                  <a:cubicBezTo>
                    <a:pt x="406" y="1731"/>
                    <a:pt x="383" y="1687"/>
                    <a:pt x="363" y="1637"/>
                  </a:cubicBezTo>
                  <a:cubicBezTo>
                    <a:pt x="321" y="1512"/>
                    <a:pt x="298" y="1383"/>
                    <a:pt x="285" y="1253"/>
                  </a:cubicBezTo>
                  <a:cubicBezTo>
                    <a:pt x="254" y="880"/>
                    <a:pt x="284" y="504"/>
                    <a:pt x="332" y="135"/>
                  </a:cubicBezTo>
                  <a:cubicBezTo>
                    <a:pt x="341" y="64"/>
                    <a:pt x="273" y="2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14510;p70">
              <a:extLst>
                <a:ext uri="{FF2B5EF4-FFF2-40B4-BE49-F238E27FC236}">
                  <a16:creationId xmlns:a16="http://schemas.microsoft.com/office/drawing/2014/main" id="{2E8311A7-D539-5FC5-1797-6EF3882105BC}"/>
                </a:ext>
              </a:extLst>
            </p:cNvPr>
            <p:cNvSpPr/>
            <p:nvPr/>
          </p:nvSpPr>
          <p:spPr>
            <a:xfrm>
              <a:off x="7376073" y="3535722"/>
              <a:ext cx="57923" cy="44174"/>
            </a:xfrm>
            <a:custGeom>
              <a:avLst/>
              <a:gdLst/>
              <a:ahLst/>
              <a:cxnLst/>
              <a:rect l="l" t="t" r="r" b="b"/>
              <a:pathLst>
                <a:path w="2039" h="1555" extrusionOk="0">
                  <a:moveTo>
                    <a:pt x="521" y="270"/>
                  </a:moveTo>
                  <a:lnTo>
                    <a:pt x="521" y="270"/>
                  </a:lnTo>
                  <a:cubicBezTo>
                    <a:pt x="518" y="272"/>
                    <a:pt x="517" y="276"/>
                    <a:pt x="515" y="278"/>
                  </a:cubicBezTo>
                  <a:cubicBezTo>
                    <a:pt x="515" y="276"/>
                    <a:pt x="518" y="272"/>
                    <a:pt x="521" y="270"/>
                  </a:cubicBezTo>
                  <a:close/>
                  <a:moveTo>
                    <a:pt x="260" y="785"/>
                  </a:moveTo>
                  <a:cubicBezTo>
                    <a:pt x="261" y="794"/>
                    <a:pt x="263" y="801"/>
                    <a:pt x="263" y="809"/>
                  </a:cubicBezTo>
                  <a:lnTo>
                    <a:pt x="260" y="785"/>
                  </a:lnTo>
                  <a:close/>
                  <a:moveTo>
                    <a:pt x="755" y="1"/>
                  </a:moveTo>
                  <a:cubicBezTo>
                    <a:pt x="629" y="14"/>
                    <a:pt x="504" y="24"/>
                    <a:pt x="382" y="35"/>
                  </a:cubicBezTo>
                  <a:lnTo>
                    <a:pt x="345" y="78"/>
                  </a:lnTo>
                  <a:cubicBezTo>
                    <a:pt x="240" y="202"/>
                    <a:pt x="139" y="336"/>
                    <a:pt x="71" y="489"/>
                  </a:cubicBezTo>
                  <a:cubicBezTo>
                    <a:pt x="46" y="550"/>
                    <a:pt x="25" y="612"/>
                    <a:pt x="13" y="678"/>
                  </a:cubicBezTo>
                  <a:cubicBezTo>
                    <a:pt x="8" y="710"/>
                    <a:pt x="5" y="741"/>
                    <a:pt x="3" y="775"/>
                  </a:cubicBezTo>
                  <a:cubicBezTo>
                    <a:pt x="0" y="808"/>
                    <a:pt x="6" y="841"/>
                    <a:pt x="10" y="873"/>
                  </a:cubicBezTo>
                  <a:cubicBezTo>
                    <a:pt x="17" y="940"/>
                    <a:pt x="47" y="1008"/>
                    <a:pt x="76" y="1068"/>
                  </a:cubicBezTo>
                  <a:cubicBezTo>
                    <a:pt x="91" y="1102"/>
                    <a:pt x="114" y="1134"/>
                    <a:pt x="135" y="1163"/>
                  </a:cubicBezTo>
                  <a:cubicBezTo>
                    <a:pt x="174" y="1209"/>
                    <a:pt x="210" y="1252"/>
                    <a:pt x="253" y="1295"/>
                  </a:cubicBezTo>
                  <a:cubicBezTo>
                    <a:pt x="354" y="1392"/>
                    <a:pt x="474" y="1461"/>
                    <a:pt x="606" y="1503"/>
                  </a:cubicBezTo>
                  <a:cubicBezTo>
                    <a:pt x="671" y="1522"/>
                    <a:pt x="738" y="1533"/>
                    <a:pt x="806" y="1543"/>
                  </a:cubicBezTo>
                  <a:cubicBezTo>
                    <a:pt x="863" y="1551"/>
                    <a:pt x="919" y="1554"/>
                    <a:pt x="976" y="1554"/>
                  </a:cubicBezTo>
                  <a:cubicBezTo>
                    <a:pt x="1002" y="1554"/>
                    <a:pt x="1029" y="1554"/>
                    <a:pt x="1056" y="1553"/>
                  </a:cubicBezTo>
                  <a:cubicBezTo>
                    <a:pt x="1355" y="1543"/>
                    <a:pt x="1652" y="1465"/>
                    <a:pt x="1934" y="1363"/>
                  </a:cubicBezTo>
                  <a:cubicBezTo>
                    <a:pt x="1968" y="1350"/>
                    <a:pt x="1996" y="1336"/>
                    <a:pt x="2015" y="1304"/>
                  </a:cubicBezTo>
                  <a:cubicBezTo>
                    <a:pt x="2033" y="1276"/>
                    <a:pt x="2039" y="1241"/>
                    <a:pt x="2032" y="1208"/>
                  </a:cubicBezTo>
                  <a:cubicBezTo>
                    <a:pt x="2022" y="1175"/>
                    <a:pt x="2000" y="1144"/>
                    <a:pt x="1972" y="1127"/>
                  </a:cubicBezTo>
                  <a:cubicBezTo>
                    <a:pt x="1955" y="1115"/>
                    <a:pt x="1927" y="1106"/>
                    <a:pt x="1903" y="1106"/>
                  </a:cubicBezTo>
                  <a:cubicBezTo>
                    <a:pt x="1894" y="1106"/>
                    <a:pt x="1885" y="1107"/>
                    <a:pt x="1877" y="1110"/>
                  </a:cubicBezTo>
                  <a:cubicBezTo>
                    <a:pt x="1643" y="1195"/>
                    <a:pt x="1402" y="1259"/>
                    <a:pt x="1154" y="1287"/>
                  </a:cubicBezTo>
                  <a:cubicBezTo>
                    <a:pt x="1101" y="1292"/>
                    <a:pt x="1049" y="1294"/>
                    <a:pt x="998" y="1294"/>
                  </a:cubicBezTo>
                  <a:cubicBezTo>
                    <a:pt x="933" y="1294"/>
                    <a:pt x="869" y="1290"/>
                    <a:pt x="805" y="1282"/>
                  </a:cubicBezTo>
                  <a:cubicBezTo>
                    <a:pt x="737" y="1269"/>
                    <a:pt x="673" y="1251"/>
                    <a:pt x="609" y="1226"/>
                  </a:cubicBezTo>
                  <a:cubicBezTo>
                    <a:pt x="565" y="1202"/>
                    <a:pt x="522" y="1178"/>
                    <a:pt x="483" y="1150"/>
                  </a:cubicBezTo>
                  <a:cubicBezTo>
                    <a:pt x="430" y="1103"/>
                    <a:pt x="383" y="1053"/>
                    <a:pt x="339" y="1000"/>
                  </a:cubicBezTo>
                  <a:cubicBezTo>
                    <a:pt x="320" y="967"/>
                    <a:pt x="301" y="933"/>
                    <a:pt x="287" y="897"/>
                  </a:cubicBezTo>
                  <a:cubicBezTo>
                    <a:pt x="277" y="868"/>
                    <a:pt x="270" y="839"/>
                    <a:pt x="267" y="809"/>
                  </a:cubicBezTo>
                  <a:cubicBezTo>
                    <a:pt x="266" y="780"/>
                    <a:pt x="267" y="754"/>
                    <a:pt x="269" y="726"/>
                  </a:cubicBezTo>
                  <a:cubicBezTo>
                    <a:pt x="277" y="682"/>
                    <a:pt x="290" y="641"/>
                    <a:pt x="305" y="600"/>
                  </a:cubicBezTo>
                  <a:cubicBezTo>
                    <a:pt x="359" y="489"/>
                    <a:pt x="430" y="385"/>
                    <a:pt x="508" y="287"/>
                  </a:cubicBezTo>
                  <a:cubicBezTo>
                    <a:pt x="588" y="191"/>
                    <a:pt x="673" y="96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14511;p70">
              <a:extLst>
                <a:ext uri="{FF2B5EF4-FFF2-40B4-BE49-F238E27FC236}">
                  <a16:creationId xmlns:a16="http://schemas.microsoft.com/office/drawing/2014/main" id="{9E64A682-7807-5148-5ACD-2CB728EB5F6B}"/>
                </a:ext>
              </a:extLst>
            </p:cNvPr>
            <p:cNvSpPr/>
            <p:nvPr/>
          </p:nvSpPr>
          <p:spPr>
            <a:xfrm>
              <a:off x="7352068" y="3563107"/>
              <a:ext cx="65820" cy="71757"/>
            </a:xfrm>
            <a:custGeom>
              <a:avLst/>
              <a:gdLst/>
              <a:ahLst/>
              <a:cxnLst/>
              <a:rect l="l" t="t" r="r" b="b"/>
              <a:pathLst>
                <a:path w="2317" h="2526" extrusionOk="0">
                  <a:moveTo>
                    <a:pt x="636" y="628"/>
                  </a:moveTo>
                  <a:lnTo>
                    <a:pt x="636" y="628"/>
                  </a:lnTo>
                  <a:cubicBezTo>
                    <a:pt x="630" y="635"/>
                    <a:pt x="625" y="642"/>
                    <a:pt x="619" y="649"/>
                  </a:cubicBezTo>
                  <a:lnTo>
                    <a:pt x="619" y="649"/>
                  </a:lnTo>
                  <a:cubicBezTo>
                    <a:pt x="625" y="643"/>
                    <a:pt x="630" y="636"/>
                    <a:pt x="636" y="628"/>
                  </a:cubicBezTo>
                  <a:close/>
                  <a:moveTo>
                    <a:pt x="753" y="2107"/>
                  </a:moveTo>
                  <a:cubicBezTo>
                    <a:pt x="754" y="2107"/>
                    <a:pt x="755" y="2107"/>
                    <a:pt x="756" y="2108"/>
                  </a:cubicBezTo>
                  <a:cubicBezTo>
                    <a:pt x="755" y="2107"/>
                    <a:pt x="754" y="2107"/>
                    <a:pt x="753" y="2107"/>
                  </a:cubicBezTo>
                  <a:close/>
                  <a:moveTo>
                    <a:pt x="942" y="0"/>
                  </a:moveTo>
                  <a:cubicBezTo>
                    <a:pt x="909" y="0"/>
                    <a:pt x="878" y="13"/>
                    <a:pt x="851" y="36"/>
                  </a:cubicBezTo>
                  <a:cubicBezTo>
                    <a:pt x="526" y="328"/>
                    <a:pt x="220" y="668"/>
                    <a:pt x="72" y="1087"/>
                  </a:cubicBezTo>
                  <a:cubicBezTo>
                    <a:pt x="21" y="1234"/>
                    <a:pt x="0" y="1393"/>
                    <a:pt x="14" y="1548"/>
                  </a:cubicBezTo>
                  <a:cubicBezTo>
                    <a:pt x="28" y="1684"/>
                    <a:pt x="75" y="1816"/>
                    <a:pt x="149" y="1932"/>
                  </a:cubicBezTo>
                  <a:cubicBezTo>
                    <a:pt x="319" y="2199"/>
                    <a:pt x="614" y="2353"/>
                    <a:pt x="909" y="2436"/>
                  </a:cubicBezTo>
                  <a:cubicBezTo>
                    <a:pt x="1097" y="2489"/>
                    <a:pt x="1292" y="2512"/>
                    <a:pt x="1484" y="2522"/>
                  </a:cubicBezTo>
                  <a:cubicBezTo>
                    <a:pt x="1532" y="2525"/>
                    <a:pt x="1580" y="2526"/>
                    <a:pt x="1629" y="2526"/>
                  </a:cubicBezTo>
                  <a:cubicBezTo>
                    <a:pt x="1821" y="2526"/>
                    <a:pt x="2014" y="2507"/>
                    <a:pt x="2204" y="2481"/>
                  </a:cubicBezTo>
                  <a:cubicBezTo>
                    <a:pt x="2274" y="2470"/>
                    <a:pt x="2316" y="2390"/>
                    <a:pt x="2302" y="2323"/>
                  </a:cubicBezTo>
                  <a:cubicBezTo>
                    <a:pt x="2292" y="2291"/>
                    <a:pt x="2271" y="2262"/>
                    <a:pt x="2243" y="2243"/>
                  </a:cubicBezTo>
                  <a:cubicBezTo>
                    <a:pt x="2222" y="2229"/>
                    <a:pt x="2201" y="2224"/>
                    <a:pt x="2179" y="2224"/>
                  </a:cubicBezTo>
                  <a:cubicBezTo>
                    <a:pt x="2169" y="2224"/>
                    <a:pt x="2158" y="2225"/>
                    <a:pt x="2148" y="2227"/>
                  </a:cubicBezTo>
                  <a:cubicBezTo>
                    <a:pt x="2082" y="2237"/>
                    <a:pt x="2016" y="2244"/>
                    <a:pt x="1950" y="2251"/>
                  </a:cubicBezTo>
                  <a:cubicBezTo>
                    <a:pt x="1845" y="2260"/>
                    <a:pt x="1740" y="2265"/>
                    <a:pt x="1635" y="2265"/>
                  </a:cubicBezTo>
                  <a:cubicBezTo>
                    <a:pt x="1480" y="2265"/>
                    <a:pt x="1324" y="2254"/>
                    <a:pt x="1171" y="2230"/>
                  </a:cubicBezTo>
                  <a:lnTo>
                    <a:pt x="1171" y="2230"/>
                  </a:lnTo>
                  <a:cubicBezTo>
                    <a:pt x="1034" y="2203"/>
                    <a:pt x="899" y="2167"/>
                    <a:pt x="770" y="2114"/>
                  </a:cubicBezTo>
                  <a:cubicBezTo>
                    <a:pt x="685" y="2072"/>
                    <a:pt x="603" y="2026"/>
                    <a:pt x="526" y="1967"/>
                  </a:cubicBezTo>
                  <a:cubicBezTo>
                    <a:pt x="475" y="1923"/>
                    <a:pt x="427" y="1875"/>
                    <a:pt x="384" y="1820"/>
                  </a:cubicBezTo>
                  <a:cubicBezTo>
                    <a:pt x="355" y="1775"/>
                    <a:pt x="328" y="1726"/>
                    <a:pt x="309" y="1677"/>
                  </a:cubicBezTo>
                  <a:cubicBezTo>
                    <a:pt x="291" y="1624"/>
                    <a:pt x="278" y="1569"/>
                    <a:pt x="271" y="1514"/>
                  </a:cubicBezTo>
                  <a:cubicBezTo>
                    <a:pt x="268" y="1447"/>
                    <a:pt x="271" y="1380"/>
                    <a:pt x="282" y="1315"/>
                  </a:cubicBezTo>
                  <a:cubicBezTo>
                    <a:pt x="299" y="1228"/>
                    <a:pt x="326" y="1146"/>
                    <a:pt x="360" y="1065"/>
                  </a:cubicBezTo>
                  <a:cubicBezTo>
                    <a:pt x="429" y="916"/>
                    <a:pt x="517" y="778"/>
                    <a:pt x="619" y="649"/>
                  </a:cubicBezTo>
                  <a:lnTo>
                    <a:pt x="619" y="649"/>
                  </a:lnTo>
                  <a:cubicBezTo>
                    <a:pt x="618" y="651"/>
                    <a:pt x="616" y="652"/>
                    <a:pt x="614" y="654"/>
                  </a:cubicBezTo>
                  <a:cubicBezTo>
                    <a:pt x="739" y="499"/>
                    <a:pt x="881" y="356"/>
                    <a:pt x="1030" y="221"/>
                  </a:cubicBezTo>
                  <a:cubicBezTo>
                    <a:pt x="1084" y="173"/>
                    <a:pt x="1082" y="88"/>
                    <a:pt x="1034" y="38"/>
                  </a:cubicBezTo>
                  <a:cubicBezTo>
                    <a:pt x="1009" y="11"/>
                    <a:pt x="976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14512;p70">
              <a:extLst>
                <a:ext uri="{FF2B5EF4-FFF2-40B4-BE49-F238E27FC236}">
                  <a16:creationId xmlns:a16="http://schemas.microsoft.com/office/drawing/2014/main" id="{248CF15E-7221-9343-0EC0-0F058E3B07D8}"/>
                </a:ext>
              </a:extLst>
            </p:cNvPr>
            <p:cNvSpPr/>
            <p:nvPr/>
          </p:nvSpPr>
          <p:spPr>
            <a:xfrm>
              <a:off x="7409425" y="3638702"/>
              <a:ext cx="93688" cy="75053"/>
            </a:xfrm>
            <a:custGeom>
              <a:avLst/>
              <a:gdLst/>
              <a:ahLst/>
              <a:cxnLst/>
              <a:rect l="l" t="t" r="r" b="b"/>
              <a:pathLst>
                <a:path w="3298" h="2642" extrusionOk="0">
                  <a:moveTo>
                    <a:pt x="429" y="2050"/>
                  </a:moveTo>
                  <a:cubicBezTo>
                    <a:pt x="435" y="2057"/>
                    <a:pt x="439" y="2064"/>
                    <a:pt x="444" y="2071"/>
                  </a:cubicBezTo>
                  <a:cubicBezTo>
                    <a:pt x="441" y="2064"/>
                    <a:pt x="435" y="2057"/>
                    <a:pt x="429" y="2050"/>
                  </a:cubicBezTo>
                  <a:close/>
                  <a:moveTo>
                    <a:pt x="2265" y="2128"/>
                  </a:moveTo>
                  <a:cubicBezTo>
                    <a:pt x="2264" y="2128"/>
                    <a:pt x="2264" y="2128"/>
                    <a:pt x="2263" y="2129"/>
                  </a:cubicBezTo>
                  <a:lnTo>
                    <a:pt x="2265" y="2129"/>
                  </a:lnTo>
                  <a:cubicBezTo>
                    <a:pt x="2265" y="2128"/>
                    <a:pt x="2265" y="2128"/>
                    <a:pt x="2265" y="2128"/>
                  </a:cubicBezTo>
                  <a:close/>
                  <a:moveTo>
                    <a:pt x="2252" y="2135"/>
                  </a:moveTo>
                  <a:lnTo>
                    <a:pt x="2252" y="2135"/>
                  </a:lnTo>
                  <a:cubicBezTo>
                    <a:pt x="2251" y="2135"/>
                    <a:pt x="2250" y="2136"/>
                    <a:pt x="2249" y="2136"/>
                  </a:cubicBezTo>
                  <a:lnTo>
                    <a:pt x="2249" y="2136"/>
                  </a:lnTo>
                  <a:cubicBezTo>
                    <a:pt x="2250" y="2136"/>
                    <a:pt x="2251" y="2135"/>
                    <a:pt x="2252" y="2135"/>
                  </a:cubicBezTo>
                  <a:close/>
                  <a:moveTo>
                    <a:pt x="748" y="2296"/>
                  </a:moveTo>
                  <a:cubicBezTo>
                    <a:pt x="751" y="2298"/>
                    <a:pt x="754" y="2298"/>
                    <a:pt x="758" y="2299"/>
                  </a:cubicBezTo>
                  <a:cubicBezTo>
                    <a:pt x="754" y="2298"/>
                    <a:pt x="753" y="2298"/>
                    <a:pt x="748" y="2296"/>
                  </a:cubicBezTo>
                  <a:close/>
                  <a:moveTo>
                    <a:pt x="526" y="1"/>
                  </a:moveTo>
                  <a:cubicBezTo>
                    <a:pt x="484" y="1"/>
                    <a:pt x="446" y="21"/>
                    <a:pt x="426" y="58"/>
                  </a:cubicBezTo>
                  <a:cubicBezTo>
                    <a:pt x="224" y="428"/>
                    <a:pt x="78" y="830"/>
                    <a:pt x="25" y="1248"/>
                  </a:cubicBezTo>
                  <a:cubicBezTo>
                    <a:pt x="1" y="1445"/>
                    <a:pt x="8" y="1651"/>
                    <a:pt x="56" y="1844"/>
                  </a:cubicBezTo>
                  <a:cubicBezTo>
                    <a:pt x="102" y="2030"/>
                    <a:pt x="201" y="2203"/>
                    <a:pt x="340" y="2335"/>
                  </a:cubicBezTo>
                  <a:cubicBezTo>
                    <a:pt x="499" y="2487"/>
                    <a:pt x="712" y="2579"/>
                    <a:pt x="924" y="2618"/>
                  </a:cubicBezTo>
                  <a:cubicBezTo>
                    <a:pt x="1008" y="2635"/>
                    <a:pt x="1093" y="2642"/>
                    <a:pt x="1178" y="2642"/>
                  </a:cubicBezTo>
                  <a:cubicBezTo>
                    <a:pt x="1344" y="2642"/>
                    <a:pt x="1510" y="2615"/>
                    <a:pt x="1670" y="2582"/>
                  </a:cubicBezTo>
                  <a:cubicBezTo>
                    <a:pt x="1947" y="2522"/>
                    <a:pt x="2215" y="2424"/>
                    <a:pt x="2478" y="2322"/>
                  </a:cubicBezTo>
                  <a:cubicBezTo>
                    <a:pt x="2727" y="2227"/>
                    <a:pt x="2974" y="2116"/>
                    <a:pt x="3224" y="2018"/>
                  </a:cubicBezTo>
                  <a:cubicBezTo>
                    <a:pt x="3255" y="2007"/>
                    <a:pt x="3278" y="1972"/>
                    <a:pt x="3286" y="1942"/>
                  </a:cubicBezTo>
                  <a:cubicBezTo>
                    <a:pt x="3297" y="1908"/>
                    <a:pt x="3292" y="1872"/>
                    <a:pt x="3276" y="1843"/>
                  </a:cubicBezTo>
                  <a:cubicBezTo>
                    <a:pt x="3259" y="1811"/>
                    <a:pt x="3231" y="1789"/>
                    <a:pt x="3200" y="1780"/>
                  </a:cubicBezTo>
                  <a:cubicBezTo>
                    <a:pt x="3187" y="1776"/>
                    <a:pt x="3176" y="1775"/>
                    <a:pt x="3165" y="1775"/>
                  </a:cubicBezTo>
                  <a:cubicBezTo>
                    <a:pt x="3143" y="1775"/>
                    <a:pt x="3123" y="1781"/>
                    <a:pt x="3102" y="1790"/>
                  </a:cubicBezTo>
                  <a:cubicBezTo>
                    <a:pt x="2822" y="1901"/>
                    <a:pt x="2547" y="2023"/>
                    <a:pt x="2265" y="2129"/>
                  </a:cubicBezTo>
                  <a:cubicBezTo>
                    <a:pt x="2261" y="2131"/>
                    <a:pt x="2256" y="2133"/>
                    <a:pt x="2253" y="2134"/>
                  </a:cubicBezTo>
                  <a:lnTo>
                    <a:pt x="2253" y="2134"/>
                  </a:lnTo>
                  <a:lnTo>
                    <a:pt x="2263" y="2131"/>
                  </a:lnTo>
                  <a:lnTo>
                    <a:pt x="2263" y="2131"/>
                  </a:lnTo>
                  <a:cubicBezTo>
                    <a:pt x="2259" y="2132"/>
                    <a:pt x="2256" y="2133"/>
                    <a:pt x="2252" y="2135"/>
                  </a:cubicBezTo>
                  <a:lnTo>
                    <a:pt x="2252" y="2135"/>
                  </a:lnTo>
                  <a:cubicBezTo>
                    <a:pt x="2252" y="2135"/>
                    <a:pt x="2252" y="2135"/>
                    <a:pt x="2253" y="2134"/>
                  </a:cubicBezTo>
                  <a:lnTo>
                    <a:pt x="2253" y="2134"/>
                  </a:lnTo>
                  <a:lnTo>
                    <a:pt x="2248" y="2136"/>
                  </a:lnTo>
                  <a:cubicBezTo>
                    <a:pt x="2248" y="2136"/>
                    <a:pt x="2248" y="2136"/>
                    <a:pt x="2249" y="2136"/>
                  </a:cubicBezTo>
                  <a:lnTo>
                    <a:pt x="2249" y="2136"/>
                  </a:lnTo>
                  <a:cubicBezTo>
                    <a:pt x="1947" y="2246"/>
                    <a:pt x="1637" y="2344"/>
                    <a:pt x="1316" y="2377"/>
                  </a:cubicBezTo>
                  <a:cubicBezTo>
                    <a:pt x="1271" y="2380"/>
                    <a:pt x="1227" y="2382"/>
                    <a:pt x="1182" y="2382"/>
                  </a:cubicBezTo>
                  <a:cubicBezTo>
                    <a:pt x="1119" y="2382"/>
                    <a:pt x="1056" y="2379"/>
                    <a:pt x="992" y="2370"/>
                  </a:cubicBezTo>
                  <a:cubicBezTo>
                    <a:pt x="907" y="2353"/>
                    <a:pt x="824" y="2328"/>
                    <a:pt x="741" y="2296"/>
                  </a:cubicBezTo>
                  <a:cubicBezTo>
                    <a:pt x="675" y="2264"/>
                    <a:pt x="611" y="2227"/>
                    <a:pt x="553" y="2183"/>
                  </a:cubicBezTo>
                  <a:cubicBezTo>
                    <a:pt x="506" y="2142"/>
                    <a:pt x="463" y="2099"/>
                    <a:pt x="426" y="2051"/>
                  </a:cubicBezTo>
                  <a:cubicBezTo>
                    <a:pt x="390" y="1994"/>
                    <a:pt x="357" y="1936"/>
                    <a:pt x="333" y="1874"/>
                  </a:cubicBezTo>
                  <a:cubicBezTo>
                    <a:pt x="302" y="1787"/>
                    <a:pt x="285" y="1699"/>
                    <a:pt x="273" y="1607"/>
                  </a:cubicBezTo>
                  <a:cubicBezTo>
                    <a:pt x="263" y="1462"/>
                    <a:pt x="272" y="1321"/>
                    <a:pt x="295" y="1179"/>
                  </a:cubicBezTo>
                  <a:lnTo>
                    <a:pt x="295" y="1183"/>
                  </a:lnTo>
                  <a:cubicBezTo>
                    <a:pt x="340" y="932"/>
                    <a:pt x="417" y="691"/>
                    <a:pt x="518" y="459"/>
                  </a:cubicBezTo>
                  <a:lnTo>
                    <a:pt x="518" y="459"/>
                  </a:lnTo>
                  <a:cubicBezTo>
                    <a:pt x="517" y="461"/>
                    <a:pt x="516" y="464"/>
                    <a:pt x="514" y="467"/>
                  </a:cubicBezTo>
                  <a:cubicBezTo>
                    <a:pt x="518" y="458"/>
                    <a:pt x="522" y="449"/>
                    <a:pt x="526" y="441"/>
                  </a:cubicBezTo>
                  <a:lnTo>
                    <a:pt x="526" y="441"/>
                  </a:lnTo>
                  <a:cubicBezTo>
                    <a:pt x="524" y="447"/>
                    <a:pt x="521" y="453"/>
                    <a:pt x="518" y="459"/>
                  </a:cubicBezTo>
                  <a:lnTo>
                    <a:pt x="518" y="459"/>
                  </a:lnTo>
                  <a:cubicBezTo>
                    <a:pt x="522" y="451"/>
                    <a:pt x="525" y="445"/>
                    <a:pt x="528" y="437"/>
                  </a:cubicBezTo>
                  <a:lnTo>
                    <a:pt x="528" y="437"/>
                  </a:lnTo>
                  <a:cubicBezTo>
                    <a:pt x="528" y="438"/>
                    <a:pt x="527" y="439"/>
                    <a:pt x="526" y="441"/>
                  </a:cubicBezTo>
                  <a:lnTo>
                    <a:pt x="526" y="441"/>
                  </a:lnTo>
                  <a:cubicBezTo>
                    <a:pt x="527" y="439"/>
                    <a:pt x="528" y="437"/>
                    <a:pt x="529" y="436"/>
                  </a:cubicBezTo>
                  <a:lnTo>
                    <a:pt x="529" y="436"/>
                  </a:lnTo>
                  <a:cubicBezTo>
                    <a:pt x="528" y="436"/>
                    <a:pt x="528" y="436"/>
                    <a:pt x="528" y="437"/>
                  </a:cubicBezTo>
                  <a:lnTo>
                    <a:pt x="528" y="437"/>
                  </a:lnTo>
                  <a:cubicBezTo>
                    <a:pt x="565" y="356"/>
                    <a:pt x="605" y="277"/>
                    <a:pt x="648" y="199"/>
                  </a:cubicBezTo>
                  <a:cubicBezTo>
                    <a:pt x="682" y="136"/>
                    <a:pt x="668" y="58"/>
                    <a:pt x="605" y="20"/>
                  </a:cubicBezTo>
                  <a:cubicBezTo>
                    <a:pt x="584" y="7"/>
                    <a:pt x="561" y="1"/>
                    <a:pt x="539" y="1"/>
                  </a:cubicBezTo>
                  <a:cubicBezTo>
                    <a:pt x="534" y="1"/>
                    <a:pt x="530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14513;p70">
              <a:extLst>
                <a:ext uri="{FF2B5EF4-FFF2-40B4-BE49-F238E27FC236}">
                  <a16:creationId xmlns:a16="http://schemas.microsoft.com/office/drawing/2014/main" id="{E5A00F53-14E3-BBC5-169C-66BA69FD53EA}"/>
                </a:ext>
              </a:extLst>
            </p:cNvPr>
            <p:cNvSpPr/>
            <p:nvPr/>
          </p:nvSpPr>
          <p:spPr>
            <a:xfrm>
              <a:off x="7496951" y="3703047"/>
              <a:ext cx="119198" cy="76984"/>
            </a:xfrm>
            <a:custGeom>
              <a:avLst/>
              <a:gdLst/>
              <a:ahLst/>
              <a:cxnLst/>
              <a:rect l="l" t="t" r="r" b="b"/>
              <a:pathLst>
                <a:path w="4196" h="2710" extrusionOk="0">
                  <a:moveTo>
                    <a:pt x="3680" y="1410"/>
                  </a:moveTo>
                  <a:cubicBezTo>
                    <a:pt x="3679" y="1413"/>
                    <a:pt x="3675" y="1414"/>
                    <a:pt x="3673" y="1416"/>
                  </a:cubicBezTo>
                  <a:cubicBezTo>
                    <a:pt x="3677" y="1414"/>
                    <a:pt x="3679" y="1413"/>
                    <a:pt x="3680" y="1410"/>
                  </a:cubicBezTo>
                  <a:close/>
                  <a:moveTo>
                    <a:pt x="716" y="2353"/>
                  </a:moveTo>
                  <a:cubicBezTo>
                    <a:pt x="723" y="2356"/>
                    <a:pt x="728" y="2359"/>
                    <a:pt x="734" y="2361"/>
                  </a:cubicBezTo>
                  <a:cubicBezTo>
                    <a:pt x="728" y="2359"/>
                    <a:pt x="721" y="2358"/>
                    <a:pt x="716" y="2353"/>
                  </a:cubicBezTo>
                  <a:close/>
                  <a:moveTo>
                    <a:pt x="582" y="0"/>
                  </a:moveTo>
                  <a:cubicBezTo>
                    <a:pt x="537" y="3"/>
                    <a:pt x="494" y="26"/>
                    <a:pt x="469" y="66"/>
                  </a:cubicBezTo>
                  <a:cubicBezTo>
                    <a:pt x="341" y="258"/>
                    <a:pt x="242" y="466"/>
                    <a:pt x="164" y="684"/>
                  </a:cubicBezTo>
                  <a:cubicBezTo>
                    <a:pt x="85" y="905"/>
                    <a:pt x="35" y="1138"/>
                    <a:pt x="18" y="1369"/>
                  </a:cubicBezTo>
                  <a:cubicBezTo>
                    <a:pt x="1" y="1585"/>
                    <a:pt x="19" y="1806"/>
                    <a:pt x="92" y="2007"/>
                  </a:cubicBezTo>
                  <a:cubicBezTo>
                    <a:pt x="126" y="2102"/>
                    <a:pt x="168" y="2189"/>
                    <a:pt x="225" y="2271"/>
                  </a:cubicBezTo>
                  <a:cubicBezTo>
                    <a:pt x="255" y="2311"/>
                    <a:pt x="285" y="2351"/>
                    <a:pt x="320" y="2388"/>
                  </a:cubicBezTo>
                  <a:cubicBezTo>
                    <a:pt x="361" y="2430"/>
                    <a:pt x="409" y="2467"/>
                    <a:pt x="458" y="2502"/>
                  </a:cubicBezTo>
                  <a:cubicBezTo>
                    <a:pt x="544" y="2565"/>
                    <a:pt x="643" y="2609"/>
                    <a:pt x="744" y="2643"/>
                  </a:cubicBezTo>
                  <a:cubicBezTo>
                    <a:pt x="870" y="2685"/>
                    <a:pt x="1008" y="2702"/>
                    <a:pt x="1141" y="2708"/>
                  </a:cubicBezTo>
                  <a:cubicBezTo>
                    <a:pt x="1163" y="2709"/>
                    <a:pt x="1185" y="2709"/>
                    <a:pt x="1207" y="2709"/>
                  </a:cubicBezTo>
                  <a:cubicBezTo>
                    <a:pt x="1320" y="2709"/>
                    <a:pt x="1434" y="2698"/>
                    <a:pt x="1545" y="2681"/>
                  </a:cubicBezTo>
                  <a:cubicBezTo>
                    <a:pt x="1703" y="2658"/>
                    <a:pt x="1859" y="2620"/>
                    <a:pt x="2011" y="2573"/>
                  </a:cubicBezTo>
                  <a:cubicBezTo>
                    <a:pt x="2324" y="2478"/>
                    <a:pt x="2625" y="2344"/>
                    <a:pt x="2916" y="2190"/>
                  </a:cubicBezTo>
                  <a:cubicBezTo>
                    <a:pt x="3202" y="2043"/>
                    <a:pt x="3476" y="1871"/>
                    <a:pt x="3738" y="1687"/>
                  </a:cubicBezTo>
                  <a:cubicBezTo>
                    <a:pt x="3876" y="1592"/>
                    <a:pt x="4011" y="1490"/>
                    <a:pt x="4140" y="1383"/>
                  </a:cubicBezTo>
                  <a:cubicBezTo>
                    <a:pt x="4195" y="1339"/>
                    <a:pt x="4191" y="1247"/>
                    <a:pt x="4143" y="1199"/>
                  </a:cubicBezTo>
                  <a:cubicBezTo>
                    <a:pt x="4120" y="1175"/>
                    <a:pt x="4089" y="1161"/>
                    <a:pt x="4055" y="1159"/>
                  </a:cubicBezTo>
                  <a:cubicBezTo>
                    <a:pt x="4052" y="1159"/>
                    <a:pt x="4049" y="1159"/>
                    <a:pt x="4047" y="1159"/>
                  </a:cubicBezTo>
                  <a:cubicBezTo>
                    <a:pt x="4014" y="1159"/>
                    <a:pt x="3987" y="1175"/>
                    <a:pt x="3961" y="1196"/>
                  </a:cubicBezTo>
                  <a:cubicBezTo>
                    <a:pt x="3870" y="1270"/>
                    <a:pt x="3777" y="1341"/>
                    <a:pt x="3682" y="1410"/>
                  </a:cubicBezTo>
                  <a:cubicBezTo>
                    <a:pt x="3686" y="1409"/>
                    <a:pt x="3687" y="1407"/>
                    <a:pt x="3692" y="1405"/>
                  </a:cubicBezTo>
                  <a:lnTo>
                    <a:pt x="3692" y="1405"/>
                  </a:lnTo>
                  <a:cubicBezTo>
                    <a:pt x="3218" y="1745"/>
                    <a:pt x="2706" y="2041"/>
                    <a:pt x="2160" y="2250"/>
                  </a:cubicBezTo>
                  <a:cubicBezTo>
                    <a:pt x="1904" y="2342"/>
                    <a:pt x="1642" y="2414"/>
                    <a:pt x="1372" y="2443"/>
                  </a:cubicBezTo>
                  <a:cubicBezTo>
                    <a:pt x="1321" y="2446"/>
                    <a:pt x="1270" y="2448"/>
                    <a:pt x="1219" y="2448"/>
                  </a:cubicBezTo>
                  <a:cubicBezTo>
                    <a:pt x="1141" y="2448"/>
                    <a:pt x="1063" y="2443"/>
                    <a:pt x="985" y="2431"/>
                  </a:cubicBezTo>
                  <a:cubicBezTo>
                    <a:pt x="900" y="2417"/>
                    <a:pt x="819" y="2395"/>
                    <a:pt x="738" y="2362"/>
                  </a:cubicBezTo>
                  <a:cubicBezTo>
                    <a:pt x="679" y="2334"/>
                    <a:pt x="622" y="2301"/>
                    <a:pt x="567" y="2260"/>
                  </a:cubicBezTo>
                  <a:cubicBezTo>
                    <a:pt x="521" y="2220"/>
                    <a:pt x="480" y="2178"/>
                    <a:pt x="443" y="2131"/>
                  </a:cubicBezTo>
                  <a:cubicBezTo>
                    <a:pt x="402" y="2070"/>
                    <a:pt x="368" y="2006"/>
                    <a:pt x="341" y="1939"/>
                  </a:cubicBezTo>
                  <a:cubicBezTo>
                    <a:pt x="309" y="1843"/>
                    <a:pt x="289" y="1748"/>
                    <a:pt x="277" y="1649"/>
                  </a:cubicBezTo>
                  <a:cubicBezTo>
                    <a:pt x="266" y="1495"/>
                    <a:pt x="276" y="1341"/>
                    <a:pt x="299" y="1189"/>
                  </a:cubicBezTo>
                  <a:lnTo>
                    <a:pt x="299" y="1189"/>
                  </a:lnTo>
                  <a:lnTo>
                    <a:pt x="294" y="1222"/>
                  </a:lnTo>
                  <a:cubicBezTo>
                    <a:pt x="331" y="999"/>
                    <a:pt x="397" y="783"/>
                    <a:pt x="486" y="578"/>
                  </a:cubicBezTo>
                  <a:cubicBezTo>
                    <a:pt x="544" y="446"/>
                    <a:pt x="614" y="321"/>
                    <a:pt x="692" y="199"/>
                  </a:cubicBezTo>
                  <a:cubicBezTo>
                    <a:pt x="730" y="141"/>
                    <a:pt x="707" y="57"/>
                    <a:pt x="649" y="20"/>
                  </a:cubicBezTo>
                  <a:cubicBezTo>
                    <a:pt x="628" y="7"/>
                    <a:pt x="60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14514;p70">
              <a:extLst>
                <a:ext uri="{FF2B5EF4-FFF2-40B4-BE49-F238E27FC236}">
                  <a16:creationId xmlns:a16="http://schemas.microsoft.com/office/drawing/2014/main" id="{6A252083-A6DB-CD44-7E8A-ADF7A7E70758}"/>
                </a:ext>
              </a:extLst>
            </p:cNvPr>
            <p:cNvSpPr/>
            <p:nvPr/>
          </p:nvSpPr>
          <p:spPr>
            <a:xfrm>
              <a:off x="7610158" y="3750517"/>
              <a:ext cx="133345" cy="67439"/>
            </a:xfrm>
            <a:custGeom>
              <a:avLst/>
              <a:gdLst/>
              <a:ahLst/>
              <a:cxnLst/>
              <a:rect l="l" t="t" r="r" b="b"/>
              <a:pathLst>
                <a:path w="4694" h="2374" extrusionOk="0">
                  <a:moveTo>
                    <a:pt x="4012" y="909"/>
                  </a:moveTo>
                  <a:lnTo>
                    <a:pt x="4012" y="909"/>
                  </a:lnTo>
                  <a:cubicBezTo>
                    <a:pt x="4006" y="914"/>
                    <a:pt x="4000" y="917"/>
                    <a:pt x="3995" y="922"/>
                  </a:cubicBezTo>
                  <a:cubicBezTo>
                    <a:pt x="4000" y="919"/>
                    <a:pt x="4006" y="914"/>
                    <a:pt x="4012" y="909"/>
                  </a:cubicBezTo>
                  <a:close/>
                  <a:moveTo>
                    <a:pt x="299" y="1193"/>
                  </a:moveTo>
                  <a:cubicBezTo>
                    <a:pt x="298" y="1196"/>
                    <a:pt x="297" y="1200"/>
                    <a:pt x="297" y="1203"/>
                  </a:cubicBezTo>
                  <a:cubicBezTo>
                    <a:pt x="297" y="1200"/>
                    <a:pt x="298" y="1196"/>
                    <a:pt x="299" y="1193"/>
                  </a:cubicBezTo>
                  <a:close/>
                  <a:moveTo>
                    <a:pt x="456" y="1951"/>
                  </a:moveTo>
                  <a:cubicBezTo>
                    <a:pt x="461" y="1953"/>
                    <a:pt x="468" y="1959"/>
                    <a:pt x="474" y="1965"/>
                  </a:cubicBezTo>
                  <a:cubicBezTo>
                    <a:pt x="468" y="1962"/>
                    <a:pt x="461" y="1956"/>
                    <a:pt x="456" y="1951"/>
                  </a:cubicBezTo>
                  <a:close/>
                  <a:moveTo>
                    <a:pt x="536" y="0"/>
                  </a:moveTo>
                  <a:cubicBezTo>
                    <a:pt x="524" y="4"/>
                    <a:pt x="512" y="6"/>
                    <a:pt x="504" y="7"/>
                  </a:cubicBezTo>
                  <a:cubicBezTo>
                    <a:pt x="473" y="14"/>
                    <a:pt x="437" y="37"/>
                    <a:pt x="423" y="65"/>
                  </a:cubicBezTo>
                  <a:cubicBezTo>
                    <a:pt x="309" y="305"/>
                    <a:pt x="204" y="551"/>
                    <a:pt x="126" y="803"/>
                  </a:cubicBezTo>
                  <a:cubicBezTo>
                    <a:pt x="68" y="992"/>
                    <a:pt x="27" y="1186"/>
                    <a:pt x="16" y="1382"/>
                  </a:cubicBezTo>
                  <a:cubicBezTo>
                    <a:pt x="0" y="1653"/>
                    <a:pt x="65" y="1945"/>
                    <a:pt x="277" y="2134"/>
                  </a:cubicBezTo>
                  <a:cubicBezTo>
                    <a:pt x="478" y="2314"/>
                    <a:pt x="758" y="2369"/>
                    <a:pt x="1022" y="2373"/>
                  </a:cubicBezTo>
                  <a:cubicBezTo>
                    <a:pt x="1027" y="2373"/>
                    <a:pt x="1032" y="2373"/>
                    <a:pt x="1038" y="2373"/>
                  </a:cubicBezTo>
                  <a:cubicBezTo>
                    <a:pt x="1193" y="2373"/>
                    <a:pt x="1350" y="2354"/>
                    <a:pt x="1502" y="2326"/>
                  </a:cubicBezTo>
                  <a:cubicBezTo>
                    <a:pt x="1678" y="2297"/>
                    <a:pt x="1850" y="2253"/>
                    <a:pt x="2020" y="2200"/>
                  </a:cubicBezTo>
                  <a:cubicBezTo>
                    <a:pt x="2519" y="2048"/>
                    <a:pt x="3000" y="1829"/>
                    <a:pt x="3456" y="1573"/>
                  </a:cubicBezTo>
                  <a:cubicBezTo>
                    <a:pt x="3675" y="1448"/>
                    <a:pt x="3891" y="1314"/>
                    <a:pt x="4097" y="1169"/>
                  </a:cubicBezTo>
                  <a:cubicBezTo>
                    <a:pt x="4285" y="1034"/>
                    <a:pt x="4473" y="891"/>
                    <a:pt x="4640" y="729"/>
                  </a:cubicBezTo>
                  <a:cubicBezTo>
                    <a:pt x="4692" y="681"/>
                    <a:pt x="4694" y="597"/>
                    <a:pt x="4644" y="545"/>
                  </a:cubicBezTo>
                  <a:cubicBezTo>
                    <a:pt x="4619" y="518"/>
                    <a:pt x="4585" y="505"/>
                    <a:pt x="4550" y="505"/>
                  </a:cubicBezTo>
                  <a:cubicBezTo>
                    <a:pt x="4518" y="505"/>
                    <a:pt x="4486" y="517"/>
                    <a:pt x="4461" y="541"/>
                  </a:cubicBezTo>
                  <a:cubicBezTo>
                    <a:pt x="4321" y="674"/>
                    <a:pt x="4170" y="795"/>
                    <a:pt x="4014" y="909"/>
                  </a:cubicBezTo>
                  <a:cubicBezTo>
                    <a:pt x="4016" y="908"/>
                    <a:pt x="4018" y="907"/>
                    <a:pt x="4020" y="906"/>
                  </a:cubicBezTo>
                  <a:lnTo>
                    <a:pt x="4020" y="906"/>
                  </a:lnTo>
                  <a:cubicBezTo>
                    <a:pt x="3490" y="1288"/>
                    <a:pt x="2904" y="1603"/>
                    <a:pt x="2292" y="1834"/>
                  </a:cubicBezTo>
                  <a:lnTo>
                    <a:pt x="2300" y="1832"/>
                  </a:lnTo>
                  <a:lnTo>
                    <a:pt x="2300" y="1832"/>
                  </a:lnTo>
                  <a:cubicBezTo>
                    <a:pt x="2295" y="1834"/>
                    <a:pt x="2290" y="1836"/>
                    <a:pt x="2284" y="1837"/>
                  </a:cubicBezTo>
                  <a:lnTo>
                    <a:pt x="2284" y="1837"/>
                  </a:lnTo>
                  <a:cubicBezTo>
                    <a:pt x="2286" y="1837"/>
                    <a:pt x="2288" y="1836"/>
                    <a:pt x="2290" y="1836"/>
                  </a:cubicBezTo>
                  <a:cubicBezTo>
                    <a:pt x="2286" y="1836"/>
                    <a:pt x="2282" y="1837"/>
                    <a:pt x="2276" y="1841"/>
                  </a:cubicBezTo>
                  <a:lnTo>
                    <a:pt x="2276" y="1841"/>
                  </a:lnTo>
                  <a:cubicBezTo>
                    <a:pt x="2277" y="1840"/>
                    <a:pt x="2277" y="1840"/>
                    <a:pt x="2277" y="1839"/>
                  </a:cubicBezTo>
                  <a:lnTo>
                    <a:pt x="2277" y="1839"/>
                  </a:lnTo>
                  <a:cubicBezTo>
                    <a:pt x="1936" y="1965"/>
                    <a:pt x="1583" y="2068"/>
                    <a:pt x="1220" y="2105"/>
                  </a:cubicBezTo>
                  <a:cubicBezTo>
                    <a:pt x="1164" y="2110"/>
                    <a:pt x="1109" y="2113"/>
                    <a:pt x="1053" y="2113"/>
                  </a:cubicBezTo>
                  <a:cubicBezTo>
                    <a:pt x="966" y="2113"/>
                    <a:pt x="878" y="2106"/>
                    <a:pt x="792" y="2092"/>
                  </a:cubicBezTo>
                  <a:cubicBezTo>
                    <a:pt x="725" y="2078"/>
                    <a:pt x="661" y="2061"/>
                    <a:pt x="600" y="2036"/>
                  </a:cubicBezTo>
                  <a:cubicBezTo>
                    <a:pt x="558" y="2016"/>
                    <a:pt x="517" y="1993"/>
                    <a:pt x="480" y="1965"/>
                  </a:cubicBezTo>
                  <a:cubicBezTo>
                    <a:pt x="444" y="1935"/>
                    <a:pt x="412" y="1902"/>
                    <a:pt x="383" y="1865"/>
                  </a:cubicBezTo>
                  <a:cubicBezTo>
                    <a:pt x="359" y="1830"/>
                    <a:pt x="339" y="1792"/>
                    <a:pt x="324" y="1752"/>
                  </a:cubicBezTo>
                  <a:cubicBezTo>
                    <a:pt x="300" y="1688"/>
                    <a:pt x="285" y="1621"/>
                    <a:pt x="278" y="1553"/>
                  </a:cubicBezTo>
                  <a:cubicBezTo>
                    <a:pt x="271" y="1440"/>
                    <a:pt x="278" y="1325"/>
                    <a:pt x="295" y="1213"/>
                  </a:cubicBezTo>
                  <a:lnTo>
                    <a:pt x="300" y="1182"/>
                  </a:lnTo>
                  <a:lnTo>
                    <a:pt x="300" y="1182"/>
                  </a:lnTo>
                  <a:cubicBezTo>
                    <a:pt x="300" y="1186"/>
                    <a:pt x="299" y="1189"/>
                    <a:pt x="299" y="1193"/>
                  </a:cubicBezTo>
                  <a:lnTo>
                    <a:pt x="299" y="1193"/>
                  </a:lnTo>
                  <a:cubicBezTo>
                    <a:pt x="354" y="894"/>
                    <a:pt x="461" y="607"/>
                    <a:pt x="583" y="331"/>
                  </a:cubicBezTo>
                  <a:lnTo>
                    <a:pt x="583" y="331"/>
                  </a:lnTo>
                  <a:cubicBezTo>
                    <a:pt x="580" y="341"/>
                    <a:pt x="575" y="349"/>
                    <a:pt x="572" y="360"/>
                  </a:cubicBezTo>
                  <a:cubicBezTo>
                    <a:pt x="596" y="305"/>
                    <a:pt x="619" y="253"/>
                    <a:pt x="646" y="199"/>
                  </a:cubicBezTo>
                  <a:cubicBezTo>
                    <a:pt x="660" y="168"/>
                    <a:pt x="668" y="139"/>
                    <a:pt x="661" y="101"/>
                  </a:cubicBezTo>
                  <a:cubicBezTo>
                    <a:pt x="653" y="68"/>
                    <a:pt x="631" y="40"/>
                    <a:pt x="603" y="20"/>
                  </a:cubicBezTo>
                  <a:cubicBezTo>
                    <a:pt x="583" y="7"/>
                    <a:pt x="559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14515;p70">
              <a:extLst>
                <a:ext uri="{FF2B5EF4-FFF2-40B4-BE49-F238E27FC236}">
                  <a16:creationId xmlns:a16="http://schemas.microsoft.com/office/drawing/2014/main" id="{A4397D4C-D3B9-DE1B-CD08-7D038FF03181}"/>
                </a:ext>
              </a:extLst>
            </p:cNvPr>
            <p:cNvSpPr/>
            <p:nvPr/>
          </p:nvSpPr>
          <p:spPr>
            <a:xfrm>
              <a:off x="7740268" y="3768812"/>
              <a:ext cx="119823" cy="46361"/>
            </a:xfrm>
            <a:custGeom>
              <a:avLst/>
              <a:gdLst/>
              <a:ahLst/>
              <a:cxnLst/>
              <a:rect l="l" t="t" r="r" b="b"/>
              <a:pathLst>
                <a:path w="4218" h="1632" extrusionOk="0">
                  <a:moveTo>
                    <a:pt x="422" y="417"/>
                  </a:moveTo>
                  <a:lnTo>
                    <a:pt x="422" y="417"/>
                  </a:lnTo>
                  <a:cubicBezTo>
                    <a:pt x="421" y="419"/>
                    <a:pt x="420" y="421"/>
                    <a:pt x="419" y="423"/>
                  </a:cubicBezTo>
                  <a:lnTo>
                    <a:pt x="419" y="423"/>
                  </a:lnTo>
                  <a:cubicBezTo>
                    <a:pt x="419" y="421"/>
                    <a:pt x="420" y="419"/>
                    <a:pt x="422" y="417"/>
                  </a:cubicBezTo>
                  <a:close/>
                  <a:moveTo>
                    <a:pt x="4065" y="0"/>
                  </a:moveTo>
                  <a:cubicBezTo>
                    <a:pt x="4033" y="0"/>
                    <a:pt x="4005" y="10"/>
                    <a:pt x="3982" y="34"/>
                  </a:cubicBezTo>
                  <a:cubicBezTo>
                    <a:pt x="3893" y="128"/>
                    <a:pt x="3789" y="209"/>
                    <a:pt x="3683" y="285"/>
                  </a:cubicBezTo>
                  <a:cubicBezTo>
                    <a:pt x="3467" y="440"/>
                    <a:pt x="3236" y="573"/>
                    <a:pt x="3002" y="695"/>
                  </a:cubicBezTo>
                  <a:cubicBezTo>
                    <a:pt x="2727" y="837"/>
                    <a:pt x="2446" y="963"/>
                    <a:pt x="2156" y="1073"/>
                  </a:cubicBezTo>
                  <a:cubicBezTo>
                    <a:pt x="1789" y="1209"/>
                    <a:pt x="1407" y="1325"/>
                    <a:pt x="1016" y="1363"/>
                  </a:cubicBezTo>
                  <a:cubicBezTo>
                    <a:pt x="957" y="1369"/>
                    <a:pt x="897" y="1372"/>
                    <a:pt x="838" y="1372"/>
                  </a:cubicBezTo>
                  <a:cubicBezTo>
                    <a:pt x="775" y="1372"/>
                    <a:pt x="712" y="1368"/>
                    <a:pt x="649" y="1360"/>
                  </a:cubicBezTo>
                  <a:cubicBezTo>
                    <a:pt x="641" y="1359"/>
                    <a:pt x="634" y="1357"/>
                    <a:pt x="626" y="1356"/>
                  </a:cubicBezTo>
                  <a:lnTo>
                    <a:pt x="626" y="1356"/>
                  </a:lnTo>
                  <a:cubicBezTo>
                    <a:pt x="633" y="1357"/>
                    <a:pt x="641" y="1358"/>
                    <a:pt x="647" y="1358"/>
                  </a:cubicBezTo>
                  <a:cubicBezTo>
                    <a:pt x="640" y="1356"/>
                    <a:pt x="632" y="1356"/>
                    <a:pt x="624" y="1355"/>
                  </a:cubicBezTo>
                  <a:lnTo>
                    <a:pt x="624" y="1355"/>
                  </a:lnTo>
                  <a:cubicBezTo>
                    <a:pt x="625" y="1356"/>
                    <a:pt x="626" y="1356"/>
                    <a:pt x="626" y="1356"/>
                  </a:cubicBezTo>
                  <a:lnTo>
                    <a:pt x="626" y="1356"/>
                  </a:lnTo>
                  <a:cubicBezTo>
                    <a:pt x="624" y="1356"/>
                    <a:pt x="621" y="1355"/>
                    <a:pt x="619" y="1355"/>
                  </a:cubicBezTo>
                  <a:lnTo>
                    <a:pt x="619" y="1355"/>
                  </a:lnTo>
                  <a:cubicBezTo>
                    <a:pt x="621" y="1355"/>
                    <a:pt x="622" y="1355"/>
                    <a:pt x="624" y="1355"/>
                  </a:cubicBezTo>
                  <a:lnTo>
                    <a:pt x="624" y="1355"/>
                  </a:lnTo>
                  <a:cubicBezTo>
                    <a:pt x="575" y="1345"/>
                    <a:pt x="528" y="1332"/>
                    <a:pt x="481" y="1314"/>
                  </a:cubicBezTo>
                  <a:cubicBezTo>
                    <a:pt x="449" y="1298"/>
                    <a:pt x="419" y="1280"/>
                    <a:pt x="390" y="1258"/>
                  </a:cubicBezTo>
                  <a:cubicBezTo>
                    <a:pt x="371" y="1241"/>
                    <a:pt x="355" y="1223"/>
                    <a:pt x="337" y="1203"/>
                  </a:cubicBezTo>
                  <a:cubicBezTo>
                    <a:pt x="321" y="1180"/>
                    <a:pt x="308" y="1156"/>
                    <a:pt x="298" y="1129"/>
                  </a:cubicBezTo>
                  <a:cubicBezTo>
                    <a:pt x="287" y="1097"/>
                    <a:pt x="280" y="1064"/>
                    <a:pt x="277" y="1030"/>
                  </a:cubicBezTo>
                  <a:cubicBezTo>
                    <a:pt x="273" y="969"/>
                    <a:pt x="274" y="911"/>
                    <a:pt x="284" y="853"/>
                  </a:cubicBezTo>
                  <a:cubicBezTo>
                    <a:pt x="311" y="704"/>
                    <a:pt x="360" y="561"/>
                    <a:pt x="419" y="423"/>
                  </a:cubicBezTo>
                  <a:lnTo>
                    <a:pt x="419" y="423"/>
                  </a:lnTo>
                  <a:cubicBezTo>
                    <a:pt x="419" y="424"/>
                    <a:pt x="419" y="425"/>
                    <a:pt x="419" y="426"/>
                  </a:cubicBezTo>
                  <a:cubicBezTo>
                    <a:pt x="420" y="421"/>
                    <a:pt x="422" y="417"/>
                    <a:pt x="424" y="413"/>
                  </a:cubicBezTo>
                  <a:lnTo>
                    <a:pt x="424" y="413"/>
                  </a:lnTo>
                  <a:cubicBezTo>
                    <a:pt x="423" y="414"/>
                    <a:pt x="422" y="416"/>
                    <a:pt x="422" y="417"/>
                  </a:cubicBezTo>
                  <a:lnTo>
                    <a:pt x="422" y="417"/>
                  </a:lnTo>
                  <a:cubicBezTo>
                    <a:pt x="424" y="411"/>
                    <a:pt x="427" y="404"/>
                    <a:pt x="430" y="397"/>
                  </a:cubicBezTo>
                  <a:cubicBezTo>
                    <a:pt x="459" y="336"/>
                    <a:pt x="487" y="277"/>
                    <a:pt x="520" y="217"/>
                  </a:cubicBezTo>
                  <a:cubicBezTo>
                    <a:pt x="551" y="156"/>
                    <a:pt x="539" y="78"/>
                    <a:pt x="477" y="38"/>
                  </a:cubicBezTo>
                  <a:cubicBezTo>
                    <a:pt x="457" y="27"/>
                    <a:pt x="432" y="21"/>
                    <a:pt x="408" y="21"/>
                  </a:cubicBezTo>
                  <a:cubicBezTo>
                    <a:pt x="364" y="21"/>
                    <a:pt x="319" y="41"/>
                    <a:pt x="298" y="82"/>
                  </a:cubicBezTo>
                  <a:cubicBezTo>
                    <a:pt x="199" y="271"/>
                    <a:pt x="110" y="468"/>
                    <a:pt x="54" y="675"/>
                  </a:cubicBezTo>
                  <a:cubicBezTo>
                    <a:pt x="16" y="823"/>
                    <a:pt x="0" y="975"/>
                    <a:pt x="29" y="1125"/>
                  </a:cubicBezTo>
                  <a:cubicBezTo>
                    <a:pt x="47" y="1241"/>
                    <a:pt x="110" y="1355"/>
                    <a:pt x="196" y="1434"/>
                  </a:cubicBezTo>
                  <a:cubicBezTo>
                    <a:pt x="287" y="1518"/>
                    <a:pt x="400" y="1570"/>
                    <a:pt x="520" y="1599"/>
                  </a:cubicBezTo>
                  <a:cubicBezTo>
                    <a:pt x="621" y="1623"/>
                    <a:pt x="725" y="1631"/>
                    <a:pt x="830" y="1631"/>
                  </a:cubicBezTo>
                  <a:cubicBezTo>
                    <a:pt x="867" y="1631"/>
                    <a:pt x="904" y="1630"/>
                    <a:pt x="941" y="1629"/>
                  </a:cubicBezTo>
                  <a:cubicBezTo>
                    <a:pt x="1110" y="1620"/>
                    <a:pt x="1278" y="1593"/>
                    <a:pt x="1444" y="1558"/>
                  </a:cubicBezTo>
                  <a:cubicBezTo>
                    <a:pt x="1825" y="1477"/>
                    <a:pt x="2192" y="1343"/>
                    <a:pt x="2549" y="1195"/>
                  </a:cubicBezTo>
                  <a:cubicBezTo>
                    <a:pt x="2873" y="1058"/>
                    <a:pt x="3188" y="902"/>
                    <a:pt x="3491" y="724"/>
                  </a:cubicBezTo>
                  <a:cubicBezTo>
                    <a:pt x="3625" y="643"/>
                    <a:pt x="3754" y="556"/>
                    <a:pt x="3877" y="465"/>
                  </a:cubicBezTo>
                  <a:cubicBezTo>
                    <a:pt x="3979" y="393"/>
                    <a:pt x="4076" y="314"/>
                    <a:pt x="4164" y="223"/>
                  </a:cubicBezTo>
                  <a:cubicBezTo>
                    <a:pt x="4210" y="172"/>
                    <a:pt x="4217" y="92"/>
                    <a:pt x="4166" y="38"/>
                  </a:cubicBezTo>
                  <a:cubicBezTo>
                    <a:pt x="4142" y="12"/>
                    <a:pt x="4107" y="0"/>
                    <a:pt x="4071" y="0"/>
                  </a:cubicBezTo>
                  <a:cubicBezTo>
                    <a:pt x="4069" y="0"/>
                    <a:pt x="4067" y="0"/>
                    <a:pt x="4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14516;p70">
              <a:extLst>
                <a:ext uri="{FF2B5EF4-FFF2-40B4-BE49-F238E27FC236}">
                  <a16:creationId xmlns:a16="http://schemas.microsoft.com/office/drawing/2014/main" id="{FAB7C23B-B398-1BAA-D9DB-1A1CAC38F591}"/>
                </a:ext>
              </a:extLst>
            </p:cNvPr>
            <p:cNvSpPr/>
            <p:nvPr/>
          </p:nvSpPr>
          <p:spPr>
            <a:xfrm>
              <a:off x="7850265" y="3771341"/>
              <a:ext cx="19573" cy="53861"/>
            </a:xfrm>
            <a:custGeom>
              <a:avLst/>
              <a:gdLst/>
              <a:ahLst/>
              <a:cxnLst/>
              <a:rect l="l" t="t" r="r" b="b"/>
              <a:pathLst>
                <a:path w="689" h="1896" extrusionOk="0">
                  <a:moveTo>
                    <a:pt x="428" y="1"/>
                  </a:moveTo>
                  <a:cubicBezTo>
                    <a:pt x="385" y="2"/>
                    <a:pt x="341" y="23"/>
                    <a:pt x="320" y="63"/>
                  </a:cubicBezTo>
                  <a:cubicBezTo>
                    <a:pt x="199" y="290"/>
                    <a:pt x="106" y="531"/>
                    <a:pt x="56" y="784"/>
                  </a:cubicBezTo>
                  <a:cubicBezTo>
                    <a:pt x="15" y="998"/>
                    <a:pt x="1" y="1230"/>
                    <a:pt x="66" y="1443"/>
                  </a:cubicBezTo>
                  <a:cubicBezTo>
                    <a:pt x="96" y="1537"/>
                    <a:pt x="141" y="1619"/>
                    <a:pt x="202" y="1694"/>
                  </a:cubicBezTo>
                  <a:cubicBezTo>
                    <a:pt x="269" y="1775"/>
                    <a:pt x="358" y="1826"/>
                    <a:pt x="453" y="1863"/>
                  </a:cubicBezTo>
                  <a:cubicBezTo>
                    <a:pt x="493" y="1879"/>
                    <a:pt x="535" y="1888"/>
                    <a:pt x="578" y="1896"/>
                  </a:cubicBezTo>
                  <a:cubicBezTo>
                    <a:pt x="598" y="1840"/>
                    <a:pt x="619" y="1785"/>
                    <a:pt x="646" y="1732"/>
                  </a:cubicBezTo>
                  <a:lnTo>
                    <a:pt x="689" y="1647"/>
                  </a:lnTo>
                  <a:cubicBezTo>
                    <a:pt x="667" y="1645"/>
                    <a:pt x="646" y="1645"/>
                    <a:pt x="625" y="1642"/>
                  </a:cubicBezTo>
                  <a:cubicBezTo>
                    <a:pt x="588" y="1635"/>
                    <a:pt x="554" y="1626"/>
                    <a:pt x="520" y="1612"/>
                  </a:cubicBezTo>
                  <a:cubicBezTo>
                    <a:pt x="492" y="1598"/>
                    <a:pt x="465" y="1581"/>
                    <a:pt x="439" y="1562"/>
                  </a:cubicBezTo>
                  <a:cubicBezTo>
                    <a:pt x="419" y="1544"/>
                    <a:pt x="399" y="1523"/>
                    <a:pt x="382" y="1503"/>
                  </a:cubicBezTo>
                  <a:cubicBezTo>
                    <a:pt x="357" y="1467"/>
                    <a:pt x="337" y="1430"/>
                    <a:pt x="321" y="1392"/>
                  </a:cubicBezTo>
                  <a:cubicBezTo>
                    <a:pt x="301" y="1332"/>
                    <a:pt x="290" y="1273"/>
                    <a:pt x="283" y="1210"/>
                  </a:cubicBezTo>
                  <a:cubicBezTo>
                    <a:pt x="276" y="1108"/>
                    <a:pt x="280" y="1005"/>
                    <a:pt x="294" y="904"/>
                  </a:cubicBezTo>
                  <a:cubicBezTo>
                    <a:pt x="327" y="723"/>
                    <a:pt x="382" y="547"/>
                    <a:pt x="453" y="378"/>
                  </a:cubicBezTo>
                  <a:cubicBezTo>
                    <a:pt x="456" y="371"/>
                    <a:pt x="459" y="363"/>
                    <a:pt x="462" y="356"/>
                  </a:cubicBezTo>
                  <a:lnTo>
                    <a:pt x="462" y="356"/>
                  </a:lnTo>
                  <a:cubicBezTo>
                    <a:pt x="462" y="358"/>
                    <a:pt x="461" y="361"/>
                    <a:pt x="460" y="364"/>
                  </a:cubicBezTo>
                  <a:cubicBezTo>
                    <a:pt x="461" y="361"/>
                    <a:pt x="462" y="358"/>
                    <a:pt x="463" y="355"/>
                  </a:cubicBezTo>
                  <a:lnTo>
                    <a:pt x="463" y="355"/>
                  </a:lnTo>
                  <a:cubicBezTo>
                    <a:pt x="463" y="355"/>
                    <a:pt x="463" y="356"/>
                    <a:pt x="462" y="356"/>
                  </a:cubicBezTo>
                  <a:lnTo>
                    <a:pt x="462" y="356"/>
                  </a:lnTo>
                  <a:cubicBezTo>
                    <a:pt x="463" y="354"/>
                    <a:pt x="464" y="352"/>
                    <a:pt x="465" y="351"/>
                  </a:cubicBezTo>
                  <a:lnTo>
                    <a:pt x="465" y="351"/>
                  </a:lnTo>
                  <a:cubicBezTo>
                    <a:pt x="464" y="352"/>
                    <a:pt x="464" y="353"/>
                    <a:pt x="463" y="355"/>
                  </a:cubicBezTo>
                  <a:lnTo>
                    <a:pt x="463" y="355"/>
                  </a:lnTo>
                  <a:cubicBezTo>
                    <a:pt x="486" y="302"/>
                    <a:pt x="511" y="251"/>
                    <a:pt x="540" y="201"/>
                  </a:cubicBezTo>
                  <a:cubicBezTo>
                    <a:pt x="572" y="138"/>
                    <a:pt x="560" y="60"/>
                    <a:pt x="496" y="20"/>
                  </a:cubicBezTo>
                  <a:cubicBezTo>
                    <a:pt x="476" y="9"/>
                    <a:pt x="450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14517;p70">
              <a:extLst>
                <a:ext uri="{FF2B5EF4-FFF2-40B4-BE49-F238E27FC236}">
                  <a16:creationId xmlns:a16="http://schemas.microsoft.com/office/drawing/2014/main" id="{3D11D5DD-F2B1-2FD6-BF1C-527A64240609}"/>
                </a:ext>
              </a:extLst>
            </p:cNvPr>
            <p:cNvSpPr/>
            <p:nvPr/>
          </p:nvSpPr>
          <p:spPr>
            <a:xfrm>
              <a:off x="7303689" y="3549102"/>
              <a:ext cx="77439" cy="20425"/>
            </a:xfrm>
            <a:custGeom>
              <a:avLst/>
              <a:gdLst/>
              <a:ahLst/>
              <a:cxnLst/>
              <a:rect l="l" t="t" r="r" b="b"/>
              <a:pathLst>
                <a:path w="2726" h="719" extrusionOk="0">
                  <a:moveTo>
                    <a:pt x="310" y="1"/>
                  </a:moveTo>
                  <a:cubicBezTo>
                    <a:pt x="207" y="28"/>
                    <a:pt x="104" y="59"/>
                    <a:pt x="1" y="85"/>
                  </a:cubicBezTo>
                  <a:cubicBezTo>
                    <a:pt x="173" y="225"/>
                    <a:pt x="356" y="353"/>
                    <a:pt x="553" y="456"/>
                  </a:cubicBezTo>
                  <a:cubicBezTo>
                    <a:pt x="757" y="565"/>
                    <a:pt x="978" y="643"/>
                    <a:pt x="1205" y="685"/>
                  </a:cubicBezTo>
                  <a:cubicBezTo>
                    <a:pt x="1312" y="704"/>
                    <a:pt x="1418" y="714"/>
                    <a:pt x="1526" y="717"/>
                  </a:cubicBezTo>
                  <a:cubicBezTo>
                    <a:pt x="1547" y="718"/>
                    <a:pt x="1569" y="718"/>
                    <a:pt x="1590" y="718"/>
                  </a:cubicBezTo>
                  <a:cubicBezTo>
                    <a:pt x="1693" y="718"/>
                    <a:pt x="1795" y="710"/>
                    <a:pt x="1896" y="696"/>
                  </a:cubicBezTo>
                  <a:cubicBezTo>
                    <a:pt x="2158" y="663"/>
                    <a:pt x="2411" y="580"/>
                    <a:pt x="2653" y="482"/>
                  </a:cubicBezTo>
                  <a:cubicBezTo>
                    <a:pt x="2683" y="469"/>
                    <a:pt x="2709" y="436"/>
                    <a:pt x="2716" y="405"/>
                  </a:cubicBezTo>
                  <a:cubicBezTo>
                    <a:pt x="2726" y="374"/>
                    <a:pt x="2723" y="337"/>
                    <a:pt x="2707" y="309"/>
                  </a:cubicBezTo>
                  <a:cubicBezTo>
                    <a:pt x="2690" y="277"/>
                    <a:pt x="2662" y="255"/>
                    <a:pt x="2631" y="246"/>
                  </a:cubicBezTo>
                  <a:cubicBezTo>
                    <a:pt x="2618" y="242"/>
                    <a:pt x="2606" y="241"/>
                    <a:pt x="2595" y="241"/>
                  </a:cubicBezTo>
                  <a:cubicBezTo>
                    <a:pt x="2574" y="241"/>
                    <a:pt x="2554" y="247"/>
                    <a:pt x="2531" y="256"/>
                  </a:cubicBezTo>
                  <a:cubicBezTo>
                    <a:pt x="2506" y="268"/>
                    <a:pt x="2483" y="276"/>
                    <a:pt x="2456" y="287"/>
                  </a:cubicBezTo>
                  <a:cubicBezTo>
                    <a:pt x="2241" y="365"/>
                    <a:pt x="2021" y="425"/>
                    <a:pt x="1792" y="453"/>
                  </a:cubicBezTo>
                  <a:lnTo>
                    <a:pt x="1794" y="453"/>
                  </a:lnTo>
                  <a:cubicBezTo>
                    <a:pt x="1725" y="460"/>
                    <a:pt x="1655" y="464"/>
                    <a:pt x="1586" y="464"/>
                  </a:cubicBezTo>
                  <a:cubicBezTo>
                    <a:pt x="1476" y="464"/>
                    <a:pt x="1366" y="455"/>
                    <a:pt x="1258" y="438"/>
                  </a:cubicBezTo>
                  <a:lnTo>
                    <a:pt x="1258" y="438"/>
                  </a:lnTo>
                  <a:lnTo>
                    <a:pt x="1279" y="441"/>
                  </a:lnTo>
                  <a:cubicBezTo>
                    <a:pt x="1112" y="411"/>
                    <a:pt x="950" y="360"/>
                    <a:pt x="794" y="290"/>
                  </a:cubicBezTo>
                  <a:lnTo>
                    <a:pt x="794" y="290"/>
                  </a:lnTo>
                  <a:cubicBezTo>
                    <a:pt x="804" y="296"/>
                    <a:pt x="814" y="299"/>
                    <a:pt x="824" y="304"/>
                  </a:cubicBezTo>
                  <a:cubicBezTo>
                    <a:pt x="641" y="221"/>
                    <a:pt x="473" y="119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14518;p70">
              <a:extLst>
                <a:ext uri="{FF2B5EF4-FFF2-40B4-BE49-F238E27FC236}">
                  <a16:creationId xmlns:a16="http://schemas.microsoft.com/office/drawing/2014/main" id="{FDE02C99-CA27-9EB0-1B9C-4C608B9D9978}"/>
                </a:ext>
              </a:extLst>
            </p:cNvPr>
            <p:cNvSpPr/>
            <p:nvPr/>
          </p:nvSpPr>
          <p:spPr>
            <a:xfrm>
              <a:off x="7354625" y="3561886"/>
              <a:ext cx="85" cy="2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14519;p70">
              <a:extLst>
                <a:ext uri="{FF2B5EF4-FFF2-40B4-BE49-F238E27FC236}">
                  <a16:creationId xmlns:a16="http://schemas.microsoft.com/office/drawing/2014/main" id="{5341C9FF-2A0F-05D7-A741-92BCE628ED70}"/>
                </a:ext>
              </a:extLst>
            </p:cNvPr>
            <p:cNvSpPr/>
            <p:nvPr/>
          </p:nvSpPr>
          <p:spPr>
            <a:xfrm>
              <a:off x="7284570" y="3554841"/>
              <a:ext cx="73916" cy="65678"/>
            </a:xfrm>
            <a:custGeom>
              <a:avLst/>
              <a:gdLst/>
              <a:ahLst/>
              <a:cxnLst/>
              <a:rect l="l" t="t" r="r" b="b"/>
              <a:pathLst>
                <a:path w="2602" h="2312" extrusionOk="0">
                  <a:moveTo>
                    <a:pt x="1125" y="0"/>
                  </a:moveTo>
                  <a:cubicBezTo>
                    <a:pt x="1093" y="0"/>
                    <a:pt x="1071" y="14"/>
                    <a:pt x="1048" y="34"/>
                  </a:cubicBezTo>
                  <a:cubicBezTo>
                    <a:pt x="731" y="273"/>
                    <a:pt x="420" y="535"/>
                    <a:pt x="197" y="868"/>
                  </a:cubicBezTo>
                  <a:cubicBezTo>
                    <a:pt x="148" y="944"/>
                    <a:pt x="108" y="1022"/>
                    <a:pt x="73" y="1102"/>
                  </a:cubicBezTo>
                  <a:cubicBezTo>
                    <a:pt x="36" y="1186"/>
                    <a:pt x="19" y="1277"/>
                    <a:pt x="9" y="1369"/>
                  </a:cubicBezTo>
                  <a:cubicBezTo>
                    <a:pt x="0" y="1447"/>
                    <a:pt x="13" y="1528"/>
                    <a:pt x="31" y="1605"/>
                  </a:cubicBezTo>
                  <a:cubicBezTo>
                    <a:pt x="57" y="1698"/>
                    <a:pt x="105" y="1786"/>
                    <a:pt x="165" y="1861"/>
                  </a:cubicBezTo>
                  <a:cubicBezTo>
                    <a:pt x="227" y="1944"/>
                    <a:pt x="304" y="2009"/>
                    <a:pt x="383" y="2071"/>
                  </a:cubicBezTo>
                  <a:cubicBezTo>
                    <a:pt x="468" y="2136"/>
                    <a:pt x="563" y="2183"/>
                    <a:pt x="661" y="2222"/>
                  </a:cubicBezTo>
                  <a:cubicBezTo>
                    <a:pt x="748" y="2256"/>
                    <a:pt x="840" y="2275"/>
                    <a:pt x="932" y="2290"/>
                  </a:cubicBezTo>
                  <a:cubicBezTo>
                    <a:pt x="1034" y="2304"/>
                    <a:pt x="1134" y="2311"/>
                    <a:pt x="1237" y="2311"/>
                  </a:cubicBezTo>
                  <a:cubicBezTo>
                    <a:pt x="1247" y="2311"/>
                    <a:pt x="1256" y="2311"/>
                    <a:pt x="1265" y="2311"/>
                  </a:cubicBezTo>
                  <a:cubicBezTo>
                    <a:pt x="1482" y="2307"/>
                    <a:pt x="1698" y="2273"/>
                    <a:pt x="1909" y="2230"/>
                  </a:cubicBezTo>
                  <a:cubicBezTo>
                    <a:pt x="2105" y="2192"/>
                    <a:pt x="2297" y="2138"/>
                    <a:pt x="2488" y="2085"/>
                  </a:cubicBezTo>
                  <a:cubicBezTo>
                    <a:pt x="2555" y="2066"/>
                    <a:pt x="2602" y="2002"/>
                    <a:pt x="2585" y="1931"/>
                  </a:cubicBezTo>
                  <a:cubicBezTo>
                    <a:pt x="2571" y="1874"/>
                    <a:pt x="2517" y="1829"/>
                    <a:pt x="2460" y="1829"/>
                  </a:cubicBezTo>
                  <a:cubicBezTo>
                    <a:pt x="2451" y="1829"/>
                    <a:pt x="2441" y="1830"/>
                    <a:pt x="2431" y="1833"/>
                  </a:cubicBezTo>
                  <a:cubicBezTo>
                    <a:pt x="2105" y="1925"/>
                    <a:pt x="1776" y="2009"/>
                    <a:pt x="1440" y="2044"/>
                  </a:cubicBezTo>
                  <a:cubicBezTo>
                    <a:pt x="1367" y="2050"/>
                    <a:pt x="1295" y="2054"/>
                    <a:pt x="1223" y="2054"/>
                  </a:cubicBezTo>
                  <a:cubicBezTo>
                    <a:pt x="1130" y="2054"/>
                    <a:pt x="1037" y="2048"/>
                    <a:pt x="943" y="2034"/>
                  </a:cubicBezTo>
                  <a:lnTo>
                    <a:pt x="943" y="2034"/>
                  </a:lnTo>
                  <a:lnTo>
                    <a:pt x="975" y="2039"/>
                  </a:lnTo>
                  <a:cubicBezTo>
                    <a:pt x="880" y="2023"/>
                    <a:pt x="787" y="1999"/>
                    <a:pt x="698" y="1961"/>
                  </a:cubicBezTo>
                  <a:cubicBezTo>
                    <a:pt x="627" y="1928"/>
                    <a:pt x="563" y="1887"/>
                    <a:pt x="502" y="1839"/>
                  </a:cubicBezTo>
                  <a:cubicBezTo>
                    <a:pt x="450" y="1795"/>
                    <a:pt x="403" y="1748"/>
                    <a:pt x="360" y="1694"/>
                  </a:cubicBezTo>
                  <a:cubicBezTo>
                    <a:pt x="334" y="1653"/>
                    <a:pt x="311" y="1612"/>
                    <a:pt x="292" y="1568"/>
                  </a:cubicBezTo>
                  <a:cubicBezTo>
                    <a:pt x="282" y="1531"/>
                    <a:pt x="273" y="1495"/>
                    <a:pt x="270" y="1457"/>
                  </a:cubicBezTo>
                  <a:cubicBezTo>
                    <a:pt x="268" y="1414"/>
                    <a:pt x="271" y="1376"/>
                    <a:pt x="277" y="1334"/>
                  </a:cubicBezTo>
                  <a:cubicBezTo>
                    <a:pt x="290" y="1278"/>
                    <a:pt x="307" y="1226"/>
                    <a:pt x="328" y="1173"/>
                  </a:cubicBezTo>
                  <a:cubicBezTo>
                    <a:pt x="379" y="1067"/>
                    <a:pt x="443" y="972"/>
                    <a:pt x="514" y="880"/>
                  </a:cubicBezTo>
                  <a:cubicBezTo>
                    <a:pt x="722" y="630"/>
                    <a:pt x="972" y="420"/>
                    <a:pt x="1229" y="226"/>
                  </a:cubicBezTo>
                  <a:cubicBezTo>
                    <a:pt x="1254" y="206"/>
                    <a:pt x="1268" y="166"/>
                    <a:pt x="1270" y="136"/>
                  </a:cubicBezTo>
                  <a:cubicBezTo>
                    <a:pt x="1271" y="102"/>
                    <a:pt x="1257" y="67"/>
                    <a:pt x="1234" y="43"/>
                  </a:cubicBezTo>
                  <a:cubicBezTo>
                    <a:pt x="1212" y="17"/>
                    <a:pt x="1179" y="3"/>
                    <a:pt x="1145" y="2"/>
                  </a:cubicBezTo>
                  <a:lnTo>
                    <a:pt x="1142" y="2"/>
                  </a:lnTo>
                  <a:cubicBezTo>
                    <a:pt x="1136" y="1"/>
                    <a:pt x="1130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14520;p70">
              <a:extLst>
                <a:ext uri="{FF2B5EF4-FFF2-40B4-BE49-F238E27FC236}">
                  <a16:creationId xmlns:a16="http://schemas.microsoft.com/office/drawing/2014/main" id="{D2012DA2-B690-50FB-F684-B43DCAC1AEE2}"/>
                </a:ext>
              </a:extLst>
            </p:cNvPr>
            <p:cNvSpPr/>
            <p:nvPr/>
          </p:nvSpPr>
          <p:spPr>
            <a:xfrm>
              <a:off x="7334313" y="3617850"/>
              <a:ext cx="80052" cy="76842"/>
            </a:xfrm>
            <a:custGeom>
              <a:avLst/>
              <a:gdLst/>
              <a:ahLst/>
              <a:cxnLst/>
              <a:rect l="l" t="t" r="r" b="b"/>
              <a:pathLst>
                <a:path w="2818" h="2705" extrusionOk="0">
                  <a:moveTo>
                    <a:pt x="312" y="1697"/>
                  </a:moveTo>
                  <a:cubicBezTo>
                    <a:pt x="314" y="1706"/>
                    <a:pt x="319" y="1713"/>
                    <a:pt x="322" y="1720"/>
                  </a:cubicBezTo>
                  <a:cubicBezTo>
                    <a:pt x="319" y="1713"/>
                    <a:pt x="314" y="1704"/>
                    <a:pt x="312" y="1697"/>
                  </a:cubicBezTo>
                  <a:close/>
                  <a:moveTo>
                    <a:pt x="611" y="2096"/>
                  </a:moveTo>
                  <a:lnTo>
                    <a:pt x="611" y="2096"/>
                  </a:lnTo>
                  <a:cubicBezTo>
                    <a:pt x="617" y="2101"/>
                    <a:pt x="622" y="2104"/>
                    <a:pt x="627" y="2109"/>
                  </a:cubicBezTo>
                  <a:cubicBezTo>
                    <a:pt x="622" y="2104"/>
                    <a:pt x="617" y="2099"/>
                    <a:pt x="611" y="2096"/>
                  </a:cubicBezTo>
                  <a:close/>
                  <a:moveTo>
                    <a:pt x="941" y="1"/>
                  </a:moveTo>
                  <a:cubicBezTo>
                    <a:pt x="914" y="1"/>
                    <a:pt x="880" y="12"/>
                    <a:pt x="853" y="36"/>
                  </a:cubicBezTo>
                  <a:cubicBezTo>
                    <a:pt x="645" y="216"/>
                    <a:pt x="452" y="416"/>
                    <a:pt x="292" y="645"/>
                  </a:cubicBezTo>
                  <a:cubicBezTo>
                    <a:pt x="168" y="821"/>
                    <a:pt x="73" y="1025"/>
                    <a:pt x="34" y="1236"/>
                  </a:cubicBezTo>
                  <a:cubicBezTo>
                    <a:pt x="1" y="1402"/>
                    <a:pt x="7" y="1577"/>
                    <a:pt x="55" y="1740"/>
                  </a:cubicBezTo>
                  <a:cubicBezTo>
                    <a:pt x="105" y="1906"/>
                    <a:pt x="200" y="2055"/>
                    <a:pt x="320" y="2181"/>
                  </a:cubicBezTo>
                  <a:cubicBezTo>
                    <a:pt x="441" y="2309"/>
                    <a:pt x="594" y="2408"/>
                    <a:pt x="750" y="2484"/>
                  </a:cubicBezTo>
                  <a:cubicBezTo>
                    <a:pt x="937" y="2575"/>
                    <a:pt x="1136" y="2635"/>
                    <a:pt x="1341" y="2669"/>
                  </a:cubicBezTo>
                  <a:cubicBezTo>
                    <a:pt x="1489" y="2693"/>
                    <a:pt x="1638" y="2705"/>
                    <a:pt x="1787" y="2705"/>
                  </a:cubicBezTo>
                  <a:cubicBezTo>
                    <a:pt x="2101" y="2705"/>
                    <a:pt x="2414" y="2653"/>
                    <a:pt x="2714" y="2557"/>
                  </a:cubicBezTo>
                  <a:cubicBezTo>
                    <a:pt x="2747" y="2545"/>
                    <a:pt x="2775" y="2530"/>
                    <a:pt x="2795" y="2499"/>
                  </a:cubicBezTo>
                  <a:cubicBezTo>
                    <a:pt x="2814" y="2470"/>
                    <a:pt x="2818" y="2435"/>
                    <a:pt x="2811" y="2402"/>
                  </a:cubicBezTo>
                  <a:cubicBezTo>
                    <a:pt x="2798" y="2347"/>
                    <a:pt x="2744" y="2300"/>
                    <a:pt x="2686" y="2300"/>
                  </a:cubicBezTo>
                  <a:cubicBezTo>
                    <a:pt x="2676" y="2300"/>
                    <a:pt x="2665" y="2301"/>
                    <a:pt x="2655" y="2304"/>
                  </a:cubicBezTo>
                  <a:cubicBezTo>
                    <a:pt x="2463" y="2367"/>
                    <a:pt x="2268" y="2409"/>
                    <a:pt x="2066" y="2432"/>
                  </a:cubicBezTo>
                  <a:lnTo>
                    <a:pt x="2070" y="2432"/>
                  </a:lnTo>
                  <a:cubicBezTo>
                    <a:pt x="1975" y="2441"/>
                    <a:pt x="1880" y="2446"/>
                    <a:pt x="1784" y="2446"/>
                  </a:cubicBezTo>
                  <a:cubicBezTo>
                    <a:pt x="1658" y="2446"/>
                    <a:pt x="1532" y="2438"/>
                    <a:pt x="1407" y="2421"/>
                  </a:cubicBezTo>
                  <a:cubicBezTo>
                    <a:pt x="1235" y="2389"/>
                    <a:pt x="1066" y="2344"/>
                    <a:pt x="906" y="2274"/>
                  </a:cubicBezTo>
                  <a:lnTo>
                    <a:pt x="906" y="2274"/>
                  </a:lnTo>
                  <a:cubicBezTo>
                    <a:pt x="916" y="2280"/>
                    <a:pt x="924" y="2283"/>
                    <a:pt x="936" y="2289"/>
                  </a:cubicBezTo>
                  <a:cubicBezTo>
                    <a:pt x="818" y="2236"/>
                    <a:pt x="707" y="2172"/>
                    <a:pt x="604" y="2094"/>
                  </a:cubicBezTo>
                  <a:cubicBezTo>
                    <a:pt x="533" y="2035"/>
                    <a:pt x="470" y="1970"/>
                    <a:pt x="414" y="1897"/>
                  </a:cubicBezTo>
                  <a:cubicBezTo>
                    <a:pt x="377" y="1842"/>
                    <a:pt x="346" y="1785"/>
                    <a:pt x="319" y="1723"/>
                  </a:cubicBezTo>
                  <a:cubicBezTo>
                    <a:pt x="296" y="1657"/>
                    <a:pt x="279" y="1591"/>
                    <a:pt x="270" y="1521"/>
                  </a:cubicBezTo>
                  <a:cubicBezTo>
                    <a:pt x="268" y="1449"/>
                    <a:pt x="269" y="1375"/>
                    <a:pt x="279" y="1304"/>
                  </a:cubicBezTo>
                  <a:cubicBezTo>
                    <a:pt x="299" y="1209"/>
                    <a:pt x="327" y="1117"/>
                    <a:pt x="367" y="1026"/>
                  </a:cubicBezTo>
                  <a:cubicBezTo>
                    <a:pt x="433" y="889"/>
                    <a:pt x="517" y="762"/>
                    <a:pt x="611" y="642"/>
                  </a:cubicBezTo>
                  <a:lnTo>
                    <a:pt x="611" y="642"/>
                  </a:lnTo>
                  <a:cubicBezTo>
                    <a:pt x="610" y="644"/>
                    <a:pt x="609" y="646"/>
                    <a:pt x="608" y="648"/>
                  </a:cubicBezTo>
                  <a:lnTo>
                    <a:pt x="615" y="640"/>
                  </a:lnTo>
                  <a:cubicBezTo>
                    <a:pt x="740" y="489"/>
                    <a:pt x="880" y="352"/>
                    <a:pt x="1029" y="223"/>
                  </a:cubicBezTo>
                  <a:cubicBezTo>
                    <a:pt x="1083" y="177"/>
                    <a:pt x="1080" y="89"/>
                    <a:pt x="1034" y="39"/>
                  </a:cubicBezTo>
                  <a:cubicBezTo>
                    <a:pt x="1008" y="12"/>
                    <a:pt x="974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14521;p70">
              <a:extLst>
                <a:ext uri="{FF2B5EF4-FFF2-40B4-BE49-F238E27FC236}">
                  <a16:creationId xmlns:a16="http://schemas.microsoft.com/office/drawing/2014/main" id="{BC76BA5D-F058-196A-B4B8-BB165FAB8216}"/>
                </a:ext>
              </a:extLst>
            </p:cNvPr>
            <p:cNvSpPr/>
            <p:nvPr/>
          </p:nvSpPr>
          <p:spPr>
            <a:xfrm>
              <a:off x="7403686" y="3699979"/>
              <a:ext cx="99114" cy="74002"/>
            </a:xfrm>
            <a:custGeom>
              <a:avLst/>
              <a:gdLst/>
              <a:ahLst/>
              <a:cxnLst/>
              <a:rect l="l" t="t" r="r" b="b"/>
              <a:pathLst>
                <a:path w="3489" h="2605" extrusionOk="0">
                  <a:moveTo>
                    <a:pt x="742" y="2209"/>
                  </a:moveTo>
                  <a:cubicBezTo>
                    <a:pt x="743" y="2210"/>
                    <a:pt x="748" y="2212"/>
                    <a:pt x="752" y="2212"/>
                  </a:cubicBezTo>
                  <a:cubicBezTo>
                    <a:pt x="749" y="2210"/>
                    <a:pt x="745" y="2210"/>
                    <a:pt x="742" y="2209"/>
                  </a:cubicBezTo>
                  <a:close/>
                  <a:moveTo>
                    <a:pt x="581" y="0"/>
                  </a:moveTo>
                  <a:cubicBezTo>
                    <a:pt x="538" y="0"/>
                    <a:pt x="499" y="21"/>
                    <a:pt x="478" y="59"/>
                  </a:cubicBezTo>
                  <a:cubicBezTo>
                    <a:pt x="326" y="328"/>
                    <a:pt x="192" y="609"/>
                    <a:pt x="102" y="907"/>
                  </a:cubicBezTo>
                  <a:cubicBezTo>
                    <a:pt x="38" y="1120"/>
                    <a:pt x="0" y="1347"/>
                    <a:pt x="19" y="1568"/>
                  </a:cubicBezTo>
                  <a:cubicBezTo>
                    <a:pt x="33" y="1748"/>
                    <a:pt x="84" y="1922"/>
                    <a:pt x="183" y="2071"/>
                  </a:cubicBezTo>
                  <a:cubicBezTo>
                    <a:pt x="278" y="2216"/>
                    <a:pt x="410" y="2327"/>
                    <a:pt x="560" y="2409"/>
                  </a:cubicBezTo>
                  <a:cubicBezTo>
                    <a:pt x="728" y="2500"/>
                    <a:pt x="909" y="2547"/>
                    <a:pt x="1097" y="2576"/>
                  </a:cubicBezTo>
                  <a:cubicBezTo>
                    <a:pt x="1220" y="2597"/>
                    <a:pt x="1346" y="2605"/>
                    <a:pt x="1471" y="2605"/>
                  </a:cubicBezTo>
                  <a:cubicBezTo>
                    <a:pt x="1555" y="2605"/>
                    <a:pt x="1640" y="2601"/>
                    <a:pt x="1724" y="2595"/>
                  </a:cubicBezTo>
                  <a:cubicBezTo>
                    <a:pt x="2214" y="2558"/>
                    <a:pt x="2694" y="2426"/>
                    <a:pt x="3149" y="2246"/>
                  </a:cubicBezTo>
                  <a:cubicBezTo>
                    <a:pt x="3236" y="2212"/>
                    <a:pt x="3321" y="2172"/>
                    <a:pt x="3404" y="2135"/>
                  </a:cubicBezTo>
                  <a:cubicBezTo>
                    <a:pt x="3468" y="2105"/>
                    <a:pt x="3488" y="2019"/>
                    <a:pt x="3458" y="1961"/>
                  </a:cubicBezTo>
                  <a:cubicBezTo>
                    <a:pt x="3434" y="1915"/>
                    <a:pt x="3390" y="1893"/>
                    <a:pt x="3345" y="1893"/>
                  </a:cubicBezTo>
                  <a:cubicBezTo>
                    <a:pt x="3324" y="1893"/>
                    <a:pt x="3302" y="1898"/>
                    <a:pt x="3282" y="1907"/>
                  </a:cubicBezTo>
                  <a:cubicBezTo>
                    <a:pt x="3165" y="1961"/>
                    <a:pt x="3047" y="2012"/>
                    <a:pt x="2926" y="2057"/>
                  </a:cubicBezTo>
                  <a:cubicBezTo>
                    <a:pt x="2552" y="2196"/>
                    <a:pt x="2163" y="2296"/>
                    <a:pt x="1766" y="2334"/>
                  </a:cubicBezTo>
                  <a:cubicBezTo>
                    <a:pt x="1672" y="2341"/>
                    <a:pt x="1578" y="2346"/>
                    <a:pt x="1484" y="2346"/>
                  </a:cubicBezTo>
                  <a:cubicBezTo>
                    <a:pt x="1350" y="2346"/>
                    <a:pt x="1217" y="2337"/>
                    <a:pt x="1085" y="2315"/>
                  </a:cubicBezTo>
                  <a:cubicBezTo>
                    <a:pt x="976" y="2294"/>
                    <a:pt x="867" y="2263"/>
                    <a:pt x="765" y="2220"/>
                  </a:cubicBezTo>
                  <a:cubicBezTo>
                    <a:pt x="688" y="2185"/>
                    <a:pt x="616" y="2142"/>
                    <a:pt x="550" y="2093"/>
                  </a:cubicBezTo>
                  <a:cubicBezTo>
                    <a:pt x="504" y="2054"/>
                    <a:pt x="460" y="2010"/>
                    <a:pt x="423" y="1961"/>
                  </a:cubicBezTo>
                  <a:cubicBezTo>
                    <a:pt x="385" y="1905"/>
                    <a:pt x="353" y="1849"/>
                    <a:pt x="328" y="1788"/>
                  </a:cubicBezTo>
                  <a:cubicBezTo>
                    <a:pt x="304" y="1715"/>
                    <a:pt x="288" y="1639"/>
                    <a:pt x="278" y="1564"/>
                  </a:cubicBezTo>
                  <a:cubicBezTo>
                    <a:pt x="271" y="1453"/>
                    <a:pt x="278" y="1345"/>
                    <a:pt x="292" y="1237"/>
                  </a:cubicBezTo>
                  <a:cubicBezTo>
                    <a:pt x="332" y="1015"/>
                    <a:pt x="404" y="805"/>
                    <a:pt x="495" y="600"/>
                  </a:cubicBezTo>
                  <a:lnTo>
                    <a:pt x="495" y="600"/>
                  </a:lnTo>
                  <a:cubicBezTo>
                    <a:pt x="489" y="609"/>
                    <a:pt x="487" y="620"/>
                    <a:pt x="481" y="630"/>
                  </a:cubicBezTo>
                  <a:cubicBezTo>
                    <a:pt x="546" y="483"/>
                    <a:pt x="621" y="339"/>
                    <a:pt x="701" y="198"/>
                  </a:cubicBezTo>
                  <a:cubicBezTo>
                    <a:pt x="735" y="135"/>
                    <a:pt x="718" y="57"/>
                    <a:pt x="657" y="19"/>
                  </a:cubicBezTo>
                  <a:cubicBezTo>
                    <a:pt x="637" y="6"/>
                    <a:pt x="611" y="0"/>
                    <a:pt x="589" y="0"/>
                  </a:cubicBezTo>
                  <a:cubicBezTo>
                    <a:pt x="586" y="0"/>
                    <a:pt x="583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14522;p70">
              <a:extLst>
                <a:ext uri="{FF2B5EF4-FFF2-40B4-BE49-F238E27FC236}">
                  <a16:creationId xmlns:a16="http://schemas.microsoft.com/office/drawing/2014/main" id="{F72D53C3-3590-A378-9964-AC83DDB70291}"/>
                </a:ext>
              </a:extLst>
            </p:cNvPr>
            <p:cNvSpPr/>
            <p:nvPr/>
          </p:nvSpPr>
          <p:spPr>
            <a:xfrm>
              <a:off x="7503485" y="3771227"/>
              <a:ext cx="116528" cy="66332"/>
            </a:xfrm>
            <a:custGeom>
              <a:avLst/>
              <a:gdLst/>
              <a:ahLst/>
              <a:cxnLst/>
              <a:rect l="l" t="t" r="r" b="b"/>
              <a:pathLst>
                <a:path w="4102" h="2335" extrusionOk="0">
                  <a:moveTo>
                    <a:pt x="443" y="0"/>
                  </a:moveTo>
                  <a:cubicBezTo>
                    <a:pt x="399" y="2"/>
                    <a:pt x="355" y="24"/>
                    <a:pt x="331" y="64"/>
                  </a:cubicBezTo>
                  <a:cubicBezTo>
                    <a:pt x="215" y="261"/>
                    <a:pt x="124" y="471"/>
                    <a:pt x="67" y="695"/>
                  </a:cubicBezTo>
                  <a:cubicBezTo>
                    <a:pt x="15" y="911"/>
                    <a:pt x="1" y="1131"/>
                    <a:pt x="29" y="1351"/>
                  </a:cubicBezTo>
                  <a:cubicBezTo>
                    <a:pt x="40" y="1449"/>
                    <a:pt x="69" y="1546"/>
                    <a:pt x="104" y="1637"/>
                  </a:cubicBezTo>
                  <a:cubicBezTo>
                    <a:pt x="144" y="1736"/>
                    <a:pt x="198" y="1823"/>
                    <a:pt x="262" y="1908"/>
                  </a:cubicBezTo>
                  <a:cubicBezTo>
                    <a:pt x="392" y="2078"/>
                    <a:pt x="586" y="2192"/>
                    <a:pt x="788" y="2258"/>
                  </a:cubicBezTo>
                  <a:cubicBezTo>
                    <a:pt x="903" y="2298"/>
                    <a:pt x="1025" y="2318"/>
                    <a:pt x="1144" y="2328"/>
                  </a:cubicBezTo>
                  <a:cubicBezTo>
                    <a:pt x="1191" y="2333"/>
                    <a:pt x="1239" y="2335"/>
                    <a:pt x="1286" y="2335"/>
                  </a:cubicBezTo>
                  <a:cubicBezTo>
                    <a:pt x="1381" y="2335"/>
                    <a:pt x="1476" y="2327"/>
                    <a:pt x="1571" y="2315"/>
                  </a:cubicBezTo>
                  <a:cubicBezTo>
                    <a:pt x="1869" y="2284"/>
                    <a:pt x="2157" y="2188"/>
                    <a:pt x="2435" y="2080"/>
                  </a:cubicBezTo>
                  <a:cubicBezTo>
                    <a:pt x="2733" y="1965"/>
                    <a:pt x="3016" y="1822"/>
                    <a:pt x="3293" y="1666"/>
                  </a:cubicBezTo>
                  <a:cubicBezTo>
                    <a:pt x="3544" y="1521"/>
                    <a:pt x="3789" y="1365"/>
                    <a:pt x="4029" y="1202"/>
                  </a:cubicBezTo>
                  <a:cubicBezTo>
                    <a:pt x="4059" y="1180"/>
                    <a:pt x="4081" y="1162"/>
                    <a:pt x="4090" y="1127"/>
                  </a:cubicBezTo>
                  <a:cubicBezTo>
                    <a:pt x="4101" y="1092"/>
                    <a:pt x="4096" y="1057"/>
                    <a:pt x="4080" y="1027"/>
                  </a:cubicBezTo>
                  <a:cubicBezTo>
                    <a:pt x="4064" y="996"/>
                    <a:pt x="4036" y="973"/>
                    <a:pt x="4003" y="965"/>
                  </a:cubicBezTo>
                  <a:cubicBezTo>
                    <a:pt x="3991" y="961"/>
                    <a:pt x="3977" y="959"/>
                    <a:pt x="3963" y="959"/>
                  </a:cubicBezTo>
                  <a:cubicBezTo>
                    <a:pt x="3942" y="959"/>
                    <a:pt x="3920" y="964"/>
                    <a:pt x="3904" y="975"/>
                  </a:cubicBezTo>
                  <a:cubicBezTo>
                    <a:pt x="3381" y="1334"/>
                    <a:pt x="2828" y="1658"/>
                    <a:pt x="2235" y="1883"/>
                  </a:cubicBezTo>
                  <a:cubicBezTo>
                    <a:pt x="1984" y="1973"/>
                    <a:pt x="1727" y="2043"/>
                    <a:pt x="1462" y="2071"/>
                  </a:cubicBezTo>
                  <a:cubicBezTo>
                    <a:pt x="1410" y="2075"/>
                    <a:pt x="1358" y="2077"/>
                    <a:pt x="1307" y="2077"/>
                  </a:cubicBezTo>
                  <a:cubicBezTo>
                    <a:pt x="1213" y="2077"/>
                    <a:pt x="1119" y="2070"/>
                    <a:pt x="1025" y="2056"/>
                  </a:cubicBezTo>
                  <a:cubicBezTo>
                    <a:pt x="938" y="2037"/>
                    <a:pt x="855" y="2013"/>
                    <a:pt x="772" y="1980"/>
                  </a:cubicBezTo>
                  <a:cubicBezTo>
                    <a:pt x="706" y="1949"/>
                    <a:pt x="640" y="1910"/>
                    <a:pt x="579" y="1866"/>
                  </a:cubicBezTo>
                  <a:cubicBezTo>
                    <a:pt x="530" y="1823"/>
                    <a:pt x="486" y="1776"/>
                    <a:pt x="445" y="1725"/>
                  </a:cubicBezTo>
                  <a:cubicBezTo>
                    <a:pt x="401" y="1663"/>
                    <a:pt x="367" y="1597"/>
                    <a:pt x="337" y="1527"/>
                  </a:cubicBezTo>
                  <a:cubicBezTo>
                    <a:pt x="307" y="1439"/>
                    <a:pt x="287" y="1346"/>
                    <a:pt x="274" y="1251"/>
                  </a:cubicBezTo>
                  <a:cubicBezTo>
                    <a:pt x="266" y="1130"/>
                    <a:pt x="273" y="1009"/>
                    <a:pt x="292" y="886"/>
                  </a:cubicBezTo>
                  <a:lnTo>
                    <a:pt x="292" y="886"/>
                  </a:lnTo>
                  <a:cubicBezTo>
                    <a:pt x="321" y="729"/>
                    <a:pt x="369" y="576"/>
                    <a:pt x="433" y="429"/>
                  </a:cubicBezTo>
                  <a:cubicBezTo>
                    <a:pt x="469" y="351"/>
                    <a:pt x="508" y="273"/>
                    <a:pt x="552" y="197"/>
                  </a:cubicBezTo>
                  <a:cubicBezTo>
                    <a:pt x="591" y="136"/>
                    <a:pt x="571" y="57"/>
                    <a:pt x="510" y="17"/>
                  </a:cubicBezTo>
                  <a:cubicBezTo>
                    <a:pt x="489" y="6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14523;p70">
              <a:extLst>
                <a:ext uri="{FF2B5EF4-FFF2-40B4-BE49-F238E27FC236}">
                  <a16:creationId xmlns:a16="http://schemas.microsoft.com/office/drawing/2014/main" id="{DD24D441-E7EA-14B3-D55D-0C07F559EEA8}"/>
                </a:ext>
              </a:extLst>
            </p:cNvPr>
            <p:cNvSpPr/>
            <p:nvPr/>
          </p:nvSpPr>
          <p:spPr>
            <a:xfrm>
              <a:off x="7612203" y="3802561"/>
              <a:ext cx="137634" cy="60508"/>
            </a:xfrm>
            <a:custGeom>
              <a:avLst/>
              <a:gdLst/>
              <a:ahLst/>
              <a:cxnLst/>
              <a:rect l="l" t="t" r="r" b="b"/>
              <a:pathLst>
                <a:path w="4845" h="2130" extrusionOk="0">
                  <a:moveTo>
                    <a:pt x="393" y="1022"/>
                  </a:moveTo>
                  <a:lnTo>
                    <a:pt x="393" y="1022"/>
                  </a:lnTo>
                  <a:cubicBezTo>
                    <a:pt x="391" y="1025"/>
                    <a:pt x="389" y="1028"/>
                    <a:pt x="389" y="1032"/>
                  </a:cubicBezTo>
                  <a:cubicBezTo>
                    <a:pt x="391" y="1029"/>
                    <a:pt x="391" y="1026"/>
                    <a:pt x="393" y="1022"/>
                  </a:cubicBezTo>
                  <a:close/>
                  <a:moveTo>
                    <a:pt x="4706" y="1"/>
                  </a:moveTo>
                  <a:cubicBezTo>
                    <a:pt x="4672" y="4"/>
                    <a:pt x="4637" y="16"/>
                    <a:pt x="4611" y="38"/>
                  </a:cubicBezTo>
                  <a:cubicBezTo>
                    <a:pt x="4423" y="197"/>
                    <a:pt x="4228" y="347"/>
                    <a:pt x="4026" y="493"/>
                  </a:cubicBezTo>
                  <a:cubicBezTo>
                    <a:pt x="3409" y="934"/>
                    <a:pt x="2742" y="1311"/>
                    <a:pt x="2032" y="1584"/>
                  </a:cubicBezTo>
                  <a:cubicBezTo>
                    <a:pt x="1680" y="1713"/>
                    <a:pt x="1315" y="1822"/>
                    <a:pt x="941" y="1863"/>
                  </a:cubicBezTo>
                  <a:cubicBezTo>
                    <a:pt x="884" y="1867"/>
                    <a:pt x="826" y="1870"/>
                    <a:pt x="768" y="1870"/>
                  </a:cubicBezTo>
                  <a:cubicBezTo>
                    <a:pt x="710" y="1870"/>
                    <a:pt x="652" y="1867"/>
                    <a:pt x="595" y="1860"/>
                  </a:cubicBezTo>
                  <a:cubicBezTo>
                    <a:pt x="545" y="1850"/>
                    <a:pt x="497" y="1836"/>
                    <a:pt x="452" y="1819"/>
                  </a:cubicBezTo>
                  <a:cubicBezTo>
                    <a:pt x="422" y="1805"/>
                    <a:pt x="395" y="1789"/>
                    <a:pt x="368" y="1770"/>
                  </a:cubicBezTo>
                  <a:cubicBezTo>
                    <a:pt x="351" y="1754"/>
                    <a:pt x="334" y="1736"/>
                    <a:pt x="318" y="1719"/>
                  </a:cubicBezTo>
                  <a:cubicBezTo>
                    <a:pt x="304" y="1697"/>
                    <a:pt x="294" y="1676"/>
                    <a:pt x="284" y="1655"/>
                  </a:cubicBezTo>
                  <a:cubicBezTo>
                    <a:pt x="276" y="1624"/>
                    <a:pt x="269" y="1592"/>
                    <a:pt x="263" y="1560"/>
                  </a:cubicBezTo>
                  <a:cubicBezTo>
                    <a:pt x="260" y="1504"/>
                    <a:pt x="263" y="1450"/>
                    <a:pt x="270" y="1395"/>
                  </a:cubicBezTo>
                  <a:cubicBezTo>
                    <a:pt x="294" y="1273"/>
                    <a:pt x="332" y="1155"/>
                    <a:pt x="381" y="1042"/>
                  </a:cubicBezTo>
                  <a:cubicBezTo>
                    <a:pt x="469" y="845"/>
                    <a:pt x="579" y="662"/>
                    <a:pt x="698" y="482"/>
                  </a:cubicBezTo>
                  <a:cubicBezTo>
                    <a:pt x="737" y="424"/>
                    <a:pt x="714" y="340"/>
                    <a:pt x="656" y="303"/>
                  </a:cubicBezTo>
                  <a:cubicBezTo>
                    <a:pt x="635" y="291"/>
                    <a:pt x="612" y="285"/>
                    <a:pt x="590" y="285"/>
                  </a:cubicBezTo>
                  <a:cubicBezTo>
                    <a:pt x="546" y="285"/>
                    <a:pt x="503" y="307"/>
                    <a:pt x="476" y="347"/>
                  </a:cubicBezTo>
                  <a:cubicBezTo>
                    <a:pt x="330" y="568"/>
                    <a:pt x="196" y="799"/>
                    <a:pt x="98" y="1049"/>
                  </a:cubicBezTo>
                  <a:cubicBezTo>
                    <a:pt x="63" y="1141"/>
                    <a:pt x="36" y="1235"/>
                    <a:pt x="20" y="1333"/>
                  </a:cubicBezTo>
                  <a:cubicBezTo>
                    <a:pt x="12" y="1380"/>
                    <a:pt x="6" y="1425"/>
                    <a:pt x="3" y="1472"/>
                  </a:cubicBezTo>
                  <a:cubicBezTo>
                    <a:pt x="1" y="1521"/>
                    <a:pt x="5" y="1572"/>
                    <a:pt x="12" y="1622"/>
                  </a:cubicBezTo>
                  <a:cubicBezTo>
                    <a:pt x="20" y="1696"/>
                    <a:pt x="49" y="1770"/>
                    <a:pt x="86" y="1833"/>
                  </a:cubicBezTo>
                  <a:cubicBezTo>
                    <a:pt x="131" y="1907"/>
                    <a:pt x="195" y="1965"/>
                    <a:pt x="267" y="2014"/>
                  </a:cubicBezTo>
                  <a:cubicBezTo>
                    <a:pt x="340" y="2060"/>
                    <a:pt x="425" y="2089"/>
                    <a:pt x="510" y="2104"/>
                  </a:cubicBezTo>
                  <a:cubicBezTo>
                    <a:pt x="598" y="2122"/>
                    <a:pt x="686" y="2129"/>
                    <a:pt x="775" y="2129"/>
                  </a:cubicBezTo>
                  <a:cubicBezTo>
                    <a:pt x="805" y="2129"/>
                    <a:pt x="835" y="2129"/>
                    <a:pt x="866" y="2127"/>
                  </a:cubicBezTo>
                  <a:cubicBezTo>
                    <a:pt x="1192" y="2111"/>
                    <a:pt x="1511" y="2026"/>
                    <a:pt x="1822" y="1930"/>
                  </a:cubicBezTo>
                  <a:cubicBezTo>
                    <a:pt x="2175" y="1819"/>
                    <a:pt x="2517" y="1673"/>
                    <a:pt x="2849" y="1509"/>
                  </a:cubicBezTo>
                  <a:cubicBezTo>
                    <a:pt x="3521" y="1178"/>
                    <a:pt x="4150" y="755"/>
                    <a:pt x="4727" y="277"/>
                  </a:cubicBezTo>
                  <a:cubicBezTo>
                    <a:pt x="4748" y="260"/>
                    <a:pt x="4771" y="241"/>
                    <a:pt x="4792" y="224"/>
                  </a:cubicBezTo>
                  <a:cubicBezTo>
                    <a:pt x="4845" y="177"/>
                    <a:pt x="4843" y="89"/>
                    <a:pt x="4795" y="41"/>
                  </a:cubicBezTo>
                  <a:cubicBezTo>
                    <a:pt x="4771" y="14"/>
                    <a:pt x="4737" y="1"/>
                    <a:pt x="4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14524;p70">
              <a:extLst>
                <a:ext uri="{FF2B5EF4-FFF2-40B4-BE49-F238E27FC236}">
                  <a16:creationId xmlns:a16="http://schemas.microsoft.com/office/drawing/2014/main" id="{FBE4072F-51FA-F3F1-F2E0-0791B5F37BBA}"/>
                </a:ext>
              </a:extLst>
            </p:cNvPr>
            <p:cNvSpPr/>
            <p:nvPr/>
          </p:nvSpPr>
          <p:spPr>
            <a:xfrm>
              <a:off x="7739245" y="3808101"/>
              <a:ext cx="122095" cy="50707"/>
            </a:xfrm>
            <a:custGeom>
              <a:avLst/>
              <a:gdLst/>
              <a:ahLst/>
              <a:cxnLst/>
              <a:rect l="l" t="t" r="r" b="b"/>
              <a:pathLst>
                <a:path w="4298" h="1785" extrusionOk="0">
                  <a:moveTo>
                    <a:pt x="363" y="650"/>
                  </a:moveTo>
                  <a:cubicBezTo>
                    <a:pt x="361" y="653"/>
                    <a:pt x="361" y="655"/>
                    <a:pt x="358" y="657"/>
                  </a:cubicBezTo>
                  <a:cubicBezTo>
                    <a:pt x="358" y="655"/>
                    <a:pt x="361" y="653"/>
                    <a:pt x="363" y="650"/>
                  </a:cubicBezTo>
                  <a:close/>
                  <a:moveTo>
                    <a:pt x="287" y="890"/>
                  </a:moveTo>
                  <a:lnTo>
                    <a:pt x="283" y="916"/>
                  </a:lnTo>
                  <a:cubicBezTo>
                    <a:pt x="285" y="907"/>
                    <a:pt x="286" y="897"/>
                    <a:pt x="287" y="890"/>
                  </a:cubicBezTo>
                  <a:close/>
                  <a:moveTo>
                    <a:pt x="598" y="1436"/>
                  </a:moveTo>
                  <a:cubicBezTo>
                    <a:pt x="604" y="1440"/>
                    <a:pt x="611" y="1443"/>
                    <a:pt x="617" y="1446"/>
                  </a:cubicBezTo>
                  <a:cubicBezTo>
                    <a:pt x="611" y="1441"/>
                    <a:pt x="604" y="1440"/>
                    <a:pt x="598" y="1436"/>
                  </a:cubicBezTo>
                  <a:close/>
                  <a:moveTo>
                    <a:pt x="533" y="0"/>
                  </a:moveTo>
                  <a:cubicBezTo>
                    <a:pt x="504" y="0"/>
                    <a:pt x="474" y="11"/>
                    <a:pt x="458" y="31"/>
                  </a:cubicBezTo>
                  <a:cubicBezTo>
                    <a:pt x="371" y="138"/>
                    <a:pt x="292" y="248"/>
                    <a:pt x="221" y="365"/>
                  </a:cubicBezTo>
                  <a:cubicBezTo>
                    <a:pt x="157" y="470"/>
                    <a:pt x="106" y="585"/>
                    <a:pt x="68" y="702"/>
                  </a:cubicBezTo>
                  <a:cubicBezTo>
                    <a:pt x="8" y="887"/>
                    <a:pt x="1" y="1094"/>
                    <a:pt x="78" y="1272"/>
                  </a:cubicBezTo>
                  <a:cubicBezTo>
                    <a:pt x="143" y="1430"/>
                    <a:pt x="266" y="1552"/>
                    <a:pt x="414" y="1634"/>
                  </a:cubicBezTo>
                  <a:cubicBezTo>
                    <a:pt x="600" y="1738"/>
                    <a:pt x="817" y="1775"/>
                    <a:pt x="1025" y="1783"/>
                  </a:cubicBezTo>
                  <a:cubicBezTo>
                    <a:pt x="1051" y="1784"/>
                    <a:pt x="1077" y="1785"/>
                    <a:pt x="1102" y="1785"/>
                  </a:cubicBezTo>
                  <a:cubicBezTo>
                    <a:pt x="1343" y="1785"/>
                    <a:pt x="1582" y="1739"/>
                    <a:pt x="1815" y="1681"/>
                  </a:cubicBezTo>
                  <a:cubicBezTo>
                    <a:pt x="2117" y="1606"/>
                    <a:pt x="2412" y="1492"/>
                    <a:pt x="2695" y="1358"/>
                  </a:cubicBezTo>
                  <a:cubicBezTo>
                    <a:pt x="3262" y="1088"/>
                    <a:pt x="3773" y="711"/>
                    <a:pt x="4243" y="299"/>
                  </a:cubicBezTo>
                  <a:cubicBezTo>
                    <a:pt x="4297" y="253"/>
                    <a:pt x="4295" y="166"/>
                    <a:pt x="4248" y="116"/>
                  </a:cubicBezTo>
                  <a:cubicBezTo>
                    <a:pt x="4221" y="90"/>
                    <a:pt x="4188" y="77"/>
                    <a:pt x="4156" y="77"/>
                  </a:cubicBezTo>
                  <a:cubicBezTo>
                    <a:pt x="4123" y="77"/>
                    <a:pt x="4091" y="90"/>
                    <a:pt x="4065" y="114"/>
                  </a:cubicBezTo>
                  <a:cubicBezTo>
                    <a:pt x="3876" y="277"/>
                    <a:pt x="3685" y="433"/>
                    <a:pt x="3485" y="579"/>
                  </a:cubicBezTo>
                  <a:lnTo>
                    <a:pt x="3486" y="577"/>
                  </a:lnTo>
                  <a:lnTo>
                    <a:pt x="3486" y="577"/>
                  </a:lnTo>
                  <a:cubicBezTo>
                    <a:pt x="3086" y="867"/>
                    <a:pt x="2656" y="1115"/>
                    <a:pt x="2194" y="1294"/>
                  </a:cubicBezTo>
                  <a:cubicBezTo>
                    <a:pt x="1900" y="1400"/>
                    <a:pt x="1592" y="1484"/>
                    <a:pt x="1280" y="1519"/>
                  </a:cubicBezTo>
                  <a:cubicBezTo>
                    <a:pt x="1221" y="1525"/>
                    <a:pt x="1162" y="1527"/>
                    <a:pt x="1102" y="1527"/>
                  </a:cubicBezTo>
                  <a:cubicBezTo>
                    <a:pt x="1017" y="1527"/>
                    <a:pt x="931" y="1522"/>
                    <a:pt x="846" y="1511"/>
                  </a:cubicBezTo>
                  <a:cubicBezTo>
                    <a:pt x="758" y="1494"/>
                    <a:pt x="673" y="1471"/>
                    <a:pt x="590" y="1436"/>
                  </a:cubicBezTo>
                  <a:cubicBezTo>
                    <a:pt x="540" y="1412"/>
                    <a:pt x="492" y="1383"/>
                    <a:pt x="448" y="1351"/>
                  </a:cubicBezTo>
                  <a:cubicBezTo>
                    <a:pt x="418" y="1324"/>
                    <a:pt x="391" y="1295"/>
                    <a:pt x="364" y="1264"/>
                  </a:cubicBezTo>
                  <a:cubicBezTo>
                    <a:pt x="343" y="1231"/>
                    <a:pt x="326" y="1200"/>
                    <a:pt x="312" y="1166"/>
                  </a:cubicBezTo>
                  <a:cubicBezTo>
                    <a:pt x="299" y="1125"/>
                    <a:pt x="287" y="1085"/>
                    <a:pt x="283" y="1044"/>
                  </a:cubicBezTo>
                  <a:cubicBezTo>
                    <a:pt x="280" y="990"/>
                    <a:pt x="283" y="939"/>
                    <a:pt x="290" y="888"/>
                  </a:cubicBezTo>
                  <a:cubicBezTo>
                    <a:pt x="307" y="803"/>
                    <a:pt x="334" y="721"/>
                    <a:pt x="370" y="641"/>
                  </a:cubicBezTo>
                  <a:cubicBezTo>
                    <a:pt x="436" y="502"/>
                    <a:pt x="524" y="370"/>
                    <a:pt x="619" y="246"/>
                  </a:cubicBezTo>
                  <a:cubicBezTo>
                    <a:pt x="625" y="240"/>
                    <a:pt x="632" y="231"/>
                    <a:pt x="638" y="223"/>
                  </a:cubicBezTo>
                  <a:cubicBezTo>
                    <a:pt x="659" y="196"/>
                    <a:pt x="676" y="172"/>
                    <a:pt x="678" y="135"/>
                  </a:cubicBezTo>
                  <a:cubicBezTo>
                    <a:pt x="680" y="101"/>
                    <a:pt x="666" y="65"/>
                    <a:pt x="642" y="40"/>
                  </a:cubicBezTo>
                  <a:cubicBezTo>
                    <a:pt x="619" y="16"/>
                    <a:pt x="588" y="2"/>
                    <a:pt x="554" y="2"/>
                  </a:cubicBezTo>
                  <a:lnTo>
                    <a:pt x="550" y="2"/>
                  </a:lnTo>
                  <a:cubicBezTo>
                    <a:pt x="544" y="1"/>
                    <a:pt x="539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14525;p70">
              <a:extLst>
                <a:ext uri="{FF2B5EF4-FFF2-40B4-BE49-F238E27FC236}">
                  <a16:creationId xmlns:a16="http://schemas.microsoft.com/office/drawing/2014/main" id="{180C5288-B294-3B41-73CE-8B084A5F058B}"/>
                </a:ext>
              </a:extLst>
            </p:cNvPr>
            <p:cNvSpPr/>
            <p:nvPr/>
          </p:nvSpPr>
          <p:spPr>
            <a:xfrm>
              <a:off x="7764046" y="3851850"/>
              <a:ext cx="42895" cy="52781"/>
            </a:xfrm>
            <a:custGeom>
              <a:avLst/>
              <a:gdLst/>
              <a:ahLst/>
              <a:cxnLst/>
              <a:rect l="l" t="t" r="r" b="b"/>
              <a:pathLst>
                <a:path w="1510" h="1858" extrusionOk="0">
                  <a:moveTo>
                    <a:pt x="490" y="1"/>
                  </a:moveTo>
                  <a:cubicBezTo>
                    <a:pt x="450" y="1"/>
                    <a:pt x="409" y="23"/>
                    <a:pt x="383" y="62"/>
                  </a:cubicBezTo>
                  <a:cubicBezTo>
                    <a:pt x="273" y="226"/>
                    <a:pt x="176" y="398"/>
                    <a:pt x="101" y="584"/>
                  </a:cubicBezTo>
                  <a:cubicBezTo>
                    <a:pt x="46" y="718"/>
                    <a:pt x="10" y="864"/>
                    <a:pt x="6" y="1012"/>
                  </a:cubicBezTo>
                  <a:cubicBezTo>
                    <a:pt x="0" y="1132"/>
                    <a:pt x="27" y="1250"/>
                    <a:pt x="77" y="1361"/>
                  </a:cubicBezTo>
                  <a:cubicBezTo>
                    <a:pt x="122" y="1463"/>
                    <a:pt x="202" y="1551"/>
                    <a:pt x="291" y="1618"/>
                  </a:cubicBezTo>
                  <a:cubicBezTo>
                    <a:pt x="495" y="1774"/>
                    <a:pt x="759" y="1829"/>
                    <a:pt x="1009" y="1850"/>
                  </a:cubicBezTo>
                  <a:cubicBezTo>
                    <a:pt x="1057" y="1853"/>
                    <a:pt x="1105" y="1857"/>
                    <a:pt x="1152" y="1857"/>
                  </a:cubicBezTo>
                  <a:cubicBezTo>
                    <a:pt x="1251" y="1774"/>
                    <a:pt x="1355" y="1694"/>
                    <a:pt x="1460" y="1618"/>
                  </a:cubicBezTo>
                  <a:cubicBezTo>
                    <a:pt x="1475" y="1605"/>
                    <a:pt x="1491" y="1595"/>
                    <a:pt x="1509" y="1582"/>
                  </a:cubicBezTo>
                  <a:cubicBezTo>
                    <a:pt x="1500" y="1582"/>
                    <a:pt x="1491" y="1584"/>
                    <a:pt x="1483" y="1586"/>
                  </a:cubicBezTo>
                  <a:cubicBezTo>
                    <a:pt x="1394" y="1594"/>
                    <a:pt x="1306" y="1598"/>
                    <a:pt x="1218" y="1598"/>
                  </a:cubicBezTo>
                  <a:cubicBezTo>
                    <a:pt x="1104" y="1598"/>
                    <a:pt x="992" y="1591"/>
                    <a:pt x="880" y="1575"/>
                  </a:cubicBezTo>
                  <a:cubicBezTo>
                    <a:pt x="873" y="1574"/>
                    <a:pt x="867" y="1573"/>
                    <a:pt x="861" y="1573"/>
                  </a:cubicBezTo>
                  <a:lnTo>
                    <a:pt x="861" y="1573"/>
                  </a:lnTo>
                  <a:cubicBezTo>
                    <a:pt x="766" y="1554"/>
                    <a:pt x="675" y="1529"/>
                    <a:pt x="588" y="1494"/>
                  </a:cubicBezTo>
                  <a:cubicBezTo>
                    <a:pt x="535" y="1470"/>
                    <a:pt x="487" y="1442"/>
                    <a:pt x="441" y="1411"/>
                  </a:cubicBezTo>
                  <a:cubicBezTo>
                    <a:pt x="407" y="1381"/>
                    <a:pt x="376" y="1350"/>
                    <a:pt x="348" y="1314"/>
                  </a:cubicBezTo>
                  <a:cubicBezTo>
                    <a:pt x="327" y="1283"/>
                    <a:pt x="308" y="1250"/>
                    <a:pt x="292" y="1215"/>
                  </a:cubicBezTo>
                  <a:cubicBezTo>
                    <a:pt x="280" y="1176"/>
                    <a:pt x="271" y="1137"/>
                    <a:pt x="266" y="1097"/>
                  </a:cubicBezTo>
                  <a:cubicBezTo>
                    <a:pt x="263" y="1036"/>
                    <a:pt x="264" y="978"/>
                    <a:pt x="273" y="920"/>
                  </a:cubicBezTo>
                  <a:cubicBezTo>
                    <a:pt x="294" y="808"/>
                    <a:pt x="331" y="701"/>
                    <a:pt x="376" y="596"/>
                  </a:cubicBezTo>
                  <a:lnTo>
                    <a:pt x="376" y="596"/>
                  </a:lnTo>
                  <a:cubicBezTo>
                    <a:pt x="372" y="604"/>
                    <a:pt x="369" y="611"/>
                    <a:pt x="366" y="618"/>
                  </a:cubicBezTo>
                  <a:lnTo>
                    <a:pt x="366" y="618"/>
                  </a:lnTo>
                  <a:cubicBezTo>
                    <a:pt x="432" y="470"/>
                    <a:pt x="514" y="331"/>
                    <a:pt x="605" y="198"/>
                  </a:cubicBezTo>
                  <a:cubicBezTo>
                    <a:pt x="644" y="140"/>
                    <a:pt x="620" y="54"/>
                    <a:pt x="561" y="19"/>
                  </a:cubicBezTo>
                  <a:cubicBezTo>
                    <a:pt x="541" y="6"/>
                    <a:pt x="518" y="1"/>
                    <a:pt x="494" y="1"/>
                  </a:cubicBezTo>
                  <a:cubicBezTo>
                    <a:pt x="493" y="1"/>
                    <a:pt x="491" y="1"/>
                    <a:pt x="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14526;p70">
              <a:extLst>
                <a:ext uri="{FF2B5EF4-FFF2-40B4-BE49-F238E27FC236}">
                  <a16:creationId xmlns:a16="http://schemas.microsoft.com/office/drawing/2014/main" id="{4BF8017D-7EA1-6A6A-45C5-428634C9A758}"/>
                </a:ext>
              </a:extLst>
            </p:cNvPr>
            <p:cNvSpPr/>
            <p:nvPr/>
          </p:nvSpPr>
          <p:spPr>
            <a:xfrm>
              <a:off x="7788648" y="3896536"/>
              <a:ext cx="398" cy="85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1" y="1"/>
                  </a:moveTo>
                  <a:cubicBezTo>
                    <a:pt x="5" y="1"/>
                    <a:pt x="8" y="1"/>
                    <a:pt x="14" y="2"/>
                  </a:cubicBezTo>
                  <a:cubicBezTo>
                    <a:pt x="9" y="1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14527;p70">
              <a:extLst>
                <a:ext uri="{FF2B5EF4-FFF2-40B4-BE49-F238E27FC236}">
                  <a16:creationId xmlns:a16="http://schemas.microsoft.com/office/drawing/2014/main" id="{274635CD-F0A3-8793-BB42-55419ACE1866}"/>
                </a:ext>
              </a:extLst>
            </p:cNvPr>
            <p:cNvSpPr/>
            <p:nvPr/>
          </p:nvSpPr>
          <p:spPr>
            <a:xfrm>
              <a:off x="7657941" y="3850600"/>
              <a:ext cx="113261" cy="42015"/>
            </a:xfrm>
            <a:custGeom>
              <a:avLst/>
              <a:gdLst/>
              <a:ahLst/>
              <a:cxnLst/>
              <a:rect l="l" t="t" r="r" b="b"/>
              <a:pathLst>
                <a:path w="3987" h="1479" extrusionOk="0">
                  <a:moveTo>
                    <a:pt x="270" y="675"/>
                  </a:moveTo>
                  <a:cubicBezTo>
                    <a:pt x="270" y="682"/>
                    <a:pt x="269" y="690"/>
                    <a:pt x="267" y="697"/>
                  </a:cubicBezTo>
                  <a:cubicBezTo>
                    <a:pt x="269" y="689"/>
                    <a:pt x="270" y="682"/>
                    <a:pt x="270" y="675"/>
                  </a:cubicBezTo>
                  <a:close/>
                  <a:moveTo>
                    <a:pt x="724" y="1191"/>
                  </a:moveTo>
                  <a:lnTo>
                    <a:pt x="724" y="1191"/>
                  </a:lnTo>
                  <a:cubicBezTo>
                    <a:pt x="734" y="1192"/>
                    <a:pt x="742" y="1194"/>
                    <a:pt x="752" y="1195"/>
                  </a:cubicBezTo>
                  <a:cubicBezTo>
                    <a:pt x="744" y="1194"/>
                    <a:pt x="734" y="1192"/>
                    <a:pt x="724" y="1191"/>
                  </a:cubicBezTo>
                  <a:close/>
                  <a:moveTo>
                    <a:pt x="368" y="1"/>
                  </a:moveTo>
                  <a:cubicBezTo>
                    <a:pt x="321" y="1"/>
                    <a:pt x="279" y="22"/>
                    <a:pt x="256" y="60"/>
                  </a:cubicBezTo>
                  <a:cubicBezTo>
                    <a:pt x="157" y="228"/>
                    <a:pt x="69" y="406"/>
                    <a:pt x="26" y="596"/>
                  </a:cubicBezTo>
                  <a:cubicBezTo>
                    <a:pt x="10" y="664"/>
                    <a:pt x="1" y="738"/>
                    <a:pt x="3" y="809"/>
                  </a:cubicBezTo>
                  <a:cubicBezTo>
                    <a:pt x="5" y="886"/>
                    <a:pt x="19" y="957"/>
                    <a:pt x="47" y="1025"/>
                  </a:cubicBezTo>
                  <a:cubicBezTo>
                    <a:pt x="142" y="1277"/>
                    <a:pt x="416" y="1394"/>
                    <a:pt x="663" y="1440"/>
                  </a:cubicBezTo>
                  <a:cubicBezTo>
                    <a:pt x="810" y="1468"/>
                    <a:pt x="960" y="1479"/>
                    <a:pt x="1110" y="1479"/>
                  </a:cubicBezTo>
                  <a:cubicBezTo>
                    <a:pt x="1318" y="1479"/>
                    <a:pt x="1527" y="1458"/>
                    <a:pt x="1731" y="1430"/>
                  </a:cubicBezTo>
                  <a:cubicBezTo>
                    <a:pt x="2124" y="1379"/>
                    <a:pt x="2511" y="1294"/>
                    <a:pt x="2894" y="1192"/>
                  </a:cubicBezTo>
                  <a:cubicBezTo>
                    <a:pt x="3084" y="1140"/>
                    <a:pt x="3273" y="1083"/>
                    <a:pt x="3457" y="1023"/>
                  </a:cubicBezTo>
                  <a:cubicBezTo>
                    <a:pt x="3608" y="972"/>
                    <a:pt x="3757" y="918"/>
                    <a:pt x="3904" y="856"/>
                  </a:cubicBezTo>
                  <a:cubicBezTo>
                    <a:pt x="3969" y="828"/>
                    <a:pt x="3986" y="740"/>
                    <a:pt x="3957" y="681"/>
                  </a:cubicBezTo>
                  <a:cubicBezTo>
                    <a:pt x="3941" y="652"/>
                    <a:pt x="3913" y="628"/>
                    <a:pt x="3879" y="619"/>
                  </a:cubicBezTo>
                  <a:cubicBezTo>
                    <a:pt x="3867" y="615"/>
                    <a:pt x="3856" y="614"/>
                    <a:pt x="3846" y="614"/>
                  </a:cubicBezTo>
                  <a:cubicBezTo>
                    <a:pt x="3824" y="614"/>
                    <a:pt x="3803" y="621"/>
                    <a:pt x="3781" y="630"/>
                  </a:cubicBezTo>
                  <a:cubicBezTo>
                    <a:pt x="3728" y="653"/>
                    <a:pt x="3673" y="674"/>
                    <a:pt x="3618" y="696"/>
                  </a:cubicBezTo>
                  <a:cubicBezTo>
                    <a:pt x="3304" y="812"/>
                    <a:pt x="2983" y="907"/>
                    <a:pt x="2659" y="988"/>
                  </a:cubicBezTo>
                  <a:cubicBezTo>
                    <a:pt x="2267" y="1087"/>
                    <a:pt x="1870" y="1165"/>
                    <a:pt x="1467" y="1205"/>
                  </a:cubicBezTo>
                  <a:cubicBezTo>
                    <a:pt x="1349" y="1215"/>
                    <a:pt x="1231" y="1222"/>
                    <a:pt x="1112" y="1222"/>
                  </a:cubicBezTo>
                  <a:cubicBezTo>
                    <a:pt x="982" y="1222"/>
                    <a:pt x="852" y="1214"/>
                    <a:pt x="722" y="1192"/>
                  </a:cubicBezTo>
                  <a:cubicBezTo>
                    <a:pt x="646" y="1178"/>
                    <a:pt x="571" y="1157"/>
                    <a:pt x="500" y="1127"/>
                  </a:cubicBezTo>
                  <a:cubicBezTo>
                    <a:pt x="494" y="1124"/>
                    <a:pt x="489" y="1122"/>
                    <a:pt x="484" y="1119"/>
                  </a:cubicBezTo>
                  <a:lnTo>
                    <a:pt x="484" y="1119"/>
                  </a:lnTo>
                  <a:lnTo>
                    <a:pt x="486" y="1120"/>
                  </a:lnTo>
                  <a:cubicBezTo>
                    <a:pt x="484" y="1118"/>
                    <a:pt x="481" y="1117"/>
                    <a:pt x="479" y="1117"/>
                  </a:cubicBezTo>
                  <a:lnTo>
                    <a:pt x="479" y="1117"/>
                  </a:lnTo>
                  <a:cubicBezTo>
                    <a:pt x="481" y="1117"/>
                    <a:pt x="482" y="1118"/>
                    <a:pt x="484" y="1119"/>
                  </a:cubicBezTo>
                  <a:lnTo>
                    <a:pt x="484" y="1119"/>
                  </a:lnTo>
                  <a:lnTo>
                    <a:pt x="474" y="1115"/>
                  </a:lnTo>
                  <a:lnTo>
                    <a:pt x="474" y="1115"/>
                  </a:lnTo>
                  <a:cubicBezTo>
                    <a:pt x="476" y="1115"/>
                    <a:pt x="477" y="1116"/>
                    <a:pt x="479" y="1117"/>
                  </a:cubicBezTo>
                  <a:lnTo>
                    <a:pt x="479" y="1117"/>
                  </a:lnTo>
                  <a:cubicBezTo>
                    <a:pt x="446" y="1100"/>
                    <a:pt x="416" y="1081"/>
                    <a:pt x="386" y="1060"/>
                  </a:cubicBezTo>
                  <a:cubicBezTo>
                    <a:pt x="362" y="1042"/>
                    <a:pt x="341" y="1018"/>
                    <a:pt x="322" y="995"/>
                  </a:cubicBezTo>
                  <a:cubicBezTo>
                    <a:pt x="308" y="972"/>
                    <a:pt x="296" y="950"/>
                    <a:pt x="284" y="924"/>
                  </a:cubicBezTo>
                  <a:cubicBezTo>
                    <a:pt x="276" y="896"/>
                    <a:pt x="269" y="866"/>
                    <a:pt x="266" y="836"/>
                  </a:cubicBezTo>
                  <a:cubicBezTo>
                    <a:pt x="263" y="789"/>
                    <a:pt x="266" y="745"/>
                    <a:pt x="273" y="698"/>
                  </a:cubicBezTo>
                  <a:cubicBezTo>
                    <a:pt x="290" y="611"/>
                    <a:pt x="318" y="525"/>
                    <a:pt x="354" y="442"/>
                  </a:cubicBezTo>
                  <a:cubicBezTo>
                    <a:pt x="391" y="357"/>
                    <a:pt x="436" y="277"/>
                    <a:pt x="481" y="198"/>
                  </a:cubicBezTo>
                  <a:cubicBezTo>
                    <a:pt x="518" y="137"/>
                    <a:pt x="500" y="57"/>
                    <a:pt x="439" y="20"/>
                  </a:cubicBezTo>
                  <a:cubicBezTo>
                    <a:pt x="418" y="8"/>
                    <a:pt x="395" y="1"/>
                    <a:pt x="372" y="1"/>
                  </a:cubicBezTo>
                  <a:cubicBezTo>
                    <a:pt x="371" y="1"/>
                    <a:pt x="369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14528;p70">
              <a:extLst>
                <a:ext uri="{FF2B5EF4-FFF2-40B4-BE49-F238E27FC236}">
                  <a16:creationId xmlns:a16="http://schemas.microsoft.com/office/drawing/2014/main" id="{9B835335-BFE1-CE26-57A3-E5CEE14DDE4A}"/>
                </a:ext>
              </a:extLst>
            </p:cNvPr>
            <p:cNvSpPr/>
            <p:nvPr/>
          </p:nvSpPr>
          <p:spPr>
            <a:xfrm>
              <a:off x="7677969" y="3882929"/>
              <a:ext cx="40026" cy="57355"/>
            </a:xfrm>
            <a:custGeom>
              <a:avLst/>
              <a:gdLst/>
              <a:ahLst/>
              <a:cxnLst/>
              <a:rect l="l" t="t" r="r" b="b"/>
              <a:pathLst>
                <a:path w="1409" h="2019" extrusionOk="0">
                  <a:moveTo>
                    <a:pt x="1251" y="1"/>
                  </a:moveTo>
                  <a:cubicBezTo>
                    <a:pt x="1224" y="1"/>
                    <a:pt x="1198" y="13"/>
                    <a:pt x="1178" y="34"/>
                  </a:cubicBezTo>
                  <a:cubicBezTo>
                    <a:pt x="826" y="413"/>
                    <a:pt x="437" y="773"/>
                    <a:pt x="188" y="1233"/>
                  </a:cubicBezTo>
                  <a:cubicBezTo>
                    <a:pt x="76" y="1438"/>
                    <a:pt x="0" y="1671"/>
                    <a:pt x="15" y="1908"/>
                  </a:cubicBezTo>
                  <a:cubicBezTo>
                    <a:pt x="16" y="1946"/>
                    <a:pt x="22" y="1983"/>
                    <a:pt x="29" y="2019"/>
                  </a:cubicBezTo>
                  <a:cubicBezTo>
                    <a:pt x="80" y="2007"/>
                    <a:pt x="130" y="1997"/>
                    <a:pt x="179" y="1990"/>
                  </a:cubicBezTo>
                  <a:cubicBezTo>
                    <a:pt x="215" y="1985"/>
                    <a:pt x="249" y="1979"/>
                    <a:pt x="284" y="1976"/>
                  </a:cubicBezTo>
                  <a:cubicBezTo>
                    <a:pt x="280" y="1955"/>
                    <a:pt x="277" y="1934"/>
                    <a:pt x="273" y="1911"/>
                  </a:cubicBezTo>
                  <a:cubicBezTo>
                    <a:pt x="270" y="1851"/>
                    <a:pt x="271" y="1795"/>
                    <a:pt x="278" y="1736"/>
                  </a:cubicBezTo>
                  <a:cubicBezTo>
                    <a:pt x="296" y="1646"/>
                    <a:pt x="322" y="1560"/>
                    <a:pt x="357" y="1477"/>
                  </a:cubicBezTo>
                  <a:cubicBezTo>
                    <a:pt x="443" y="1290"/>
                    <a:pt x="558" y="1119"/>
                    <a:pt x="686" y="958"/>
                  </a:cubicBezTo>
                  <a:cubicBezTo>
                    <a:pt x="896" y="701"/>
                    <a:pt x="1131" y="468"/>
                    <a:pt x="1355" y="226"/>
                  </a:cubicBezTo>
                  <a:cubicBezTo>
                    <a:pt x="1402" y="175"/>
                    <a:pt x="1409" y="97"/>
                    <a:pt x="1358" y="43"/>
                  </a:cubicBezTo>
                  <a:cubicBezTo>
                    <a:pt x="1334" y="16"/>
                    <a:pt x="1298" y="2"/>
                    <a:pt x="1263" y="2"/>
                  </a:cubicBezTo>
                  <a:cubicBezTo>
                    <a:pt x="1259" y="1"/>
                    <a:pt x="1255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14529;p70">
              <a:extLst>
                <a:ext uri="{FF2B5EF4-FFF2-40B4-BE49-F238E27FC236}">
                  <a16:creationId xmlns:a16="http://schemas.microsoft.com/office/drawing/2014/main" id="{51AD42D4-53B6-8692-B9E2-9BDA1DE162DF}"/>
                </a:ext>
              </a:extLst>
            </p:cNvPr>
            <p:cNvSpPr/>
            <p:nvPr/>
          </p:nvSpPr>
          <p:spPr>
            <a:xfrm>
              <a:off x="7522717" y="3830288"/>
              <a:ext cx="96926" cy="41248"/>
            </a:xfrm>
            <a:custGeom>
              <a:avLst/>
              <a:gdLst/>
              <a:ahLst/>
              <a:cxnLst/>
              <a:rect l="l" t="t" r="r" b="b"/>
              <a:pathLst>
                <a:path w="3412" h="1452" extrusionOk="0">
                  <a:moveTo>
                    <a:pt x="282" y="696"/>
                  </a:moveTo>
                  <a:cubicBezTo>
                    <a:pt x="281" y="703"/>
                    <a:pt x="278" y="711"/>
                    <a:pt x="278" y="720"/>
                  </a:cubicBezTo>
                  <a:cubicBezTo>
                    <a:pt x="281" y="711"/>
                    <a:pt x="282" y="704"/>
                    <a:pt x="282" y="696"/>
                  </a:cubicBezTo>
                  <a:close/>
                  <a:moveTo>
                    <a:pt x="292" y="903"/>
                  </a:moveTo>
                  <a:lnTo>
                    <a:pt x="298" y="916"/>
                  </a:lnTo>
                  <a:cubicBezTo>
                    <a:pt x="297" y="910"/>
                    <a:pt x="295" y="907"/>
                    <a:pt x="292" y="903"/>
                  </a:cubicBezTo>
                  <a:close/>
                  <a:moveTo>
                    <a:pt x="307" y="933"/>
                  </a:moveTo>
                  <a:cubicBezTo>
                    <a:pt x="311" y="938"/>
                    <a:pt x="312" y="943"/>
                    <a:pt x="317" y="945"/>
                  </a:cubicBezTo>
                  <a:cubicBezTo>
                    <a:pt x="314" y="943"/>
                    <a:pt x="311" y="937"/>
                    <a:pt x="307" y="933"/>
                  </a:cubicBezTo>
                  <a:close/>
                  <a:moveTo>
                    <a:pt x="498" y="1083"/>
                  </a:moveTo>
                  <a:cubicBezTo>
                    <a:pt x="502" y="1084"/>
                    <a:pt x="504" y="1086"/>
                    <a:pt x="508" y="1086"/>
                  </a:cubicBezTo>
                  <a:cubicBezTo>
                    <a:pt x="505" y="1086"/>
                    <a:pt x="502" y="1084"/>
                    <a:pt x="498" y="1083"/>
                  </a:cubicBezTo>
                  <a:close/>
                  <a:moveTo>
                    <a:pt x="1693" y="1168"/>
                  </a:moveTo>
                  <a:cubicBezTo>
                    <a:pt x="1684" y="1169"/>
                    <a:pt x="1674" y="1170"/>
                    <a:pt x="1665" y="1171"/>
                  </a:cubicBezTo>
                  <a:cubicBezTo>
                    <a:pt x="1675" y="1170"/>
                    <a:pt x="1684" y="1169"/>
                    <a:pt x="1693" y="1168"/>
                  </a:cubicBezTo>
                  <a:close/>
                  <a:moveTo>
                    <a:pt x="421" y="0"/>
                  </a:moveTo>
                  <a:cubicBezTo>
                    <a:pt x="383" y="0"/>
                    <a:pt x="345" y="24"/>
                    <a:pt x="318" y="62"/>
                  </a:cubicBezTo>
                  <a:cubicBezTo>
                    <a:pt x="203" y="222"/>
                    <a:pt x="98" y="396"/>
                    <a:pt x="43" y="588"/>
                  </a:cubicBezTo>
                  <a:cubicBezTo>
                    <a:pt x="4" y="726"/>
                    <a:pt x="0" y="873"/>
                    <a:pt x="56" y="1008"/>
                  </a:cubicBezTo>
                  <a:cubicBezTo>
                    <a:pt x="163" y="1265"/>
                    <a:pt x="460" y="1368"/>
                    <a:pt x="714" y="1412"/>
                  </a:cubicBezTo>
                  <a:cubicBezTo>
                    <a:pt x="878" y="1440"/>
                    <a:pt x="1044" y="1451"/>
                    <a:pt x="1211" y="1451"/>
                  </a:cubicBezTo>
                  <a:cubicBezTo>
                    <a:pt x="1412" y="1451"/>
                    <a:pt x="1615" y="1435"/>
                    <a:pt x="1816" y="1413"/>
                  </a:cubicBezTo>
                  <a:cubicBezTo>
                    <a:pt x="2176" y="1375"/>
                    <a:pt x="2534" y="1311"/>
                    <a:pt x="2887" y="1225"/>
                  </a:cubicBezTo>
                  <a:cubicBezTo>
                    <a:pt x="3027" y="1191"/>
                    <a:pt x="3170" y="1151"/>
                    <a:pt x="3307" y="1101"/>
                  </a:cubicBezTo>
                  <a:cubicBezTo>
                    <a:pt x="3341" y="1090"/>
                    <a:pt x="3369" y="1076"/>
                    <a:pt x="3389" y="1042"/>
                  </a:cubicBezTo>
                  <a:cubicBezTo>
                    <a:pt x="3406" y="1013"/>
                    <a:pt x="3412" y="979"/>
                    <a:pt x="3404" y="945"/>
                  </a:cubicBezTo>
                  <a:cubicBezTo>
                    <a:pt x="3397" y="913"/>
                    <a:pt x="3376" y="882"/>
                    <a:pt x="3346" y="865"/>
                  </a:cubicBezTo>
                  <a:cubicBezTo>
                    <a:pt x="3328" y="853"/>
                    <a:pt x="3301" y="844"/>
                    <a:pt x="3277" y="844"/>
                  </a:cubicBezTo>
                  <a:cubicBezTo>
                    <a:pt x="3267" y="844"/>
                    <a:pt x="3258" y="846"/>
                    <a:pt x="3250" y="849"/>
                  </a:cubicBezTo>
                  <a:cubicBezTo>
                    <a:pt x="3040" y="924"/>
                    <a:pt x="2820" y="978"/>
                    <a:pt x="2600" y="1023"/>
                  </a:cubicBezTo>
                  <a:cubicBezTo>
                    <a:pt x="2300" y="1089"/>
                    <a:pt x="1998" y="1138"/>
                    <a:pt x="1693" y="1168"/>
                  </a:cubicBezTo>
                  <a:lnTo>
                    <a:pt x="1693" y="1168"/>
                  </a:lnTo>
                  <a:cubicBezTo>
                    <a:pt x="1696" y="1168"/>
                    <a:pt x="1698" y="1168"/>
                    <a:pt x="1699" y="1168"/>
                  </a:cubicBezTo>
                  <a:cubicBezTo>
                    <a:pt x="1540" y="1183"/>
                    <a:pt x="1380" y="1193"/>
                    <a:pt x="1219" y="1193"/>
                  </a:cubicBezTo>
                  <a:cubicBezTo>
                    <a:pt x="1074" y="1193"/>
                    <a:pt x="928" y="1185"/>
                    <a:pt x="785" y="1164"/>
                  </a:cubicBezTo>
                  <a:cubicBezTo>
                    <a:pt x="681" y="1147"/>
                    <a:pt x="580" y="1121"/>
                    <a:pt x="484" y="1080"/>
                  </a:cubicBezTo>
                  <a:cubicBezTo>
                    <a:pt x="446" y="1062"/>
                    <a:pt x="409" y="1038"/>
                    <a:pt x="373" y="1012"/>
                  </a:cubicBezTo>
                  <a:cubicBezTo>
                    <a:pt x="353" y="994"/>
                    <a:pt x="338" y="977"/>
                    <a:pt x="319" y="957"/>
                  </a:cubicBezTo>
                  <a:cubicBezTo>
                    <a:pt x="307" y="937"/>
                    <a:pt x="297" y="917"/>
                    <a:pt x="288" y="896"/>
                  </a:cubicBezTo>
                  <a:cubicBezTo>
                    <a:pt x="281" y="873"/>
                    <a:pt x="275" y="850"/>
                    <a:pt x="271" y="828"/>
                  </a:cubicBezTo>
                  <a:cubicBezTo>
                    <a:pt x="270" y="794"/>
                    <a:pt x="271" y="760"/>
                    <a:pt x="275" y="726"/>
                  </a:cubicBezTo>
                  <a:cubicBezTo>
                    <a:pt x="288" y="662"/>
                    <a:pt x="307" y="602"/>
                    <a:pt x="332" y="544"/>
                  </a:cubicBezTo>
                  <a:cubicBezTo>
                    <a:pt x="389" y="421"/>
                    <a:pt x="460" y="307"/>
                    <a:pt x="538" y="199"/>
                  </a:cubicBezTo>
                  <a:cubicBezTo>
                    <a:pt x="579" y="143"/>
                    <a:pt x="551" y="56"/>
                    <a:pt x="494" y="21"/>
                  </a:cubicBezTo>
                  <a:cubicBezTo>
                    <a:pt x="473" y="8"/>
                    <a:pt x="451" y="1"/>
                    <a:pt x="427" y="1"/>
                  </a:cubicBezTo>
                  <a:cubicBezTo>
                    <a:pt x="425" y="1"/>
                    <a:pt x="423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14530;p70">
              <a:extLst>
                <a:ext uri="{FF2B5EF4-FFF2-40B4-BE49-F238E27FC236}">
                  <a16:creationId xmlns:a16="http://schemas.microsoft.com/office/drawing/2014/main" id="{3C6DE021-8A98-9C7B-3626-8018C135A417}"/>
                </a:ext>
              </a:extLst>
            </p:cNvPr>
            <p:cNvSpPr/>
            <p:nvPr/>
          </p:nvSpPr>
          <p:spPr>
            <a:xfrm>
              <a:off x="7592630" y="3855429"/>
              <a:ext cx="85336" cy="59485"/>
            </a:xfrm>
            <a:custGeom>
              <a:avLst/>
              <a:gdLst/>
              <a:ahLst/>
              <a:cxnLst/>
              <a:rect l="l" t="t" r="r" b="b"/>
              <a:pathLst>
                <a:path w="3004" h="2094" extrusionOk="0">
                  <a:moveTo>
                    <a:pt x="763" y="192"/>
                  </a:moveTo>
                  <a:lnTo>
                    <a:pt x="763" y="192"/>
                  </a:lnTo>
                  <a:cubicBezTo>
                    <a:pt x="762" y="194"/>
                    <a:pt x="760" y="196"/>
                    <a:pt x="759" y="198"/>
                  </a:cubicBezTo>
                  <a:cubicBezTo>
                    <a:pt x="760" y="196"/>
                    <a:pt x="762" y="194"/>
                    <a:pt x="763" y="192"/>
                  </a:cubicBezTo>
                  <a:close/>
                  <a:moveTo>
                    <a:pt x="606" y="777"/>
                  </a:moveTo>
                  <a:cubicBezTo>
                    <a:pt x="607" y="780"/>
                    <a:pt x="604" y="781"/>
                    <a:pt x="604" y="781"/>
                  </a:cubicBezTo>
                  <a:cubicBezTo>
                    <a:pt x="603" y="782"/>
                    <a:pt x="603" y="784"/>
                    <a:pt x="602" y="784"/>
                  </a:cubicBezTo>
                  <a:lnTo>
                    <a:pt x="606" y="777"/>
                  </a:lnTo>
                  <a:close/>
                  <a:moveTo>
                    <a:pt x="973" y="1"/>
                  </a:moveTo>
                  <a:cubicBezTo>
                    <a:pt x="929" y="1"/>
                    <a:pt x="887" y="24"/>
                    <a:pt x="860" y="63"/>
                  </a:cubicBezTo>
                  <a:cubicBezTo>
                    <a:pt x="830" y="106"/>
                    <a:pt x="797" y="148"/>
                    <a:pt x="764" y="191"/>
                  </a:cubicBezTo>
                  <a:lnTo>
                    <a:pt x="764" y="191"/>
                  </a:lnTo>
                  <a:cubicBezTo>
                    <a:pt x="760" y="194"/>
                    <a:pt x="757" y="198"/>
                    <a:pt x="753" y="202"/>
                  </a:cubicBezTo>
                  <a:cubicBezTo>
                    <a:pt x="754" y="202"/>
                    <a:pt x="754" y="202"/>
                    <a:pt x="754" y="202"/>
                  </a:cubicBezTo>
                  <a:lnTo>
                    <a:pt x="754" y="202"/>
                  </a:lnTo>
                  <a:cubicBezTo>
                    <a:pt x="753" y="203"/>
                    <a:pt x="752" y="205"/>
                    <a:pt x="751" y="206"/>
                  </a:cubicBezTo>
                  <a:lnTo>
                    <a:pt x="753" y="202"/>
                  </a:lnTo>
                  <a:lnTo>
                    <a:pt x="743" y="216"/>
                  </a:lnTo>
                  <a:lnTo>
                    <a:pt x="752" y="206"/>
                  </a:lnTo>
                  <a:lnTo>
                    <a:pt x="752" y="206"/>
                  </a:lnTo>
                  <a:cubicBezTo>
                    <a:pt x="620" y="365"/>
                    <a:pt x="484" y="520"/>
                    <a:pt x="355" y="682"/>
                  </a:cubicBezTo>
                  <a:cubicBezTo>
                    <a:pt x="229" y="841"/>
                    <a:pt x="115" y="1009"/>
                    <a:pt x="44" y="1199"/>
                  </a:cubicBezTo>
                  <a:cubicBezTo>
                    <a:pt x="14" y="1279"/>
                    <a:pt x="0" y="1368"/>
                    <a:pt x="0" y="1453"/>
                  </a:cubicBezTo>
                  <a:cubicBezTo>
                    <a:pt x="2" y="1540"/>
                    <a:pt x="27" y="1624"/>
                    <a:pt x="67" y="1702"/>
                  </a:cubicBezTo>
                  <a:cubicBezTo>
                    <a:pt x="114" y="1789"/>
                    <a:pt x="187" y="1855"/>
                    <a:pt x="264" y="1916"/>
                  </a:cubicBezTo>
                  <a:cubicBezTo>
                    <a:pt x="349" y="1981"/>
                    <a:pt x="453" y="2029"/>
                    <a:pt x="556" y="2059"/>
                  </a:cubicBezTo>
                  <a:cubicBezTo>
                    <a:pt x="643" y="2084"/>
                    <a:pt x="733" y="2094"/>
                    <a:pt x="823" y="2094"/>
                  </a:cubicBezTo>
                  <a:cubicBezTo>
                    <a:pt x="926" y="2094"/>
                    <a:pt x="1030" y="2081"/>
                    <a:pt x="1131" y="2063"/>
                  </a:cubicBezTo>
                  <a:cubicBezTo>
                    <a:pt x="1362" y="2024"/>
                    <a:pt x="1585" y="1940"/>
                    <a:pt x="1800" y="1852"/>
                  </a:cubicBezTo>
                  <a:cubicBezTo>
                    <a:pt x="2009" y="1767"/>
                    <a:pt x="2212" y="1666"/>
                    <a:pt x="2412" y="1564"/>
                  </a:cubicBezTo>
                  <a:cubicBezTo>
                    <a:pt x="2580" y="1477"/>
                    <a:pt x="2746" y="1387"/>
                    <a:pt x="2918" y="1306"/>
                  </a:cubicBezTo>
                  <a:cubicBezTo>
                    <a:pt x="2982" y="1273"/>
                    <a:pt x="3003" y="1191"/>
                    <a:pt x="2972" y="1128"/>
                  </a:cubicBezTo>
                  <a:cubicBezTo>
                    <a:pt x="2948" y="1084"/>
                    <a:pt x="2903" y="1061"/>
                    <a:pt x="2857" y="1061"/>
                  </a:cubicBezTo>
                  <a:cubicBezTo>
                    <a:pt x="2836" y="1061"/>
                    <a:pt x="2815" y="1065"/>
                    <a:pt x="2796" y="1075"/>
                  </a:cubicBezTo>
                  <a:cubicBezTo>
                    <a:pt x="2616" y="1163"/>
                    <a:pt x="2440" y="1258"/>
                    <a:pt x="2261" y="1350"/>
                  </a:cubicBezTo>
                  <a:cubicBezTo>
                    <a:pt x="2031" y="1467"/>
                    <a:pt x="1797" y="1577"/>
                    <a:pt x="1559" y="1670"/>
                  </a:cubicBezTo>
                  <a:cubicBezTo>
                    <a:pt x="1358" y="1744"/>
                    <a:pt x="1152" y="1805"/>
                    <a:pt x="939" y="1829"/>
                  </a:cubicBezTo>
                  <a:cubicBezTo>
                    <a:pt x="907" y="1831"/>
                    <a:pt x="875" y="1832"/>
                    <a:pt x="844" y="1832"/>
                  </a:cubicBezTo>
                  <a:cubicBezTo>
                    <a:pt x="795" y="1832"/>
                    <a:pt x="746" y="1830"/>
                    <a:pt x="697" y="1824"/>
                  </a:cubicBezTo>
                  <a:cubicBezTo>
                    <a:pt x="646" y="1812"/>
                    <a:pt x="596" y="1801"/>
                    <a:pt x="548" y="1781"/>
                  </a:cubicBezTo>
                  <a:cubicBezTo>
                    <a:pt x="491" y="1754"/>
                    <a:pt x="439" y="1720"/>
                    <a:pt x="386" y="1682"/>
                  </a:cubicBezTo>
                  <a:cubicBezTo>
                    <a:pt x="362" y="1656"/>
                    <a:pt x="336" y="1633"/>
                    <a:pt x="314" y="1606"/>
                  </a:cubicBezTo>
                  <a:cubicBezTo>
                    <a:pt x="298" y="1584"/>
                    <a:pt x="285" y="1560"/>
                    <a:pt x="275" y="1533"/>
                  </a:cubicBezTo>
                  <a:cubicBezTo>
                    <a:pt x="270" y="1510"/>
                    <a:pt x="264" y="1489"/>
                    <a:pt x="261" y="1467"/>
                  </a:cubicBezTo>
                  <a:cubicBezTo>
                    <a:pt x="258" y="1439"/>
                    <a:pt x="261" y="1411"/>
                    <a:pt x="264" y="1382"/>
                  </a:cubicBezTo>
                  <a:cubicBezTo>
                    <a:pt x="277" y="1323"/>
                    <a:pt x="294" y="1266"/>
                    <a:pt x="319" y="1212"/>
                  </a:cubicBezTo>
                  <a:cubicBezTo>
                    <a:pt x="393" y="1059"/>
                    <a:pt x="497" y="919"/>
                    <a:pt x="602" y="787"/>
                  </a:cubicBezTo>
                  <a:lnTo>
                    <a:pt x="602" y="787"/>
                  </a:lnTo>
                  <a:cubicBezTo>
                    <a:pt x="601" y="787"/>
                    <a:pt x="601" y="787"/>
                    <a:pt x="601" y="787"/>
                  </a:cubicBezTo>
                  <a:lnTo>
                    <a:pt x="601" y="787"/>
                  </a:lnTo>
                  <a:cubicBezTo>
                    <a:pt x="602" y="786"/>
                    <a:pt x="603" y="784"/>
                    <a:pt x="604" y="782"/>
                  </a:cubicBezTo>
                  <a:lnTo>
                    <a:pt x="611" y="775"/>
                  </a:lnTo>
                  <a:lnTo>
                    <a:pt x="611" y="775"/>
                  </a:lnTo>
                  <a:cubicBezTo>
                    <a:pt x="610" y="776"/>
                    <a:pt x="609" y="778"/>
                    <a:pt x="609" y="780"/>
                  </a:cubicBezTo>
                  <a:cubicBezTo>
                    <a:pt x="768" y="588"/>
                    <a:pt x="938" y="404"/>
                    <a:pt x="1082" y="199"/>
                  </a:cubicBezTo>
                  <a:cubicBezTo>
                    <a:pt x="1122" y="141"/>
                    <a:pt x="1095" y="56"/>
                    <a:pt x="1040" y="21"/>
                  </a:cubicBezTo>
                  <a:cubicBezTo>
                    <a:pt x="1019" y="8"/>
                    <a:pt x="995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14531;p70">
              <a:extLst>
                <a:ext uri="{FF2B5EF4-FFF2-40B4-BE49-F238E27FC236}">
                  <a16:creationId xmlns:a16="http://schemas.microsoft.com/office/drawing/2014/main" id="{4582B136-9F23-BC17-1325-FC195DB82BB6}"/>
                </a:ext>
              </a:extLst>
            </p:cNvPr>
            <p:cNvSpPr/>
            <p:nvPr/>
          </p:nvSpPr>
          <p:spPr>
            <a:xfrm>
              <a:off x="7610669" y="3900655"/>
              <a:ext cx="36305" cy="38634"/>
            </a:xfrm>
            <a:custGeom>
              <a:avLst/>
              <a:gdLst/>
              <a:ahLst/>
              <a:cxnLst/>
              <a:rect l="l" t="t" r="r" b="b"/>
              <a:pathLst>
                <a:path w="1278" h="1360" extrusionOk="0">
                  <a:moveTo>
                    <a:pt x="576" y="807"/>
                  </a:moveTo>
                  <a:lnTo>
                    <a:pt x="576" y="807"/>
                  </a:lnTo>
                  <a:cubicBezTo>
                    <a:pt x="576" y="807"/>
                    <a:pt x="575" y="807"/>
                    <a:pt x="575" y="807"/>
                  </a:cubicBezTo>
                  <a:cubicBezTo>
                    <a:pt x="575" y="807"/>
                    <a:pt x="576" y="807"/>
                    <a:pt x="576" y="807"/>
                  </a:cubicBezTo>
                  <a:close/>
                  <a:moveTo>
                    <a:pt x="1138" y="0"/>
                  </a:moveTo>
                  <a:cubicBezTo>
                    <a:pt x="1118" y="0"/>
                    <a:pt x="1100" y="6"/>
                    <a:pt x="1080" y="16"/>
                  </a:cubicBezTo>
                  <a:cubicBezTo>
                    <a:pt x="735" y="244"/>
                    <a:pt x="429" y="524"/>
                    <a:pt x="209" y="874"/>
                  </a:cubicBezTo>
                  <a:cubicBezTo>
                    <a:pt x="116" y="1023"/>
                    <a:pt x="43" y="1189"/>
                    <a:pt x="1" y="1359"/>
                  </a:cubicBezTo>
                  <a:cubicBezTo>
                    <a:pt x="60" y="1356"/>
                    <a:pt x="118" y="1355"/>
                    <a:pt x="179" y="1355"/>
                  </a:cubicBezTo>
                  <a:cubicBezTo>
                    <a:pt x="209" y="1355"/>
                    <a:pt x="239" y="1355"/>
                    <a:pt x="270" y="1358"/>
                  </a:cubicBezTo>
                  <a:cubicBezTo>
                    <a:pt x="285" y="1310"/>
                    <a:pt x="302" y="1264"/>
                    <a:pt x="320" y="1218"/>
                  </a:cubicBezTo>
                  <a:lnTo>
                    <a:pt x="320" y="1218"/>
                  </a:lnTo>
                  <a:cubicBezTo>
                    <a:pt x="322" y="1217"/>
                    <a:pt x="322" y="1215"/>
                    <a:pt x="323" y="1213"/>
                  </a:cubicBezTo>
                  <a:lnTo>
                    <a:pt x="323" y="1213"/>
                  </a:lnTo>
                  <a:cubicBezTo>
                    <a:pt x="325" y="1207"/>
                    <a:pt x="327" y="1202"/>
                    <a:pt x="330" y="1196"/>
                  </a:cubicBezTo>
                  <a:cubicBezTo>
                    <a:pt x="402" y="1047"/>
                    <a:pt x="491" y="910"/>
                    <a:pt x="594" y="780"/>
                  </a:cubicBezTo>
                  <a:lnTo>
                    <a:pt x="594" y="780"/>
                  </a:lnTo>
                  <a:cubicBezTo>
                    <a:pt x="587" y="790"/>
                    <a:pt x="582" y="798"/>
                    <a:pt x="576" y="807"/>
                  </a:cubicBezTo>
                  <a:lnTo>
                    <a:pt x="576" y="807"/>
                  </a:lnTo>
                  <a:cubicBezTo>
                    <a:pt x="729" y="621"/>
                    <a:pt x="904" y="460"/>
                    <a:pt x="1100" y="318"/>
                  </a:cubicBezTo>
                  <a:cubicBezTo>
                    <a:pt x="1135" y="294"/>
                    <a:pt x="1168" y="270"/>
                    <a:pt x="1204" y="246"/>
                  </a:cubicBezTo>
                  <a:cubicBezTo>
                    <a:pt x="1235" y="226"/>
                    <a:pt x="1257" y="205"/>
                    <a:pt x="1266" y="168"/>
                  </a:cubicBezTo>
                  <a:cubicBezTo>
                    <a:pt x="1277" y="135"/>
                    <a:pt x="1273" y="100"/>
                    <a:pt x="1256" y="70"/>
                  </a:cubicBezTo>
                  <a:cubicBezTo>
                    <a:pt x="1235" y="29"/>
                    <a:pt x="1186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14532;p70">
              <a:extLst>
                <a:ext uri="{FF2B5EF4-FFF2-40B4-BE49-F238E27FC236}">
                  <a16:creationId xmlns:a16="http://schemas.microsoft.com/office/drawing/2014/main" id="{2D53BB51-6589-5A51-15DD-2C7B278BE5DA}"/>
                </a:ext>
              </a:extLst>
            </p:cNvPr>
            <p:cNvSpPr/>
            <p:nvPr/>
          </p:nvSpPr>
          <p:spPr>
            <a:xfrm>
              <a:off x="7416726" y="3768471"/>
              <a:ext cx="95478" cy="58008"/>
            </a:xfrm>
            <a:custGeom>
              <a:avLst/>
              <a:gdLst/>
              <a:ahLst/>
              <a:cxnLst/>
              <a:rect l="l" t="t" r="r" b="b"/>
              <a:pathLst>
                <a:path w="3361" h="2042" extrusionOk="0">
                  <a:moveTo>
                    <a:pt x="398" y="611"/>
                  </a:moveTo>
                  <a:lnTo>
                    <a:pt x="398" y="611"/>
                  </a:lnTo>
                  <a:cubicBezTo>
                    <a:pt x="396" y="614"/>
                    <a:pt x="395" y="617"/>
                    <a:pt x="394" y="621"/>
                  </a:cubicBezTo>
                  <a:lnTo>
                    <a:pt x="398" y="611"/>
                  </a:lnTo>
                  <a:close/>
                  <a:moveTo>
                    <a:pt x="523" y="1"/>
                  </a:moveTo>
                  <a:cubicBezTo>
                    <a:pt x="477" y="1"/>
                    <a:pt x="435" y="24"/>
                    <a:pt x="411" y="63"/>
                  </a:cubicBezTo>
                  <a:cubicBezTo>
                    <a:pt x="272" y="277"/>
                    <a:pt x="147" y="504"/>
                    <a:pt x="72" y="751"/>
                  </a:cubicBezTo>
                  <a:cubicBezTo>
                    <a:pt x="21" y="921"/>
                    <a:pt x="1" y="1104"/>
                    <a:pt x="38" y="1280"/>
                  </a:cubicBezTo>
                  <a:cubicBezTo>
                    <a:pt x="70" y="1426"/>
                    <a:pt x="154" y="1561"/>
                    <a:pt x="262" y="1665"/>
                  </a:cubicBezTo>
                  <a:cubicBezTo>
                    <a:pt x="381" y="1774"/>
                    <a:pt x="531" y="1848"/>
                    <a:pt x="683" y="1902"/>
                  </a:cubicBezTo>
                  <a:cubicBezTo>
                    <a:pt x="857" y="1964"/>
                    <a:pt x="1043" y="1994"/>
                    <a:pt x="1226" y="2015"/>
                  </a:cubicBezTo>
                  <a:cubicBezTo>
                    <a:pt x="1395" y="2035"/>
                    <a:pt x="1563" y="2041"/>
                    <a:pt x="1732" y="2041"/>
                  </a:cubicBezTo>
                  <a:cubicBezTo>
                    <a:pt x="1767" y="2041"/>
                    <a:pt x="1802" y="2041"/>
                    <a:pt x="1838" y="2041"/>
                  </a:cubicBezTo>
                  <a:cubicBezTo>
                    <a:pt x="2248" y="2035"/>
                    <a:pt x="2657" y="1991"/>
                    <a:pt x="3062" y="1931"/>
                  </a:cubicBezTo>
                  <a:cubicBezTo>
                    <a:pt x="3123" y="1923"/>
                    <a:pt x="3187" y="1913"/>
                    <a:pt x="3249" y="1902"/>
                  </a:cubicBezTo>
                  <a:cubicBezTo>
                    <a:pt x="3318" y="1892"/>
                    <a:pt x="3361" y="1814"/>
                    <a:pt x="3347" y="1747"/>
                  </a:cubicBezTo>
                  <a:cubicBezTo>
                    <a:pt x="3331" y="1684"/>
                    <a:pt x="3277" y="1648"/>
                    <a:pt x="3218" y="1648"/>
                  </a:cubicBezTo>
                  <a:cubicBezTo>
                    <a:pt x="3209" y="1648"/>
                    <a:pt x="3200" y="1649"/>
                    <a:pt x="3191" y="1650"/>
                  </a:cubicBezTo>
                  <a:cubicBezTo>
                    <a:pt x="2935" y="1690"/>
                    <a:pt x="2680" y="1724"/>
                    <a:pt x="2425" y="1750"/>
                  </a:cubicBezTo>
                  <a:cubicBezTo>
                    <a:pt x="2198" y="1770"/>
                    <a:pt x="1970" y="1784"/>
                    <a:pt x="1742" y="1784"/>
                  </a:cubicBezTo>
                  <a:cubicBezTo>
                    <a:pt x="1529" y="1784"/>
                    <a:pt x="1316" y="1771"/>
                    <a:pt x="1106" y="1738"/>
                  </a:cubicBezTo>
                  <a:cubicBezTo>
                    <a:pt x="1103" y="1738"/>
                    <a:pt x="1100" y="1737"/>
                    <a:pt x="1098" y="1737"/>
                  </a:cubicBezTo>
                  <a:lnTo>
                    <a:pt x="1098" y="1737"/>
                  </a:lnTo>
                  <a:cubicBezTo>
                    <a:pt x="1099" y="1737"/>
                    <a:pt x="1102" y="1737"/>
                    <a:pt x="1106" y="1738"/>
                  </a:cubicBezTo>
                  <a:cubicBezTo>
                    <a:pt x="1102" y="1737"/>
                    <a:pt x="1100" y="1737"/>
                    <a:pt x="1097" y="1737"/>
                  </a:cubicBezTo>
                  <a:lnTo>
                    <a:pt x="1097" y="1737"/>
                  </a:lnTo>
                  <a:cubicBezTo>
                    <a:pt x="1098" y="1737"/>
                    <a:pt x="1098" y="1737"/>
                    <a:pt x="1098" y="1737"/>
                  </a:cubicBezTo>
                  <a:lnTo>
                    <a:pt x="1098" y="1737"/>
                  </a:lnTo>
                  <a:cubicBezTo>
                    <a:pt x="1097" y="1737"/>
                    <a:pt x="1097" y="1737"/>
                    <a:pt x="1097" y="1737"/>
                  </a:cubicBezTo>
                  <a:cubicBezTo>
                    <a:pt x="1097" y="1737"/>
                    <a:pt x="1097" y="1737"/>
                    <a:pt x="1097" y="1737"/>
                  </a:cubicBezTo>
                  <a:lnTo>
                    <a:pt x="1097" y="1737"/>
                  </a:lnTo>
                  <a:cubicBezTo>
                    <a:pt x="944" y="1710"/>
                    <a:pt x="792" y="1673"/>
                    <a:pt x="650" y="1611"/>
                  </a:cubicBezTo>
                  <a:cubicBezTo>
                    <a:pt x="587" y="1580"/>
                    <a:pt x="524" y="1544"/>
                    <a:pt x="467" y="1502"/>
                  </a:cubicBezTo>
                  <a:cubicBezTo>
                    <a:pt x="430" y="1469"/>
                    <a:pt x="396" y="1433"/>
                    <a:pt x="367" y="1397"/>
                  </a:cubicBezTo>
                  <a:cubicBezTo>
                    <a:pt x="343" y="1363"/>
                    <a:pt x="324" y="1327"/>
                    <a:pt x="307" y="1290"/>
                  </a:cubicBezTo>
                  <a:cubicBezTo>
                    <a:pt x="293" y="1246"/>
                    <a:pt x="283" y="1199"/>
                    <a:pt x="277" y="1153"/>
                  </a:cubicBezTo>
                  <a:cubicBezTo>
                    <a:pt x="275" y="1089"/>
                    <a:pt x="277" y="1028"/>
                    <a:pt x="287" y="967"/>
                  </a:cubicBezTo>
                  <a:lnTo>
                    <a:pt x="287" y="967"/>
                  </a:lnTo>
                  <a:cubicBezTo>
                    <a:pt x="288" y="963"/>
                    <a:pt x="289" y="959"/>
                    <a:pt x="289" y="955"/>
                  </a:cubicBezTo>
                  <a:lnTo>
                    <a:pt x="289" y="955"/>
                  </a:lnTo>
                  <a:cubicBezTo>
                    <a:pt x="288" y="956"/>
                    <a:pt x="288" y="956"/>
                    <a:pt x="288" y="957"/>
                  </a:cubicBezTo>
                  <a:lnTo>
                    <a:pt x="288" y="957"/>
                  </a:lnTo>
                  <a:cubicBezTo>
                    <a:pt x="288" y="956"/>
                    <a:pt x="288" y="955"/>
                    <a:pt x="289" y="954"/>
                  </a:cubicBezTo>
                  <a:cubicBezTo>
                    <a:pt x="313" y="833"/>
                    <a:pt x="354" y="716"/>
                    <a:pt x="404" y="602"/>
                  </a:cubicBezTo>
                  <a:lnTo>
                    <a:pt x="404" y="602"/>
                  </a:lnTo>
                  <a:cubicBezTo>
                    <a:pt x="402" y="604"/>
                    <a:pt x="402" y="607"/>
                    <a:pt x="399" y="608"/>
                  </a:cubicBezTo>
                  <a:cubicBezTo>
                    <a:pt x="467" y="466"/>
                    <a:pt x="545" y="331"/>
                    <a:pt x="630" y="199"/>
                  </a:cubicBezTo>
                  <a:cubicBezTo>
                    <a:pt x="669" y="141"/>
                    <a:pt x="647" y="58"/>
                    <a:pt x="588" y="21"/>
                  </a:cubicBezTo>
                  <a:cubicBezTo>
                    <a:pt x="567" y="8"/>
                    <a:pt x="545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14533;p70">
              <a:extLst>
                <a:ext uri="{FF2B5EF4-FFF2-40B4-BE49-F238E27FC236}">
                  <a16:creationId xmlns:a16="http://schemas.microsoft.com/office/drawing/2014/main" id="{F3D4EDC1-3E79-1A89-05F7-0877508CA10E}"/>
                </a:ext>
              </a:extLst>
            </p:cNvPr>
            <p:cNvSpPr/>
            <p:nvPr/>
          </p:nvSpPr>
          <p:spPr>
            <a:xfrm>
              <a:off x="7490644" y="3824862"/>
              <a:ext cx="108034" cy="83007"/>
            </a:xfrm>
            <a:custGeom>
              <a:avLst/>
              <a:gdLst/>
              <a:ahLst/>
              <a:cxnLst/>
              <a:rect l="l" t="t" r="r" b="b"/>
              <a:pathLst>
                <a:path w="3803" h="2922" extrusionOk="0">
                  <a:moveTo>
                    <a:pt x="436" y="1051"/>
                  </a:moveTo>
                  <a:lnTo>
                    <a:pt x="436" y="1051"/>
                  </a:lnTo>
                  <a:cubicBezTo>
                    <a:pt x="433" y="1057"/>
                    <a:pt x="431" y="1064"/>
                    <a:pt x="427" y="1071"/>
                  </a:cubicBezTo>
                  <a:cubicBezTo>
                    <a:pt x="431" y="1065"/>
                    <a:pt x="433" y="1058"/>
                    <a:pt x="436" y="1051"/>
                  </a:cubicBezTo>
                  <a:close/>
                  <a:moveTo>
                    <a:pt x="390" y="2119"/>
                  </a:moveTo>
                  <a:cubicBezTo>
                    <a:pt x="390" y="2120"/>
                    <a:pt x="391" y="2121"/>
                    <a:pt x="392" y="2122"/>
                  </a:cubicBezTo>
                  <a:lnTo>
                    <a:pt x="392" y="2122"/>
                  </a:lnTo>
                  <a:cubicBezTo>
                    <a:pt x="391" y="2121"/>
                    <a:pt x="390" y="2120"/>
                    <a:pt x="390" y="2119"/>
                  </a:cubicBezTo>
                  <a:close/>
                  <a:moveTo>
                    <a:pt x="815" y="2447"/>
                  </a:moveTo>
                  <a:cubicBezTo>
                    <a:pt x="818" y="2449"/>
                    <a:pt x="822" y="2451"/>
                    <a:pt x="827" y="2452"/>
                  </a:cubicBezTo>
                  <a:lnTo>
                    <a:pt x="827" y="2452"/>
                  </a:lnTo>
                  <a:cubicBezTo>
                    <a:pt x="823" y="2451"/>
                    <a:pt x="819" y="2449"/>
                    <a:pt x="815" y="2447"/>
                  </a:cubicBezTo>
                  <a:close/>
                  <a:moveTo>
                    <a:pt x="882" y="0"/>
                  </a:moveTo>
                  <a:cubicBezTo>
                    <a:pt x="853" y="2"/>
                    <a:pt x="814" y="13"/>
                    <a:pt x="794" y="37"/>
                  </a:cubicBezTo>
                  <a:cubicBezTo>
                    <a:pt x="498" y="397"/>
                    <a:pt x="228" y="793"/>
                    <a:pt x="87" y="1241"/>
                  </a:cubicBezTo>
                  <a:cubicBezTo>
                    <a:pt x="30" y="1419"/>
                    <a:pt x="0" y="1610"/>
                    <a:pt x="16" y="1795"/>
                  </a:cubicBezTo>
                  <a:cubicBezTo>
                    <a:pt x="24" y="1884"/>
                    <a:pt x="41" y="1969"/>
                    <a:pt x="70" y="2051"/>
                  </a:cubicBezTo>
                  <a:cubicBezTo>
                    <a:pt x="87" y="2100"/>
                    <a:pt x="106" y="2146"/>
                    <a:pt x="129" y="2187"/>
                  </a:cubicBezTo>
                  <a:cubicBezTo>
                    <a:pt x="152" y="2234"/>
                    <a:pt x="183" y="2275"/>
                    <a:pt x="213" y="2314"/>
                  </a:cubicBezTo>
                  <a:cubicBezTo>
                    <a:pt x="270" y="2390"/>
                    <a:pt x="341" y="2454"/>
                    <a:pt x="414" y="2512"/>
                  </a:cubicBezTo>
                  <a:cubicBezTo>
                    <a:pt x="498" y="2580"/>
                    <a:pt x="594" y="2630"/>
                    <a:pt x="689" y="2674"/>
                  </a:cubicBezTo>
                  <a:cubicBezTo>
                    <a:pt x="963" y="2799"/>
                    <a:pt x="1258" y="2850"/>
                    <a:pt x="1553" y="2885"/>
                  </a:cubicBezTo>
                  <a:cubicBezTo>
                    <a:pt x="1757" y="2910"/>
                    <a:pt x="1961" y="2921"/>
                    <a:pt x="2166" y="2921"/>
                  </a:cubicBezTo>
                  <a:cubicBezTo>
                    <a:pt x="2324" y="2921"/>
                    <a:pt x="2482" y="2915"/>
                    <a:pt x="2638" y="2902"/>
                  </a:cubicBezTo>
                  <a:cubicBezTo>
                    <a:pt x="2993" y="2877"/>
                    <a:pt x="3346" y="2817"/>
                    <a:pt x="3689" y="2728"/>
                  </a:cubicBezTo>
                  <a:cubicBezTo>
                    <a:pt x="3758" y="2709"/>
                    <a:pt x="3803" y="2644"/>
                    <a:pt x="3787" y="2573"/>
                  </a:cubicBezTo>
                  <a:cubicBezTo>
                    <a:pt x="3774" y="2515"/>
                    <a:pt x="3720" y="2472"/>
                    <a:pt x="3661" y="2472"/>
                  </a:cubicBezTo>
                  <a:cubicBezTo>
                    <a:pt x="3652" y="2472"/>
                    <a:pt x="3642" y="2473"/>
                    <a:pt x="3633" y="2475"/>
                  </a:cubicBezTo>
                  <a:cubicBezTo>
                    <a:pt x="3333" y="2555"/>
                    <a:pt x="3028" y="2609"/>
                    <a:pt x="2719" y="2639"/>
                  </a:cubicBezTo>
                  <a:cubicBezTo>
                    <a:pt x="2544" y="2654"/>
                    <a:pt x="2369" y="2662"/>
                    <a:pt x="2195" y="2662"/>
                  </a:cubicBezTo>
                  <a:cubicBezTo>
                    <a:pt x="1910" y="2662"/>
                    <a:pt x="1625" y="2641"/>
                    <a:pt x="1341" y="2596"/>
                  </a:cubicBezTo>
                  <a:lnTo>
                    <a:pt x="1341" y="2596"/>
                  </a:lnTo>
                  <a:cubicBezTo>
                    <a:pt x="1166" y="2564"/>
                    <a:pt x="993" y="2520"/>
                    <a:pt x="828" y="2453"/>
                  </a:cubicBezTo>
                  <a:lnTo>
                    <a:pt x="828" y="2453"/>
                  </a:lnTo>
                  <a:cubicBezTo>
                    <a:pt x="828" y="2453"/>
                    <a:pt x="828" y="2453"/>
                    <a:pt x="828" y="2453"/>
                  </a:cubicBezTo>
                  <a:cubicBezTo>
                    <a:pt x="828" y="2453"/>
                    <a:pt x="827" y="2452"/>
                    <a:pt x="827" y="2452"/>
                  </a:cubicBezTo>
                  <a:lnTo>
                    <a:pt x="827" y="2452"/>
                  </a:lnTo>
                  <a:cubicBezTo>
                    <a:pt x="827" y="2452"/>
                    <a:pt x="828" y="2453"/>
                    <a:pt x="828" y="2453"/>
                  </a:cubicBezTo>
                  <a:lnTo>
                    <a:pt x="828" y="2453"/>
                  </a:lnTo>
                  <a:cubicBezTo>
                    <a:pt x="822" y="2453"/>
                    <a:pt x="817" y="2451"/>
                    <a:pt x="814" y="2447"/>
                  </a:cubicBezTo>
                  <a:lnTo>
                    <a:pt x="814" y="2447"/>
                  </a:lnTo>
                  <a:cubicBezTo>
                    <a:pt x="815" y="2447"/>
                    <a:pt x="815" y="2447"/>
                    <a:pt x="815" y="2447"/>
                  </a:cubicBezTo>
                  <a:lnTo>
                    <a:pt x="815" y="2447"/>
                  </a:lnTo>
                  <a:cubicBezTo>
                    <a:pt x="815" y="2447"/>
                    <a:pt x="815" y="2447"/>
                    <a:pt x="814" y="2447"/>
                  </a:cubicBezTo>
                  <a:lnTo>
                    <a:pt x="814" y="2447"/>
                  </a:lnTo>
                  <a:cubicBezTo>
                    <a:pt x="814" y="2447"/>
                    <a:pt x="814" y="2447"/>
                    <a:pt x="814" y="2447"/>
                  </a:cubicBezTo>
                  <a:lnTo>
                    <a:pt x="814" y="2447"/>
                  </a:lnTo>
                  <a:cubicBezTo>
                    <a:pt x="809" y="2445"/>
                    <a:pt x="803" y="2442"/>
                    <a:pt x="797" y="2440"/>
                  </a:cubicBezTo>
                  <a:cubicBezTo>
                    <a:pt x="712" y="2399"/>
                    <a:pt x="631" y="2352"/>
                    <a:pt x="555" y="2295"/>
                  </a:cubicBezTo>
                  <a:cubicBezTo>
                    <a:pt x="497" y="2247"/>
                    <a:pt x="444" y="2192"/>
                    <a:pt x="399" y="2134"/>
                  </a:cubicBezTo>
                  <a:cubicBezTo>
                    <a:pt x="396" y="2130"/>
                    <a:pt x="394" y="2126"/>
                    <a:pt x="392" y="2122"/>
                  </a:cubicBezTo>
                  <a:lnTo>
                    <a:pt x="392" y="2122"/>
                  </a:lnTo>
                  <a:cubicBezTo>
                    <a:pt x="392" y="2123"/>
                    <a:pt x="393" y="2123"/>
                    <a:pt x="393" y="2124"/>
                  </a:cubicBezTo>
                  <a:cubicBezTo>
                    <a:pt x="392" y="2122"/>
                    <a:pt x="390" y="2119"/>
                    <a:pt x="389" y="2117"/>
                  </a:cubicBezTo>
                  <a:lnTo>
                    <a:pt x="389" y="2117"/>
                  </a:lnTo>
                  <a:cubicBezTo>
                    <a:pt x="389" y="2118"/>
                    <a:pt x="389" y="2118"/>
                    <a:pt x="390" y="2119"/>
                  </a:cubicBezTo>
                  <a:lnTo>
                    <a:pt x="390" y="2119"/>
                  </a:lnTo>
                  <a:cubicBezTo>
                    <a:pt x="362" y="2074"/>
                    <a:pt x="338" y="2028"/>
                    <a:pt x="318" y="1979"/>
                  </a:cubicBezTo>
                  <a:cubicBezTo>
                    <a:pt x="295" y="1915"/>
                    <a:pt x="282" y="1850"/>
                    <a:pt x="272" y="1782"/>
                  </a:cubicBezTo>
                  <a:cubicBezTo>
                    <a:pt x="265" y="1687"/>
                    <a:pt x="272" y="1590"/>
                    <a:pt x="288" y="1495"/>
                  </a:cubicBezTo>
                  <a:cubicBezTo>
                    <a:pt x="319" y="1349"/>
                    <a:pt x="365" y="1210"/>
                    <a:pt x="424" y="1075"/>
                  </a:cubicBezTo>
                  <a:lnTo>
                    <a:pt x="424" y="1075"/>
                  </a:lnTo>
                  <a:cubicBezTo>
                    <a:pt x="424" y="1076"/>
                    <a:pt x="423" y="1076"/>
                    <a:pt x="423" y="1076"/>
                  </a:cubicBezTo>
                  <a:lnTo>
                    <a:pt x="423" y="1076"/>
                  </a:lnTo>
                  <a:cubicBezTo>
                    <a:pt x="557" y="785"/>
                    <a:pt x="737" y="520"/>
                    <a:pt x="936" y="269"/>
                  </a:cubicBezTo>
                  <a:lnTo>
                    <a:pt x="936" y="269"/>
                  </a:lnTo>
                  <a:cubicBezTo>
                    <a:pt x="933" y="271"/>
                    <a:pt x="931" y="273"/>
                    <a:pt x="929" y="275"/>
                  </a:cubicBezTo>
                  <a:lnTo>
                    <a:pt x="950" y="250"/>
                  </a:lnTo>
                  <a:lnTo>
                    <a:pt x="950" y="250"/>
                  </a:lnTo>
                  <a:cubicBezTo>
                    <a:pt x="945" y="256"/>
                    <a:pt x="941" y="262"/>
                    <a:pt x="936" y="269"/>
                  </a:cubicBezTo>
                  <a:lnTo>
                    <a:pt x="936" y="269"/>
                  </a:lnTo>
                  <a:cubicBezTo>
                    <a:pt x="941" y="263"/>
                    <a:pt x="946" y="257"/>
                    <a:pt x="950" y="250"/>
                  </a:cubicBezTo>
                  <a:lnTo>
                    <a:pt x="950" y="250"/>
                  </a:lnTo>
                  <a:lnTo>
                    <a:pt x="972" y="224"/>
                  </a:lnTo>
                  <a:cubicBezTo>
                    <a:pt x="994" y="197"/>
                    <a:pt x="1010" y="170"/>
                    <a:pt x="1011" y="135"/>
                  </a:cubicBezTo>
                  <a:cubicBezTo>
                    <a:pt x="1014" y="101"/>
                    <a:pt x="1000" y="65"/>
                    <a:pt x="975" y="41"/>
                  </a:cubicBezTo>
                  <a:cubicBezTo>
                    <a:pt x="952" y="16"/>
                    <a:pt x="919" y="2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14534;p70">
              <a:extLst>
                <a:ext uri="{FF2B5EF4-FFF2-40B4-BE49-F238E27FC236}">
                  <a16:creationId xmlns:a16="http://schemas.microsoft.com/office/drawing/2014/main" id="{03CD8C7B-C75C-1F03-B8C0-1DE08C1040C3}"/>
                </a:ext>
              </a:extLst>
            </p:cNvPr>
            <p:cNvSpPr/>
            <p:nvPr/>
          </p:nvSpPr>
          <p:spPr>
            <a:xfrm>
              <a:off x="7522859" y="3902331"/>
              <a:ext cx="29118" cy="32072"/>
            </a:xfrm>
            <a:custGeom>
              <a:avLst/>
              <a:gdLst/>
              <a:ahLst/>
              <a:cxnLst/>
              <a:rect l="l" t="t" r="r" b="b"/>
              <a:pathLst>
                <a:path w="1025" h="1129" extrusionOk="0">
                  <a:moveTo>
                    <a:pt x="873" y="0"/>
                  </a:moveTo>
                  <a:cubicBezTo>
                    <a:pt x="844" y="0"/>
                    <a:pt x="815" y="12"/>
                    <a:pt x="794" y="32"/>
                  </a:cubicBezTo>
                  <a:cubicBezTo>
                    <a:pt x="550" y="266"/>
                    <a:pt x="330" y="521"/>
                    <a:pt x="157" y="811"/>
                  </a:cubicBezTo>
                  <a:cubicBezTo>
                    <a:pt x="99" y="909"/>
                    <a:pt x="46" y="1011"/>
                    <a:pt x="1" y="1117"/>
                  </a:cubicBezTo>
                  <a:cubicBezTo>
                    <a:pt x="94" y="1121"/>
                    <a:pt x="187" y="1124"/>
                    <a:pt x="280" y="1129"/>
                  </a:cubicBezTo>
                  <a:cubicBezTo>
                    <a:pt x="375" y="941"/>
                    <a:pt x="489" y="767"/>
                    <a:pt x="618" y="604"/>
                  </a:cubicBezTo>
                  <a:cubicBezTo>
                    <a:pt x="727" y="469"/>
                    <a:pt x="846" y="343"/>
                    <a:pt x="973" y="222"/>
                  </a:cubicBezTo>
                  <a:cubicBezTo>
                    <a:pt x="1024" y="173"/>
                    <a:pt x="1025" y="89"/>
                    <a:pt x="978" y="39"/>
                  </a:cubicBezTo>
                  <a:cubicBezTo>
                    <a:pt x="953" y="12"/>
                    <a:pt x="917" y="1"/>
                    <a:pt x="883" y="1"/>
                  </a:cubicBezTo>
                  <a:cubicBezTo>
                    <a:pt x="880" y="1"/>
                    <a:pt x="87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14535;p70">
              <a:extLst>
                <a:ext uri="{FF2B5EF4-FFF2-40B4-BE49-F238E27FC236}">
                  <a16:creationId xmlns:a16="http://schemas.microsoft.com/office/drawing/2014/main" id="{2958CB3E-B537-CEBF-DC02-B1546C3B617F}"/>
                </a:ext>
              </a:extLst>
            </p:cNvPr>
            <p:cNvSpPr/>
            <p:nvPr/>
          </p:nvSpPr>
          <p:spPr>
            <a:xfrm>
              <a:off x="7274798" y="3611458"/>
              <a:ext cx="65082" cy="65053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805" y="277"/>
                  </a:moveTo>
                  <a:lnTo>
                    <a:pt x="805" y="277"/>
                  </a:lnTo>
                  <a:cubicBezTo>
                    <a:pt x="804" y="278"/>
                    <a:pt x="803" y="279"/>
                    <a:pt x="802" y="280"/>
                  </a:cubicBezTo>
                  <a:lnTo>
                    <a:pt x="802" y="280"/>
                  </a:lnTo>
                  <a:cubicBezTo>
                    <a:pt x="803" y="279"/>
                    <a:pt x="804" y="278"/>
                    <a:pt x="805" y="277"/>
                  </a:cubicBezTo>
                  <a:close/>
                  <a:moveTo>
                    <a:pt x="802" y="280"/>
                  </a:moveTo>
                  <a:cubicBezTo>
                    <a:pt x="801" y="282"/>
                    <a:pt x="800" y="283"/>
                    <a:pt x="800" y="284"/>
                  </a:cubicBezTo>
                  <a:lnTo>
                    <a:pt x="800" y="284"/>
                  </a:lnTo>
                  <a:cubicBezTo>
                    <a:pt x="800" y="283"/>
                    <a:pt x="801" y="282"/>
                    <a:pt x="802" y="280"/>
                  </a:cubicBezTo>
                  <a:close/>
                  <a:moveTo>
                    <a:pt x="1004" y="2000"/>
                  </a:moveTo>
                  <a:cubicBezTo>
                    <a:pt x="1008" y="2002"/>
                    <a:pt x="1011" y="2002"/>
                    <a:pt x="1012" y="2002"/>
                  </a:cubicBezTo>
                  <a:lnTo>
                    <a:pt x="1017" y="2002"/>
                  </a:lnTo>
                  <a:cubicBezTo>
                    <a:pt x="1012" y="2002"/>
                    <a:pt x="1009" y="2000"/>
                    <a:pt x="1004" y="2000"/>
                  </a:cubicBezTo>
                  <a:close/>
                  <a:moveTo>
                    <a:pt x="1018" y="2006"/>
                  </a:moveTo>
                  <a:cubicBezTo>
                    <a:pt x="1021" y="2006"/>
                    <a:pt x="1023" y="2007"/>
                    <a:pt x="1026" y="2007"/>
                  </a:cubicBezTo>
                  <a:lnTo>
                    <a:pt x="1026" y="2007"/>
                  </a:lnTo>
                  <a:cubicBezTo>
                    <a:pt x="1023" y="2006"/>
                    <a:pt x="1019" y="2006"/>
                    <a:pt x="1018" y="2006"/>
                  </a:cubicBezTo>
                  <a:close/>
                  <a:moveTo>
                    <a:pt x="751" y="0"/>
                  </a:moveTo>
                  <a:cubicBezTo>
                    <a:pt x="717" y="0"/>
                    <a:pt x="684" y="11"/>
                    <a:pt x="665" y="34"/>
                  </a:cubicBezTo>
                  <a:cubicBezTo>
                    <a:pt x="507" y="226"/>
                    <a:pt x="358" y="424"/>
                    <a:pt x="236" y="640"/>
                  </a:cubicBezTo>
                  <a:cubicBezTo>
                    <a:pt x="147" y="799"/>
                    <a:pt x="73" y="972"/>
                    <a:pt x="34" y="1151"/>
                  </a:cubicBezTo>
                  <a:cubicBezTo>
                    <a:pt x="4" y="1291"/>
                    <a:pt x="1" y="1437"/>
                    <a:pt x="34" y="1577"/>
                  </a:cubicBezTo>
                  <a:cubicBezTo>
                    <a:pt x="65" y="1704"/>
                    <a:pt x="131" y="1819"/>
                    <a:pt x="221" y="1915"/>
                  </a:cubicBezTo>
                  <a:cubicBezTo>
                    <a:pt x="313" y="2016"/>
                    <a:pt x="435" y="2088"/>
                    <a:pt x="558" y="2142"/>
                  </a:cubicBezTo>
                  <a:cubicBezTo>
                    <a:pt x="704" y="2204"/>
                    <a:pt x="855" y="2237"/>
                    <a:pt x="1009" y="2263"/>
                  </a:cubicBezTo>
                  <a:cubicBezTo>
                    <a:pt x="1137" y="2283"/>
                    <a:pt x="1267" y="2290"/>
                    <a:pt x="1397" y="2290"/>
                  </a:cubicBezTo>
                  <a:cubicBezTo>
                    <a:pt x="1450" y="2290"/>
                    <a:pt x="1504" y="2289"/>
                    <a:pt x="1557" y="2287"/>
                  </a:cubicBezTo>
                  <a:cubicBezTo>
                    <a:pt x="1765" y="2278"/>
                    <a:pt x="1974" y="2254"/>
                    <a:pt x="2180" y="2219"/>
                  </a:cubicBezTo>
                  <a:cubicBezTo>
                    <a:pt x="2248" y="2206"/>
                    <a:pt x="2290" y="2129"/>
                    <a:pt x="2278" y="2064"/>
                  </a:cubicBezTo>
                  <a:cubicBezTo>
                    <a:pt x="2263" y="2001"/>
                    <a:pt x="2209" y="1964"/>
                    <a:pt x="2149" y="1964"/>
                  </a:cubicBezTo>
                  <a:cubicBezTo>
                    <a:pt x="2141" y="1964"/>
                    <a:pt x="2132" y="1965"/>
                    <a:pt x="2123" y="1966"/>
                  </a:cubicBezTo>
                  <a:cubicBezTo>
                    <a:pt x="1998" y="1987"/>
                    <a:pt x="1875" y="2006"/>
                    <a:pt x="1748" y="2017"/>
                  </a:cubicBezTo>
                  <a:cubicBezTo>
                    <a:pt x="1636" y="2027"/>
                    <a:pt x="1523" y="2033"/>
                    <a:pt x="1411" y="2033"/>
                  </a:cubicBezTo>
                  <a:cubicBezTo>
                    <a:pt x="1282" y="2033"/>
                    <a:pt x="1153" y="2025"/>
                    <a:pt x="1026" y="2007"/>
                  </a:cubicBezTo>
                  <a:lnTo>
                    <a:pt x="1026" y="2007"/>
                  </a:lnTo>
                  <a:cubicBezTo>
                    <a:pt x="1026" y="2007"/>
                    <a:pt x="1026" y="2007"/>
                    <a:pt x="1026" y="2007"/>
                  </a:cubicBezTo>
                  <a:cubicBezTo>
                    <a:pt x="1024" y="2007"/>
                    <a:pt x="1019" y="2006"/>
                    <a:pt x="1017" y="2006"/>
                  </a:cubicBezTo>
                  <a:cubicBezTo>
                    <a:pt x="1009" y="2003"/>
                    <a:pt x="1002" y="2003"/>
                    <a:pt x="995" y="2002"/>
                  </a:cubicBezTo>
                  <a:lnTo>
                    <a:pt x="995" y="2002"/>
                  </a:lnTo>
                  <a:cubicBezTo>
                    <a:pt x="998" y="2002"/>
                    <a:pt x="1004" y="2003"/>
                    <a:pt x="1007" y="2003"/>
                  </a:cubicBezTo>
                  <a:cubicBezTo>
                    <a:pt x="886" y="1982"/>
                    <a:pt x="768" y="1951"/>
                    <a:pt x="655" y="1904"/>
                  </a:cubicBezTo>
                  <a:cubicBezTo>
                    <a:pt x="588" y="1874"/>
                    <a:pt x="529" y="1838"/>
                    <a:pt x="472" y="1795"/>
                  </a:cubicBezTo>
                  <a:cubicBezTo>
                    <a:pt x="432" y="1760"/>
                    <a:pt x="395" y="1725"/>
                    <a:pt x="365" y="1682"/>
                  </a:cubicBezTo>
                  <a:cubicBezTo>
                    <a:pt x="340" y="1646"/>
                    <a:pt x="321" y="1609"/>
                    <a:pt x="303" y="1568"/>
                  </a:cubicBezTo>
                  <a:cubicBezTo>
                    <a:pt x="289" y="1524"/>
                    <a:pt x="280" y="1481"/>
                    <a:pt x="275" y="1434"/>
                  </a:cubicBezTo>
                  <a:cubicBezTo>
                    <a:pt x="272" y="1372"/>
                    <a:pt x="275" y="1308"/>
                    <a:pt x="283" y="1247"/>
                  </a:cubicBezTo>
                  <a:cubicBezTo>
                    <a:pt x="304" y="1136"/>
                    <a:pt x="340" y="1031"/>
                    <a:pt x="385" y="928"/>
                  </a:cubicBezTo>
                  <a:lnTo>
                    <a:pt x="385" y="928"/>
                  </a:lnTo>
                  <a:cubicBezTo>
                    <a:pt x="384" y="930"/>
                    <a:pt x="383" y="932"/>
                    <a:pt x="382" y="934"/>
                  </a:cubicBezTo>
                  <a:lnTo>
                    <a:pt x="382" y="934"/>
                  </a:lnTo>
                  <a:cubicBezTo>
                    <a:pt x="490" y="699"/>
                    <a:pt x="638" y="486"/>
                    <a:pt x="800" y="284"/>
                  </a:cubicBezTo>
                  <a:lnTo>
                    <a:pt x="800" y="284"/>
                  </a:lnTo>
                  <a:cubicBezTo>
                    <a:pt x="800" y="284"/>
                    <a:pt x="800" y="284"/>
                    <a:pt x="800" y="284"/>
                  </a:cubicBezTo>
                  <a:cubicBezTo>
                    <a:pt x="802" y="280"/>
                    <a:pt x="805" y="277"/>
                    <a:pt x="807" y="273"/>
                  </a:cubicBezTo>
                  <a:cubicBezTo>
                    <a:pt x="821" y="256"/>
                    <a:pt x="835" y="240"/>
                    <a:pt x="849" y="221"/>
                  </a:cubicBezTo>
                  <a:cubicBezTo>
                    <a:pt x="872" y="195"/>
                    <a:pt x="889" y="170"/>
                    <a:pt x="889" y="134"/>
                  </a:cubicBezTo>
                  <a:cubicBezTo>
                    <a:pt x="890" y="99"/>
                    <a:pt x="878" y="64"/>
                    <a:pt x="853" y="38"/>
                  </a:cubicBezTo>
                  <a:cubicBezTo>
                    <a:pt x="831" y="14"/>
                    <a:pt x="798" y="0"/>
                    <a:pt x="764" y="0"/>
                  </a:cubicBezTo>
                  <a:lnTo>
                    <a:pt x="757" y="0"/>
                  </a:lnTo>
                  <a:cubicBezTo>
                    <a:pt x="755" y="0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14536;p70">
              <a:extLst>
                <a:ext uri="{FF2B5EF4-FFF2-40B4-BE49-F238E27FC236}">
                  <a16:creationId xmlns:a16="http://schemas.microsoft.com/office/drawing/2014/main" id="{48CB0260-59B8-06DA-00E5-BD4631E5BE3C}"/>
                </a:ext>
              </a:extLst>
            </p:cNvPr>
            <p:cNvSpPr/>
            <p:nvPr/>
          </p:nvSpPr>
          <p:spPr>
            <a:xfrm>
              <a:off x="7323802" y="3678104"/>
              <a:ext cx="87467" cy="75848"/>
            </a:xfrm>
            <a:custGeom>
              <a:avLst/>
              <a:gdLst/>
              <a:ahLst/>
              <a:cxnLst/>
              <a:rect l="l" t="t" r="r" b="b"/>
              <a:pathLst>
                <a:path w="3079" h="2670" extrusionOk="0">
                  <a:moveTo>
                    <a:pt x="1195" y="2383"/>
                  </a:moveTo>
                  <a:lnTo>
                    <a:pt x="1199" y="2384"/>
                  </a:lnTo>
                  <a:lnTo>
                    <a:pt x="1199" y="2384"/>
                  </a:lnTo>
                  <a:cubicBezTo>
                    <a:pt x="1198" y="2384"/>
                    <a:pt x="1197" y="2383"/>
                    <a:pt x="1195" y="2383"/>
                  </a:cubicBezTo>
                  <a:close/>
                  <a:moveTo>
                    <a:pt x="1199" y="2384"/>
                  </a:moveTo>
                  <a:cubicBezTo>
                    <a:pt x="1201" y="2384"/>
                    <a:pt x="1201" y="2385"/>
                    <a:pt x="1202" y="2385"/>
                  </a:cubicBezTo>
                  <a:lnTo>
                    <a:pt x="1205" y="2385"/>
                  </a:lnTo>
                  <a:lnTo>
                    <a:pt x="1199" y="2384"/>
                  </a:lnTo>
                  <a:close/>
                  <a:moveTo>
                    <a:pt x="1209" y="2386"/>
                  </a:moveTo>
                  <a:cubicBezTo>
                    <a:pt x="1211" y="2386"/>
                    <a:pt x="1214" y="2387"/>
                    <a:pt x="1216" y="2387"/>
                  </a:cubicBezTo>
                  <a:lnTo>
                    <a:pt x="1216" y="2387"/>
                  </a:lnTo>
                  <a:cubicBezTo>
                    <a:pt x="1214" y="2387"/>
                    <a:pt x="1212" y="2386"/>
                    <a:pt x="1209" y="2386"/>
                  </a:cubicBezTo>
                  <a:close/>
                  <a:moveTo>
                    <a:pt x="1216" y="2387"/>
                  </a:moveTo>
                  <a:cubicBezTo>
                    <a:pt x="1217" y="2387"/>
                    <a:pt x="1218" y="2387"/>
                    <a:pt x="1220" y="2387"/>
                  </a:cubicBezTo>
                  <a:lnTo>
                    <a:pt x="1220" y="2387"/>
                  </a:lnTo>
                  <a:cubicBezTo>
                    <a:pt x="1218" y="2387"/>
                    <a:pt x="1217" y="2387"/>
                    <a:pt x="1216" y="2387"/>
                  </a:cubicBezTo>
                  <a:close/>
                  <a:moveTo>
                    <a:pt x="1220" y="2387"/>
                  </a:moveTo>
                  <a:lnTo>
                    <a:pt x="1220" y="2387"/>
                  </a:lnTo>
                  <a:cubicBezTo>
                    <a:pt x="1220" y="2387"/>
                    <a:pt x="1220" y="2387"/>
                    <a:pt x="1220" y="2387"/>
                  </a:cubicBezTo>
                  <a:lnTo>
                    <a:pt x="1220" y="2387"/>
                  </a:lnTo>
                  <a:cubicBezTo>
                    <a:pt x="1220" y="2388"/>
                    <a:pt x="1220" y="2388"/>
                    <a:pt x="1221" y="2388"/>
                  </a:cubicBezTo>
                  <a:cubicBezTo>
                    <a:pt x="1220" y="2388"/>
                    <a:pt x="1220" y="2387"/>
                    <a:pt x="1220" y="2387"/>
                  </a:cubicBezTo>
                  <a:close/>
                  <a:moveTo>
                    <a:pt x="782" y="0"/>
                  </a:moveTo>
                  <a:cubicBezTo>
                    <a:pt x="744" y="0"/>
                    <a:pt x="711" y="10"/>
                    <a:pt x="689" y="36"/>
                  </a:cubicBezTo>
                  <a:cubicBezTo>
                    <a:pt x="408" y="329"/>
                    <a:pt x="177" y="678"/>
                    <a:pt x="63" y="1071"/>
                  </a:cubicBezTo>
                  <a:cubicBezTo>
                    <a:pt x="38" y="1161"/>
                    <a:pt x="22" y="1253"/>
                    <a:pt x="11" y="1348"/>
                  </a:cubicBezTo>
                  <a:cubicBezTo>
                    <a:pt x="1" y="1449"/>
                    <a:pt x="8" y="1549"/>
                    <a:pt x="21" y="1650"/>
                  </a:cubicBezTo>
                  <a:cubicBezTo>
                    <a:pt x="46" y="1847"/>
                    <a:pt x="144" y="2029"/>
                    <a:pt x="270" y="2179"/>
                  </a:cubicBezTo>
                  <a:cubicBezTo>
                    <a:pt x="337" y="2260"/>
                    <a:pt x="422" y="2327"/>
                    <a:pt x="507" y="2388"/>
                  </a:cubicBezTo>
                  <a:cubicBezTo>
                    <a:pt x="605" y="2458"/>
                    <a:pt x="713" y="2511"/>
                    <a:pt x="825" y="2553"/>
                  </a:cubicBezTo>
                  <a:cubicBezTo>
                    <a:pt x="928" y="2592"/>
                    <a:pt x="1035" y="2617"/>
                    <a:pt x="1144" y="2634"/>
                  </a:cubicBezTo>
                  <a:cubicBezTo>
                    <a:pt x="1269" y="2656"/>
                    <a:pt x="1394" y="2667"/>
                    <a:pt x="1521" y="2668"/>
                  </a:cubicBezTo>
                  <a:cubicBezTo>
                    <a:pt x="1550" y="2669"/>
                    <a:pt x="1579" y="2670"/>
                    <a:pt x="1607" y="2670"/>
                  </a:cubicBezTo>
                  <a:cubicBezTo>
                    <a:pt x="1829" y="2670"/>
                    <a:pt x="2050" y="2646"/>
                    <a:pt x="2270" y="2619"/>
                  </a:cubicBezTo>
                  <a:cubicBezTo>
                    <a:pt x="2504" y="2589"/>
                    <a:pt x="2734" y="2549"/>
                    <a:pt x="2967" y="2514"/>
                  </a:cubicBezTo>
                  <a:cubicBezTo>
                    <a:pt x="3036" y="2504"/>
                    <a:pt x="3079" y="2423"/>
                    <a:pt x="3065" y="2359"/>
                  </a:cubicBezTo>
                  <a:cubicBezTo>
                    <a:pt x="3051" y="2296"/>
                    <a:pt x="2996" y="2261"/>
                    <a:pt x="2935" y="2261"/>
                  </a:cubicBezTo>
                  <a:cubicBezTo>
                    <a:pt x="2927" y="2261"/>
                    <a:pt x="2919" y="2261"/>
                    <a:pt x="2910" y="2263"/>
                  </a:cubicBezTo>
                  <a:cubicBezTo>
                    <a:pt x="2604" y="2308"/>
                    <a:pt x="2296" y="2363"/>
                    <a:pt x="1988" y="2393"/>
                  </a:cubicBezTo>
                  <a:cubicBezTo>
                    <a:pt x="1860" y="2404"/>
                    <a:pt x="1732" y="2411"/>
                    <a:pt x="1603" y="2411"/>
                  </a:cubicBezTo>
                  <a:cubicBezTo>
                    <a:pt x="1476" y="2411"/>
                    <a:pt x="1348" y="2404"/>
                    <a:pt x="1220" y="2387"/>
                  </a:cubicBezTo>
                  <a:lnTo>
                    <a:pt x="1220" y="2387"/>
                  </a:lnTo>
                  <a:cubicBezTo>
                    <a:pt x="1215" y="2387"/>
                    <a:pt x="1212" y="2386"/>
                    <a:pt x="1206" y="2386"/>
                  </a:cubicBezTo>
                  <a:cubicBezTo>
                    <a:pt x="1202" y="2386"/>
                    <a:pt x="1198" y="2385"/>
                    <a:pt x="1194" y="2385"/>
                  </a:cubicBezTo>
                  <a:lnTo>
                    <a:pt x="1194" y="2385"/>
                  </a:lnTo>
                  <a:cubicBezTo>
                    <a:pt x="1075" y="2364"/>
                    <a:pt x="962" y="2333"/>
                    <a:pt x="852" y="2287"/>
                  </a:cubicBezTo>
                  <a:cubicBezTo>
                    <a:pt x="760" y="2244"/>
                    <a:pt x="675" y="2192"/>
                    <a:pt x="595" y="2129"/>
                  </a:cubicBezTo>
                  <a:cubicBezTo>
                    <a:pt x="527" y="2074"/>
                    <a:pt x="469" y="2012"/>
                    <a:pt x="415" y="1944"/>
                  </a:cubicBezTo>
                  <a:cubicBezTo>
                    <a:pt x="375" y="1883"/>
                    <a:pt x="343" y="1820"/>
                    <a:pt x="316" y="1752"/>
                  </a:cubicBezTo>
                  <a:cubicBezTo>
                    <a:pt x="294" y="1685"/>
                    <a:pt x="280" y="1619"/>
                    <a:pt x="272" y="1549"/>
                  </a:cubicBezTo>
                  <a:cubicBezTo>
                    <a:pt x="266" y="1464"/>
                    <a:pt x="270" y="1379"/>
                    <a:pt x="283" y="1294"/>
                  </a:cubicBezTo>
                  <a:cubicBezTo>
                    <a:pt x="306" y="1163"/>
                    <a:pt x="347" y="1037"/>
                    <a:pt x="399" y="915"/>
                  </a:cubicBezTo>
                  <a:cubicBezTo>
                    <a:pt x="486" y="727"/>
                    <a:pt x="598" y="551"/>
                    <a:pt x="727" y="390"/>
                  </a:cubicBezTo>
                  <a:cubicBezTo>
                    <a:pt x="775" y="334"/>
                    <a:pt x="823" y="278"/>
                    <a:pt x="873" y="224"/>
                  </a:cubicBezTo>
                  <a:cubicBezTo>
                    <a:pt x="921" y="173"/>
                    <a:pt x="928" y="94"/>
                    <a:pt x="879" y="40"/>
                  </a:cubicBezTo>
                  <a:cubicBezTo>
                    <a:pt x="853" y="14"/>
                    <a:pt x="818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14537;p70">
              <a:extLst>
                <a:ext uri="{FF2B5EF4-FFF2-40B4-BE49-F238E27FC236}">
                  <a16:creationId xmlns:a16="http://schemas.microsoft.com/office/drawing/2014/main" id="{4AC544E3-51DA-F883-C52B-0D69DB9EF1DB}"/>
                </a:ext>
              </a:extLst>
            </p:cNvPr>
            <p:cNvSpPr/>
            <p:nvPr/>
          </p:nvSpPr>
          <p:spPr>
            <a:xfrm>
              <a:off x="7374795" y="3757591"/>
              <a:ext cx="60053" cy="74939"/>
            </a:xfrm>
            <a:custGeom>
              <a:avLst/>
              <a:gdLst/>
              <a:ahLst/>
              <a:cxnLst/>
              <a:rect l="l" t="t" r="r" b="b"/>
              <a:pathLst>
                <a:path w="2114" h="2638" extrusionOk="0">
                  <a:moveTo>
                    <a:pt x="1060" y="147"/>
                  </a:moveTo>
                  <a:cubicBezTo>
                    <a:pt x="1058" y="150"/>
                    <a:pt x="1055" y="153"/>
                    <a:pt x="1053" y="155"/>
                  </a:cubicBezTo>
                  <a:cubicBezTo>
                    <a:pt x="1052" y="156"/>
                    <a:pt x="1052" y="157"/>
                    <a:pt x="1052" y="157"/>
                  </a:cubicBezTo>
                  <a:lnTo>
                    <a:pt x="1052" y="157"/>
                  </a:lnTo>
                  <a:cubicBezTo>
                    <a:pt x="1055" y="154"/>
                    <a:pt x="1058" y="151"/>
                    <a:pt x="1060" y="147"/>
                  </a:cubicBezTo>
                  <a:close/>
                  <a:moveTo>
                    <a:pt x="350" y="1574"/>
                  </a:moveTo>
                  <a:cubicBezTo>
                    <a:pt x="350" y="1575"/>
                    <a:pt x="350" y="1577"/>
                    <a:pt x="349" y="1580"/>
                  </a:cubicBezTo>
                  <a:cubicBezTo>
                    <a:pt x="349" y="1580"/>
                    <a:pt x="349" y="1581"/>
                    <a:pt x="348" y="1581"/>
                  </a:cubicBezTo>
                  <a:lnTo>
                    <a:pt x="350" y="1574"/>
                  </a:lnTo>
                  <a:close/>
                  <a:moveTo>
                    <a:pt x="348" y="1588"/>
                  </a:moveTo>
                  <a:lnTo>
                    <a:pt x="348" y="1590"/>
                  </a:lnTo>
                  <a:cubicBezTo>
                    <a:pt x="348" y="1589"/>
                    <a:pt x="348" y="1589"/>
                    <a:pt x="348" y="1588"/>
                  </a:cubicBezTo>
                  <a:close/>
                  <a:moveTo>
                    <a:pt x="1241" y="1"/>
                  </a:moveTo>
                  <a:cubicBezTo>
                    <a:pt x="1227" y="1"/>
                    <a:pt x="1219" y="1"/>
                    <a:pt x="1209" y="4"/>
                  </a:cubicBezTo>
                  <a:cubicBezTo>
                    <a:pt x="1172" y="12"/>
                    <a:pt x="1149" y="33"/>
                    <a:pt x="1128" y="62"/>
                  </a:cubicBezTo>
                  <a:cubicBezTo>
                    <a:pt x="1106" y="90"/>
                    <a:pt x="1084" y="119"/>
                    <a:pt x="1063" y="146"/>
                  </a:cubicBezTo>
                  <a:cubicBezTo>
                    <a:pt x="1064" y="143"/>
                    <a:pt x="1065" y="141"/>
                    <a:pt x="1065" y="140"/>
                  </a:cubicBezTo>
                  <a:lnTo>
                    <a:pt x="1065" y="140"/>
                  </a:lnTo>
                  <a:cubicBezTo>
                    <a:pt x="1063" y="146"/>
                    <a:pt x="1058" y="148"/>
                    <a:pt x="1055" y="154"/>
                  </a:cubicBezTo>
                  <a:cubicBezTo>
                    <a:pt x="1054" y="155"/>
                    <a:pt x="1053" y="156"/>
                    <a:pt x="1052" y="157"/>
                  </a:cubicBezTo>
                  <a:lnTo>
                    <a:pt x="1052" y="157"/>
                  </a:lnTo>
                  <a:cubicBezTo>
                    <a:pt x="1052" y="157"/>
                    <a:pt x="1052" y="157"/>
                    <a:pt x="1052" y="157"/>
                  </a:cubicBezTo>
                  <a:lnTo>
                    <a:pt x="1052" y="157"/>
                  </a:lnTo>
                  <a:cubicBezTo>
                    <a:pt x="1049" y="160"/>
                    <a:pt x="1047" y="164"/>
                    <a:pt x="1044" y="167"/>
                  </a:cubicBezTo>
                  <a:lnTo>
                    <a:pt x="1050" y="161"/>
                  </a:lnTo>
                  <a:lnTo>
                    <a:pt x="1050" y="161"/>
                  </a:lnTo>
                  <a:cubicBezTo>
                    <a:pt x="787" y="482"/>
                    <a:pt x="514" y="792"/>
                    <a:pt x="291" y="1143"/>
                  </a:cubicBezTo>
                  <a:cubicBezTo>
                    <a:pt x="182" y="1314"/>
                    <a:pt x="87" y="1502"/>
                    <a:pt x="34" y="1700"/>
                  </a:cubicBezTo>
                  <a:cubicBezTo>
                    <a:pt x="10" y="1782"/>
                    <a:pt x="0" y="1873"/>
                    <a:pt x="3" y="1960"/>
                  </a:cubicBezTo>
                  <a:cubicBezTo>
                    <a:pt x="7" y="2055"/>
                    <a:pt x="34" y="2137"/>
                    <a:pt x="70" y="2225"/>
                  </a:cubicBezTo>
                  <a:cubicBezTo>
                    <a:pt x="101" y="2304"/>
                    <a:pt x="158" y="2377"/>
                    <a:pt x="220" y="2435"/>
                  </a:cubicBezTo>
                  <a:cubicBezTo>
                    <a:pt x="284" y="2496"/>
                    <a:pt x="358" y="2537"/>
                    <a:pt x="437" y="2572"/>
                  </a:cubicBezTo>
                  <a:cubicBezTo>
                    <a:pt x="518" y="2605"/>
                    <a:pt x="604" y="2619"/>
                    <a:pt x="689" y="2631"/>
                  </a:cubicBezTo>
                  <a:cubicBezTo>
                    <a:pt x="735" y="2636"/>
                    <a:pt x="781" y="2638"/>
                    <a:pt x="827" y="2638"/>
                  </a:cubicBezTo>
                  <a:cubicBezTo>
                    <a:pt x="873" y="2638"/>
                    <a:pt x="919" y="2636"/>
                    <a:pt x="965" y="2632"/>
                  </a:cubicBezTo>
                  <a:cubicBezTo>
                    <a:pt x="1336" y="2602"/>
                    <a:pt x="1694" y="2477"/>
                    <a:pt x="2038" y="2346"/>
                  </a:cubicBezTo>
                  <a:cubicBezTo>
                    <a:pt x="2070" y="2334"/>
                    <a:pt x="2092" y="2297"/>
                    <a:pt x="2102" y="2269"/>
                  </a:cubicBezTo>
                  <a:cubicBezTo>
                    <a:pt x="2114" y="2236"/>
                    <a:pt x="2108" y="2201"/>
                    <a:pt x="2092" y="2171"/>
                  </a:cubicBezTo>
                  <a:cubicBezTo>
                    <a:pt x="2077" y="2141"/>
                    <a:pt x="2048" y="2119"/>
                    <a:pt x="2016" y="2109"/>
                  </a:cubicBezTo>
                  <a:cubicBezTo>
                    <a:pt x="2004" y="2105"/>
                    <a:pt x="1992" y="2104"/>
                    <a:pt x="1982" y="2104"/>
                  </a:cubicBezTo>
                  <a:cubicBezTo>
                    <a:pt x="1960" y="2104"/>
                    <a:pt x="1939" y="2110"/>
                    <a:pt x="1916" y="2119"/>
                  </a:cubicBezTo>
                  <a:cubicBezTo>
                    <a:pt x="1898" y="2125"/>
                    <a:pt x="1877" y="2133"/>
                    <a:pt x="1857" y="2141"/>
                  </a:cubicBezTo>
                  <a:lnTo>
                    <a:pt x="1857" y="2141"/>
                  </a:lnTo>
                  <a:cubicBezTo>
                    <a:pt x="1567" y="2249"/>
                    <a:pt x="1269" y="2342"/>
                    <a:pt x="960" y="2375"/>
                  </a:cubicBezTo>
                  <a:cubicBezTo>
                    <a:pt x="919" y="2378"/>
                    <a:pt x="878" y="2380"/>
                    <a:pt x="837" y="2380"/>
                  </a:cubicBezTo>
                  <a:cubicBezTo>
                    <a:pt x="777" y="2380"/>
                    <a:pt x="716" y="2376"/>
                    <a:pt x="655" y="2367"/>
                  </a:cubicBezTo>
                  <a:cubicBezTo>
                    <a:pt x="604" y="2355"/>
                    <a:pt x="555" y="2341"/>
                    <a:pt x="506" y="2320"/>
                  </a:cubicBezTo>
                  <a:cubicBezTo>
                    <a:pt x="475" y="2303"/>
                    <a:pt x="443" y="2285"/>
                    <a:pt x="414" y="2262"/>
                  </a:cubicBezTo>
                  <a:cubicBezTo>
                    <a:pt x="392" y="2241"/>
                    <a:pt x="370" y="2218"/>
                    <a:pt x="350" y="2194"/>
                  </a:cubicBezTo>
                  <a:cubicBezTo>
                    <a:pt x="329" y="2161"/>
                    <a:pt x="311" y="2126"/>
                    <a:pt x="294" y="2087"/>
                  </a:cubicBezTo>
                  <a:cubicBezTo>
                    <a:pt x="281" y="2050"/>
                    <a:pt x="272" y="2014"/>
                    <a:pt x="265" y="1977"/>
                  </a:cubicBezTo>
                  <a:cubicBezTo>
                    <a:pt x="264" y="1924"/>
                    <a:pt x="265" y="1875"/>
                    <a:pt x="272" y="1825"/>
                  </a:cubicBezTo>
                  <a:cubicBezTo>
                    <a:pt x="291" y="1740"/>
                    <a:pt x="316" y="1661"/>
                    <a:pt x="350" y="1582"/>
                  </a:cubicBezTo>
                  <a:lnTo>
                    <a:pt x="350" y="1582"/>
                  </a:lnTo>
                  <a:cubicBezTo>
                    <a:pt x="349" y="1584"/>
                    <a:pt x="349" y="1586"/>
                    <a:pt x="348" y="1588"/>
                  </a:cubicBezTo>
                  <a:lnTo>
                    <a:pt x="348" y="1588"/>
                  </a:lnTo>
                  <a:lnTo>
                    <a:pt x="352" y="1580"/>
                  </a:lnTo>
                  <a:cubicBezTo>
                    <a:pt x="356" y="1572"/>
                    <a:pt x="358" y="1567"/>
                    <a:pt x="362" y="1560"/>
                  </a:cubicBezTo>
                  <a:lnTo>
                    <a:pt x="362" y="1560"/>
                  </a:lnTo>
                  <a:lnTo>
                    <a:pt x="356" y="1575"/>
                  </a:lnTo>
                  <a:cubicBezTo>
                    <a:pt x="494" y="1275"/>
                    <a:pt x="697" y="1005"/>
                    <a:pt x="904" y="747"/>
                  </a:cubicBezTo>
                  <a:cubicBezTo>
                    <a:pt x="905" y="746"/>
                    <a:pt x="908" y="744"/>
                    <a:pt x="908" y="743"/>
                  </a:cubicBezTo>
                  <a:lnTo>
                    <a:pt x="908" y="743"/>
                  </a:lnTo>
                  <a:cubicBezTo>
                    <a:pt x="908" y="743"/>
                    <a:pt x="907" y="743"/>
                    <a:pt x="906" y="744"/>
                  </a:cubicBezTo>
                  <a:lnTo>
                    <a:pt x="906" y="744"/>
                  </a:lnTo>
                  <a:lnTo>
                    <a:pt x="909" y="740"/>
                  </a:lnTo>
                  <a:lnTo>
                    <a:pt x="909" y="740"/>
                  </a:lnTo>
                  <a:cubicBezTo>
                    <a:pt x="909" y="741"/>
                    <a:pt x="908" y="742"/>
                    <a:pt x="908" y="743"/>
                  </a:cubicBezTo>
                  <a:cubicBezTo>
                    <a:pt x="1054" y="561"/>
                    <a:pt x="1210" y="385"/>
                    <a:pt x="1350" y="199"/>
                  </a:cubicBezTo>
                  <a:cubicBezTo>
                    <a:pt x="1370" y="175"/>
                    <a:pt x="1373" y="133"/>
                    <a:pt x="1366" y="102"/>
                  </a:cubicBezTo>
                  <a:cubicBezTo>
                    <a:pt x="1358" y="69"/>
                    <a:pt x="1336" y="41"/>
                    <a:pt x="1308" y="21"/>
                  </a:cubicBezTo>
                  <a:cubicBezTo>
                    <a:pt x="1288" y="8"/>
                    <a:pt x="1264" y="1"/>
                    <a:pt x="1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14538;p70">
              <a:extLst>
                <a:ext uri="{FF2B5EF4-FFF2-40B4-BE49-F238E27FC236}">
                  <a16:creationId xmlns:a16="http://schemas.microsoft.com/office/drawing/2014/main" id="{0E396963-6F4F-7491-FBAD-509CDE40E0DB}"/>
                </a:ext>
              </a:extLst>
            </p:cNvPr>
            <p:cNvSpPr/>
            <p:nvPr/>
          </p:nvSpPr>
          <p:spPr>
            <a:xfrm>
              <a:off x="7418572" y="3821510"/>
              <a:ext cx="85024" cy="75308"/>
            </a:xfrm>
            <a:custGeom>
              <a:avLst/>
              <a:gdLst/>
              <a:ahLst/>
              <a:cxnLst/>
              <a:rect l="l" t="t" r="r" b="b"/>
              <a:pathLst>
                <a:path w="2993" h="2651" extrusionOk="0">
                  <a:moveTo>
                    <a:pt x="479" y="772"/>
                  </a:moveTo>
                  <a:lnTo>
                    <a:pt x="479" y="772"/>
                  </a:lnTo>
                  <a:cubicBezTo>
                    <a:pt x="477" y="775"/>
                    <a:pt x="475" y="779"/>
                    <a:pt x="474" y="783"/>
                  </a:cubicBezTo>
                  <a:lnTo>
                    <a:pt x="474" y="783"/>
                  </a:lnTo>
                  <a:cubicBezTo>
                    <a:pt x="475" y="780"/>
                    <a:pt x="477" y="776"/>
                    <a:pt x="479" y="772"/>
                  </a:cubicBezTo>
                  <a:close/>
                  <a:moveTo>
                    <a:pt x="474" y="783"/>
                  </a:moveTo>
                  <a:lnTo>
                    <a:pt x="474" y="783"/>
                  </a:lnTo>
                  <a:cubicBezTo>
                    <a:pt x="473" y="785"/>
                    <a:pt x="472" y="786"/>
                    <a:pt x="472" y="788"/>
                  </a:cubicBezTo>
                  <a:cubicBezTo>
                    <a:pt x="473" y="786"/>
                    <a:pt x="473" y="784"/>
                    <a:pt x="474" y="783"/>
                  </a:cubicBezTo>
                  <a:close/>
                  <a:moveTo>
                    <a:pt x="740" y="0"/>
                  </a:moveTo>
                  <a:cubicBezTo>
                    <a:pt x="713" y="0"/>
                    <a:pt x="680" y="12"/>
                    <a:pt x="658" y="36"/>
                  </a:cubicBezTo>
                  <a:cubicBezTo>
                    <a:pt x="387" y="331"/>
                    <a:pt x="192" y="700"/>
                    <a:pt x="95" y="1088"/>
                  </a:cubicBezTo>
                  <a:cubicBezTo>
                    <a:pt x="1" y="1463"/>
                    <a:pt x="12" y="1891"/>
                    <a:pt x="251" y="2210"/>
                  </a:cubicBezTo>
                  <a:cubicBezTo>
                    <a:pt x="306" y="2283"/>
                    <a:pt x="368" y="2347"/>
                    <a:pt x="441" y="2400"/>
                  </a:cubicBezTo>
                  <a:cubicBezTo>
                    <a:pt x="527" y="2466"/>
                    <a:pt x="622" y="2515"/>
                    <a:pt x="724" y="2554"/>
                  </a:cubicBezTo>
                  <a:cubicBezTo>
                    <a:pt x="834" y="2596"/>
                    <a:pt x="946" y="2616"/>
                    <a:pt x="1059" y="2635"/>
                  </a:cubicBezTo>
                  <a:cubicBezTo>
                    <a:pt x="1155" y="2648"/>
                    <a:pt x="1251" y="2651"/>
                    <a:pt x="1348" y="2651"/>
                  </a:cubicBezTo>
                  <a:cubicBezTo>
                    <a:pt x="1376" y="2651"/>
                    <a:pt x="1404" y="2650"/>
                    <a:pt x="1432" y="2650"/>
                  </a:cubicBezTo>
                  <a:cubicBezTo>
                    <a:pt x="1922" y="2637"/>
                    <a:pt x="2398" y="2514"/>
                    <a:pt x="2880" y="2443"/>
                  </a:cubicBezTo>
                  <a:cubicBezTo>
                    <a:pt x="2950" y="2432"/>
                    <a:pt x="2992" y="2352"/>
                    <a:pt x="2978" y="2288"/>
                  </a:cubicBezTo>
                  <a:cubicBezTo>
                    <a:pt x="2963" y="2224"/>
                    <a:pt x="2906" y="2189"/>
                    <a:pt x="2845" y="2189"/>
                  </a:cubicBezTo>
                  <a:cubicBezTo>
                    <a:pt x="2838" y="2189"/>
                    <a:pt x="2830" y="2189"/>
                    <a:pt x="2822" y="2191"/>
                  </a:cubicBezTo>
                  <a:cubicBezTo>
                    <a:pt x="2431" y="2250"/>
                    <a:pt x="2046" y="2338"/>
                    <a:pt x="1651" y="2379"/>
                  </a:cubicBezTo>
                  <a:cubicBezTo>
                    <a:pt x="1549" y="2387"/>
                    <a:pt x="1449" y="2393"/>
                    <a:pt x="1348" y="2393"/>
                  </a:cubicBezTo>
                  <a:cubicBezTo>
                    <a:pt x="1241" y="2393"/>
                    <a:pt x="1135" y="2387"/>
                    <a:pt x="1029" y="2371"/>
                  </a:cubicBezTo>
                  <a:cubicBezTo>
                    <a:pt x="937" y="2352"/>
                    <a:pt x="849" y="2328"/>
                    <a:pt x="760" y="2293"/>
                  </a:cubicBezTo>
                  <a:cubicBezTo>
                    <a:pt x="754" y="2290"/>
                    <a:pt x="748" y="2287"/>
                    <a:pt x="743" y="2284"/>
                  </a:cubicBezTo>
                  <a:lnTo>
                    <a:pt x="743" y="2284"/>
                  </a:lnTo>
                  <a:cubicBezTo>
                    <a:pt x="742" y="2284"/>
                    <a:pt x="742" y="2283"/>
                    <a:pt x="741" y="2283"/>
                  </a:cubicBezTo>
                  <a:lnTo>
                    <a:pt x="741" y="2283"/>
                  </a:lnTo>
                  <a:cubicBezTo>
                    <a:pt x="686" y="2255"/>
                    <a:pt x="634" y="2225"/>
                    <a:pt x="585" y="2186"/>
                  </a:cubicBezTo>
                  <a:cubicBezTo>
                    <a:pt x="533" y="2144"/>
                    <a:pt x="489" y="2096"/>
                    <a:pt x="448" y="2042"/>
                  </a:cubicBezTo>
                  <a:cubicBezTo>
                    <a:pt x="411" y="1986"/>
                    <a:pt x="381" y="1932"/>
                    <a:pt x="356" y="1871"/>
                  </a:cubicBezTo>
                  <a:cubicBezTo>
                    <a:pt x="329" y="1793"/>
                    <a:pt x="312" y="1714"/>
                    <a:pt x="303" y="1632"/>
                  </a:cubicBezTo>
                  <a:cubicBezTo>
                    <a:pt x="293" y="1505"/>
                    <a:pt x="300" y="1379"/>
                    <a:pt x="322" y="1253"/>
                  </a:cubicBezTo>
                  <a:lnTo>
                    <a:pt x="322" y="1253"/>
                  </a:lnTo>
                  <a:cubicBezTo>
                    <a:pt x="322" y="1264"/>
                    <a:pt x="319" y="1276"/>
                    <a:pt x="317" y="1287"/>
                  </a:cubicBezTo>
                  <a:cubicBezTo>
                    <a:pt x="347" y="1118"/>
                    <a:pt x="397" y="957"/>
                    <a:pt x="463" y="800"/>
                  </a:cubicBezTo>
                  <a:cubicBezTo>
                    <a:pt x="544" y="627"/>
                    <a:pt x="639" y="461"/>
                    <a:pt x="758" y="311"/>
                  </a:cubicBezTo>
                  <a:cubicBezTo>
                    <a:pt x="783" y="281"/>
                    <a:pt x="808" y="253"/>
                    <a:pt x="835" y="225"/>
                  </a:cubicBezTo>
                  <a:cubicBezTo>
                    <a:pt x="882" y="172"/>
                    <a:pt x="889" y="96"/>
                    <a:pt x="838" y="42"/>
                  </a:cubicBezTo>
                  <a:cubicBezTo>
                    <a:pt x="814" y="16"/>
                    <a:pt x="778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14539;p70">
              <a:extLst>
                <a:ext uri="{FF2B5EF4-FFF2-40B4-BE49-F238E27FC236}">
                  <a16:creationId xmlns:a16="http://schemas.microsoft.com/office/drawing/2014/main" id="{2217436C-C005-30E8-FE95-B70F6AC32B3C}"/>
                </a:ext>
              </a:extLst>
            </p:cNvPr>
            <p:cNvSpPr/>
            <p:nvPr/>
          </p:nvSpPr>
          <p:spPr>
            <a:xfrm>
              <a:off x="7466042" y="3892161"/>
              <a:ext cx="38748" cy="40111"/>
            </a:xfrm>
            <a:custGeom>
              <a:avLst/>
              <a:gdLst/>
              <a:ahLst/>
              <a:cxnLst/>
              <a:rect l="l" t="t" r="r" b="b"/>
              <a:pathLst>
                <a:path w="1364" h="1412" extrusionOk="0">
                  <a:moveTo>
                    <a:pt x="1228" y="0"/>
                  </a:moveTo>
                  <a:cubicBezTo>
                    <a:pt x="1207" y="1"/>
                    <a:pt x="1187" y="7"/>
                    <a:pt x="1170" y="18"/>
                  </a:cubicBezTo>
                  <a:cubicBezTo>
                    <a:pt x="1015" y="119"/>
                    <a:pt x="872" y="234"/>
                    <a:pt x="738" y="362"/>
                  </a:cubicBezTo>
                  <a:cubicBezTo>
                    <a:pt x="590" y="505"/>
                    <a:pt x="456" y="667"/>
                    <a:pt x="336" y="834"/>
                  </a:cubicBezTo>
                  <a:cubicBezTo>
                    <a:pt x="212" y="1004"/>
                    <a:pt x="107" y="1186"/>
                    <a:pt x="16" y="1376"/>
                  </a:cubicBezTo>
                  <a:cubicBezTo>
                    <a:pt x="11" y="1389"/>
                    <a:pt x="7" y="1401"/>
                    <a:pt x="1" y="1411"/>
                  </a:cubicBezTo>
                  <a:cubicBezTo>
                    <a:pt x="58" y="1406"/>
                    <a:pt x="116" y="1403"/>
                    <a:pt x="172" y="1403"/>
                  </a:cubicBezTo>
                  <a:cubicBezTo>
                    <a:pt x="212" y="1403"/>
                    <a:pt x="252" y="1403"/>
                    <a:pt x="292" y="1404"/>
                  </a:cubicBezTo>
                  <a:cubicBezTo>
                    <a:pt x="399" y="1196"/>
                    <a:pt x="529" y="997"/>
                    <a:pt x="675" y="814"/>
                  </a:cubicBezTo>
                  <a:cubicBezTo>
                    <a:pt x="676" y="810"/>
                    <a:pt x="677" y="809"/>
                    <a:pt x="682" y="806"/>
                  </a:cubicBezTo>
                  <a:cubicBezTo>
                    <a:pt x="841" y="616"/>
                    <a:pt x="1018" y="441"/>
                    <a:pt x="1219" y="295"/>
                  </a:cubicBezTo>
                  <a:cubicBezTo>
                    <a:pt x="1243" y="277"/>
                    <a:pt x="1266" y="261"/>
                    <a:pt x="1292" y="245"/>
                  </a:cubicBezTo>
                  <a:cubicBezTo>
                    <a:pt x="1321" y="226"/>
                    <a:pt x="1344" y="204"/>
                    <a:pt x="1354" y="169"/>
                  </a:cubicBezTo>
                  <a:cubicBezTo>
                    <a:pt x="1364" y="135"/>
                    <a:pt x="1361" y="99"/>
                    <a:pt x="1344" y="70"/>
                  </a:cubicBezTo>
                  <a:cubicBezTo>
                    <a:pt x="1323" y="28"/>
                    <a:pt x="1276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14540;p70">
              <a:extLst>
                <a:ext uri="{FF2B5EF4-FFF2-40B4-BE49-F238E27FC236}">
                  <a16:creationId xmlns:a16="http://schemas.microsoft.com/office/drawing/2014/main" id="{8200CA97-CAAB-DF80-79F6-62139C425BAC}"/>
                </a:ext>
              </a:extLst>
            </p:cNvPr>
            <p:cNvSpPr/>
            <p:nvPr/>
          </p:nvSpPr>
          <p:spPr>
            <a:xfrm>
              <a:off x="7485190" y="3915229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14541;p70">
              <a:extLst>
                <a:ext uri="{FF2B5EF4-FFF2-40B4-BE49-F238E27FC236}">
                  <a16:creationId xmlns:a16="http://schemas.microsoft.com/office/drawing/2014/main" id="{78B1F2AA-B04B-5C24-7FF1-59C20E77ECA5}"/>
                </a:ext>
              </a:extLst>
            </p:cNvPr>
            <p:cNvSpPr/>
            <p:nvPr/>
          </p:nvSpPr>
          <p:spPr>
            <a:xfrm>
              <a:off x="7222157" y="3583846"/>
              <a:ext cx="67866" cy="20652"/>
            </a:xfrm>
            <a:custGeom>
              <a:avLst/>
              <a:gdLst/>
              <a:ahLst/>
              <a:cxnLst/>
              <a:rect l="l" t="t" r="r" b="b"/>
              <a:pathLst>
                <a:path w="2389" h="727" extrusionOk="0">
                  <a:moveTo>
                    <a:pt x="2109" y="376"/>
                  </a:moveTo>
                  <a:cubicBezTo>
                    <a:pt x="2105" y="378"/>
                    <a:pt x="2104" y="378"/>
                    <a:pt x="2099" y="379"/>
                  </a:cubicBezTo>
                  <a:cubicBezTo>
                    <a:pt x="2104" y="378"/>
                    <a:pt x="2106" y="378"/>
                    <a:pt x="2109" y="376"/>
                  </a:cubicBezTo>
                  <a:close/>
                  <a:moveTo>
                    <a:pt x="135" y="0"/>
                  </a:moveTo>
                  <a:cubicBezTo>
                    <a:pt x="97" y="0"/>
                    <a:pt x="59" y="21"/>
                    <a:pt x="38" y="59"/>
                  </a:cubicBezTo>
                  <a:cubicBezTo>
                    <a:pt x="0" y="117"/>
                    <a:pt x="20" y="202"/>
                    <a:pt x="81" y="237"/>
                  </a:cubicBezTo>
                  <a:cubicBezTo>
                    <a:pt x="416" y="433"/>
                    <a:pt x="772" y="595"/>
                    <a:pt x="1153" y="677"/>
                  </a:cubicBezTo>
                  <a:cubicBezTo>
                    <a:pt x="1305" y="710"/>
                    <a:pt x="1460" y="726"/>
                    <a:pt x="1616" y="726"/>
                  </a:cubicBezTo>
                  <a:cubicBezTo>
                    <a:pt x="1658" y="726"/>
                    <a:pt x="1700" y="725"/>
                    <a:pt x="1742" y="723"/>
                  </a:cubicBezTo>
                  <a:cubicBezTo>
                    <a:pt x="1939" y="708"/>
                    <a:pt x="2126" y="656"/>
                    <a:pt x="2305" y="576"/>
                  </a:cubicBezTo>
                  <a:cubicBezTo>
                    <a:pt x="2369" y="548"/>
                    <a:pt x="2389" y="460"/>
                    <a:pt x="2359" y="401"/>
                  </a:cubicBezTo>
                  <a:cubicBezTo>
                    <a:pt x="2335" y="356"/>
                    <a:pt x="2291" y="335"/>
                    <a:pt x="2246" y="335"/>
                  </a:cubicBezTo>
                  <a:cubicBezTo>
                    <a:pt x="2225" y="335"/>
                    <a:pt x="2203" y="339"/>
                    <a:pt x="2183" y="348"/>
                  </a:cubicBezTo>
                  <a:cubicBezTo>
                    <a:pt x="2160" y="358"/>
                    <a:pt x="2139" y="368"/>
                    <a:pt x="2116" y="376"/>
                  </a:cubicBezTo>
                  <a:cubicBezTo>
                    <a:pt x="1993" y="420"/>
                    <a:pt x="1868" y="449"/>
                    <a:pt x="1738" y="463"/>
                  </a:cubicBezTo>
                  <a:cubicBezTo>
                    <a:pt x="1698" y="465"/>
                    <a:pt x="1658" y="466"/>
                    <a:pt x="1618" y="466"/>
                  </a:cubicBezTo>
                  <a:cubicBezTo>
                    <a:pt x="1514" y="466"/>
                    <a:pt x="1410" y="459"/>
                    <a:pt x="1305" y="443"/>
                  </a:cubicBezTo>
                  <a:cubicBezTo>
                    <a:pt x="1062" y="399"/>
                    <a:pt x="833" y="323"/>
                    <a:pt x="606" y="222"/>
                  </a:cubicBezTo>
                  <a:cubicBezTo>
                    <a:pt x="472" y="159"/>
                    <a:pt x="343" y="91"/>
                    <a:pt x="216" y="18"/>
                  </a:cubicBezTo>
                  <a:cubicBezTo>
                    <a:pt x="194" y="6"/>
                    <a:pt x="170" y="1"/>
                    <a:pt x="146" y="1"/>
                  </a:cubicBezTo>
                  <a:cubicBezTo>
                    <a:pt x="143" y="0"/>
                    <a:pt x="139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14542;p70">
              <a:extLst>
                <a:ext uri="{FF2B5EF4-FFF2-40B4-BE49-F238E27FC236}">
                  <a16:creationId xmlns:a16="http://schemas.microsoft.com/office/drawing/2014/main" id="{09CA7831-90D8-0D6D-9D0C-91299C2FCD15}"/>
                </a:ext>
              </a:extLst>
            </p:cNvPr>
            <p:cNvSpPr/>
            <p:nvPr/>
          </p:nvSpPr>
          <p:spPr>
            <a:xfrm>
              <a:off x="7202157" y="3591345"/>
              <a:ext cx="78348" cy="76104"/>
            </a:xfrm>
            <a:custGeom>
              <a:avLst/>
              <a:gdLst/>
              <a:ahLst/>
              <a:cxnLst/>
              <a:rect l="l" t="t" r="r" b="b"/>
              <a:pathLst>
                <a:path w="2758" h="2679" extrusionOk="0">
                  <a:moveTo>
                    <a:pt x="996" y="0"/>
                  </a:moveTo>
                  <a:cubicBezTo>
                    <a:pt x="964" y="0"/>
                    <a:pt x="931" y="13"/>
                    <a:pt x="908" y="36"/>
                  </a:cubicBezTo>
                  <a:cubicBezTo>
                    <a:pt x="643" y="307"/>
                    <a:pt x="417" y="624"/>
                    <a:pt x="257" y="969"/>
                  </a:cubicBezTo>
                  <a:cubicBezTo>
                    <a:pt x="105" y="1300"/>
                    <a:pt x="0" y="1700"/>
                    <a:pt x="147" y="2051"/>
                  </a:cubicBezTo>
                  <a:cubicBezTo>
                    <a:pt x="178" y="2132"/>
                    <a:pt x="222" y="2200"/>
                    <a:pt x="274" y="2268"/>
                  </a:cubicBezTo>
                  <a:cubicBezTo>
                    <a:pt x="335" y="2348"/>
                    <a:pt x="419" y="2413"/>
                    <a:pt x="503" y="2468"/>
                  </a:cubicBezTo>
                  <a:cubicBezTo>
                    <a:pt x="591" y="2529"/>
                    <a:pt x="690" y="2572"/>
                    <a:pt x="792" y="2605"/>
                  </a:cubicBezTo>
                  <a:cubicBezTo>
                    <a:pt x="910" y="2646"/>
                    <a:pt x="1037" y="2664"/>
                    <a:pt x="1162" y="2673"/>
                  </a:cubicBezTo>
                  <a:cubicBezTo>
                    <a:pt x="1208" y="2677"/>
                    <a:pt x="1255" y="2678"/>
                    <a:pt x="1302" y="2678"/>
                  </a:cubicBezTo>
                  <a:cubicBezTo>
                    <a:pt x="1376" y="2678"/>
                    <a:pt x="1450" y="2674"/>
                    <a:pt x="1524" y="2667"/>
                  </a:cubicBezTo>
                  <a:cubicBezTo>
                    <a:pt x="1656" y="2657"/>
                    <a:pt x="1791" y="2637"/>
                    <a:pt x="1924" y="2615"/>
                  </a:cubicBezTo>
                  <a:cubicBezTo>
                    <a:pt x="2168" y="2569"/>
                    <a:pt x="2405" y="2505"/>
                    <a:pt x="2644" y="2447"/>
                  </a:cubicBezTo>
                  <a:cubicBezTo>
                    <a:pt x="2711" y="2430"/>
                    <a:pt x="2758" y="2362"/>
                    <a:pt x="2742" y="2293"/>
                  </a:cubicBezTo>
                  <a:cubicBezTo>
                    <a:pt x="2728" y="2236"/>
                    <a:pt x="2674" y="2192"/>
                    <a:pt x="2617" y="2192"/>
                  </a:cubicBezTo>
                  <a:cubicBezTo>
                    <a:pt x="2607" y="2192"/>
                    <a:pt x="2597" y="2193"/>
                    <a:pt x="2588" y="2196"/>
                  </a:cubicBezTo>
                  <a:cubicBezTo>
                    <a:pt x="2243" y="2281"/>
                    <a:pt x="1900" y="2371"/>
                    <a:pt x="1545" y="2409"/>
                  </a:cubicBezTo>
                  <a:cubicBezTo>
                    <a:pt x="1469" y="2415"/>
                    <a:pt x="1393" y="2419"/>
                    <a:pt x="1317" y="2419"/>
                  </a:cubicBezTo>
                  <a:cubicBezTo>
                    <a:pt x="1220" y="2419"/>
                    <a:pt x="1124" y="2413"/>
                    <a:pt x="1027" y="2398"/>
                  </a:cubicBezTo>
                  <a:cubicBezTo>
                    <a:pt x="942" y="2381"/>
                    <a:pt x="860" y="2356"/>
                    <a:pt x="781" y="2325"/>
                  </a:cubicBezTo>
                  <a:cubicBezTo>
                    <a:pt x="708" y="2291"/>
                    <a:pt x="639" y="2250"/>
                    <a:pt x="575" y="2203"/>
                  </a:cubicBezTo>
                  <a:cubicBezTo>
                    <a:pt x="531" y="2164"/>
                    <a:pt x="490" y="2122"/>
                    <a:pt x="453" y="2076"/>
                  </a:cubicBezTo>
                  <a:cubicBezTo>
                    <a:pt x="425" y="2033"/>
                    <a:pt x="399" y="1986"/>
                    <a:pt x="379" y="1938"/>
                  </a:cubicBezTo>
                  <a:cubicBezTo>
                    <a:pt x="361" y="1881"/>
                    <a:pt x="348" y="1823"/>
                    <a:pt x="341" y="1765"/>
                  </a:cubicBezTo>
                  <a:cubicBezTo>
                    <a:pt x="335" y="1685"/>
                    <a:pt x="339" y="1605"/>
                    <a:pt x="349" y="1525"/>
                  </a:cubicBezTo>
                  <a:cubicBezTo>
                    <a:pt x="378" y="1371"/>
                    <a:pt x="427" y="1224"/>
                    <a:pt x="491" y="1080"/>
                  </a:cubicBezTo>
                  <a:cubicBezTo>
                    <a:pt x="599" y="851"/>
                    <a:pt x="738" y="639"/>
                    <a:pt x="896" y="440"/>
                  </a:cubicBezTo>
                  <a:cubicBezTo>
                    <a:pt x="958" y="366"/>
                    <a:pt x="1022" y="293"/>
                    <a:pt x="1088" y="224"/>
                  </a:cubicBezTo>
                  <a:cubicBezTo>
                    <a:pt x="1138" y="175"/>
                    <a:pt x="1144" y="93"/>
                    <a:pt x="1093" y="42"/>
                  </a:cubicBezTo>
                  <a:cubicBezTo>
                    <a:pt x="1067" y="15"/>
                    <a:pt x="1032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14543;p70">
              <a:extLst>
                <a:ext uri="{FF2B5EF4-FFF2-40B4-BE49-F238E27FC236}">
                  <a16:creationId xmlns:a16="http://schemas.microsoft.com/office/drawing/2014/main" id="{830D3DD4-549B-BF95-7DC6-DF024D0A2520}"/>
                </a:ext>
              </a:extLst>
            </p:cNvPr>
            <p:cNvSpPr/>
            <p:nvPr/>
          </p:nvSpPr>
          <p:spPr>
            <a:xfrm>
              <a:off x="7257809" y="3662792"/>
              <a:ext cx="73490" cy="80933"/>
            </a:xfrm>
            <a:custGeom>
              <a:avLst/>
              <a:gdLst/>
              <a:ahLst/>
              <a:cxnLst/>
              <a:rect l="l" t="t" r="r" b="b"/>
              <a:pathLst>
                <a:path w="2587" h="2849" extrusionOk="0">
                  <a:moveTo>
                    <a:pt x="417" y="1158"/>
                  </a:moveTo>
                  <a:cubicBezTo>
                    <a:pt x="416" y="1159"/>
                    <a:pt x="416" y="1163"/>
                    <a:pt x="415" y="1166"/>
                  </a:cubicBezTo>
                  <a:cubicBezTo>
                    <a:pt x="416" y="1163"/>
                    <a:pt x="416" y="1161"/>
                    <a:pt x="417" y="1158"/>
                  </a:cubicBezTo>
                  <a:close/>
                  <a:moveTo>
                    <a:pt x="766" y="2500"/>
                  </a:moveTo>
                  <a:cubicBezTo>
                    <a:pt x="773" y="2501"/>
                    <a:pt x="779" y="2505"/>
                    <a:pt x="786" y="2508"/>
                  </a:cubicBezTo>
                  <a:cubicBezTo>
                    <a:pt x="779" y="2505"/>
                    <a:pt x="772" y="2501"/>
                    <a:pt x="766" y="2500"/>
                  </a:cubicBezTo>
                  <a:close/>
                  <a:moveTo>
                    <a:pt x="956" y="0"/>
                  </a:moveTo>
                  <a:cubicBezTo>
                    <a:pt x="925" y="2"/>
                    <a:pt x="893" y="12"/>
                    <a:pt x="871" y="37"/>
                  </a:cubicBezTo>
                  <a:cubicBezTo>
                    <a:pt x="602" y="345"/>
                    <a:pt x="352" y="677"/>
                    <a:pt x="183" y="1051"/>
                  </a:cubicBezTo>
                  <a:cubicBezTo>
                    <a:pt x="100" y="1234"/>
                    <a:pt x="43" y="1422"/>
                    <a:pt x="22" y="1622"/>
                  </a:cubicBezTo>
                  <a:cubicBezTo>
                    <a:pt x="0" y="1824"/>
                    <a:pt x="40" y="2027"/>
                    <a:pt x="127" y="2210"/>
                  </a:cubicBezTo>
                  <a:cubicBezTo>
                    <a:pt x="168" y="2297"/>
                    <a:pt x="227" y="2376"/>
                    <a:pt x="288" y="2448"/>
                  </a:cubicBezTo>
                  <a:cubicBezTo>
                    <a:pt x="365" y="2538"/>
                    <a:pt x="460" y="2614"/>
                    <a:pt x="559" y="2678"/>
                  </a:cubicBezTo>
                  <a:cubicBezTo>
                    <a:pt x="643" y="2732"/>
                    <a:pt x="737" y="2769"/>
                    <a:pt x="830" y="2797"/>
                  </a:cubicBezTo>
                  <a:cubicBezTo>
                    <a:pt x="934" y="2829"/>
                    <a:pt x="1046" y="2841"/>
                    <a:pt x="1154" y="2847"/>
                  </a:cubicBezTo>
                  <a:cubicBezTo>
                    <a:pt x="1172" y="2848"/>
                    <a:pt x="1190" y="2849"/>
                    <a:pt x="1208" y="2849"/>
                  </a:cubicBezTo>
                  <a:cubicBezTo>
                    <a:pt x="1288" y="2849"/>
                    <a:pt x="1369" y="2840"/>
                    <a:pt x="1451" y="2831"/>
                  </a:cubicBezTo>
                  <a:cubicBezTo>
                    <a:pt x="1566" y="2820"/>
                    <a:pt x="1681" y="2797"/>
                    <a:pt x="1795" y="2772"/>
                  </a:cubicBezTo>
                  <a:cubicBezTo>
                    <a:pt x="2022" y="2725"/>
                    <a:pt x="2243" y="2664"/>
                    <a:pt x="2474" y="2633"/>
                  </a:cubicBezTo>
                  <a:cubicBezTo>
                    <a:pt x="2545" y="2622"/>
                    <a:pt x="2586" y="2542"/>
                    <a:pt x="2572" y="2477"/>
                  </a:cubicBezTo>
                  <a:cubicBezTo>
                    <a:pt x="2562" y="2443"/>
                    <a:pt x="2541" y="2413"/>
                    <a:pt x="2514" y="2395"/>
                  </a:cubicBezTo>
                  <a:cubicBezTo>
                    <a:pt x="2491" y="2382"/>
                    <a:pt x="2468" y="2377"/>
                    <a:pt x="2444" y="2377"/>
                  </a:cubicBezTo>
                  <a:cubicBezTo>
                    <a:pt x="2435" y="2377"/>
                    <a:pt x="2426" y="2378"/>
                    <a:pt x="2417" y="2379"/>
                  </a:cubicBezTo>
                  <a:cubicBezTo>
                    <a:pt x="2064" y="2430"/>
                    <a:pt x="1722" y="2542"/>
                    <a:pt x="1368" y="2579"/>
                  </a:cubicBezTo>
                  <a:cubicBezTo>
                    <a:pt x="1317" y="2583"/>
                    <a:pt x="1265" y="2586"/>
                    <a:pt x="1214" y="2586"/>
                  </a:cubicBezTo>
                  <a:cubicBezTo>
                    <a:pt x="1142" y="2586"/>
                    <a:pt x="1070" y="2581"/>
                    <a:pt x="998" y="2569"/>
                  </a:cubicBezTo>
                  <a:cubicBezTo>
                    <a:pt x="927" y="2553"/>
                    <a:pt x="857" y="2534"/>
                    <a:pt x="789" y="2505"/>
                  </a:cubicBezTo>
                  <a:cubicBezTo>
                    <a:pt x="724" y="2473"/>
                    <a:pt x="661" y="2436"/>
                    <a:pt x="606" y="2392"/>
                  </a:cubicBezTo>
                  <a:cubicBezTo>
                    <a:pt x="537" y="2332"/>
                    <a:pt x="476" y="2270"/>
                    <a:pt x="422" y="2199"/>
                  </a:cubicBezTo>
                  <a:cubicBezTo>
                    <a:pt x="382" y="2139"/>
                    <a:pt x="351" y="2080"/>
                    <a:pt x="324" y="2014"/>
                  </a:cubicBezTo>
                  <a:cubicBezTo>
                    <a:pt x="302" y="1948"/>
                    <a:pt x="288" y="1883"/>
                    <a:pt x="280" y="1816"/>
                  </a:cubicBezTo>
                  <a:cubicBezTo>
                    <a:pt x="274" y="1724"/>
                    <a:pt x="280" y="1633"/>
                    <a:pt x="293" y="1542"/>
                  </a:cubicBezTo>
                  <a:cubicBezTo>
                    <a:pt x="319" y="1415"/>
                    <a:pt x="360" y="1293"/>
                    <a:pt x="409" y="1174"/>
                  </a:cubicBezTo>
                  <a:lnTo>
                    <a:pt x="409" y="1174"/>
                  </a:lnTo>
                  <a:cubicBezTo>
                    <a:pt x="409" y="1175"/>
                    <a:pt x="409" y="1176"/>
                    <a:pt x="409" y="1178"/>
                  </a:cubicBezTo>
                  <a:cubicBezTo>
                    <a:pt x="410" y="1174"/>
                    <a:pt x="411" y="1171"/>
                    <a:pt x="412" y="1168"/>
                  </a:cubicBezTo>
                  <a:lnTo>
                    <a:pt x="412" y="1168"/>
                  </a:lnTo>
                  <a:cubicBezTo>
                    <a:pt x="412" y="1167"/>
                    <a:pt x="413" y="1166"/>
                    <a:pt x="413" y="1165"/>
                  </a:cubicBezTo>
                  <a:cubicBezTo>
                    <a:pt x="545" y="881"/>
                    <a:pt x="724" y="622"/>
                    <a:pt x="921" y="378"/>
                  </a:cubicBezTo>
                  <a:lnTo>
                    <a:pt x="921" y="378"/>
                  </a:lnTo>
                  <a:cubicBezTo>
                    <a:pt x="914" y="386"/>
                    <a:pt x="907" y="395"/>
                    <a:pt x="900" y="402"/>
                  </a:cubicBezTo>
                  <a:cubicBezTo>
                    <a:pt x="949" y="342"/>
                    <a:pt x="1000" y="281"/>
                    <a:pt x="1051" y="223"/>
                  </a:cubicBezTo>
                  <a:cubicBezTo>
                    <a:pt x="1076" y="196"/>
                    <a:pt x="1091" y="170"/>
                    <a:pt x="1093" y="135"/>
                  </a:cubicBezTo>
                  <a:cubicBezTo>
                    <a:pt x="1094" y="100"/>
                    <a:pt x="1080" y="64"/>
                    <a:pt x="1056" y="40"/>
                  </a:cubicBezTo>
                  <a:cubicBezTo>
                    <a:pt x="1033" y="14"/>
                    <a:pt x="993" y="0"/>
                    <a:pt x="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14544;p70">
              <a:extLst>
                <a:ext uri="{FF2B5EF4-FFF2-40B4-BE49-F238E27FC236}">
                  <a16:creationId xmlns:a16="http://schemas.microsoft.com/office/drawing/2014/main" id="{792E811F-8EF5-6606-8A44-4C0C2CEAEE9B}"/>
                </a:ext>
              </a:extLst>
            </p:cNvPr>
            <p:cNvSpPr/>
            <p:nvPr/>
          </p:nvSpPr>
          <p:spPr>
            <a:xfrm>
              <a:off x="7308944" y="3738216"/>
              <a:ext cx="67837" cy="85166"/>
            </a:xfrm>
            <a:custGeom>
              <a:avLst/>
              <a:gdLst/>
              <a:ahLst/>
              <a:cxnLst/>
              <a:rect l="l" t="t" r="r" b="b"/>
              <a:pathLst>
                <a:path w="2388" h="2998" extrusionOk="0">
                  <a:moveTo>
                    <a:pt x="985" y="267"/>
                  </a:moveTo>
                  <a:lnTo>
                    <a:pt x="985" y="267"/>
                  </a:lnTo>
                  <a:cubicBezTo>
                    <a:pt x="985" y="269"/>
                    <a:pt x="983" y="269"/>
                    <a:pt x="983" y="270"/>
                  </a:cubicBezTo>
                  <a:lnTo>
                    <a:pt x="978" y="276"/>
                  </a:lnTo>
                  <a:cubicBezTo>
                    <a:pt x="979" y="273"/>
                    <a:pt x="983" y="270"/>
                    <a:pt x="985" y="267"/>
                  </a:cubicBezTo>
                  <a:close/>
                  <a:moveTo>
                    <a:pt x="751" y="2655"/>
                  </a:moveTo>
                  <a:cubicBezTo>
                    <a:pt x="754" y="2657"/>
                    <a:pt x="759" y="2659"/>
                    <a:pt x="763" y="2660"/>
                  </a:cubicBezTo>
                  <a:cubicBezTo>
                    <a:pt x="758" y="2659"/>
                    <a:pt x="754" y="2657"/>
                    <a:pt x="751" y="2655"/>
                  </a:cubicBezTo>
                  <a:close/>
                  <a:moveTo>
                    <a:pt x="978" y="2718"/>
                  </a:moveTo>
                  <a:cubicBezTo>
                    <a:pt x="979" y="2718"/>
                    <a:pt x="980" y="2718"/>
                    <a:pt x="982" y="2719"/>
                  </a:cubicBezTo>
                  <a:lnTo>
                    <a:pt x="982" y="2719"/>
                  </a:lnTo>
                  <a:cubicBezTo>
                    <a:pt x="980" y="2719"/>
                    <a:pt x="979" y="2718"/>
                    <a:pt x="978" y="2718"/>
                  </a:cubicBezTo>
                  <a:close/>
                  <a:moveTo>
                    <a:pt x="934" y="0"/>
                  </a:moveTo>
                  <a:cubicBezTo>
                    <a:pt x="898" y="0"/>
                    <a:pt x="863" y="11"/>
                    <a:pt x="844" y="35"/>
                  </a:cubicBezTo>
                  <a:cubicBezTo>
                    <a:pt x="724" y="176"/>
                    <a:pt x="615" y="325"/>
                    <a:pt x="511" y="481"/>
                  </a:cubicBezTo>
                  <a:cubicBezTo>
                    <a:pt x="396" y="659"/>
                    <a:pt x="297" y="845"/>
                    <a:pt x="212" y="1037"/>
                  </a:cubicBezTo>
                  <a:cubicBezTo>
                    <a:pt x="127" y="1229"/>
                    <a:pt x="63" y="1432"/>
                    <a:pt x="30" y="1637"/>
                  </a:cubicBezTo>
                  <a:cubicBezTo>
                    <a:pt x="0" y="1843"/>
                    <a:pt x="5" y="2049"/>
                    <a:pt x="66" y="2247"/>
                  </a:cubicBezTo>
                  <a:cubicBezTo>
                    <a:pt x="125" y="2436"/>
                    <a:pt x="240" y="2609"/>
                    <a:pt x="395" y="2738"/>
                  </a:cubicBezTo>
                  <a:cubicBezTo>
                    <a:pt x="554" y="2872"/>
                    <a:pt x="751" y="2945"/>
                    <a:pt x="955" y="2975"/>
                  </a:cubicBezTo>
                  <a:cubicBezTo>
                    <a:pt x="1057" y="2991"/>
                    <a:pt x="1158" y="2997"/>
                    <a:pt x="1260" y="2997"/>
                  </a:cubicBezTo>
                  <a:cubicBezTo>
                    <a:pt x="1600" y="2997"/>
                    <a:pt x="1939" y="2925"/>
                    <a:pt x="2276" y="2880"/>
                  </a:cubicBezTo>
                  <a:cubicBezTo>
                    <a:pt x="2345" y="2869"/>
                    <a:pt x="2388" y="2789"/>
                    <a:pt x="2373" y="2724"/>
                  </a:cubicBezTo>
                  <a:cubicBezTo>
                    <a:pt x="2366" y="2690"/>
                    <a:pt x="2345" y="2662"/>
                    <a:pt x="2314" y="2642"/>
                  </a:cubicBezTo>
                  <a:cubicBezTo>
                    <a:pt x="2293" y="2629"/>
                    <a:pt x="2271" y="2623"/>
                    <a:pt x="2248" y="2623"/>
                  </a:cubicBezTo>
                  <a:cubicBezTo>
                    <a:pt x="2239" y="2623"/>
                    <a:pt x="2229" y="2624"/>
                    <a:pt x="2219" y="2626"/>
                  </a:cubicBezTo>
                  <a:cubicBezTo>
                    <a:pt x="1979" y="2659"/>
                    <a:pt x="1739" y="2703"/>
                    <a:pt x="1501" y="2727"/>
                  </a:cubicBezTo>
                  <a:cubicBezTo>
                    <a:pt x="1419" y="2733"/>
                    <a:pt x="1337" y="2737"/>
                    <a:pt x="1256" y="2737"/>
                  </a:cubicBezTo>
                  <a:cubicBezTo>
                    <a:pt x="1166" y="2737"/>
                    <a:pt x="1076" y="2732"/>
                    <a:pt x="986" y="2720"/>
                  </a:cubicBezTo>
                  <a:lnTo>
                    <a:pt x="986" y="2720"/>
                  </a:lnTo>
                  <a:cubicBezTo>
                    <a:pt x="984" y="2719"/>
                    <a:pt x="983" y="2719"/>
                    <a:pt x="982" y="2719"/>
                  </a:cubicBezTo>
                  <a:lnTo>
                    <a:pt x="982" y="2719"/>
                  </a:lnTo>
                  <a:cubicBezTo>
                    <a:pt x="982" y="2719"/>
                    <a:pt x="983" y="2719"/>
                    <a:pt x="984" y="2719"/>
                  </a:cubicBezTo>
                  <a:lnTo>
                    <a:pt x="984" y="2719"/>
                  </a:lnTo>
                  <a:cubicBezTo>
                    <a:pt x="978" y="2719"/>
                    <a:pt x="972" y="2718"/>
                    <a:pt x="966" y="2717"/>
                  </a:cubicBezTo>
                  <a:cubicBezTo>
                    <a:pt x="887" y="2701"/>
                    <a:pt x="810" y="2677"/>
                    <a:pt x="735" y="2647"/>
                  </a:cubicBezTo>
                  <a:cubicBezTo>
                    <a:pt x="676" y="2619"/>
                    <a:pt x="623" y="2585"/>
                    <a:pt x="569" y="2547"/>
                  </a:cubicBezTo>
                  <a:cubicBezTo>
                    <a:pt x="517" y="2500"/>
                    <a:pt x="470" y="2450"/>
                    <a:pt x="427" y="2396"/>
                  </a:cubicBezTo>
                  <a:cubicBezTo>
                    <a:pt x="388" y="2335"/>
                    <a:pt x="354" y="2272"/>
                    <a:pt x="327" y="2205"/>
                  </a:cubicBezTo>
                  <a:cubicBezTo>
                    <a:pt x="304" y="2131"/>
                    <a:pt x="288" y="2057"/>
                    <a:pt x="278" y="1981"/>
                  </a:cubicBezTo>
                  <a:cubicBezTo>
                    <a:pt x="271" y="1876"/>
                    <a:pt x="277" y="1769"/>
                    <a:pt x="291" y="1667"/>
                  </a:cubicBezTo>
                  <a:cubicBezTo>
                    <a:pt x="327" y="1463"/>
                    <a:pt x="392" y="1269"/>
                    <a:pt x="477" y="1080"/>
                  </a:cubicBezTo>
                  <a:lnTo>
                    <a:pt x="477" y="1080"/>
                  </a:lnTo>
                  <a:cubicBezTo>
                    <a:pt x="474" y="1091"/>
                    <a:pt x="468" y="1100"/>
                    <a:pt x="466" y="1110"/>
                  </a:cubicBezTo>
                  <a:cubicBezTo>
                    <a:pt x="600" y="815"/>
                    <a:pt x="774" y="540"/>
                    <a:pt x="974" y="285"/>
                  </a:cubicBezTo>
                  <a:lnTo>
                    <a:pt x="974" y="285"/>
                  </a:lnTo>
                  <a:cubicBezTo>
                    <a:pt x="974" y="285"/>
                    <a:pt x="974" y="286"/>
                    <a:pt x="973" y="286"/>
                  </a:cubicBezTo>
                  <a:cubicBezTo>
                    <a:pt x="975" y="284"/>
                    <a:pt x="976" y="282"/>
                    <a:pt x="978" y="280"/>
                  </a:cubicBezTo>
                  <a:lnTo>
                    <a:pt x="978" y="280"/>
                  </a:lnTo>
                  <a:cubicBezTo>
                    <a:pt x="977" y="282"/>
                    <a:pt x="975" y="284"/>
                    <a:pt x="974" y="285"/>
                  </a:cubicBezTo>
                  <a:lnTo>
                    <a:pt x="974" y="285"/>
                  </a:lnTo>
                  <a:cubicBezTo>
                    <a:pt x="976" y="284"/>
                    <a:pt x="978" y="281"/>
                    <a:pt x="980" y="278"/>
                  </a:cubicBezTo>
                  <a:lnTo>
                    <a:pt x="980" y="278"/>
                  </a:lnTo>
                  <a:cubicBezTo>
                    <a:pt x="979" y="279"/>
                    <a:pt x="979" y="280"/>
                    <a:pt x="978" y="280"/>
                  </a:cubicBezTo>
                  <a:lnTo>
                    <a:pt x="978" y="280"/>
                  </a:lnTo>
                  <a:cubicBezTo>
                    <a:pt x="979" y="279"/>
                    <a:pt x="980" y="278"/>
                    <a:pt x="980" y="277"/>
                  </a:cubicBezTo>
                  <a:lnTo>
                    <a:pt x="980" y="277"/>
                  </a:lnTo>
                  <a:cubicBezTo>
                    <a:pt x="980" y="278"/>
                    <a:pt x="980" y="278"/>
                    <a:pt x="980" y="278"/>
                  </a:cubicBezTo>
                  <a:lnTo>
                    <a:pt x="980" y="278"/>
                  </a:lnTo>
                  <a:cubicBezTo>
                    <a:pt x="982" y="276"/>
                    <a:pt x="985" y="273"/>
                    <a:pt x="986" y="270"/>
                  </a:cubicBezTo>
                  <a:cubicBezTo>
                    <a:pt x="987" y="270"/>
                    <a:pt x="987" y="269"/>
                    <a:pt x="988" y="268"/>
                  </a:cubicBezTo>
                  <a:lnTo>
                    <a:pt x="988" y="268"/>
                  </a:lnTo>
                  <a:cubicBezTo>
                    <a:pt x="988" y="269"/>
                    <a:pt x="988" y="269"/>
                    <a:pt x="988" y="269"/>
                  </a:cubicBezTo>
                  <a:cubicBezTo>
                    <a:pt x="988" y="269"/>
                    <a:pt x="988" y="268"/>
                    <a:pt x="988" y="268"/>
                  </a:cubicBezTo>
                  <a:lnTo>
                    <a:pt x="988" y="268"/>
                  </a:lnTo>
                  <a:cubicBezTo>
                    <a:pt x="989" y="267"/>
                    <a:pt x="990" y="266"/>
                    <a:pt x="991" y="265"/>
                  </a:cubicBezTo>
                  <a:lnTo>
                    <a:pt x="991" y="265"/>
                  </a:lnTo>
                  <a:cubicBezTo>
                    <a:pt x="990" y="265"/>
                    <a:pt x="990" y="266"/>
                    <a:pt x="989" y="266"/>
                  </a:cubicBezTo>
                  <a:lnTo>
                    <a:pt x="989" y="266"/>
                  </a:lnTo>
                  <a:cubicBezTo>
                    <a:pt x="990" y="265"/>
                    <a:pt x="991" y="264"/>
                    <a:pt x="992" y="263"/>
                  </a:cubicBezTo>
                  <a:lnTo>
                    <a:pt x="992" y="263"/>
                  </a:lnTo>
                  <a:cubicBezTo>
                    <a:pt x="991" y="264"/>
                    <a:pt x="991" y="264"/>
                    <a:pt x="991" y="265"/>
                  </a:cubicBezTo>
                  <a:lnTo>
                    <a:pt x="991" y="265"/>
                  </a:lnTo>
                  <a:cubicBezTo>
                    <a:pt x="992" y="263"/>
                    <a:pt x="993" y="262"/>
                    <a:pt x="994" y="260"/>
                  </a:cubicBezTo>
                  <a:lnTo>
                    <a:pt x="994" y="260"/>
                  </a:lnTo>
                  <a:cubicBezTo>
                    <a:pt x="993" y="261"/>
                    <a:pt x="993" y="262"/>
                    <a:pt x="992" y="263"/>
                  </a:cubicBezTo>
                  <a:lnTo>
                    <a:pt x="992" y="263"/>
                  </a:lnTo>
                  <a:cubicBezTo>
                    <a:pt x="993" y="262"/>
                    <a:pt x="994" y="260"/>
                    <a:pt x="995" y="259"/>
                  </a:cubicBezTo>
                  <a:lnTo>
                    <a:pt x="995" y="259"/>
                  </a:lnTo>
                  <a:cubicBezTo>
                    <a:pt x="994" y="259"/>
                    <a:pt x="994" y="260"/>
                    <a:pt x="994" y="260"/>
                  </a:cubicBezTo>
                  <a:lnTo>
                    <a:pt x="994" y="260"/>
                  </a:lnTo>
                  <a:cubicBezTo>
                    <a:pt x="1005" y="247"/>
                    <a:pt x="1016" y="235"/>
                    <a:pt x="1027" y="222"/>
                  </a:cubicBezTo>
                  <a:cubicBezTo>
                    <a:pt x="1050" y="195"/>
                    <a:pt x="1066" y="169"/>
                    <a:pt x="1068" y="134"/>
                  </a:cubicBezTo>
                  <a:cubicBezTo>
                    <a:pt x="1070" y="100"/>
                    <a:pt x="1056" y="64"/>
                    <a:pt x="1033" y="39"/>
                  </a:cubicBezTo>
                  <a:cubicBezTo>
                    <a:pt x="1009" y="15"/>
                    <a:pt x="978" y="1"/>
                    <a:pt x="944" y="1"/>
                  </a:cubicBezTo>
                  <a:lnTo>
                    <a:pt x="941" y="1"/>
                  </a:lnTo>
                  <a:cubicBezTo>
                    <a:pt x="938" y="0"/>
                    <a:pt x="936" y="0"/>
                    <a:pt x="9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14545;p70">
              <a:extLst>
                <a:ext uri="{FF2B5EF4-FFF2-40B4-BE49-F238E27FC236}">
                  <a16:creationId xmlns:a16="http://schemas.microsoft.com/office/drawing/2014/main" id="{4A35CE4B-AC13-BE5A-AD1D-AEA65B66358A}"/>
                </a:ext>
              </a:extLst>
            </p:cNvPr>
            <p:cNvSpPr/>
            <p:nvPr/>
          </p:nvSpPr>
          <p:spPr>
            <a:xfrm>
              <a:off x="7360307" y="3822873"/>
              <a:ext cx="75763" cy="73490"/>
            </a:xfrm>
            <a:custGeom>
              <a:avLst/>
              <a:gdLst/>
              <a:ahLst/>
              <a:cxnLst/>
              <a:rect l="l" t="t" r="r" b="b"/>
              <a:pathLst>
                <a:path w="2667" h="2587" extrusionOk="0">
                  <a:moveTo>
                    <a:pt x="1354" y="2320"/>
                  </a:moveTo>
                  <a:cubicBezTo>
                    <a:pt x="1348" y="2320"/>
                    <a:pt x="1342" y="2320"/>
                    <a:pt x="1336" y="2321"/>
                  </a:cubicBezTo>
                  <a:lnTo>
                    <a:pt x="1336" y="2321"/>
                  </a:lnTo>
                  <a:cubicBezTo>
                    <a:pt x="1342" y="2321"/>
                    <a:pt x="1348" y="2320"/>
                    <a:pt x="1354" y="2320"/>
                  </a:cubicBezTo>
                  <a:close/>
                  <a:moveTo>
                    <a:pt x="781" y="1"/>
                  </a:moveTo>
                  <a:cubicBezTo>
                    <a:pt x="772" y="1"/>
                    <a:pt x="764" y="1"/>
                    <a:pt x="753" y="4"/>
                  </a:cubicBezTo>
                  <a:cubicBezTo>
                    <a:pt x="717" y="12"/>
                    <a:pt x="693" y="33"/>
                    <a:pt x="672" y="62"/>
                  </a:cubicBezTo>
                  <a:cubicBezTo>
                    <a:pt x="460" y="348"/>
                    <a:pt x="272" y="652"/>
                    <a:pt x="136" y="984"/>
                  </a:cubicBezTo>
                  <a:cubicBezTo>
                    <a:pt x="70" y="1143"/>
                    <a:pt x="28" y="1310"/>
                    <a:pt x="9" y="1480"/>
                  </a:cubicBezTo>
                  <a:cubicBezTo>
                    <a:pt x="1" y="1565"/>
                    <a:pt x="5" y="1649"/>
                    <a:pt x="14" y="1735"/>
                  </a:cubicBezTo>
                  <a:cubicBezTo>
                    <a:pt x="22" y="1818"/>
                    <a:pt x="49" y="1897"/>
                    <a:pt x="80" y="1972"/>
                  </a:cubicBezTo>
                  <a:cubicBezTo>
                    <a:pt x="143" y="2128"/>
                    <a:pt x="266" y="2253"/>
                    <a:pt x="399" y="2350"/>
                  </a:cubicBezTo>
                  <a:cubicBezTo>
                    <a:pt x="477" y="2406"/>
                    <a:pt x="567" y="2448"/>
                    <a:pt x="655" y="2487"/>
                  </a:cubicBezTo>
                  <a:cubicBezTo>
                    <a:pt x="774" y="2540"/>
                    <a:pt x="904" y="2562"/>
                    <a:pt x="1035" y="2579"/>
                  </a:cubicBezTo>
                  <a:cubicBezTo>
                    <a:pt x="1082" y="2584"/>
                    <a:pt x="1131" y="2587"/>
                    <a:pt x="1180" y="2587"/>
                  </a:cubicBezTo>
                  <a:cubicBezTo>
                    <a:pt x="1245" y="2587"/>
                    <a:pt x="1311" y="2582"/>
                    <a:pt x="1375" y="2575"/>
                  </a:cubicBezTo>
                  <a:cubicBezTo>
                    <a:pt x="1507" y="2562"/>
                    <a:pt x="1641" y="2538"/>
                    <a:pt x="1773" y="2510"/>
                  </a:cubicBezTo>
                  <a:cubicBezTo>
                    <a:pt x="2035" y="2452"/>
                    <a:pt x="2290" y="2374"/>
                    <a:pt x="2554" y="2331"/>
                  </a:cubicBezTo>
                  <a:cubicBezTo>
                    <a:pt x="2624" y="2320"/>
                    <a:pt x="2666" y="2242"/>
                    <a:pt x="2652" y="2177"/>
                  </a:cubicBezTo>
                  <a:cubicBezTo>
                    <a:pt x="2638" y="2114"/>
                    <a:pt x="2584" y="2076"/>
                    <a:pt x="2524" y="2076"/>
                  </a:cubicBezTo>
                  <a:cubicBezTo>
                    <a:pt x="2515" y="2076"/>
                    <a:pt x="2506" y="2077"/>
                    <a:pt x="2497" y="2079"/>
                  </a:cubicBezTo>
                  <a:cubicBezTo>
                    <a:pt x="2100" y="2144"/>
                    <a:pt x="1720" y="2284"/>
                    <a:pt x="1320" y="2324"/>
                  </a:cubicBezTo>
                  <a:cubicBezTo>
                    <a:pt x="1325" y="2323"/>
                    <a:pt x="1330" y="2322"/>
                    <a:pt x="1336" y="2321"/>
                  </a:cubicBezTo>
                  <a:lnTo>
                    <a:pt x="1336" y="2321"/>
                  </a:lnTo>
                  <a:cubicBezTo>
                    <a:pt x="1289" y="2324"/>
                    <a:pt x="1243" y="2325"/>
                    <a:pt x="1196" y="2325"/>
                  </a:cubicBezTo>
                  <a:cubicBezTo>
                    <a:pt x="1119" y="2325"/>
                    <a:pt x="1043" y="2321"/>
                    <a:pt x="967" y="2310"/>
                  </a:cubicBezTo>
                  <a:cubicBezTo>
                    <a:pt x="875" y="2290"/>
                    <a:pt x="788" y="2263"/>
                    <a:pt x="702" y="2226"/>
                  </a:cubicBezTo>
                  <a:cubicBezTo>
                    <a:pt x="632" y="2192"/>
                    <a:pt x="564" y="2151"/>
                    <a:pt x="503" y="2106"/>
                  </a:cubicBezTo>
                  <a:cubicBezTo>
                    <a:pt x="456" y="2066"/>
                    <a:pt x="415" y="2022"/>
                    <a:pt x="378" y="1977"/>
                  </a:cubicBezTo>
                  <a:cubicBezTo>
                    <a:pt x="350" y="1934"/>
                    <a:pt x="327" y="1891"/>
                    <a:pt x="307" y="1845"/>
                  </a:cubicBezTo>
                  <a:cubicBezTo>
                    <a:pt x="287" y="1787"/>
                    <a:pt x="276" y="1728"/>
                    <a:pt x="266" y="1667"/>
                  </a:cubicBezTo>
                  <a:cubicBezTo>
                    <a:pt x="263" y="1589"/>
                    <a:pt x="266" y="1511"/>
                    <a:pt x="277" y="1433"/>
                  </a:cubicBezTo>
                  <a:cubicBezTo>
                    <a:pt x="304" y="1284"/>
                    <a:pt x="353" y="1143"/>
                    <a:pt x="411" y="1002"/>
                  </a:cubicBezTo>
                  <a:cubicBezTo>
                    <a:pt x="540" y="717"/>
                    <a:pt x="709" y="453"/>
                    <a:pt x="893" y="199"/>
                  </a:cubicBezTo>
                  <a:cubicBezTo>
                    <a:pt x="934" y="143"/>
                    <a:pt x="906" y="56"/>
                    <a:pt x="851" y="21"/>
                  </a:cubicBezTo>
                  <a:cubicBezTo>
                    <a:pt x="829" y="8"/>
                    <a:pt x="807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14546;p70">
              <a:extLst>
                <a:ext uri="{FF2B5EF4-FFF2-40B4-BE49-F238E27FC236}">
                  <a16:creationId xmlns:a16="http://schemas.microsoft.com/office/drawing/2014/main" id="{E4A7FB5F-3678-3694-9C57-B77307C47D8C}"/>
                </a:ext>
              </a:extLst>
            </p:cNvPr>
            <p:cNvSpPr/>
            <p:nvPr/>
          </p:nvSpPr>
          <p:spPr>
            <a:xfrm>
              <a:off x="7406811" y="3887303"/>
              <a:ext cx="32754" cy="50537"/>
            </a:xfrm>
            <a:custGeom>
              <a:avLst/>
              <a:gdLst/>
              <a:ahLst/>
              <a:cxnLst/>
              <a:rect l="l" t="t" r="r" b="b"/>
              <a:pathLst>
                <a:path w="1153" h="1779" extrusionOk="0">
                  <a:moveTo>
                    <a:pt x="721" y="623"/>
                  </a:moveTo>
                  <a:lnTo>
                    <a:pt x="721" y="623"/>
                  </a:lnTo>
                  <a:cubicBezTo>
                    <a:pt x="717" y="629"/>
                    <a:pt x="713" y="634"/>
                    <a:pt x="709" y="639"/>
                  </a:cubicBezTo>
                  <a:lnTo>
                    <a:pt x="709" y="639"/>
                  </a:lnTo>
                  <a:cubicBezTo>
                    <a:pt x="714" y="634"/>
                    <a:pt x="718" y="629"/>
                    <a:pt x="721" y="623"/>
                  </a:cubicBezTo>
                  <a:close/>
                  <a:moveTo>
                    <a:pt x="1011" y="1"/>
                  </a:moveTo>
                  <a:cubicBezTo>
                    <a:pt x="978" y="1"/>
                    <a:pt x="945" y="12"/>
                    <a:pt x="921" y="36"/>
                  </a:cubicBezTo>
                  <a:cubicBezTo>
                    <a:pt x="638" y="303"/>
                    <a:pt x="378" y="598"/>
                    <a:pt x="199" y="945"/>
                  </a:cubicBezTo>
                  <a:cubicBezTo>
                    <a:pt x="114" y="1111"/>
                    <a:pt x="52" y="1290"/>
                    <a:pt x="22" y="1475"/>
                  </a:cubicBezTo>
                  <a:cubicBezTo>
                    <a:pt x="6" y="1575"/>
                    <a:pt x="1" y="1676"/>
                    <a:pt x="6" y="1778"/>
                  </a:cubicBezTo>
                  <a:lnTo>
                    <a:pt x="28" y="1772"/>
                  </a:lnTo>
                  <a:cubicBezTo>
                    <a:pt x="106" y="1751"/>
                    <a:pt x="184" y="1731"/>
                    <a:pt x="263" y="1716"/>
                  </a:cubicBezTo>
                  <a:cubicBezTo>
                    <a:pt x="263" y="1648"/>
                    <a:pt x="266" y="1581"/>
                    <a:pt x="277" y="1511"/>
                  </a:cubicBezTo>
                  <a:cubicBezTo>
                    <a:pt x="301" y="1381"/>
                    <a:pt x="343" y="1256"/>
                    <a:pt x="396" y="1136"/>
                  </a:cubicBezTo>
                  <a:cubicBezTo>
                    <a:pt x="482" y="957"/>
                    <a:pt x="589" y="792"/>
                    <a:pt x="709" y="639"/>
                  </a:cubicBezTo>
                  <a:lnTo>
                    <a:pt x="709" y="639"/>
                  </a:lnTo>
                  <a:cubicBezTo>
                    <a:pt x="706" y="642"/>
                    <a:pt x="703" y="645"/>
                    <a:pt x="700" y="648"/>
                  </a:cubicBezTo>
                  <a:cubicBezTo>
                    <a:pt x="823" y="497"/>
                    <a:pt x="958" y="357"/>
                    <a:pt x="1100" y="226"/>
                  </a:cubicBezTo>
                  <a:cubicBezTo>
                    <a:pt x="1151" y="178"/>
                    <a:pt x="1153" y="93"/>
                    <a:pt x="1104" y="42"/>
                  </a:cubicBezTo>
                  <a:cubicBezTo>
                    <a:pt x="1080" y="15"/>
                    <a:pt x="1045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14547;p70">
              <a:extLst>
                <a:ext uri="{FF2B5EF4-FFF2-40B4-BE49-F238E27FC236}">
                  <a16:creationId xmlns:a16="http://schemas.microsoft.com/office/drawing/2014/main" id="{515702F8-2AA1-B6C0-5E87-9E8AEDDFCCED}"/>
                </a:ext>
              </a:extLst>
            </p:cNvPr>
            <p:cNvSpPr/>
            <p:nvPr/>
          </p:nvSpPr>
          <p:spPr>
            <a:xfrm>
              <a:off x="7197811" y="3654043"/>
              <a:ext cx="64059" cy="76700"/>
            </a:xfrm>
            <a:custGeom>
              <a:avLst/>
              <a:gdLst/>
              <a:ahLst/>
              <a:cxnLst/>
              <a:rect l="l" t="t" r="r" b="b"/>
              <a:pathLst>
                <a:path w="2255" h="2700" extrusionOk="0">
                  <a:moveTo>
                    <a:pt x="596" y="225"/>
                  </a:moveTo>
                  <a:cubicBezTo>
                    <a:pt x="596" y="225"/>
                    <a:pt x="596" y="225"/>
                    <a:pt x="596" y="225"/>
                  </a:cubicBezTo>
                  <a:lnTo>
                    <a:pt x="596" y="225"/>
                  </a:lnTo>
                  <a:cubicBezTo>
                    <a:pt x="596" y="225"/>
                    <a:pt x="596" y="225"/>
                    <a:pt x="596" y="225"/>
                  </a:cubicBezTo>
                  <a:close/>
                  <a:moveTo>
                    <a:pt x="600" y="213"/>
                  </a:moveTo>
                  <a:cubicBezTo>
                    <a:pt x="600" y="219"/>
                    <a:pt x="599" y="222"/>
                    <a:pt x="595" y="225"/>
                  </a:cubicBezTo>
                  <a:cubicBezTo>
                    <a:pt x="595" y="225"/>
                    <a:pt x="595" y="226"/>
                    <a:pt x="593" y="226"/>
                  </a:cubicBezTo>
                  <a:lnTo>
                    <a:pt x="600" y="213"/>
                  </a:lnTo>
                  <a:close/>
                  <a:moveTo>
                    <a:pt x="1856" y="2219"/>
                  </a:moveTo>
                  <a:lnTo>
                    <a:pt x="1856" y="2219"/>
                  </a:lnTo>
                  <a:cubicBezTo>
                    <a:pt x="1854" y="2220"/>
                    <a:pt x="1852" y="2220"/>
                    <a:pt x="1850" y="2223"/>
                  </a:cubicBezTo>
                  <a:lnTo>
                    <a:pt x="1850" y="2223"/>
                  </a:lnTo>
                  <a:cubicBezTo>
                    <a:pt x="1852" y="2222"/>
                    <a:pt x="1855" y="2220"/>
                    <a:pt x="1856" y="2219"/>
                  </a:cubicBezTo>
                  <a:close/>
                  <a:moveTo>
                    <a:pt x="1844" y="2227"/>
                  </a:moveTo>
                  <a:lnTo>
                    <a:pt x="1844" y="2227"/>
                  </a:lnTo>
                  <a:cubicBezTo>
                    <a:pt x="1842" y="2229"/>
                    <a:pt x="1839" y="2231"/>
                    <a:pt x="1836" y="2232"/>
                  </a:cubicBezTo>
                  <a:lnTo>
                    <a:pt x="1844" y="2227"/>
                  </a:lnTo>
                  <a:close/>
                  <a:moveTo>
                    <a:pt x="502" y="0"/>
                  </a:moveTo>
                  <a:cubicBezTo>
                    <a:pt x="495" y="5"/>
                    <a:pt x="491" y="5"/>
                    <a:pt x="485" y="5"/>
                  </a:cubicBezTo>
                  <a:cubicBezTo>
                    <a:pt x="454" y="8"/>
                    <a:pt x="416" y="25"/>
                    <a:pt x="399" y="53"/>
                  </a:cubicBezTo>
                  <a:cubicBezTo>
                    <a:pt x="288" y="232"/>
                    <a:pt x="197" y="417"/>
                    <a:pt x="131" y="617"/>
                  </a:cubicBezTo>
                  <a:cubicBezTo>
                    <a:pt x="67" y="810"/>
                    <a:pt x="26" y="1012"/>
                    <a:pt x="12" y="1213"/>
                  </a:cubicBezTo>
                  <a:cubicBezTo>
                    <a:pt x="0" y="1389"/>
                    <a:pt x="10" y="1566"/>
                    <a:pt x="47" y="1738"/>
                  </a:cubicBezTo>
                  <a:cubicBezTo>
                    <a:pt x="81" y="1907"/>
                    <a:pt x="142" y="2064"/>
                    <a:pt x="231" y="2210"/>
                  </a:cubicBezTo>
                  <a:cubicBezTo>
                    <a:pt x="309" y="2337"/>
                    <a:pt x="416" y="2446"/>
                    <a:pt x="538" y="2530"/>
                  </a:cubicBezTo>
                  <a:cubicBezTo>
                    <a:pt x="674" y="2620"/>
                    <a:pt x="833" y="2674"/>
                    <a:pt x="996" y="2693"/>
                  </a:cubicBezTo>
                  <a:cubicBezTo>
                    <a:pt x="1036" y="2697"/>
                    <a:pt x="1077" y="2700"/>
                    <a:pt x="1117" y="2700"/>
                  </a:cubicBezTo>
                  <a:cubicBezTo>
                    <a:pt x="1256" y="2700"/>
                    <a:pt x="1394" y="2673"/>
                    <a:pt x="1529" y="2636"/>
                  </a:cubicBezTo>
                  <a:cubicBezTo>
                    <a:pt x="1763" y="2571"/>
                    <a:pt x="1983" y="2450"/>
                    <a:pt x="2188" y="2320"/>
                  </a:cubicBezTo>
                  <a:cubicBezTo>
                    <a:pt x="2246" y="2281"/>
                    <a:pt x="2254" y="2195"/>
                    <a:pt x="2216" y="2139"/>
                  </a:cubicBezTo>
                  <a:cubicBezTo>
                    <a:pt x="2189" y="2105"/>
                    <a:pt x="2150" y="2087"/>
                    <a:pt x="2111" y="2087"/>
                  </a:cubicBezTo>
                  <a:cubicBezTo>
                    <a:pt x="2084" y="2087"/>
                    <a:pt x="2058" y="2095"/>
                    <a:pt x="2034" y="2111"/>
                  </a:cubicBezTo>
                  <a:cubicBezTo>
                    <a:pt x="1975" y="2149"/>
                    <a:pt x="1912" y="2188"/>
                    <a:pt x="1850" y="2223"/>
                  </a:cubicBezTo>
                  <a:cubicBezTo>
                    <a:pt x="1850" y="2223"/>
                    <a:pt x="1850" y="2223"/>
                    <a:pt x="1850" y="2223"/>
                  </a:cubicBezTo>
                  <a:lnTo>
                    <a:pt x="1850" y="2223"/>
                  </a:lnTo>
                  <a:cubicBezTo>
                    <a:pt x="1850" y="2223"/>
                    <a:pt x="1849" y="2223"/>
                    <a:pt x="1849" y="2223"/>
                  </a:cubicBezTo>
                  <a:cubicBezTo>
                    <a:pt x="1841" y="2226"/>
                    <a:pt x="1834" y="2232"/>
                    <a:pt x="1827" y="2235"/>
                  </a:cubicBezTo>
                  <a:cubicBezTo>
                    <a:pt x="1830" y="2233"/>
                    <a:pt x="1834" y="2232"/>
                    <a:pt x="1837" y="2227"/>
                  </a:cubicBezTo>
                  <a:lnTo>
                    <a:pt x="1837" y="2227"/>
                  </a:lnTo>
                  <a:cubicBezTo>
                    <a:pt x="1695" y="2303"/>
                    <a:pt x="1551" y="2362"/>
                    <a:pt x="1396" y="2403"/>
                  </a:cubicBezTo>
                  <a:cubicBezTo>
                    <a:pt x="1297" y="2426"/>
                    <a:pt x="1197" y="2439"/>
                    <a:pt x="1097" y="2439"/>
                  </a:cubicBezTo>
                  <a:cubicBezTo>
                    <a:pt x="1027" y="2436"/>
                    <a:pt x="961" y="2425"/>
                    <a:pt x="891" y="2409"/>
                  </a:cubicBezTo>
                  <a:cubicBezTo>
                    <a:pt x="829" y="2389"/>
                    <a:pt x="770" y="2365"/>
                    <a:pt x="714" y="2332"/>
                  </a:cubicBezTo>
                  <a:cubicBezTo>
                    <a:pt x="660" y="2298"/>
                    <a:pt x="613" y="2260"/>
                    <a:pt x="566" y="2216"/>
                  </a:cubicBezTo>
                  <a:cubicBezTo>
                    <a:pt x="508" y="2154"/>
                    <a:pt x="460" y="2084"/>
                    <a:pt x="417" y="2010"/>
                  </a:cubicBezTo>
                  <a:cubicBezTo>
                    <a:pt x="373" y="1921"/>
                    <a:pt x="338" y="1827"/>
                    <a:pt x="312" y="1731"/>
                  </a:cubicBezTo>
                  <a:cubicBezTo>
                    <a:pt x="283" y="1600"/>
                    <a:pt x="271" y="1469"/>
                    <a:pt x="268" y="1337"/>
                  </a:cubicBezTo>
                  <a:cubicBezTo>
                    <a:pt x="273" y="1154"/>
                    <a:pt x="301" y="975"/>
                    <a:pt x="346" y="799"/>
                  </a:cubicBezTo>
                  <a:cubicBezTo>
                    <a:pt x="405" y="602"/>
                    <a:pt x="487" y="416"/>
                    <a:pt x="590" y="237"/>
                  </a:cubicBezTo>
                  <a:cubicBezTo>
                    <a:pt x="592" y="234"/>
                    <a:pt x="594" y="231"/>
                    <a:pt x="596" y="226"/>
                  </a:cubicBezTo>
                  <a:lnTo>
                    <a:pt x="596" y="226"/>
                  </a:lnTo>
                  <a:cubicBezTo>
                    <a:pt x="596" y="225"/>
                    <a:pt x="597" y="224"/>
                    <a:pt x="599" y="222"/>
                  </a:cubicBezTo>
                  <a:lnTo>
                    <a:pt x="603" y="212"/>
                  </a:lnTo>
                  <a:cubicBezTo>
                    <a:pt x="623" y="182"/>
                    <a:pt x="636" y="154"/>
                    <a:pt x="630" y="115"/>
                  </a:cubicBezTo>
                  <a:cubicBezTo>
                    <a:pt x="627" y="83"/>
                    <a:pt x="610" y="50"/>
                    <a:pt x="582" y="29"/>
                  </a:cubicBezTo>
                  <a:cubicBezTo>
                    <a:pt x="559" y="12"/>
                    <a:pt x="531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14548;p70">
              <a:extLst>
                <a:ext uri="{FF2B5EF4-FFF2-40B4-BE49-F238E27FC236}">
                  <a16:creationId xmlns:a16="http://schemas.microsoft.com/office/drawing/2014/main" id="{EFC85DDC-C780-24B2-0B7B-6E31696B61FC}"/>
                </a:ext>
              </a:extLst>
            </p:cNvPr>
            <p:cNvSpPr/>
            <p:nvPr/>
          </p:nvSpPr>
          <p:spPr>
            <a:xfrm>
              <a:off x="7251730" y="3729666"/>
              <a:ext cx="60622" cy="79910"/>
            </a:xfrm>
            <a:custGeom>
              <a:avLst/>
              <a:gdLst/>
              <a:ahLst/>
              <a:cxnLst/>
              <a:rect l="l" t="t" r="r" b="b"/>
              <a:pathLst>
                <a:path w="2134" h="2813" extrusionOk="0">
                  <a:moveTo>
                    <a:pt x="328" y="1902"/>
                  </a:moveTo>
                  <a:cubicBezTo>
                    <a:pt x="329" y="1907"/>
                    <a:pt x="330" y="1912"/>
                    <a:pt x="332" y="1917"/>
                  </a:cubicBezTo>
                  <a:lnTo>
                    <a:pt x="332" y="1917"/>
                  </a:lnTo>
                  <a:cubicBezTo>
                    <a:pt x="331" y="1912"/>
                    <a:pt x="329" y="1906"/>
                    <a:pt x="328" y="1902"/>
                  </a:cubicBezTo>
                  <a:close/>
                  <a:moveTo>
                    <a:pt x="1772" y="2329"/>
                  </a:moveTo>
                  <a:cubicBezTo>
                    <a:pt x="1765" y="2332"/>
                    <a:pt x="1759" y="2335"/>
                    <a:pt x="1753" y="2339"/>
                  </a:cubicBezTo>
                  <a:lnTo>
                    <a:pt x="1753" y="2339"/>
                  </a:lnTo>
                  <a:lnTo>
                    <a:pt x="1772" y="2329"/>
                  </a:lnTo>
                  <a:close/>
                  <a:moveTo>
                    <a:pt x="668" y="2452"/>
                  </a:moveTo>
                  <a:lnTo>
                    <a:pt x="668" y="2452"/>
                  </a:lnTo>
                  <a:cubicBezTo>
                    <a:pt x="675" y="2456"/>
                    <a:pt x="682" y="2459"/>
                    <a:pt x="690" y="2465"/>
                  </a:cubicBezTo>
                  <a:cubicBezTo>
                    <a:pt x="681" y="2462"/>
                    <a:pt x="674" y="2458"/>
                    <a:pt x="668" y="2452"/>
                  </a:cubicBezTo>
                  <a:close/>
                  <a:moveTo>
                    <a:pt x="690" y="2465"/>
                  </a:moveTo>
                  <a:cubicBezTo>
                    <a:pt x="694" y="2466"/>
                    <a:pt x="695" y="2469"/>
                    <a:pt x="697" y="2470"/>
                  </a:cubicBezTo>
                  <a:cubicBezTo>
                    <a:pt x="695" y="2469"/>
                    <a:pt x="692" y="2466"/>
                    <a:pt x="690" y="2465"/>
                  </a:cubicBezTo>
                  <a:close/>
                  <a:moveTo>
                    <a:pt x="1290" y="2523"/>
                  </a:moveTo>
                  <a:cubicBezTo>
                    <a:pt x="1287" y="2524"/>
                    <a:pt x="1286" y="2525"/>
                    <a:pt x="1284" y="2526"/>
                  </a:cubicBezTo>
                  <a:lnTo>
                    <a:pt x="1284" y="2526"/>
                  </a:lnTo>
                  <a:cubicBezTo>
                    <a:pt x="1286" y="2525"/>
                    <a:pt x="1287" y="2524"/>
                    <a:pt x="1290" y="2523"/>
                  </a:cubicBezTo>
                  <a:close/>
                  <a:moveTo>
                    <a:pt x="505" y="1"/>
                  </a:moveTo>
                  <a:cubicBezTo>
                    <a:pt x="487" y="2"/>
                    <a:pt x="470" y="4"/>
                    <a:pt x="455" y="9"/>
                  </a:cubicBezTo>
                  <a:cubicBezTo>
                    <a:pt x="423" y="22"/>
                    <a:pt x="402" y="48"/>
                    <a:pt x="383" y="77"/>
                  </a:cubicBezTo>
                  <a:cubicBezTo>
                    <a:pt x="193" y="439"/>
                    <a:pt x="71" y="838"/>
                    <a:pt x="33" y="1243"/>
                  </a:cubicBezTo>
                  <a:cubicBezTo>
                    <a:pt x="0" y="1588"/>
                    <a:pt x="29" y="1963"/>
                    <a:pt x="189" y="2276"/>
                  </a:cubicBezTo>
                  <a:cubicBezTo>
                    <a:pt x="257" y="2409"/>
                    <a:pt x="348" y="2530"/>
                    <a:pt x="467" y="2625"/>
                  </a:cubicBezTo>
                  <a:cubicBezTo>
                    <a:pt x="583" y="2719"/>
                    <a:pt x="729" y="2775"/>
                    <a:pt x="877" y="2799"/>
                  </a:cubicBezTo>
                  <a:cubicBezTo>
                    <a:pt x="929" y="2808"/>
                    <a:pt x="981" y="2812"/>
                    <a:pt x="1034" y="2812"/>
                  </a:cubicBezTo>
                  <a:cubicBezTo>
                    <a:pt x="1156" y="2812"/>
                    <a:pt x="1278" y="2791"/>
                    <a:pt x="1397" y="2761"/>
                  </a:cubicBezTo>
                  <a:cubicBezTo>
                    <a:pt x="1636" y="2700"/>
                    <a:pt x="1858" y="2581"/>
                    <a:pt x="2065" y="2453"/>
                  </a:cubicBezTo>
                  <a:cubicBezTo>
                    <a:pt x="2126" y="2416"/>
                    <a:pt x="2133" y="2327"/>
                    <a:pt x="2097" y="2273"/>
                  </a:cubicBezTo>
                  <a:cubicBezTo>
                    <a:pt x="2075" y="2245"/>
                    <a:pt x="2043" y="2226"/>
                    <a:pt x="2009" y="2222"/>
                  </a:cubicBezTo>
                  <a:cubicBezTo>
                    <a:pt x="2002" y="2221"/>
                    <a:pt x="1996" y="2221"/>
                    <a:pt x="1990" y="2221"/>
                  </a:cubicBezTo>
                  <a:cubicBezTo>
                    <a:pt x="1963" y="2221"/>
                    <a:pt x="1938" y="2231"/>
                    <a:pt x="1915" y="2245"/>
                  </a:cubicBezTo>
                  <a:cubicBezTo>
                    <a:pt x="1859" y="2280"/>
                    <a:pt x="1802" y="2312"/>
                    <a:pt x="1745" y="2342"/>
                  </a:cubicBezTo>
                  <a:lnTo>
                    <a:pt x="1745" y="2342"/>
                  </a:lnTo>
                  <a:cubicBezTo>
                    <a:pt x="1603" y="2416"/>
                    <a:pt x="1453" y="2479"/>
                    <a:pt x="1298" y="2520"/>
                  </a:cubicBezTo>
                  <a:cubicBezTo>
                    <a:pt x="1213" y="2540"/>
                    <a:pt x="1126" y="2551"/>
                    <a:pt x="1040" y="2554"/>
                  </a:cubicBezTo>
                  <a:cubicBezTo>
                    <a:pt x="970" y="2551"/>
                    <a:pt x="902" y="2543"/>
                    <a:pt x="837" y="2527"/>
                  </a:cubicBezTo>
                  <a:cubicBezTo>
                    <a:pt x="786" y="2512"/>
                    <a:pt x="736" y="2490"/>
                    <a:pt x="688" y="2463"/>
                  </a:cubicBezTo>
                  <a:cubicBezTo>
                    <a:pt x="640" y="2433"/>
                    <a:pt x="596" y="2395"/>
                    <a:pt x="555" y="2357"/>
                  </a:cubicBezTo>
                  <a:cubicBezTo>
                    <a:pt x="509" y="2303"/>
                    <a:pt x="470" y="2246"/>
                    <a:pt x="434" y="2188"/>
                  </a:cubicBezTo>
                  <a:cubicBezTo>
                    <a:pt x="390" y="2101"/>
                    <a:pt x="357" y="2011"/>
                    <a:pt x="332" y="1917"/>
                  </a:cubicBezTo>
                  <a:lnTo>
                    <a:pt x="332" y="1917"/>
                  </a:lnTo>
                  <a:cubicBezTo>
                    <a:pt x="333" y="1922"/>
                    <a:pt x="334" y="1928"/>
                    <a:pt x="335" y="1933"/>
                  </a:cubicBezTo>
                  <a:cubicBezTo>
                    <a:pt x="295" y="1767"/>
                    <a:pt x="281" y="1594"/>
                    <a:pt x="282" y="1422"/>
                  </a:cubicBezTo>
                  <a:cubicBezTo>
                    <a:pt x="291" y="1202"/>
                    <a:pt x="326" y="987"/>
                    <a:pt x="385" y="774"/>
                  </a:cubicBezTo>
                  <a:cubicBezTo>
                    <a:pt x="446" y="568"/>
                    <a:pt x="525" y="371"/>
                    <a:pt x="624" y="181"/>
                  </a:cubicBezTo>
                  <a:cubicBezTo>
                    <a:pt x="658" y="119"/>
                    <a:pt x="617" y="38"/>
                    <a:pt x="558" y="11"/>
                  </a:cubicBezTo>
                  <a:cubicBezTo>
                    <a:pt x="541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14549;p70">
              <a:extLst>
                <a:ext uri="{FF2B5EF4-FFF2-40B4-BE49-F238E27FC236}">
                  <a16:creationId xmlns:a16="http://schemas.microsoft.com/office/drawing/2014/main" id="{65EBFA40-87D4-6449-E345-719249FA62E4}"/>
                </a:ext>
              </a:extLst>
            </p:cNvPr>
            <p:cNvSpPr/>
            <p:nvPr/>
          </p:nvSpPr>
          <p:spPr>
            <a:xfrm>
              <a:off x="7301729" y="3812192"/>
              <a:ext cx="66161" cy="81217"/>
            </a:xfrm>
            <a:custGeom>
              <a:avLst/>
              <a:gdLst/>
              <a:ahLst/>
              <a:cxnLst/>
              <a:rect l="l" t="t" r="r" b="b"/>
              <a:pathLst>
                <a:path w="2329" h="2859" extrusionOk="0">
                  <a:moveTo>
                    <a:pt x="1464" y="2543"/>
                  </a:moveTo>
                  <a:cubicBezTo>
                    <a:pt x="1459" y="2543"/>
                    <a:pt x="1453" y="2544"/>
                    <a:pt x="1447" y="2546"/>
                  </a:cubicBezTo>
                  <a:cubicBezTo>
                    <a:pt x="1453" y="2546"/>
                    <a:pt x="1459" y="2544"/>
                    <a:pt x="1464" y="2543"/>
                  </a:cubicBezTo>
                  <a:close/>
                  <a:moveTo>
                    <a:pt x="1003" y="2598"/>
                  </a:moveTo>
                  <a:cubicBezTo>
                    <a:pt x="1005" y="2599"/>
                    <a:pt x="1008" y="2600"/>
                    <a:pt x="1010" y="2600"/>
                  </a:cubicBezTo>
                  <a:cubicBezTo>
                    <a:pt x="1012" y="2600"/>
                    <a:pt x="1014" y="2599"/>
                    <a:pt x="1016" y="2598"/>
                  </a:cubicBezTo>
                  <a:close/>
                  <a:moveTo>
                    <a:pt x="708" y="1"/>
                  </a:moveTo>
                  <a:cubicBezTo>
                    <a:pt x="706" y="1"/>
                    <a:pt x="704" y="1"/>
                    <a:pt x="703" y="1"/>
                  </a:cubicBezTo>
                  <a:cubicBezTo>
                    <a:pt x="671" y="5"/>
                    <a:pt x="632" y="21"/>
                    <a:pt x="616" y="49"/>
                  </a:cubicBezTo>
                  <a:cubicBezTo>
                    <a:pt x="419" y="370"/>
                    <a:pt x="270" y="719"/>
                    <a:pt x="169" y="1083"/>
                  </a:cubicBezTo>
                  <a:cubicBezTo>
                    <a:pt x="61" y="1467"/>
                    <a:pt x="0" y="1892"/>
                    <a:pt x="132" y="2277"/>
                  </a:cubicBezTo>
                  <a:cubicBezTo>
                    <a:pt x="191" y="2446"/>
                    <a:pt x="303" y="2598"/>
                    <a:pt x="449" y="2702"/>
                  </a:cubicBezTo>
                  <a:cubicBezTo>
                    <a:pt x="616" y="2818"/>
                    <a:pt x="826" y="2859"/>
                    <a:pt x="1026" y="2859"/>
                  </a:cubicBezTo>
                  <a:cubicBezTo>
                    <a:pt x="1236" y="2859"/>
                    <a:pt x="1440" y="2818"/>
                    <a:pt x="1644" y="2761"/>
                  </a:cubicBezTo>
                  <a:cubicBezTo>
                    <a:pt x="1844" y="2709"/>
                    <a:pt x="2039" y="2632"/>
                    <a:pt x="2227" y="2551"/>
                  </a:cubicBezTo>
                  <a:cubicBezTo>
                    <a:pt x="2291" y="2523"/>
                    <a:pt x="2328" y="2449"/>
                    <a:pt x="2303" y="2382"/>
                  </a:cubicBezTo>
                  <a:cubicBezTo>
                    <a:pt x="2283" y="2333"/>
                    <a:pt x="2231" y="2298"/>
                    <a:pt x="2179" y="2298"/>
                  </a:cubicBezTo>
                  <a:cubicBezTo>
                    <a:pt x="2164" y="2298"/>
                    <a:pt x="2148" y="2301"/>
                    <a:pt x="2134" y="2307"/>
                  </a:cubicBezTo>
                  <a:cubicBezTo>
                    <a:pt x="1920" y="2399"/>
                    <a:pt x="1700" y="2482"/>
                    <a:pt x="1473" y="2541"/>
                  </a:cubicBezTo>
                  <a:cubicBezTo>
                    <a:pt x="1317" y="2577"/>
                    <a:pt x="1161" y="2602"/>
                    <a:pt x="999" y="2602"/>
                  </a:cubicBezTo>
                  <a:cubicBezTo>
                    <a:pt x="921" y="2598"/>
                    <a:pt x="843" y="2588"/>
                    <a:pt x="765" y="2568"/>
                  </a:cubicBezTo>
                  <a:cubicBezTo>
                    <a:pt x="717" y="2553"/>
                    <a:pt x="671" y="2533"/>
                    <a:pt x="625" y="2510"/>
                  </a:cubicBezTo>
                  <a:cubicBezTo>
                    <a:pt x="585" y="2483"/>
                    <a:pt x="549" y="2453"/>
                    <a:pt x="514" y="2421"/>
                  </a:cubicBezTo>
                  <a:cubicBezTo>
                    <a:pt x="480" y="2382"/>
                    <a:pt x="449" y="2341"/>
                    <a:pt x="423" y="2297"/>
                  </a:cubicBezTo>
                  <a:cubicBezTo>
                    <a:pt x="391" y="2233"/>
                    <a:pt x="366" y="2168"/>
                    <a:pt x="347" y="2097"/>
                  </a:cubicBezTo>
                  <a:cubicBezTo>
                    <a:pt x="325" y="1995"/>
                    <a:pt x="317" y="1896"/>
                    <a:pt x="315" y="1795"/>
                  </a:cubicBezTo>
                  <a:cubicBezTo>
                    <a:pt x="320" y="1574"/>
                    <a:pt x="361" y="1357"/>
                    <a:pt x="419" y="1144"/>
                  </a:cubicBezTo>
                  <a:cubicBezTo>
                    <a:pt x="511" y="824"/>
                    <a:pt x="642" y="511"/>
                    <a:pt x="812" y="226"/>
                  </a:cubicBezTo>
                  <a:lnTo>
                    <a:pt x="812" y="226"/>
                  </a:lnTo>
                  <a:cubicBezTo>
                    <a:pt x="808" y="231"/>
                    <a:pt x="805" y="238"/>
                    <a:pt x="801" y="244"/>
                  </a:cubicBezTo>
                  <a:lnTo>
                    <a:pt x="801" y="244"/>
                  </a:lnTo>
                  <a:cubicBezTo>
                    <a:pt x="806" y="234"/>
                    <a:pt x="812" y="225"/>
                    <a:pt x="819" y="215"/>
                  </a:cubicBezTo>
                  <a:cubicBezTo>
                    <a:pt x="837" y="185"/>
                    <a:pt x="850" y="157"/>
                    <a:pt x="844" y="120"/>
                  </a:cubicBezTo>
                  <a:cubicBezTo>
                    <a:pt x="842" y="86"/>
                    <a:pt x="823" y="55"/>
                    <a:pt x="798" y="33"/>
                  </a:cubicBezTo>
                  <a:cubicBezTo>
                    <a:pt x="773" y="15"/>
                    <a:pt x="745" y="5"/>
                    <a:pt x="717" y="5"/>
                  </a:cubicBezTo>
                  <a:cubicBezTo>
                    <a:pt x="715" y="1"/>
                    <a:pt x="712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14550;p70">
              <a:extLst>
                <a:ext uri="{FF2B5EF4-FFF2-40B4-BE49-F238E27FC236}">
                  <a16:creationId xmlns:a16="http://schemas.microsoft.com/office/drawing/2014/main" id="{AFC70643-B786-2081-8CA0-723FF82591C7}"/>
                </a:ext>
              </a:extLst>
            </p:cNvPr>
            <p:cNvSpPr/>
            <p:nvPr/>
          </p:nvSpPr>
          <p:spPr>
            <a:xfrm>
              <a:off x="7356699" y="3886934"/>
              <a:ext cx="24288" cy="66161"/>
            </a:xfrm>
            <a:custGeom>
              <a:avLst/>
              <a:gdLst/>
              <a:ahLst/>
              <a:cxnLst/>
              <a:rect l="l" t="t" r="r" b="b"/>
              <a:pathLst>
                <a:path w="855" h="2329" extrusionOk="0">
                  <a:moveTo>
                    <a:pt x="714" y="1"/>
                  </a:moveTo>
                  <a:cubicBezTo>
                    <a:pt x="701" y="1"/>
                    <a:pt x="686" y="4"/>
                    <a:pt x="674" y="11"/>
                  </a:cubicBezTo>
                  <a:cubicBezTo>
                    <a:pt x="639" y="22"/>
                    <a:pt x="621" y="49"/>
                    <a:pt x="602" y="79"/>
                  </a:cubicBezTo>
                  <a:cubicBezTo>
                    <a:pt x="373" y="466"/>
                    <a:pt x="172" y="872"/>
                    <a:pt x="68" y="1310"/>
                  </a:cubicBezTo>
                  <a:cubicBezTo>
                    <a:pt x="16" y="1530"/>
                    <a:pt x="0" y="1760"/>
                    <a:pt x="41" y="1981"/>
                  </a:cubicBezTo>
                  <a:cubicBezTo>
                    <a:pt x="61" y="2088"/>
                    <a:pt x="97" y="2190"/>
                    <a:pt x="148" y="2285"/>
                  </a:cubicBezTo>
                  <a:cubicBezTo>
                    <a:pt x="156" y="2300"/>
                    <a:pt x="163" y="2315"/>
                    <a:pt x="172" y="2329"/>
                  </a:cubicBezTo>
                  <a:cubicBezTo>
                    <a:pt x="248" y="2288"/>
                    <a:pt x="325" y="2248"/>
                    <a:pt x="404" y="2212"/>
                  </a:cubicBezTo>
                  <a:cubicBezTo>
                    <a:pt x="396" y="2198"/>
                    <a:pt x="385" y="2184"/>
                    <a:pt x="376" y="2170"/>
                  </a:cubicBezTo>
                  <a:cubicBezTo>
                    <a:pt x="345" y="2107"/>
                    <a:pt x="321" y="2044"/>
                    <a:pt x="301" y="1974"/>
                  </a:cubicBezTo>
                  <a:cubicBezTo>
                    <a:pt x="284" y="1892"/>
                    <a:pt x="277" y="1809"/>
                    <a:pt x="276" y="1722"/>
                  </a:cubicBezTo>
                  <a:lnTo>
                    <a:pt x="276" y="1722"/>
                  </a:lnTo>
                  <a:cubicBezTo>
                    <a:pt x="277" y="1716"/>
                    <a:pt x="277" y="1708"/>
                    <a:pt x="277" y="1701"/>
                  </a:cubicBezTo>
                  <a:lnTo>
                    <a:pt x="277" y="1701"/>
                  </a:lnTo>
                  <a:cubicBezTo>
                    <a:pt x="277" y="1708"/>
                    <a:pt x="277" y="1715"/>
                    <a:pt x="276" y="1722"/>
                  </a:cubicBezTo>
                  <a:lnTo>
                    <a:pt x="276" y="1722"/>
                  </a:lnTo>
                  <a:cubicBezTo>
                    <a:pt x="275" y="1714"/>
                    <a:pt x="275" y="1706"/>
                    <a:pt x="275" y="1697"/>
                  </a:cubicBezTo>
                  <a:cubicBezTo>
                    <a:pt x="282" y="1555"/>
                    <a:pt x="305" y="1414"/>
                    <a:pt x="341" y="1276"/>
                  </a:cubicBezTo>
                  <a:lnTo>
                    <a:pt x="341" y="1276"/>
                  </a:lnTo>
                  <a:cubicBezTo>
                    <a:pt x="341" y="1276"/>
                    <a:pt x="341" y="1276"/>
                    <a:pt x="341" y="1276"/>
                  </a:cubicBezTo>
                  <a:cubicBezTo>
                    <a:pt x="341" y="1274"/>
                    <a:pt x="342" y="1272"/>
                    <a:pt x="342" y="1270"/>
                  </a:cubicBezTo>
                  <a:lnTo>
                    <a:pt x="342" y="1270"/>
                  </a:lnTo>
                  <a:cubicBezTo>
                    <a:pt x="342" y="1272"/>
                    <a:pt x="341" y="1274"/>
                    <a:pt x="341" y="1276"/>
                  </a:cubicBezTo>
                  <a:lnTo>
                    <a:pt x="341" y="1276"/>
                  </a:lnTo>
                  <a:cubicBezTo>
                    <a:pt x="341" y="1273"/>
                    <a:pt x="342" y="1269"/>
                    <a:pt x="343" y="1265"/>
                  </a:cubicBezTo>
                  <a:lnTo>
                    <a:pt x="343" y="1265"/>
                  </a:lnTo>
                  <a:cubicBezTo>
                    <a:pt x="343" y="1267"/>
                    <a:pt x="343" y="1268"/>
                    <a:pt x="342" y="1270"/>
                  </a:cubicBezTo>
                  <a:lnTo>
                    <a:pt x="342" y="1270"/>
                  </a:lnTo>
                  <a:cubicBezTo>
                    <a:pt x="343" y="1268"/>
                    <a:pt x="343" y="1266"/>
                    <a:pt x="343" y="1265"/>
                  </a:cubicBezTo>
                  <a:cubicBezTo>
                    <a:pt x="346" y="1262"/>
                    <a:pt x="346" y="1256"/>
                    <a:pt x="348" y="1254"/>
                  </a:cubicBezTo>
                  <a:cubicBezTo>
                    <a:pt x="458" y="873"/>
                    <a:pt x="639" y="520"/>
                    <a:pt x="839" y="183"/>
                  </a:cubicBezTo>
                  <a:cubicBezTo>
                    <a:pt x="854" y="156"/>
                    <a:pt x="851" y="113"/>
                    <a:pt x="841" y="85"/>
                  </a:cubicBezTo>
                  <a:cubicBezTo>
                    <a:pt x="829" y="54"/>
                    <a:pt x="802" y="27"/>
                    <a:pt x="772" y="12"/>
                  </a:cubicBezTo>
                  <a:cubicBezTo>
                    <a:pt x="756" y="5"/>
                    <a:pt x="738" y="1"/>
                    <a:pt x="722" y="1"/>
                  </a:cubicBezTo>
                  <a:cubicBezTo>
                    <a:pt x="720" y="1"/>
                    <a:pt x="717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14551;p70">
              <a:extLst>
                <a:ext uri="{FF2B5EF4-FFF2-40B4-BE49-F238E27FC236}">
                  <a16:creationId xmlns:a16="http://schemas.microsoft.com/office/drawing/2014/main" id="{3900EFFC-8D58-12C3-B661-3A6C52CC61CA}"/>
                </a:ext>
              </a:extLst>
            </p:cNvPr>
            <p:cNvSpPr/>
            <p:nvPr/>
          </p:nvSpPr>
          <p:spPr>
            <a:xfrm>
              <a:off x="7366528" y="3922729"/>
              <a:ext cx="57" cy="11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14552;p70">
              <a:extLst>
                <a:ext uri="{FF2B5EF4-FFF2-40B4-BE49-F238E27FC236}">
                  <a16:creationId xmlns:a16="http://schemas.microsoft.com/office/drawing/2014/main" id="{E183EB4F-472C-5948-114D-FB7C9FE982E2}"/>
                </a:ext>
              </a:extLst>
            </p:cNvPr>
            <p:cNvSpPr/>
            <p:nvPr/>
          </p:nvSpPr>
          <p:spPr>
            <a:xfrm>
              <a:off x="7299996" y="3884093"/>
              <a:ext cx="33152" cy="96131"/>
            </a:xfrm>
            <a:custGeom>
              <a:avLst/>
              <a:gdLst/>
              <a:ahLst/>
              <a:cxnLst/>
              <a:rect l="l" t="t" r="r" b="b"/>
              <a:pathLst>
                <a:path w="1167" h="3384" extrusionOk="0">
                  <a:moveTo>
                    <a:pt x="264" y="2013"/>
                  </a:moveTo>
                  <a:lnTo>
                    <a:pt x="264" y="2013"/>
                  </a:lnTo>
                  <a:cubicBezTo>
                    <a:pt x="264" y="2014"/>
                    <a:pt x="264" y="2015"/>
                    <a:pt x="264" y="2015"/>
                  </a:cubicBezTo>
                  <a:lnTo>
                    <a:pt x="264" y="2015"/>
                  </a:lnTo>
                  <a:cubicBezTo>
                    <a:pt x="264" y="2015"/>
                    <a:pt x="264" y="2014"/>
                    <a:pt x="264" y="2013"/>
                  </a:cubicBezTo>
                  <a:close/>
                  <a:moveTo>
                    <a:pt x="409" y="2902"/>
                  </a:moveTo>
                  <a:cubicBezTo>
                    <a:pt x="409" y="2902"/>
                    <a:pt x="409" y="2902"/>
                    <a:pt x="409" y="2902"/>
                  </a:cubicBezTo>
                  <a:lnTo>
                    <a:pt x="409" y="2902"/>
                  </a:lnTo>
                  <a:cubicBezTo>
                    <a:pt x="409" y="2902"/>
                    <a:pt x="409" y="2902"/>
                    <a:pt x="409" y="2902"/>
                  </a:cubicBezTo>
                  <a:close/>
                  <a:moveTo>
                    <a:pt x="421" y="1"/>
                  </a:moveTo>
                  <a:cubicBezTo>
                    <a:pt x="407" y="1"/>
                    <a:pt x="395" y="4"/>
                    <a:pt x="385" y="9"/>
                  </a:cubicBezTo>
                  <a:cubicBezTo>
                    <a:pt x="355" y="20"/>
                    <a:pt x="322" y="49"/>
                    <a:pt x="313" y="78"/>
                  </a:cubicBezTo>
                  <a:cubicBezTo>
                    <a:pt x="232" y="349"/>
                    <a:pt x="172" y="629"/>
                    <a:pt x="121" y="908"/>
                  </a:cubicBezTo>
                  <a:cubicBezTo>
                    <a:pt x="53" y="1281"/>
                    <a:pt x="5" y="1660"/>
                    <a:pt x="2" y="2040"/>
                  </a:cubicBezTo>
                  <a:cubicBezTo>
                    <a:pt x="0" y="2215"/>
                    <a:pt x="8" y="2390"/>
                    <a:pt x="36" y="2565"/>
                  </a:cubicBezTo>
                  <a:cubicBezTo>
                    <a:pt x="59" y="2715"/>
                    <a:pt x="97" y="2866"/>
                    <a:pt x="168" y="3000"/>
                  </a:cubicBezTo>
                  <a:cubicBezTo>
                    <a:pt x="200" y="3061"/>
                    <a:pt x="236" y="3115"/>
                    <a:pt x="280" y="3168"/>
                  </a:cubicBezTo>
                  <a:cubicBezTo>
                    <a:pt x="304" y="3193"/>
                    <a:pt x="330" y="3219"/>
                    <a:pt x="356" y="3241"/>
                  </a:cubicBezTo>
                  <a:cubicBezTo>
                    <a:pt x="388" y="3268"/>
                    <a:pt x="422" y="3288"/>
                    <a:pt x="457" y="3310"/>
                  </a:cubicBezTo>
                  <a:cubicBezTo>
                    <a:pt x="539" y="3356"/>
                    <a:pt x="633" y="3378"/>
                    <a:pt x="728" y="3383"/>
                  </a:cubicBezTo>
                  <a:cubicBezTo>
                    <a:pt x="870" y="3260"/>
                    <a:pt x="1016" y="3141"/>
                    <a:pt x="1166" y="3029"/>
                  </a:cubicBezTo>
                  <a:lnTo>
                    <a:pt x="1166" y="3029"/>
                  </a:lnTo>
                  <a:cubicBezTo>
                    <a:pt x="1094" y="3061"/>
                    <a:pt x="1017" y="3087"/>
                    <a:pt x="939" y="3107"/>
                  </a:cubicBezTo>
                  <a:cubicBezTo>
                    <a:pt x="880" y="3119"/>
                    <a:pt x="819" y="3127"/>
                    <a:pt x="756" y="3127"/>
                  </a:cubicBezTo>
                  <a:cubicBezTo>
                    <a:pt x="724" y="3125"/>
                    <a:pt x="688" y="3119"/>
                    <a:pt x="653" y="3111"/>
                  </a:cubicBezTo>
                  <a:cubicBezTo>
                    <a:pt x="622" y="3100"/>
                    <a:pt x="592" y="3087"/>
                    <a:pt x="564" y="3071"/>
                  </a:cubicBezTo>
                  <a:cubicBezTo>
                    <a:pt x="537" y="3054"/>
                    <a:pt x="513" y="3033"/>
                    <a:pt x="490" y="3012"/>
                  </a:cubicBezTo>
                  <a:cubicBezTo>
                    <a:pt x="459" y="2978"/>
                    <a:pt x="433" y="2941"/>
                    <a:pt x="409" y="2902"/>
                  </a:cubicBezTo>
                  <a:lnTo>
                    <a:pt x="408" y="2901"/>
                  </a:lnTo>
                  <a:lnTo>
                    <a:pt x="408" y="2901"/>
                  </a:lnTo>
                  <a:cubicBezTo>
                    <a:pt x="409" y="2901"/>
                    <a:pt x="409" y="2902"/>
                    <a:pt x="409" y="2902"/>
                  </a:cubicBezTo>
                  <a:lnTo>
                    <a:pt x="409" y="2902"/>
                  </a:lnTo>
                  <a:cubicBezTo>
                    <a:pt x="409" y="2901"/>
                    <a:pt x="408" y="2901"/>
                    <a:pt x="408" y="2900"/>
                  </a:cubicBezTo>
                  <a:lnTo>
                    <a:pt x="408" y="2900"/>
                  </a:lnTo>
                  <a:lnTo>
                    <a:pt x="408" y="2901"/>
                  </a:lnTo>
                  <a:lnTo>
                    <a:pt x="408" y="2901"/>
                  </a:lnTo>
                  <a:cubicBezTo>
                    <a:pt x="408" y="2901"/>
                    <a:pt x="408" y="2900"/>
                    <a:pt x="408" y="2900"/>
                  </a:cubicBezTo>
                  <a:cubicBezTo>
                    <a:pt x="408" y="2898"/>
                    <a:pt x="406" y="2895"/>
                    <a:pt x="406" y="2894"/>
                  </a:cubicBezTo>
                  <a:cubicBezTo>
                    <a:pt x="404" y="2891"/>
                    <a:pt x="402" y="2888"/>
                    <a:pt x="400" y="2885"/>
                  </a:cubicBezTo>
                  <a:lnTo>
                    <a:pt x="400" y="2885"/>
                  </a:lnTo>
                  <a:cubicBezTo>
                    <a:pt x="400" y="2885"/>
                    <a:pt x="400" y="2885"/>
                    <a:pt x="400" y="2885"/>
                  </a:cubicBezTo>
                  <a:cubicBezTo>
                    <a:pt x="400" y="2885"/>
                    <a:pt x="400" y="2884"/>
                    <a:pt x="399" y="2883"/>
                  </a:cubicBezTo>
                  <a:lnTo>
                    <a:pt x="399" y="2883"/>
                  </a:lnTo>
                  <a:cubicBezTo>
                    <a:pt x="399" y="2883"/>
                    <a:pt x="399" y="2884"/>
                    <a:pt x="400" y="2884"/>
                  </a:cubicBezTo>
                  <a:lnTo>
                    <a:pt x="400" y="2884"/>
                  </a:lnTo>
                  <a:cubicBezTo>
                    <a:pt x="399" y="2883"/>
                    <a:pt x="399" y="2882"/>
                    <a:pt x="399" y="2882"/>
                  </a:cubicBezTo>
                  <a:lnTo>
                    <a:pt x="399" y="2882"/>
                  </a:lnTo>
                  <a:cubicBezTo>
                    <a:pt x="399" y="2882"/>
                    <a:pt x="399" y="2883"/>
                    <a:pt x="399" y="2883"/>
                  </a:cubicBezTo>
                  <a:lnTo>
                    <a:pt x="399" y="2883"/>
                  </a:lnTo>
                  <a:cubicBezTo>
                    <a:pt x="399" y="2881"/>
                    <a:pt x="399" y="2879"/>
                    <a:pt x="398" y="2878"/>
                  </a:cubicBezTo>
                  <a:lnTo>
                    <a:pt x="398" y="2878"/>
                  </a:lnTo>
                  <a:cubicBezTo>
                    <a:pt x="398" y="2880"/>
                    <a:pt x="398" y="2881"/>
                    <a:pt x="399" y="2882"/>
                  </a:cubicBezTo>
                  <a:lnTo>
                    <a:pt x="399" y="2882"/>
                  </a:lnTo>
                  <a:cubicBezTo>
                    <a:pt x="366" y="2812"/>
                    <a:pt x="342" y="2741"/>
                    <a:pt x="321" y="2666"/>
                  </a:cubicBezTo>
                  <a:lnTo>
                    <a:pt x="321" y="2666"/>
                  </a:lnTo>
                  <a:lnTo>
                    <a:pt x="322" y="2667"/>
                  </a:lnTo>
                  <a:cubicBezTo>
                    <a:pt x="272" y="2454"/>
                    <a:pt x="260" y="2234"/>
                    <a:pt x="264" y="2015"/>
                  </a:cubicBezTo>
                  <a:lnTo>
                    <a:pt x="264" y="2015"/>
                  </a:lnTo>
                  <a:cubicBezTo>
                    <a:pt x="264" y="2021"/>
                    <a:pt x="263" y="2026"/>
                    <a:pt x="263" y="2032"/>
                  </a:cubicBezTo>
                  <a:lnTo>
                    <a:pt x="263" y="2032"/>
                  </a:lnTo>
                  <a:cubicBezTo>
                    <a:pt x="270" y="1683"/>
                    <a:pt x="313" y="1334"/>
                    <a:pt x="374" y="990"/>
                  </a:cubicBezTo>
                  <a:cubicBezTo>
                    <a:pt x="419" y="729"/>
                    <a:pt x="476" y="470"/>
                    <a:pt x="547" y="213"/>
                  </a:cubicBezTo>
                  <a:cubicBezTo>
                    <a:pt x="547" y="212"/>
                    <a:pt x="548" y="207"/>
                    <a:pt x="548" y="206"/>
                  </a:cubicBezTo>
                  <a:cubicBezTo>
                    <a:pt x="549" y="197"/>
                    <a:pt x="554" y="190"/>
                    <a:pt x="555" y="183"/>
                  </a:cubicBezTo>
                  <a:cubicBezTo>
                    <a:pt x="565" y="149"/>
                    <a:pt x="571" y="121"/>
                    <a:pt x="556" y="85"/>
                  </a:cubicBezTo>
                  <a:cubicBezTo>
                    <a:pt x="544" y="54"/>
                    <a:pt x="518" y="27"/>
                    <a:pt x="487" y="13"/>
                  </a:cubicBezTo>
                  <a:cubicBezTo>
                    <a:pt x="471" y="7"/>
                    <a:pt x="454" y="2"/>
                    <a:pt x="436" y="2"/>
                  </a:cubicBezTo>
                  <a:cubicBezTo>
                    <a:pt x="431" y="1"/>
                    <a:pt x="426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14553;p70">
              <a:extLst>
                <a:ext uri="{FF2B5EF4-FFF2-40B4-BE49-F238E27FC236}">
                  <a16:creationId xmlns:a16="http://schemas.microsoft.com/office/drawing/2014/main" id="{76D616C1-C080-54C7-E89D-1C988B98A1F5}"/>
                </a:ext>
              </a:extLst>
            </p:cNvPr>
            <p:cNvSpPr/>
            <p:nvPr/>
          </p:nvSpPr>
          <p:spPr>
            <a:xfrm>
              <a:off x="7315421" y="3889491"/>
              <a:ext cx="142" cy="398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13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14554;p70">
              <a:extLst>
                <a:ext uri="{FF2B5EF4-FFF2-40B4-BE49-F238E27FC236}">
                  <a16:creationId xmlns:a16="http://schemas.microsoft.com/office/drawing/2014/main" id="{836C6754-8601-A25B-1C7C-4EFB0E779226}"/>
                </a:ext>
              </a:extLst>
            </p:cNvPr>
            <p:cNvSpPr/>
            <p:nvPr/>
          </p:nvSpPr>
          <p:spPr>
            <a:xfrm>
              <a:off x="7315223" y="3890087"/>
              <a:ext cx="142" cy="398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1"/>
                  </a:moveTo>
                  <a:cubicBezTo>
                    <a:pt x="4" y="3"/>
                    <a:pt x="4" y="6"/>
                    <a:pt x="3" y="9"/>
                  </a:cubicBezTo>
                  <a:lnTo>
                    <a:pt x="3" y="9"/>
                  </a:lnTo>
                  <a:cubicBezTo>
                    <a:pt x="4" y="6"/>
                    <a:pt x="5" y="3"/>
                    <a:pt x="5" y="1"/>
                  </a:cubicBezTo>
                  <a:close/>
                  <a:moveTo>
                    <a:pt x="3" y="9"/>
                  </a:moveTo>
                  <a:cubicBezTo>
                    <a:pt x="2" y="11"/>
                    <a:pt x="1" y="12"/>
                    <a:pt x="1" y="13"/>
                  </a:cubicBezTo>
                  <a:cubicBezTo>
                    <a:pt x="1" y="12"/>
                    <a:pt x="2" y="11"/>
                    <a:pt x="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14555;p70">
              <a:extLst>
                <a:ext uri="{FF2B5EF4-FFF2-40B4-BE49-F238E27FC236}">
                  <a16:creationId xmlns:a16="http://schemas.microsoft.com/office/drawing/2014/main" id="{9978C17E-42CB-FCC9-E344-9CA67FD4038E}"/>
                </a:ext>
              </a:extLst>
            </p:cNvPr>
            <p:cNvSpPr/>
            <p:nvPr/>
          </p:nvSpPr>
          <p:spPr>
            <a:xfrm>
              <a:off x="7311274" y="3966051"/>
              <a:ext cx="227" cy="398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cubicBezTo>
                    <a:pt x="1" y="2"/>
                    <a:pt x="2" y="4"/>
                    <a:pt x="4" y="7"/>
                  </a:cubicBezTo>
                  <a:lnTo>
                    <a:pt x="4" y="7"/>
                  </a:lnTo>
                  <a:cubicBezTo>
                    <a:pt x="3" y="4"/>
                    <a:pt x="2" y="1"/>
                    <a:pt x="1" y="0"/>
                  </a:cubicBezTo>
                  <a:close/>
                  <a:moveTo>
                    <a:pt x="4" y="7"/>
                  </a:moveTo>
                  <a:lnTo>
                    <a:pt x="4" y="7"/>
                  </a:lnTo>
                  <a:cubicBezTo>
                    <a:pt x="4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9"/>
                  </a:lnTo>
                  <a:cubicBezTo>
                    <a:pt x="5" y="8"/>
                    <a:pt x="4" y="7"/>
                    <a:pt x="4" y="7"/>
                  </a:cubicBezTo>
                  <a:close/>
                  <a:moveTo>
                    <a:pt x="5" y="9"/>
                  </a:moveTo>
                  <a:cubicBezTo>
                    <a:pt x="6" y="11"/>
                    <a:pt x="7" y="12"/>
                    <a:pt x="8" y="13"/>
                  </a:cubicBezTo>
                  <a:cubicBezTo>
                    <a:pt x="8" y="10"/>
                    <a:pt x="8" y="10"/>
                    <a:pt x="5" y="9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14556;p70">
              <a:extLst>
                <a:ext uri="{FF2B5EF4-FFF2-40B4-BE49-F238E27FC236}">
                  <a16:creationId xmlns:a16="http://schemas.microsoft.com/office/drawing/2014/main" id="{33AFCE13-6CFA-728C-64F4-05C6DF622969}"/>
                </a:ext>
              </a:extLst>
            </p:cNvPr>
            <p:cNvSpPr/>
            <p:nvPr/>
          </p:nvSpPr>
          <p:spPr>
            <a:xfrm>
              <a:off x="7252525" y="3798840"/>
              <a:ext cx="57639" cy="90734"/>
            </a:xfrm>
            <a:custGeom>
              <a:avLst/>
              <a:gdLst/>
              <a:ahLst/>
              <a:cxnLst/>
              <a:rect l="l" t="t" r="r" b="b"/>
              <a:pathLst>
                <a:path w="2029" h="3194" extrusionOk="0">
                  <a:moveTo>
                    <a:pt x="320" y="2216"/>
                  </a:moveTo>
                  <a:cubicBezTo>
                    <a:pt x="322" y="2224"/>
                    <a:pt x="324" y="2233"/>
                    <a:pt x="326" y="2242"/>
                  </a:cubicBezTo>
                  <a:lnTo>
                    <a:pt x="326" y="2242"/>
                  </a:lnTo>
                  <a:cubicBezTo>
                    <a:pt x="325" y="2233"/>
                    <a:pt x="323" y="2225"/>
                    <a:pt x="320" y="2216"/>
                  </a:cubicBezTo>
                  <a:close/>
                  <a:moveTo>
                    <a:pt x="1263" y="2903"/>
                  </a:moveTo>
                  <a:cubicBezTo>
                    <a:pt x="1260" y="2903"/>
                    <a:pt x="1256" y="2903"/>
                    <a:pt x="1254" y="2906"/>
                  </a:cubicBezTo>
                  <a:cubicBezTo>
                    <a:pt x="1256" y="2906"/>
                    <a:pt x="1259" y="2903"/>
                    <a:pt x="1263" y="2903"/>
                  </a:cubicBezTo>
                  <a:close/>
                  <a:moveTo>
                    <a:pt x="514" y="1"/>
                  </a:moveTo>
                  <a:cubicBezTo>
                    <a:pt x="501" y="1"/>
                    <a:pt x="488" y="3"/>
                    <a:pt x="477" y="8"/>
                  </a:cubicBezTo>
                  <a:cubicBezTo>
                    <a:pt x="442" y="23"/>
                    <a:pt x="423" y="48"/>
                    <a:pt x="405" y="78"/>
                  </a:cubicBezTo>
                  <a:cubicBezTo>
                    <a:pt x="203" y="434"/>
                    <a:pt x="87" y="838"/>
                    <a:pt x="35" y="1244"/>
                  </a:cubicBezTo>
                  <a:cubicBezTo>
                    <a:pt x="8" y="1447"/>
                    <a:pt x="1" y="1654"/>
                    <a:pt x="12" y="1858"/>
                  </a:cubicBezTo>
                  <a:cubicBezTo>
                    <a:pt x="20" y="2052"/>
                    <a:pt x="54" y="2250"/>
                    <a:pt x="113" y="2435"/>
                  </a:cubicBezTo>
                  <a:cubicBezTo>
                    <a:pt x="210" y="2747"/>
                    <a:pt x="419" y="3044"/>
                    <a:pt x="742" y="3149"/>
                  </a:cubicBezTo>
                  <a:cubicBezTo>
                    <a:pt x="838" y="3180"/>
                    <a:pt x="935" y="3194"/>
                    <a:pt x="1032" y="3194"/>
                  </a:cubicBezTo>
                  <a:cubicBezTo>
                    <a:pt x="1360" y="3194"/>
                    <a:pt x="1686" y="3038"/>
                    <a:pt x="1962" y="2872"/>
                  </a:cubicBezTo>
                  <a:cubicBezTo>
                    <a:pt x="2022" y="2835"/>
                    <a:pt x="2029" y="2745"/>
                    <a:pt x="1991" y="2691"/>
                  </a:cubicBezTo>
                  <a:cubicBezTo>
                    <a:pt x="1971" y="2665"/>
                    <a:pt x="1938" y="2645"/>
                    <a:pt x="1903" y="2640"/>
                  </a:cubicBezTo>
                  <a:cubicBezTo>
                    <a:pt x="1896" y="2639"/>
                    <a:pt x="1890" y="2638"/>
                    <a:pt x="1884" y="2638"/>
                  </a:cubicBezTo>
                  <a:cubicBezTo>
                    <a:pt x="1857" y="2638"/>
                    <a:pt x="1832" y="2648"/>
                    <a:pt x="1808" y="2662"/>
                  </a:cubicBezTo>
                  <a:cubicBezTo>
                    <a:pt x="1775" y="2682"/>
                    <a:pt x="1742" y="2702"/>
                    <a:pt x="1708" y="2722"/>
                  </a:cubicBezTo>
                  <a:cubicBezTo>
                    <a:pt x="1559" y="2801"/>
                    <a:pt x="1405" y="2868"/>
                    <a:pt x="1240" y="2911"/>
                  </a:cubicBezTo>
                  <a:cubicBezTo>
                    <a:pt x="1168" y="2925"/>
                    <a:pt x="1097" y="2935"/>
                    <a:pt x="1022" y="2936"/>
                  </a:cubicBezTo>
                  <a:cubicBezTo>
                    <a:pt x="962" y="2935"/>
                    <a:pt x="901" y="2925"/>
                    <a:pt x="843" y="2911"/>
                  </a:cubicBezTo>
                  <a:cubicBezTo>
                    <a:pt x="795" y="2896"/>
                    <a:pt x="751" y="2875"/>
                    <a:pt x="708" y="2852"/>
                  </a:cubicBezTo>
                  <a:cubicBezTo>
                    <a:pt x="662" y="2823"/>
                    <a:pt x="618" y="2789"/>
                    <a:pt x="576" y="2747"/>
                  </a:cubicBezTo>
                  <a:cubicBezTo>
                    <a:pt x="527" y="2694"/>
                    <a:pt x="484" y="2634"/>
                    <a:pt x="449" y="2570"/>
                  </a:cubicBezTo>
                  <a:cubicBezTo>
                    <a:pt x="395" y="2465"/>
                    <a:pt x="354" y="2356"/>
                    <a:pt x="326" y="2242"/>
                  </a:cubicBezTo>
                  <a:lnTo>
                    <a:pt x="326" y="2242"/>
                  </a:lnTo>
                  <a:cubicBezTo>
                    <a:pt x="326" y="2244"/>
                    <a:pt x="326" y="2246"/>
                    <a:pt x="327" y="2248"/>
                  </a:cubicBezTo>
                  <a:cubicBezTo>
                    <a:pt x="279" y="2045"/>
                    <a:pt x="262" y="1840"/>
                    <a:pt x="264" y="1631"/>
                  </a:cubicBezTo>
                  <a:lnTo>
                    <a:pt x="264" y="1631"/>
                  </a:lnTo>
                  <a:lnTo>
                    <a:pt x="264" y="1665"/>
                  </a:lnTo>
                  <a:cubicBezTo>
                    <a:pt x="270" y="1370"/>
                    <a:pt x="311" y="1079"/>
                    <a:pt x="389" y="797"/>
                  </a:cubicBezTo>
                  <a:cubicBezTo>
                    <a:pt x="452" y="583"/>
                    <a:pt x="532" y="376"/>
                    <a:pt x="644" y="183"/>
                  </a:cubicBezTo>
                  <a:cubicBezTo>
                    <a:pt x="660" y="156"/>
                    <a:pt x="657" y="113"/>
                    <a:pt x="646" y="85"/>
                  </a:cubicBezTo>
                  <a:cubicBezTo>
                    <a:pt x="633" y="52"/>
                    <a:pt x="609" y="24"/>
                    <a:pt x="576" y="13"/>
                  </a:cubicBezTo>
                  <a:cubicBezTo>
                    <a:pt x="561" y="6"/>
                    <a:pt x="544" y="1"/>
                    <a:pt x="525" y="1"/>
                  </a:cubicBezTo>
                  <a:cubicBezTo>
                    <a:pt x="522" y="1"/>
                    <a:pt x="51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14557;p70">
              <a:extLst>
                <a:ext uri="{FF2B5EF4-FFF2-40B4-BE49-F238E27FC236}">
                  <a16:creationId xmlns:a16="http://schemas.microsoft.com/office/drawing/2014/main" id="{225BA922-2474-A84E-CCAC-DE7DA6DF8498}"/>
                </a:ext>
              </a:extLst>
            </p:cNvPr>
            <p:cNvSpPr/>
            <p:nvPr/>
          </p:nvSpPr>
          <p:spPr>
            <a:xfrm>
              <a:off x="7203720" y="3722336"/>
              <a:ext cx="60025" cy="91472"/>
            </a:xfrm>
            <a:custGeom>
              <a:avLst/>
              <a:gdLst/>
              <a:ahLst/>
              <a:cxnLst/>
              <a:rect l="l" t="t" r="r" b="b"/>
              <a:pathLst>
                <a:path w="2113" h="3220" extrusionOk="0">
                  <a:moveTo>
                    <a:pt x="620" y="225"/>
                  </a:moveTo>
                  <a:cubicBezTo>
                    <a:pt x="620" y="225"/>
                    <a:pt x="620" y="226"/>
                    <a:pt x="619" y="226"/>
                  </a:cubicBezTo>
                  <a:cubicBezTo>
                    <a:pt x="620" y="226"/>
                    <a:pt x="620" y="225"/>
                    <a:pt x="620" y="225"/>
                  </a:cubicBezTo>
                  <a:close/>
                  <a:moveTo>
                    <a:pt x="619" y="228"/>
                  </a:moveTo>
                  <a:cubicBezTo>
                    <a:pt x="616" y="235"/>
                    <a:pt x="612" y="242"/>
                    <a:pt x="609" y="248"/>
                  </a:cubicBezTo>
                  <a:cubicBezTo>
                    <a:pt x="612" y="245"/>
                    <a:pt x="614" y="240"/>
                    <a:pt x="616" y="238"/>
                  </a:cubicBezTo>
                  <a:cubicBezTo>
                    <a:pt x="618" y="233"/>
                    <a:pt x="619" y="232"/>
                    <a:pt x="619" y="228"/>
                  </a:cubicBezTo>
                  <a:close/>
                  <a:moveTo>
                    <a:pt x="606" y="247"/>
                  </a:moveTo>
                  <a:lnTo>
                    <a:pt x="606" y="247"/>
                  </a:lnTo>
                  <a:cubicBezTo>
                    <a:pt x="606" y="248"/>
                    <a:pt x="606" y="248"/>
                    <a:pt x="605" y="249"/>
                  </a:cubicBezTo>
                  <a:lnTo>
                    <a:pt x="606" y="247"/>
                  </a:lnTo>
                  <a:close/>
                  <a:moveTo>
                    <a:pt x="348" y="2205"/>
                  </a:moveTo>
                  <a:cubicBezTo>
                    <a:pt x="350" y="2205"/>
                    <a:pt x="350" y="2209"/>
                    <a:pt x="351" y="2212"/>
                  </a:cubicBezTo>
                  <a:lnTo>
                    <a:pt x="351" y="2215"/>
                  </a:lnTo>
                  <a:cubicBezTo>
                    <a:pt x="351" y="2212"/>
                    <a:pt x="350" y="2209"/>
                    <a:pt x="348" y="2205"/>
                  </a:cubicBezTo>
                  <a:close/>
                  <a:moveTo>
                    <a:pt x="638" y="2788"/>
                  </a:moveTo>
                  <a:cubicBezTo>
                    <a:pt x="641" y="2792"/>
                    <a:pt x="642" y="2795"/>
                    <a:pt x="646" y="2798"/>
                  </a:cubicBezTo>
                  <a:cubicBezTo>
                    <a:pt x="642" y="2795"/>
                    <a:pt x="639" y="2792"/>
                    <a:pt x="638" y="2788"/>
                  </a:cubicBezTo>
                  <a:close/>
                  <a:moveTo>
                    <a:pt x="1229" y="2941"/>
                  </a:moveTo>
                  <a:cubicBezTo>
                    <a:pt x="1226" y="2941"/>
                    <a:pt x="1222" y="2943"/>
                    <a:pt x="1219" y="2943"/>
                  </a:cubicBezTo>
                  <a:cubicBezTo>
                    <a:pt x="1222" y="2941"/>
                    <a:pt x="1226" y="2941"/>
                    <a:pt x="1229" y="2941"/>
                  </a:cubicBezTo>
                  <a:close/>
                  <a:moveTo>
                    <a:pt x="526" y="1"/>
                  </a:moveTo>
                  <a:cubicBezTo>
                    <a:pt x="521" y="5"/>
                    <a:pt x="519" y="5"/>
                    <a:pt x="514" y="5"/>
                  </a:cubicBezTo>
                  <a:cubicBezTo>
                    <a:pt x="484" y="8"/>
                    <a:pt x="446" y="26"/>
                    <a:pt x="428" y="52"/>
                  </a:cubicBezTo>
                  <a:cubicBezTo>
                    <a:pt x="320" y="225"/>
                    <a:pt x="236" y="406"/>
                    <a:pt x="177" y="601"/>
                  </a:cubicBezTo>
                  <a:cubicBezTo>
                    <a:pt x="110" y="804"/>
                    <a:pt x="67" y="1015"/>
                    <a:pt x="45" y="1228"/>
                  </a:cubicBezTo>
                  <a:cubicBezTo>
                    <a:pt x="1" y="1636"/>
                    <a:pt x="25" y="2059"/>
                    <a:pt x="155" y="2452"/>
                  </a:cubicBezTo>
                  <a:cubicBezTo>
                    <a:pt x="258" y="2761"/>
                    <a:pt x="463" y="3073"/>
                    <a:pt x="788" y="3179"/>
                  </a:cubicBezTo>
                  <a:cubicBezTo>
                    <a:pt x="874" y="3207"/>
                    <a:pt x="960" y="3220"/>
                    <a:pt x="1046" y="3220"/>
                  </a:cubicBezTo>
                  <a:cubicBezTo>
                    <a:pt x="1366" y="3220"/>
                    <a:pt x="1678" y="3047"/>
                    <a:pt x="1930" y="2860"/>
                  </a:cubicBezTo>
                  <a:cubicBezTo>
                    <a:pt x="1967" y="2832"/>
                    <a:pt x="2004" y="2802"/>
                    <a:pt x="2039" y="2774"/>
                  </a:cubicBezTo>
                  <a:cubicBezTo>
                    <a:pt x="2094" y="2730"/>
                    <a:pt x="2113" y="2652"/>
                    <a:pt x="2067" y="2594"/>
                  </a:cubicBezTo>
                  <a:cubicBezTo>
                    <a:pt x="2044" y="2560"/>
                    <a:pt x="2002" y="2540"/>
                    <a:pt x="1961" y="2540"/>
                  </a:cubicBezTo>
                  <a:cubicBezTo>
                    <a:pt x="1935" y="2540"/>
                    <a:pt x="1909" y="2548"/>
                    <a:pt x="1887" y="2565"/>
                  </a:cubicBezTo>
                  <a:cubicBezTo>
                    <a:pt x="1765" y="2665"/>
                    <a:pt x="1638" y="2752"/>
                    <a:pt x="1500" y="2829"/>
                  </a:cubicBezTo>
                  <a:cubicBezTo>
                    <a:pt x="1405" y="2879"/>
                    <a:pt x="1307" y="2917"/>
                    <a:pt x="1202" y="2944"/>
                  </a:cubicBezTo>
                  <a:cubicBezTo>
                    <a:pt x="1150" y="2955"/>
                    <a:pt x="1094" y="2960"/>
                    <a:pt x="1042" y="2962"/>
                  </a:cubicBezTo>
                  <a:cubicBezTo>
                    <a:pt x="989" y="2960"/>
                    <a:pt x="938" y="2952"/>
                    <a:pt x="887" y="2941"/>
                  </a:cubicBezTo>
                  <a:cubicBezTo>
                    <a:pt x="845" y="2927"/>
                    <a:pt x="804" y="2909"/>
                    <a:pt x="762" y="2887"/>
                  </a:cubicBezTo>
                  <a:cubicBezTo>
                    <a:pt x="716" y="2856"/>
                    <a:pt x="673" y="2821"/>
                    <a:pt x="632" y="2781"/>
                  </a:cubicBezTo>
                  <a:cubicBezTo>
                    <a:pt x="577" y="2721"/>
                    <a:pt x="533" y="2655"/>
                    <a:pt x="492" y="2584"/>
                  </a:cubicBezTo>
                  <a:cubicBezTo>
                    <a:pt x="430" y="2467"/>
                    <a:pt x="386" y="2343"/>
                    <a:pt x="352" y="2215"/>
                  </a:cubicBezTo>
                  <a:lnTo>
                    <a:pt x="352" y="2215"/>
                  </a:lnTo>
                  <a:cubicBezTo>
                    <a:pt x="352" y="2216"/>
                    <a:pt x="353" y="2217"/>
                    <a:pt x="354" y="2218"/>
                  </a:cubicBezTo>
                  <a:cubicBezTo>
                    <a:pt x="354" y="2213"/>
                    <a:pt x="351" y="2212"/>
                    <a:pt x="351" y="2208"/>
                  </a:cubicBezTo>
                  <a:cubicBezTo>
                    <a:pt x="350" y="2203"/>
                    <a:pt x="349" y="2199"/>
                    <a:pt x="348" y="2195"/>
                  </a:cubicBezTo>
                  <a:lnTo>
                    <a:pt x="348" y="2195"/>
                  </a:lnTo>
                  <a:cubicBezTo>
                    <a:pt x="348" y="2197"/>
                    <a:pt x="348" y="2198"/>
                    <a:pt x="348" y="2199"/>
                  </a:cubicBezTo>
                  <a:cubicBezTo>
                    <a:pt x="348" y="2196"/>
                    <a:pt x="347" y="2193"/>
                    <a:pt x="346" y="2190"/>
                  </a:cubicBezTo>
                  <a:lnTo>
                    <a:pt x="346" y="2190"/>
                  </a:lnTo>
                  <a:cubicBezTo>
                    <a:pt x="347" y="2192"/>
                    <a:pt x="347" y="2193"/>
                    <a:pt x="348" y="2195"/>
                  </a:cubicBezTo>
                  <a:lnTo>
                    <a:pt x="348" y="2195"/>
                  </a:lnTo>
                  <a:cubicBezTo>
                    <a:pt x="347" y="2193"/>
                    <a:pt x="347" y="2190"/>
                    <a:pt x="346" y="2187"/>
                  </a:cubicBezTo>
                  <a:lnTo>
                    <a:pt x="346" y="2187"/>
                  </a:lnTo>
                  <a:cubicBezTo>
                    <a:pt x="346" y="2188"/>
                    <a:pt x="346" y="2189"/>
                    <a:pt x="346" y="2190"/>
                  </a:cubicBezTo>
                  <a:lnTo>
                    <a:pt x="346" y="2190"/>
                  </a:lnTo>
                  <a:cubicBezTo>
                    <a:pt x="346" y="2188"/>
                    <a:pt x="345" y="2186"/>
                    <a:pt x="344" y="2184"/>
                  </a:cubicBezTo>
                  <a:lnTo>
                    <a:pt x="344" y="2184"/>
                  </a:lnTo>
                  <a:cubicBezTo>
                    <a:pt x="345" y="2185"/>
                    <a:pt x="345" y="2186"/>
                    <a:pt x="346" y="2187"/>
                  </a:cubicBezTo>
                  <a:lnTo>
                    <a:pt x="346" y="2187"/>
                  </a:lnTo>
                  <a:cubicBezTo>
                    <a:pt x="298" y="1973"/>
                    <a:pt x="279" y="1755"/>
                    <a:pt x="280" y="1538"/>
                  </a:cubicBezTo>
                  <a:lnTo>
                    <a:pt x="280" y="1538"/>
                  </a:lnTo>
                  <a:lnTo>
                    <a:pt x="280" y="1572"/>
                  </a:lnTo>
                  <a:cubicBezTo>
                    <a:pt x="284" y="1297"/>
                    <a:pt x="321" y="1023"/>
                    <a:pt x="394" y="758"/>
                  </a:cubicBezTo>
                  <a:cubicBezTo>
                    <a:pt x="448" y="579"/>
                    <a:pt x="517" y="406"/>
                    <a:pt x="609" y="243"/>
                  </a:cubicBezTo>
                  <a:lnTo>
                    <a:pt x="609" y="243"/>
                  </a:lnTo>
                  <a:cubicBezTo>
                    <a:pt x="609" y="243"/>
                    <a:pt x="609" y="244"/>
                    <a:pt x="609" y="244"/>
                  </a:cubicBezTo>
                  <a:lnTo>
                    <a:pt x="609" y="244"/>
                  </a:lnTo>
                  <a:lnTo>
                    <a:pt x="616" y="233"/>
                  </a:lnTo>
                  <a:cubicBezTo>
                    <a:pt x="618" y="229"/>
                    <a:pt x="621" y="225"/>
                    <a:pt x="623" y="221"/>
                  </a:cubicBezTo>
                  <a:lnTo>
                    <a:pt x="623" y="221"/>
                  </a:lnTo>
                  <a:cubicBezTo>
                    <a:pt x="623" y="221"/>
                    <a:pt x="623" y="221"/>
                    <a:pt x="622" y="222"/>
                  </a:cubicBezTo>
                  <a:lnTo>
                    <a:pt x="622" y="222"/>
                  </a:lnTo>
                  <a:cubicBezTo>
                    <a:pt x="624" y="219"/>
                    <a:pt x="626" y="216"/>
                    <a:pt x="628" y="212"/>
                  </a:cubicBezTo>
                  <a:cubicBezTo>
                    <a:pt x="648" y="182"/>
                    <a:pt x="660" y="154"/>
                    <a:pt x="655" y="117"/>
                  </a:cubicBezTo>
                  <a:cubicBezTo>
                    <a:pt x="652" y="83"/>
                    <a:pt x="633" y="50"/>
                    <a:pt x="606" y="29"/>
                  </a:cubicBezTo>
                  <a:cubicBezTo>
                    <a:pt x="584" y="11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14558;p70">
              <a:extLst>
                <a:ext uri="{FF2B5EF4-FFF2-40B4-BE49-F238E27FC236}">
                  <a16:creationId xmlns:a16="http://schemas.microsoft.com/office/drawing/2014/main" id="{D587594A-D19E-7F42-8D5A-D0D42CDA6F09}"/>
                </a:ext>
              </a:extLst>
            </p:cNvPr>
            <p:cNvSpPr/>
            <p:nvPr/>
          </p:nvSpPr>
          <p:spPr>
            <a:xfrm>
              <a:off x="7140739" y="3710263"/>
              <a:ext cx="64883" cy="22499"/>
            </a:xfrm>
            <a:custGeom>
              <a:avLst/>
              <a:gdLst/>
              <a:ahLst/>
              <a:cxnLst/>
              <a:rect l="l" t="t" r="r" b="b"/>
              <a:pathLst>
                <a:path w="2284" h="792" extrusionOk="0">
                  <a:moveTo>
                    <a:pt x="2137" y="0"/>
                  </a:moveTo>
                  <a:cubicBezTo>
                    <a:pt x="2097" y="4"/>
                    <a:pt x="2060" y="20"/>
                    <a:pt x="2035" y="51"/>
                  </a:cubicBezTo>
                  <a:cubicBezTo>
                    <a:pt x="2001" y="92"/>
                    <a:pt x="1968" y="134"/>
                    <a:pt x="1928" y="170"/>
                  </a:cubicBezTo>
                  <a:cubicBezTo>
                    <a:pt x="1937" y="163"/>
                    <a:pt x="1944" y="156"/>
                    <a:pt x="1954" y="149"/>
                  </a:cubicBezTo>
                  <a:lnTo>
                    <a:pt x="1954" y="149"/>
                  </a:lnTo>
                  <a:lnTo>
                    <a:pt x="1928" y="170"/>
                  </a:lnTo>
                  <a:cubicBezTo>
                    <a:pt x="1852" y="238"/>
                    <a:pt x="1771" y="297"/>
                    <a:pt x="1682" y="346"/>
                  </a:cubicBezTo>
                  <a:cubicBezTo>
                    <a:pt x="1565" y="406"/>
                    <a:pt x="1445" y="453"/>
                    <a:pt x="1318" y="487"/>
                  </a:cubicBezTo>
                  <a:lnTo>
                    <a:pt x="1316" y="487"/>
                  </a:lnTo>
                  <a:cubicBezTo>
                    <a:pt x="1314" y="487"/>
                    <a:pt x="1313" y="487"/>
                    <a:pt x="1312" y="487"/>
                  </a:cubicBezTo>
                  <a:lnTo>
                    <a:pt x="1312" y="487"/>
                  </a:lnTo>
                  <a:cubicBezTo>
                    <a:pt x="1312" y="487"/>
                    <a:pt x="1313" y="487"/>
                    <a:pt x="1313" y="487"/>
                  </a:cubicBezTo>
                  <a:lnTo>
                    <a:pt x="1313" y="487"/>
                  </a:lnTo>
                  <a:cubicBezTo>
                    <a:pt x="1310" y="487"/>
                    <a:pt x="1308" y="488"/>
                    <a:pt x="1305" y="488"/>
                  </a:cubicBezTo>
                  <a:lnTo>
                    <a:pt x="1305" y="488"/>
                  </a:lnTo>
                  <a:cubicBezTo>
                    <a:pt x="1305" y="488"/>
                    <a:pt x="1305" y="488"/>
                    <a:pt x="1304" y="488"/>
                  </a:cubicBezTo>
                  <a:cubicBezTo>
                    <a:pt x="1305" y="488"/>
                    <a:pt x="1305" y="488"/>
                    <a:pt x="1305" y="488"/>
                  </a:cubicBezTo>
                  <a:lnTo>
                    <a:pt x="1305" y="488"/>
                  </a:lnTo>
                  <a:cubicBezTo>
                    <a:pt x="1304" y="488"/>
                    <a:pt x="1302" y="489"/>
                    <a:pt x="1301" y="489"/>
                  </a:cubicBezTo>
                  <a:lnTo>
                    <a:pt x="1301" y="489"/>
                  </a:lnTo>
                  <a:cubicBezTo>
                    <a:pt x="1172" y="518"/>
                    <a:pt x="1042" y="532"/>
                    <a:pt x="913" y="532"/>
                  </a:cubicBezTo>
                  <a:cubicBezTo>
                    <a:pt x="917" y="532"/>
                    <a:pt x="926" y="532"/>
                    <a:pt x="930" y="534"/>
                  </a:cubicBezTo>
                  <a:cubicBezTo>
                    <a:pt x="921" y="532"/>
                    <a:pt x="914" y="532"/>
                    <a:pt x="907" y="532"/>
                  </a:cubicBezTo>
                  <a:cubicBezTo>
                    <a:pt x="805" y="526"/>
                    <a:pt x="706" y="512"/>
                    <a:pt x="606" y="488"/>
                  </a:cubicBezTo>
                  <a:cubicBezTo>
                    <a:pt x="530" y="463"/>
                    <a:pt x="457" y="433"/>
                    <a:pt x="388" y="392"/>
                  </a:cubicBezTo>
                  <a:cubicBezTo>
                    <a:pt x="340" y="360"/>
                    <a:pt x="294" y="325"/>
                    <a:pt x="252" y="284"/>
                  </a:cubicBezTo>
                  <a:cubicBezTo>
                    <a:pt x="214" y="243"/>
                    <a:pt x="181" y="197"/>
                    <a:pt x="153" y="151"/>
                  </a:cubicBezTo>
                  <a:cubicBezTo>
                    <a:pt x="138" y="125"/>
                    <a:pt x="127" y="98"/>
                    <a:pt x="117" y="70"/>
                  </a:cubicBezTo>
                  <a:cubicBezTo>
                    <a:pt x="82" y="176"/>
                    <a:pt x="42" y="282"/>
                    <a:pt x="1" y="387"/>
                  </a:cubicBezTo>
                  <a:cubicBezTo>
                    <a:pt x="32" y="424"/>
                    <a:pt x="63" y="461"/>
                    <a:pt x="99" y="495"/>
                  </a:cubicBezTo>
                  <a:cubicBezTo>
                    <a:pt x="188" y="582"/>
                    <a:pt x="300" y="647"/>
                    <a:pt x="414" y="694"/>
                  </a:cubicBezTo>
                  <a:cubicBezTo>
                    <a:pt x="533" y="743"/>
                    <a:pt x="665" y="770"/>
                    <a:pt x="794" y="785"/>
                  </a:cubicBezTo>
                  <a:cubicBezTo>
                    <a:pt x="844" y="789"/>
                    <a:pt x="894" y="792"/>
                    <a:pt x="945" y="792"/>
                  </a:cubicBezTo>
                  <a:cubicBezTo>
                    <a:pt x="1169" y="792"/>
                    <a:pt x="1394" y="747"/>
                    <a:pt x="1602" y="667"/>
                  </a:cubicBezTo>
                  <a:cubicBezTo>
                    <a:pt x="1849" y="575"/>
                    <a:pt x="2079" y="420"/>
                    <a:pt x="2240" y="212"/>
                  </a:cubicBezTo>
                  <a:cubicBezTo>
                    <a:pt x="2283" y="155"/>
                    <a:pt x="2276" y="73"/>
                    <a:pt x="2219" y="29"/>
                  </a:cubicBezTo>
                  <a:cubicBezTo>
                    <a:pt x="2197" y="9"/>
                    <a:pt x="2168" y="0"/>
                    <a:pt x="2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14559;p70">
              <a:extLst>
                <a:ext uri="{FF2B5EF4-FFF2-40B4-BE49-F238E27FC236}">
                  <a16:creationId xmlns:a16="http://schemas.microsoft.com/office/drawing/2014/main" id="{A531C7E6-CC81-0E2E-F8E7-8C8638F3B1D1}"/>
                </a:ext>
              </a:extLst>
            </p:cNvPr>
            <p:cNvSpPr/>
            <p:nvPr/>
          </p:nvSpPr>
          <p:spPr>
            <a:xfrm>
              <a:off x="7178152" y="3724126"/>
              <a:ext cx="85" cy="5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lnTo>
                    <a:pt x="3" y="2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14560;p70">
              <a:extLst>
                <a:ext uri="{FF2B5EF4-FFF2-40B4-BE49-F238E27FC236}">
                  <a16:creationId xmlns:a16="http://schemas.microsoft.com/office/drawing/2014/main" id="{784CEF42-1343-8232-CC1A-9FCAF83B0673}"/>
                </a:ext>
              </a:extLst>
            </p:cNvPr>
            <p:cNvSpPr/>
            <p:nvPr/>
          </p:nvSpPr>
          <p:spPr>
            <a:xfrm>
              <a:off x="7166448" y="3725433"/>
              <a:ext cx="114" cy="2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14561;p70">
              <a:extLst>
                <a:ext uri="{FF2B5EF4-FFF2-40B4-BE49-F238E27FC236}">
                  <a16:creationId xmlns:a16="http://schemas.microsoft.com/office/drawing/2014/main" id="{568E592E-F1CC-A597-6D59-0711D5835B6C}"/>
                </a:ext>
              </a:extLst>
            </p:cNvPr>
            <p:cNvSpPr/>
            <p:nvPr/>
          </p:nvSpPr>
          <p:spPr>
            <a:xfrm>
              <a:off x="7157784" y="3642793"/>
              <a:ext cx="52014" cy="24686"/>
            </a:xfrm>
            <a:custGeom>
              <a:avLst/>
              <a:gdLst/>
              <a:ahLst/>
              <a:cxnLst/>
              <a:rect l="l" t="t" r="r" b="b"/>
              <a:pathLst>
                <a:path w="1831" h="869" extrusionOk="0">
                  <a:moveTo>
                    <a:pt x="1686" y="1"/>
                  </a:moveTo>
                  <a:cubicBezTo>
                    <a:pt x="1648" y="2"/>
                    <a:pt x="1609" y="18"/>
                    <a:pt x="1584" y="49"/>
                  </a:cubicBezTo>
                  <a:cubicBezTo>
                    <a:pt x="1547" y="96"/>
                    <a:pt x="1507" y="137"/>
                    <a:pt x="1467" y="175"/>
                  </a:cubicBezTo>
                  <a:cubicBezTo>
                    <a:pt x="1365" y="266"/>
                    <a:pt x="1255" y="344"/>
                    <a:pt x="1137" y="411"/>
                  </a:cubicBezTo>
                  <a:lnTo>
                    <a:pt x="1131" y="413"/>
                  </a:lnTo>
                  <a:lnTo>
                    <a:pt x="1131" y="413"/>
                  </a:lnTo>
                  <a:lnTo>
                    <a:pt x="1134" y="411"/>
                  </a:lnTo>
                  <a:lnTo>
                    <a:pt x="1134" y="411"/>
                  </a:lnTo>
                  <a:cubicBezTo>
                    <a:pt x="1131" y="413"/>
                    <a:pt x="1128" y="413"/>
                    <a:pt x="1127" y="415"/>
                  </a:cubicBezTo>
                  <a:cubicBezTo>
                    <a:pt x="999" y="480"/>
                    <a:pt x="867" y="531"/>
                    <a:pt x="730" y="571"/>
                  </a:cubicBezTo>
                  <a:cubicBezTo>
                    <a:pt x="633" y="594"/>
                    <a:pt x="534" y="605"/>
                    <a:pt x="435" y="608"/>
                  </a:cubicBezTo>
                  <a:cubicBezTo>
                    <a:pt x="361" y="606"/>
                    <a:pt x="292" y="598"/>
                    <a:pt x="221" y="579"/>
                  </a:cubicBezTo>
                  <a:cubicBezTo>
                    <a:pt x="171" y="562"/>
                    <a:pt x="123" y="543"/>
                    <a:pt x="77" y="517"/>
                  </a:cubicBezTo>
                  <a:lnTo>
                    <a:pt x="75" y="516"/>
                  </a:lnTo>
                  <a:cubicBezTo>
                    <a:pt x="49" y="601"/>
                    <a:pt x="23" y="684"/>
                    <a:pt x="1" y="770"/>
                  </a:cubicBezTo>
                  <a:cubicBezTo>
                    <a:pt x="15" y="777"/>
                    <a:pt x="26" y="784"/>
                    <a:pt x="40" y="791"/>
                  </a:cubicBezTo>
                  <a:cubicBezTo>
                    <a:pt x="116" y="825"/>
                    <a:pt x="201" y="843"/>
                    <a:pt x="282" y="857"/>
                  </a:cubicBezTo>
                  <a:cubicBezTo>
                    <a:pt x="331" y="866"/>
                    <a:pt x="381" y="869"/>
                    <a:pt x="431" y="869"/>
                  </a:cubicBezTo>
                  <a:cubicBezTo>
                    <a:pt x="468" y="869"/>
                    <a:pt x="505" y="867"/>
                    <a:pt x="541" y="865"/>
                  </a:cubicBezTo>
                  <a:cubicBezTo>
                    <a:pt x="642" y="860"/>
                    <a:pt x="743" y="835"/>
                    <a:pt x="840" y="811"/>
                  </a:cubicBezTo>
                  <a:cubicBezTo>
                    <a:pt x="1031" y="760"/>
                    <a:pt x="1214" y="672"/>
                    <a:pt x="1379" y="567"/>
                  </a:cubicBezTo>
                  <a:cubicBezTo>
                    <a:pt x="1533" y="473"/>
                    <a:pt x="1672" y="353"/>
                    <a:pt x="1785" y="212"/>
                  </a:cubicBezTo>
                  <a:cubicBezTo>
                    <a:pt x="1831" y="157"/>
                    <a:pt x="1819" y="74"/>
                    <a:pt x="1767" y="31"/>
                  </a:cubicBezTo>
                  <a:cubicBezTo>
                    <a:pt x="1743" y="11"/>
                    <a:pt x="1714" y="1"/>
                    <a:pt x="1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14562;p70">
              <a:extLst>
                <a:ext uri="{FF2B5EF4-FFF2-40B4-BE49-F238E27FC236}">
                  <a16:creationId xmlns:a16="http://schemas.microsoft.com/office/drawing/2014/main" id="{804C3109-270C-8DE2-CA45-72A0E8EE30B9}"/>
                </a:ext>
              </a:extLst>
            </p:cNvPr>
            <p:cNvSpPr/>
            <p:nvPr/>
          </p:nvSpPr>
          <p:spPr>
            <a:xfrm>
              <a:off x="7153721" y="3656997"/>
              <a:ext cx="1108" cy="1818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39" y="0"/>
                  </a:moveTo>
                  <a:cubicBezTo>
                    <a:pt x="23" y="21"/>
                    <a:pt x="12" y="43"/>
                    <a:pt x="0" y="64"/>
                  </a:cubicBezTo>
                  <a:cubicBezTo>
                    <a:pt x="5" y="58"/>
                    <a:pt x="10" y="53"/>
                    <a:pt x="18" y="51"/>
                  </a:cubicBezTo>
                  <a:cubicBezTo>
                    <a:pt x="23" y="34"/>
                    <a:pt x="30" y="17"/>
                    <a:pt x="39" y="0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14563;p70">
              <a:extLst>
                <a:ext uri="{FF2B5EF4-FFF2-40B4-BE49-F238E27FC236}">
                  <a16:creationId xmlns:a16="http://schemas.microsoft.com/office/drawing/2014/main" id="{A4BC5AD2-D113-5CF9-7C16-5FE65BFFEEC4}"/>
                </a:ext>
              </a:extLst>
            </p:cNvPr>
            <p:cNvSpPr/>
            <p:nvPr/>
          </p:nvSpPr>
          <p:spPr>
            <a:xfrm>
              <a:off x="7153153" y="3659469"/>
              <a:ext cx="142" cy="312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2" y="7"/>
                    <a:pt x="3" y="4"/>
                    <a:pt x="5" y="1"/>
                  </a:cubicBezTo>
                  <a:cubicBezTo>
                    <a:pt x="3" y="4"/>
                    <a:pt x="2" y="7"/>
                    <a:pt x="1" y="11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14564;p70">
              <a:extLst>
                <a:ext uri="{FF2B5EF4-FFF2-40B4-BE49-F238E27FC236}">
                  <a16:creationId xmlns:a16="http://schemas.microsoft.com/office/drawing/2014/main" id="{CB5CEC6A-EDFF-4518-9D80-46331029BEA5}"/>
                </a:ext>
              </a:extLst>
            </p:cNvPr>
            <p:cNvSpPr/>
            <p:nvPr/>
          </p:nvSpPr>
          <p:spPr>
            <a:xfrm>
              <a:off x="7152556" y="3659440"/>
              <a:ext cx="824" cy="1790"/>
            </a:xfrm>
            <a:custGeom>
              <a:avLst/>
              <a:gdLst/>
              <a:ahLst/>
              <a:cxnLst/>
              <a:rect l="l" t="t" r="r" b="b"/>
              <a:pathLst>
                <a:path w="29" h="63" extrusionOk="0">
                  <a:moveTo>
                    <a:pt x="29" y="1"/>
                  </a:moveTo>
                  <a:lnTo>
                    <a:pt x="29" y="1"/>
                  </a:lnTo>
                  <a:cubicBezTo>
                    <a:pt x="17" y="19"/>
                    <a:pt x="9" y="36"/>
                    <a:pt x="0" y="54"/>
                  </a:cubicBezTo>
                  <a:cubicBezTo>
                    <a:pt x="2" y="57"/>
                    <a:pt x="6" y="59"/>
                    <a:pt x="9" y="63"/>
                  </a:cubicBezTo>
                  <a:cubicBezTo>
                    <a:pt x="16" y="43"/>
                    <a:pt x="23" y="22"/>
                    <a:pt x="29" y="1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14565;p70">
              <a:extLst>
                <a:ext uri="{FF2B5EF4-FFF2-40B4-BE49-F238E27FC236}">
                  <a16:creationId xmlns:a16="http://schemas.microsoft.com/office/drawing/2014/main" id="{0050F925-CF49-8E45-591F-D57B734339B7}"/>
                </a:ext>
              </a:extLst>
            </p:cNvPr>
            <p:cNvSpPr/>
            <p:nvPr/>
          </p:nvSpPr>
          <p:spPr>
            <a:xfrm>
              <a:off x="7149772" y="3728586"/>
              <a:ext cx="64570" cy="82978"/>
            </a:xfrm>
            <a:custGeom>
              <a:avLst/>
              <a:gdLst/>
              <a:ahLst/>
              <a:cxnLst/>
              <a:rect l="l" t="t" r="r" b="b"/>
              <a:pathLst>
                <a:path w="2273" h="2921" extrusionOk="0">
                  <a:moveTo>
                    <a:pt x="325" y="1887"/>
                  </a:moveTo>
                  <a:cubicBezTo>
                    <a:pt x="325" y="1887"/>
                    <a:pt x="325" y="1887"/>
                    <a:pt x="325" y="1887"/>
                  </a:cubicBezTo>
                  <a:cubicBezTo>
                    <a:pt x="325" y="1887"/>
                    <a:pt x="325" y="1887"/>
                    <a:pt x="325" y="1887"/>
                  </a:cubicBezTo>
                  <a:close/>
                  <a:moveTo>
                    <a:pt x="328" y="1"/>
                  </a:moveTo>
                  <a:cubicBezTo>
                    <a:pt x="279" y="1"/>
                    <a:pt x="225" y="29"/>
                    <a:pt x="208" y="79"/>
                  </a:cubicBezTo>
                  <a:cubicBezTo>
                    <a:pt x="141" y="287"/>
                    <a:pt x="87" y="497"/>
                    <a:pt x="50" y="714"/>
                  </a:cubicBezTo>
                  <a:cubicBezTo>
                    <a:pt x="13" y="928"/>
                    <a:pt x="0" y="1147"/>
                    <a:pt x="2" y="1362"/>
                  </a:cubicBezTo>
                  <a:cubicBezTo>
                    <a:pt x="6" y="1734"/>
                    <a:pt x="83" y="2113"/>
                    <a:pt x="271" y="2433"/>
                  </a:cubicBezTo>
                  <a:cubicBezTo>
                    <a:pt x="347" y="2559"/>
                    <a:pt x="452" y="2671"/>
                    <a:pt x="572" y="2757"/>
                  </a:cubicBezTo>
                  <a:cubicBezTo>
                    <a:pt x="701" y="2847"/>
                    <a:pt x="853" y="2900"/>
                    <a:pt x="1010" y="2915"/>
                  </a:cubicBezTo>
                  <a:cubicBezTo>
                    <a:pt x="1045" y="2919"/>
                    <a:pt x="1079" y="2921"/>
                    <a:pt x="1114" y="2921"/>
                  </a:cubicBezTo>
                  <a:cubicBezTo>
                    <a:pt x="1264" y="2921"/>
                    <a:pt x="1415" y="2888"/>
                    <a:pt x="1557" y="2842"/>
                  </a:cubicBezTo>
                  <a:cubicBezTo>
                    <a:pt x="1789" y="2765"/>
                    <a:pt x="2006" y="2636"/>
                    <a:pt x="2205" y="2497"/>
                  </a:cubicBezTo>
                  <a:cubicBezTo>
                    <a:pt x="2263" y="2459"/>
                    <a:pt x="2273" y="2374"/>
                    <a:pt x="2233" y="2317"/>
                  </a:cubicBezTo>
                  <a:cubicBezTo>
                    <a:pt x="2207" y="2282"/>
                    <a:pt x="2168" y="2264"/>
                    <a:pt x="2127" y="2264"/>
                  </a:cubicBezTo>
                  <a:cubicBezTo>
                    <a:pt x="2101" y="2264"/>
                    <a:pt x="2075" y="2271"/>
                    <a:pt x="2052" y="2287"/>
                  </a:cubicBezTo>
                  <a:cubicBezTo>
                    <a:pt x="1961" y="2348"/>
                    <a:pt x="1869" y="2408"/>
                    <a:pt x="1772" y="2462"/>
                  </a:cubicBezTo>
                  <a:cubicBezTo>
                    <a:pt x="1643" y="2531"/>
                    <a:pt x="1507" y="2588"/>
                    <a:pt x="1365" y="2628"/>
                  </a:cubicBezTo>
                  <a:cubicBezTo>
                    <a:pt x="1276" y="2649"/>
                    <a:pt x="1185" y="2660"/>
                    <a:pt x="1093" y="2660"/>
                  </a:cubicBezTo>
                  <a:cubicBezTo>
                    <a:pt x="1033" y="2657"/>
                    <a:pt x="972" y="2650"/>
                    <a:pt x="911" y="2635"/>
                  </a:cubicBezTo>
                  <a:cubicBezTo>
                    <a:pt x="859" y="2616"/>
                    <a:pt x="808" y="2595"/>
                    <a:pt x="758" y="2568"/>
                  </a:cubicBezTo>
                  <a:cubicBezTo>
                    <a:pt x="703" y="2532"/>
                    <a:pt x="653" y="2494"/>
                    <a:pt x="606" y="2447"/>
                  </a:cubicBezTo>
                  <a:cubicBezTo>
                    <a:pt x="549" y="2386"/>
                    <a:pt x="503" y="2317"/>
                    <a:pt x="460" y="2245"/>
                  </a:cubicBezTo>
                  <a:cubicBezTo>
                    <a:pt x="399" y="2128"/>
                    <a:pt x="357" y="2008"/>
                    <a:pt x="323" y="1883"/>
                  </a:cubicBezTo>
                  <a:lnTo>
                    <a:pt x="323" y="1883"/>
                  </a:lnTo>
                  <a:cubicBezTo>
                    <a:pt x="323" y="1885"/>
                    <a:pt x="325" y="1886"/>
                    <a:pt x="325" y="1887"/>
                  </a:cubicBezTo>
                  <a:lnTo>
                    <a:pt x="325" y="1887"/>
                  </a:lnTo>
                  <a:cubicBezTo>
                    <a:pt x="276" y="1674"/>
                    <a:pt x="256" y="1457"/>
                    <a:pt x="257" y="1239"/>
                  </a:cubicBezTo>
                  <a:lnTo>
                    <a:pt x="257" y="1239"/>
                  </a:lnTo>
                  <a:lnTo>
                    <a:pt x="257" y="1273"/>
                  </a:lnTo>
                  <a:cubicBezTo>
                    <a:pt x="263" y="955"/>
                    <a:pt x="313" y="645"/>
                    <a:pt x="396" y="340"/>
                  </a:cubicBezTo>
                  <a:cubicBezTo>
                    <a:pt x="412" y="287"/>
                    <a:pt x="427" y="235"/>
                    <a:pt x="446" y="182"/>
                  </a:cubicBezTo>
                  <a:cubicBezTo>
                    <a:pt x="456" y="148"/>
                    <a:pt x="460" y="118"/>
                    <a:pt x="447" y="84"/>
                  </a:cubicBezTo>
                  <a:cubicBezTo>
                    <a:pt x="435" y="53"/>
                    <a:pt x="408" y="26"/>
                    <a:pt x="378" y="12"/>
                  </a:cubicBezTo>
                  <a:cubicBezTo>
                    <a:pt x="362" y="5"/>
                    <a:pt x="34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14566;p70">
              <a:extLst>
                <a:ext uri="{FF2B5EF4-FFF2-40B4-BE49-F238E27FC236}">
                  <a16:creationId xmlns:a16="http://schemas.microsoft.com/office/drawing/2014/main" id="{FB217AE2-9DA9-9C3E-D78B-B0170B00DB21}"/>
                </a:ext>
              </a:extLst>
            </p:cNvPr>
            <p:cNvSpPr/>
            <p:nvPr/>
          </p:nvSpPr>
          <p:spPr>
            <a:xfrm>
              <a:off x="7207186" y="3803953"/>
              <a:ext cx="57866" cy="87808"/>
            </a:xfrm>
            <a:custGeom>
              <a:avLst/>
              <a:gdLst/>
              <a:ahLst/>
              <a:cxnLst/>
              <a:rect l="l" t="t" r="r" b="b"/>
              <a:pathLst>
                <a:path w="2037" h="3091" extrusionOk="0">
                  <a:moveTo>
                    <a:pt x="1537" y="2672"/>
                  </a:moveTo>
                  <a:cubicBezTo>
                    <a:pt x="1533" y="2674"/>
                    <a:pt x="1530" y="2676"/>
                    <a:pt x="1526" y="2678"/>
                  </a:cubicBezTo>
                  <a:lnTo>
                    <a:pt x="1526" y="2678"/>
                  </a:lnTo>
                  <a:cubicBezTo>
                    <a:pt x="1530" y="2676"/>
                    <a:pt x="1533" y="2674"/>
                    <a:pt x="1537" y="2672"/>
                  </a:cubicBezTo>
                  <a:close/>
                  <a:moveTo>
                    <a:pt x="462" y="0"/>
                  </a:moveTo>
                  <a:cubicBezTo>
                    <a:pt x="411" y="0"/>
                    <a:pt x="364" y="33"/>
                    <a:pt x="340" y="81"/>
                  </a:cubicBezTo>
                  <a:cubicBezTo>
                    <a:pt x="155" y="436"/>
                    <a:pt x="63" y="837"/>
                    <a:pt x="33" y="1234"/>
                  </a:cubicBezTo>
                  <a:cubicBezTo>
                    <a:pt x="1" y="1624"/>
                    <a:pt x="29" y="2027"/>
                    <a:pt x="164" y="2396"/>
                  </a:cubicBezTo>
                  <a:cubicBezTo>
                    <a:pt x="218" y="2545"/>
                    <a:pt x="297" y="2691"/>
                    <a:pt x="404" y="2809"/>
                  </a:cubicBezTo>
                  <a:cubicBezTo>
                    <a:pt x="513" y="2932"/>
                    <a:pt x="652" y="3021"/>
                    <a:pt x="811" y="3064"/>
                  </a:cubicBezTo>
                  <a:cubicBezTo>
                    <a:pt x="878" y="3082"/>
                    <a:pt x="946" y="3090"/>
                    <a:pt x="1014" y="3090"/>
                  </a:cubicBezTo>
                  <a:cubicBezTo>
                    <a:pt x="1120" y="3090"/>
                    <a:pt x="1226" y="3071"/>
                    <a:pt x="1328" y="3041"/>
                  </a:cubicBezTo>
                  <a:cubicBezTo>
                    <a:pt x="1433" y="3011"/>
                    <a:pt x="1533" y="2965"/>
                    <a:pt x="1629" y="2914"/>
                  </a:cubicBezTo>
                  <a:cubicBezTo>
                    <a:pt x="1747" y="2851"/>
                    <a:pt x="1859" y="2777"/>
                    <a:pt x="1965" y="2698"/>
                  </a:cubicBezTo>
                  <a:cubicBezTo>
                    <a:pt x="2022" y="2657"/>
                    <a:pt x="2036" y="2573"/>
                    <a:pt x="1994" y="2516"/>
                  </a:cubicBezTo>
                  <a:cubicBezTo>
                    <a:pt x="1969" y="2482"/>
                    <a:pt x="1929" y="2463"/>
                    <a:pt x="1889" y="2463"/>
                  </a:cubicBezTo>
                  <a:cubicBezTo>
                    <a:pt x="1862" y="2463"/>
                    <a:pt x="1836" y="2471"/>
                    <a:pt x="1814" y="2488"/>
                  </a:cubicBezTo>
                  <a:cubicBezTo>
                    <a:pt x="1716" y="2560"/>
                    <a:pt x="1612" y="2628"/>
                    <a:pt x="1506" y="2688"/>
                  </a:cubicBezTo>
                  <a:cubicBezTo>
                    <a:pt x="1509" y="2687"/>
                    <a:pt x="1511" y="2686"/>
                    <a:pt x="1514" y="2685"/>
                  </a:cubicBezTo>
                  <a:lnTo>
                    <a:pt x="1514" y="2685"/>
                  </a:lnTo>
                  <a:cubicBezTo>
                    <a:pt x="1415" y="2736"/>
                    <a:pt x="1313" y="2778"/>
                    <a:pt x="1206" y="2807"/>
                  </a:cubicBezTo>
                  <a:cubicBezTo>
                    <a:pt x="1140" y="2823"/>
                    <a:pt x="1072" y="2833"/>
                    <a:pt x="1005" y="2833"/>
                  </a:cubicBezTo>
                  <a:cubicBezTo>
                    <a:pt x="958" y="2828"/>
                    <a:pt x="914" y="2823"/>
                    <a:pt x="870" y="2813"/>
                  </a:cubicBezTo>
                  <a:cubicBezTo>
                    <a:pt x="825" y="2799"/>
                    <a:pt x="782" y="2780"/>
                    <a:pt x="743" y="2757"/>
                  </a:cubicBezTo>
                  <a:cubicBezTo>
                    <a:pt x="693" y="2726"/>
                    <a:pt x="650" y="2691"/>
                    <a:pt x="609" y="2650"/>
                  </a:cubicBezTo>
                  <a:cubicBezTo>
                    <a:pt x="558" y="2590"/>
                    <a:pt x="513" y="2525"/>
                    <a:pt x="475" y="2457"/>
                  </a:cubicBezTo>
                  <a:cubicBezTo>
                    <a:pt x="423" y="2350"/>
                    <a:pt x="382" y="2240"/>
                    <a:pt x="353" y="2125"/>
                  </a:cubicBezTo>
                  <a:cubicBezTo>
                    <a:pt x="300" y="1904"/>
                    <a:pt x="279" y="1677"/>
                    <a:pt x="283" y="1450"/>
                  </a:cubicBezTo>
                  <a:lnTo>
                    <a:pt x="283" y="1450"/>
                  </a:lnTo>
                  <a:lnTo>
                    <a:pt x="283" y="1453"/>
                  </a:lnTo>
                  <a:cubicBezTo>
                    <a:pt x="290" y="1177"/>
                    <a:pt x="328" y="905"/>
                    <a:pt x="399" y="640"/>
                  </a:cubicBezTo>
                  <a:cubicBezTo>
                    <a:pt x="446" y="482"/>
                    <a:pt x="504" y="331"/>
                    <a:pt x="579" y="183"/>
                  </a:cubicBezTo>
                  <a:cubicBezTo>
                    <a:pt x="611" y="121"/>
                    <a:pt x="574" y="37"/>
                    <a:pt x="511" y="11"/>
                  </a:cubicBezTo>
                  <a:cubicBezTo>
                    <a:pt x="496" y="4"/>
                    <a:pt x="477" y="0"/>
                    <a:pt x="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14567;p70">
              <a:extLst>
                <a:ext uri="{FF2B5EF4-FFF2-40B4-BE49-F238E27FC236}">
                  <a16:creationId xmlns:a16="http://schemas.microsoft.com/office/drawing/2014/main" id="{04CF3122-256B-11C8-40D7-4C480555DD1C}"/>
                </a:ext>
              </a:extLst>
            </p:cNvPr>
            <p:cNvSpPr/>
            <p:nvPr/>
          </p:nvSpPr>
          <p:spPr>
            <a:xfrm>
              <a:off x="7260735" y="3881338"/>
              <a:ext cx="50679" cy="95137"/>
            </a:xfrm>
            <a:custGeom>
              <a:avLst/>
              <a:gdLst/>
              <a:ahLst/>
              <a:cxnLst/>
              <a:rect l="l" t="t" r="r" b="b"/>
              <a:pathLst>
                <a:path w="1784" h="3349" extrusionOk="0">
                  <a:moveTo>
                    <a:pt x="339" y="2482"/>
                  </a:moveTo>
                  <a:lnTo>
                    <a:pt x="339" y="2482"/>
                  </a:lnTo>
                  <a:cubicBezTo>
                    <a:pt x="340" y="2487"/>
                    <a:pt x="342" y="2493"/>
                    <a:pt x="343" y="2497"/>
                  </a:cubicBezTo>
                  <a:cubicBezTo>
                    <a:pt x="341" y="2492"/>
                    <a:pt x="340" y="2487"/>
                    <a:pt x="339" y="2482"/>
                  </a:cubicBezTo>
                  <a:close/>
                  <a:moveTo>
                    <a:pt x="462" y="2809"/>
                  </a:moveTo>
                  <a:cubicBezTo>
                    <a:pt x="462" y="2810"/>
                    <a:pt x="462" y="2810"/>
                    <a:pt x="462" y="2810"/>
                  </a:cubicBezTo>
                  <a:lnTo>
                    <a:pt x="462" y="2810"/>
                  </a:lnTo>
                  <a:cubicBezTo>
                    <a:pt x="462" y="2810"/>
                    <a:pt x="462" y="2810"/>
                    <a:pt x="462" y="2809"/>
                  </a:cubicBezTo>
                  <a:close/>
                  <a:moveTo>
                    <a:pt x="411" y="1"/>
                  </a:moveTo>
                  <a:cubicBezTo>
                    <a:pt x="361" y="4"/>
                    <a:pt x="313" y="33"/>
                    <a:pt x="292" y="82"/>
                  </a:cubicBezTo>
                  <a:cubicBezTo>
                    <a:pt x="229" y="225"/>
                    <a:pt x="185" y="374"/>
                    <a:pt x="146" y="524"/>
                  </a:cubicBezTo>
                  <a:cubicBezTo>
                    <a:pt x="100" y="704"/>
                    <a:pt x="70" y="886"/>
                    <a:pt x="45" y="1069"/>
                  </a:cubicBezTo>
                  <a:cubicBezTo>
                    <a:pt x="18" y="1269"/>
                    <a:pt x="5" y="1472"/>
                    <a:pt x="4" y="1673"/>
                  </a:cubicBezTo>
                  <a:cubicBezTo>
                    <a:pt x="1" y="1866"/>
                    <a:pt x="9" y="2062"/>
                    <a:pt x="35" y="2255"/>
                  </a:cubicBezTo>
                  <a:cubicBezTo>
                    <a:pt x="58" y="2429"/>
                    <a:pt x="95" y="2605"/>
                    <a:pt x="157" y="2768"/>
                  </a:cubicBezTo>
                  <a:cubicBezTo>
                    <a:pt x="185" y="2841"/>
                    <a:pt x="219" y="2910"/>
                    <a:pt x="258" y="2977"/>
                  </a:cubicBezTo>
                  <a:cubicBezTo>
                    <a:pt x="297" y="3045"/>
                    <a:pt x="347" y="3102"/>
                    <a:pt x="399" y="3158"/>
                  </a:cubicBezTo>
                  <a:cubicBezTo>
                    <a:pt x="497" y="3259"/>
                    <a:pt x="632" y="3320"/>
                    <a:pt x="770" y="3341"/>
                  </a:cubicBezTo>
                  <a:cubicBezTo>
                    <a:pt x="803" y="3346"/>
                    <a:pt x="836" y="3349"/>
                    <a:pt x="870" y="3349"/>
                  </a:cubicBezTo>
                  <a:cubicBezTo>
                    <a:pt x="1003" y="3349"/>
                    <a:pt x="1138" y="3311"/>
                    <a:pt x="1262" y="3260"/>
                  </a:cubicBezTo>
                  <a:cubicBezTo>
                    <a:pt x="1422" y="3192"/>
                    <a:pt x="1574" y="3096"/>
                    <a:pt x="1713" y="2991"/>
                  </a:cubicBezTo>
                  <a:cubicBezTo>
                    <a:pt x="1770" y="2948"/>
                    <a:pt x="1784" y="2866"/>
                    <a:pt x="1744" y="2809"/>
                  </a:cubicBezTo>
                  <a:cubicBezTo>
                    <a:pt x="1719" y="2775"/>
                    <a:pt x="1678" y="2756"/>
                    <a:pt x="1637" y="2756"/>
                  </a:cubicBezTo>
                  <a:cubicBezTo>
                    <a:pt x="1611" y="2756"/>
                    <a:pt x="1585" y="2764"/>
                    <a:pt x="1563" y="2780"/>
                  </a:cubicBezTo>
                  <a:cubicBezTo>
                    <a:pt x="1472" y="2848"/>
                    <a:pt x="1380" y="2910"/>
                    <a:pt x="1280" y="2963"/>
                  </a:cubicBezTo>
                  <a:cubicBezTo>
                    <a:pt x="1194" y="3007"/>
                    <a:pt x="1106" y="3046"/>
                    <a:pt x="1011" y="3069"/>
                  </a:cubicBezTo>
                  <a:cubicBezTo>
                    <a:pt x="960" y="3080"/>
                    <a:pt x="909" y="3087"/>
                    <a:pt x="855" y="3087"/>
                  </a:cubicBezTo>
                  <a:cubicBezTo>
                    <a:pt x="819" y="3085"/>
                    <a:pt x="787" y="3080"/>
                    <a:pt x="753" y="3070"/>
                  </a:cubicBezTo>
                  <a:cubicBezTo>
                    <a:pt x="719" y="3060"/>
                    <a:pt x="687" y="3046"/>
                    <a:pt x="656" y="3031"/>
                  </a:cubicBezTo>
                  <a:cubicBezTo>
                    <a:pt x="625" y="3009"/>
                    <a:pt x="595" y="2984"/>
                    <a:pt x="567" y="2957"/>
                  </a:cubicBezTo>
                  <a:cubicBezTo>
                    <a:pt x="526" y="2913"/>
                    <a:pt x="492" y="2863"/>
                    <a:pt x="462" y="2809"/>
                  </a:cubicBezTo>
                  <a:lnTo>
                    <a:pt x="462" y="2809"/>
                  </a:lnTo>
                  <a:cubicBezTo>
                    <a:pt x="462" y="2808"/>
                    <a:pt x="461" y="2807"/>
                    <a:pt x="460" y="2807"/>
                  </a:cubicBezTo>
                  <a:lnTo>
                    <a:pt x="460" y="2807"/>
                  </a:lnTo>
                  <a:cubicBezTo>
                    <a:pt x="460" y="2808"/>
                    <a:pt x="460" y="2808"/>
                    <a:pt x="462" y="2811"/>
                  </a:cubicBezTo>
                  <a:cubicBezTo>
                    <a:pt x="462" y="2811"/>
                    <a:pt x="462" y="2812"/>
                    <a:pt x="463" y="2812"/>
                  </a:cubicBezTo>
                  <a:lnTo>
                    <a:pt x="463" y="2812"/>
                  </a:lnTo>
                  <a:cubicBezTo>
                    <a:pt x="464" y="2815"/>
                    <a:pt x="465" y="2818"/>
                    <a:pt x="468" y="2822"/>
                  </a:cubicBezTo>
                  <a:cubicBezTo>
                    <a:pt x="465" y="2816"/>
                    <a:pt x="462" y="2814"/>
                    <a:pt x="460" y="2808"/>
                  </a:cubicBezTo>
                  <a:cubicBezTo>
                    <a:pt x="459" y="2806"/>
                    <a:pt x="458" y="2804"/>
                    <a:pt x="457" y="2802"/>
                  </a:cubicBezTo>
                  <a:lnTo>
                    <a:pt x="457" y="2802"/>
                  </a:lnTo>
                  <a:cubicBezTo>
                    <a:pt x="457" y="2803"/>
                    <a:pt x="457" y="2804"/>
                    <a:pt x="458" y="2805"/>
                  </a:cubicBezTo>
                  <a:cubicBezTo>
                    <a:pt x="456" y="2802"/>
                    <a:pt x="455" y="2800"/>
                    <a:pt x="454" y="2797"/>
                  </a:cubicBezTo>
                  <a:lnTo>
                    <a:pt x="454" y="2797"/>
                  </a:lnTo>
                  <a:cubicBezTo>
                    <a:pt x="455" y="2799"/>
                    <a:pt x="456" y="2801"/>
                    <a:pt x="457" y="2802"/>
                  </a:cubicBezTo>
                  <a:lnTo>
                    <a:pt x="457" y="2802"/>
                  </a:lnTo>
                  <a:cubicBezTo>
                    <a:pt x="456" y="2799"/>
                    <a:pt x="454" y="2797"/>
                    <a:pt x="452" y="2794"/>
                  </a:cubicBezTo>
                  <a:lnTo>
                    <a:pt x="452" y="2794"/>
                  </a:lnTo>
                  <a:cubicBezTo>
                    <a:pt x="453" y="2795"/>
                    <a:pt x="453" y="2796"/>
                    <a:pt x="454" y="2797"/>
                  </a:cubicBezTo>
                  <a:lnTo>
                    <a:pt x="454" y="2797"/>
                  </a:lnTo>
                  <a:cubicBezTo>
                    <a:pt x="453" y="2795"/>
                    <a:pt x="452" y="2794"/>
                    <a:pt x="451" y="2792"/>
                  </a:cubicBezTo>
                  <a:lnTo>
                    <a:pt x="451" y="2792"/>
                  </a:lnTo>
                  <a:cubicBezTo>
                    <a:pt x="451" y="2793"/>
                    <a:pt x="452" y="2794"/>
                    <a:pt x="452" y="2794"/>
                  </a:cubicBezTo>
                  <a:lnTo>
                    <a:pt x="452" y="2794"/>
                  </a:lnTo>
                  <a:cubicBezTo>
                    <a:pt x="401" y="2689"/>
                    <a:pt x="363" y="2579"/>
                    <a:pt x="336" y="2466"/>
                  </a:cubicBezTo>
                  <a:lnTo>
                    <a:pt x="336" y="2466"/>
                  </a:lnTo>
                  <a:cubicBezTo>
                    <a:pt x="336" y="2467"/>
                    <a:pt x="336" y="2468"/>
                    <a:pt x="336" y="2469"/>
                  </a:cubicBezTo>
                  <a:lnTo>
                    <a:pt x="336" y="2469"/>
                  </a:lnTo>
                  <a:cubicBezTo>
                    <a:pt x="275" y="2200"/>
                    <a:pt x="258" y="1920"/>
                    <a:pt x="262" y="1643"/>
                  </a:cubicBezTo>
                  <a:lnTo>
                    <a:pt x="262" y="1643"/>
                  </a:lnTo>
                  <a:lnTo>
                    <a:pt x="262" y="1677"/>
                  </a:lnTo>
                  <a:cubicBezTo>
                    <a:pt x="269" y="1275"/>
                    <a:pt x="319" y="869"/>
                    <a:pt x="425" y="480"/>
                  </a:cubicBezTo>
                  <a:cubicBezTo>
                    <a:pt x="453" y="380"/>
                    <a:pt x="486" y="277"/>
                    <a:pt x="529" y="182"/>
                  </a:cubicBezTo>
                  <a:cubicBezTo>
                    <a:pt x="557" y="117"/>
                    <a:pt x="526" y="39"/>
                    <a:pt x="462" y="12"/>
                  </a:cubicBezTo>
                  <a:cubicBezTo>
                    <a:pt x="446" y="5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14568;p70">
              <a:extLst>
                <a:ext uri="{FF2B5EF4-FFF2-40B4-BE49-F238E27FC236}">
                  <a16:creationId xmlns:a16="http://schemas.microsoft.com/office/drawing/2014/main" id="{3FF44A38-878B-6991-15EE-62980CFFAA64}"/>
                </a:ext>
              </a:extLst>
            </p:cNvPr>
            <p:cNvSpPr/>
            <p:nvPr/>
          </p:nvSpPr>
          <p:spPr>
            <a:xfrm>
              <a:off x="7272667" y="3967955"/>
              <a:ext cx="15255" cy="54202"/>
            </a:xfrm>
            <a:custGeom>
              <a:avLst/>
              <a:gdLst/>
              <a:ahLst/>
              <a:cxnLst/>
              <a:rect l="l" t="t" r="r" b="b"/>
              <a:pathLst>
                <a:path w="537" h="1908" extrusionOk="0">
                  <a:moveTo>
                    <a:pt x="205" y="0"/>
                  </a:moveTo>
                  <a:cubicBezTo>
                    <a:pt x="143" y="3"/>
                    <a:pt x="87" y="50"/>
                    <a:pt x="77" y="114"/>
                  </a:cubicBezTo>
                  <a:cubicBezTo>
                    <a:pt x="29" y="454"/>
                    <a:pt x="1" y="800"/>
                    <a:pt x="50" y="1141"/>
                  </a:cubicBezTo>
                  <a:cubicBezTo>
                    <a:pt x="73" y="1299"/>
                    <a:pt x="118" y="1460"/>
                    <a:pt x="182" y="1607"/>
                  </a:cubicBezTo>
                  <a:cubicBezTo>
                    <a:pt x="218" y="1687"/>
                    <a:pt x="262" y="1760"/>
                    <a:pt x="310" y="1834"/>
                  </a:cubicBezTo>
                  <a:cubicBezTo>
                    <a:pt x="327" y="1861"/>
                    <a:pt x="347" y="1885"/>
                    <a:pt x="367" y="1908"/>
                  </a:cubicBezTo>
                  <a:cubicBezTo>
                    <a:pt x="399" y="1864"/>
                    <a:pt x="435" y="1820"/>
                    <a:pt x="473" y="1776"/>
                  </a:cubicBezTo>
                  <a:lnTo>
                    <a:pt x="537" y="1701"/>
                  </a:lnTo>
                  <a:cubicBezTo>
                    <a:pt x="509" y="1660"/>
                    <a:pt x="480" y="1619"/>
                    <a:pt x="455" y="1575"/>
                  </a:cubicBezTo>
                  <a:cubicBezTo>
                    <a:pt x="402" y="1472"/>
                    <a:pt x="362" y="1366"/>
                    <a:pt x="334" y="1254"/>
                  </a:cubicBezTo>
                  <a:cubicBezTo>
                    <a:pt x="333" y="1249"/>
                    <a:pt x="332" y="1245"/>
                    <a:pt x="331" y="1240"/>
                  </a:cubicBezTo>
                  <a:lnTo>
                    <a:pt x="331" y="1240"/>
                  </a:lnTo>
                  <a:cubicBezTo>
                    <a:pt x="332" y="1242"/>
                    <a:pt x="332" y="1244"/>
                    <a:pt x="333" y="1245"/>
                  </a:cubicBezTo>
                  <a:cubicBezTo>
                    <a:pt x="331" y="1240"/>
                    <a:pt x="331" y="1235"/>
                    <a:pt x="329" y="1229"/>
                  </a:cubicBezTo>
                  <a:lnTo>
                    <a:pt x="329" y="1229"/>
                  </a:lnTo>
                  <a:cubicBezTo>
                    <a:pt x="330" y="1233"/>
                    <a:pt x="330" y="1237"/>
                    <a:pt x="331" y="1240"/>
                  </a:cubicBezTo>
                  <a:lnTo>
                    <a:pt x="331" y="1240"/>
                  </a:lnTo>
                  <a:cubicBezTo>
                    <a:pt x="330" y="1236"/>
                    <a:pt x="328" y="1232"/>
                    <a:pt x="328" y="1228"/>
                  </a:cubicBezTo>
                  <a:lnTo>
                    <a:pt x="328" y="1228"/>
                  </a:lnTo>
                  <a:cubicBezTo>
                    <a:pt x="329" y="1229"/>
                    <a:pt x="329" y="1229"/>
                    <a:pt x="329" y="1229"/>
                  </a:cubicBezTo>
                  <a:lnTo>
                    <a:pt x="329" y="1229"/>
                  </a:lnTo>
                  <a:cubicBezTo>
                    <a:pt x="292" y="1051"/>
                    <a:pt x="279" y="871"/>
                    <a:pt x="282" y="689"/>
                  </a:cubicBezTo>
                  <a:cubicBezTo>
                    <a:pt x="289" y="509"/>
                    <a:pt x="307" y="328"/>
                    <a:pt x="333" y="149"/>
                  </a:cubicBezTo>
                  <a:cubicBezTo>
                    <a:pt x="343" y="80"/>
                    <a:pt x="293" y="13"/>
                    <a:pt x="222" y="2"/>
                  </a:cubicBezTo>
                  <a:cubicBezTo>
                    <a:pt x="215" y="0"/>
                    <a:pt x="2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14569;p70">
              <a:extLst>
                <a:ext uri="{FF2B5EF4-FFF2-40B4-BE49-F238E27FC236}">
                  <a16:creationId xmlns:a16="http://schemas.microsoft.com/office/drawing/2014/main" id="{10FAB1DB-766D-4F75-9D57-34EB1A019A9C}"/>
                </a:ext>
              </a:extLst>
            </p:cNvPr>
            <p:cNvSpPr/>
            <p:nvPr/>
          </p:nvSpPr>
          <p:spPr>
            <a:xfrm>
              <a:off x="7280706" y="3987642"/>
              <a:ext cx="28" cy="398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14570;p70">
              <a:extLst>
                <a:ext uri="{FF2B5EF4-FFF2-40B4-BE49-F238E27FC236}">
                  <a16:creationId xmlns:a16="http://schemas.microsoft.com/office/drawing/2014/main" id="{1BCE2CB6-9C14-BD48-FA91-7A2B08A331AB}"/>
                </a:ext>
              </a:extLst>
            </p:cNvPr>
            <p:cNvSpPr/>
            <p:nvPr/>
          </p:nvSpPr>
          <p:spPr>
            <a:xfrm>
              <a:off x="7210424" y="3881252"/>
              <a:ext cx="61502" cy="101017"/>
            </a:xfrm>
            <a:custGeom>
              <a:avLst/>
              <a:gdLst/>
              <a:ahLst/>
              <a:cxnLst/>
              <a:rect l="l" t="t" r="r" b="b"/>
              <a:pathLst>
                <a:path w="2165" h="3556" extrusionOk="0">
                  <a:moveTo>
                    <a:pt x="571" y="2874"/>
                  </a:moveTo>
                  <a:lnTo>
                    <a:pt x="571" y="2874"/>
                  </a:lnTo>
                  <a:cubicBezTo>
                    <a:pt x="575" y="2882"/>
                    <a:pt x="580" y="2890"/>
                    <a:pt x="583" y="2897"/>
                  </a:cubicBezTo>
                  <a:cubicBezTo>
                    <a:pt x="579" y="2890"/>
                    <a:pt x="575" y="2882"/>
                    <a:pt x="571" y="2874"/>
                  </a:cubicBezTo>
                  <a:close/>
                  <a:moveTo>
                    <a:pt x="1514" y="3180"/>
                  </a:moveTo>
                  <a:lnTo>
                    <a:pt x="1514" y="3180"/>
                  </a:lnTo>
                  <a:cubicBezTo>
                    <a:pt x="1514" y="3180"/>
                    <a:pt x="1512" y="3180"/>
                    <a:pt x="1511" y="3181"/>
                  </a:cubicBezTo>
                  <a:cubicBezTo>
                    <a:pt x="1512" y="3181"/>
                    <a:pt x="1513" y="3180"/>
                    <a:pt x="1514" y="3180"/>
                  </a:cubicBezTo>
                  <a:close/>
                  <a:moveTo>
                    <a:pt x="1511" y="3181"/>
                  </a:moveTo>
                  <a:cubicBezTo>
                    <a:pt x="1510" y="3181"/>
                    <a:pt x="1510" y="3182"/>
                    <a:pt x="1510" y="3182"/>
                  </a:cubicBezTo>
                  <a:lnTo>
                    <a:pt x="1510" y="3182"/>
                  </a:lnTo>
                  <a:cubicBezTo>
                    <a:pt x="1510" y="3182"/>
                    <a:pt x="1511" y="3182"/>
                    <a:pt x="1511" y="3181"/>
                  </a:cubicBezTo>
                  <a:close/>
                  <a:moveTo>
                    <a:pt x="1506" y="3185"/>
                  </a:moveTo>
                  <a:cubicBezTo>
                    <a:pt x="1503" y="3186"/>
                    <a:pt x="1501" y="3187"/>
                    <a:pt x="1498" y="3188"/>
                  </a:cubicBezTo>
                  <a:lnTo>
                    <a:pt x="1498" y="3188"/>
                  </a:lnTo>
                  <a:cubicBezTo>
                    <a:pt x="1500" y="3187"/>
                    <a:pt x="1503" y="3186"/>
                    <a:pt x="1506" y="3185"/>
                  </a:cubicBezTo>
                  <a:close/>
                  <a:moveTo>
                    <a:pt x="355" y="1"/>
                  </a:moveTo>
                  <a:cubicBezTo>
                    <a:pt x="304" y="1"/>
                    <a:pt x="256" y="29"/>
                    <a:pt x="236" y="78"/>
                  </a:cubicBezTo>
                  <a:cubicBezTo>
                    <a:pt x="168" y="239"/>
                    <a:pt x="121" y="407"/>
                    <a:pt x="87" y="577"/>
                  </a:cubicBezTo>
                  <a:cubicBezTo>
                    <a:pt x="48" y="770"/>
                    <a:pt x="29" y="970"/>
                    <a:pt x="20" y="1166"/>
                  </a:cubicBezTo>
                  <a:cubicBezTo>
                    <a:pt x="0" y="1581"/>
                    <a:pt x="30" y="2001"/>
                    <a:pt x="128" y="2405"/>
                  </a:cubicBezTo>
                  <a:cubicBezTo>
                    <a:pt x="210" y="2747"/>
                    <a:pt x="342" y="3095"/>
                    <a:pt x="603" y="3341"/>
                  </a:cubicBezTo>
                  <a:cubicBezTo>
                    <a:pt x="714" y="3445"/>
                    <a:pt x="851" y="3513"/>
                    <a:pt x="997" y="3543"/>
                  </a:cubicBezTo>
                  <a:cubicBezTo>
                    <a:pt x="1040" y="3552"/>
                    <a:pt x="1084" y="3556"/>
                    <a:pt x="1128" y="3556"/>
                  </a:cubicBezTo>
                  <a:cubicBezTo>
                    <a:pt x="1247" y="3556"/>
                    <a:pt x="1369" y="3526"/>
                    <a:pt x="1480" y="3483"/>
                  </a:cubicBezTo>
                  <a:cubicBezTo>
                    <a:pt x="1587" y="3442"/>
                    <a:pt x="1687" y="3383"/>
                    <a:pt x="1782" y="3319"/>
                  </a:cubicBezTo>
                  <a:cubicBezTo>
                    <a:pt x="1900" y="3238"/>
                    <a:pt x="2006" y="3146"/>
                    <a:pt x="2108" y="3049"/>
                  </a:cubicBezTo>
                  <a:cubicBezTo>
                    <a:pt x="2135" y="3024"/>
                    <a:pt x="2155" y="3001"/>
                    <a:pt x="2162" y="2964"/>
                  </a:cubicBezTo>
                  <a:cubicBezTo>
                    <a:pt x="2165" y="2932"/>
                    <a:pt x="2158" y="2896"/>
                    <a:pt x="2136" y="2869"/>
                  </a:cubicBezTo>
                  <a:cubicBezTo>
                    <a:pt x="2118" y="2841"/>
                    <a:pt x="2085" y="2822"/>
                    <a:pt x="2050" y="2817"/>
                  </a:cubicBezTo>
                  <a:cubicBezTo>
                    <a:pt x="2044" y="2816"/>
                    <a:pt x="2037" y="2815"/>
                    <a:pt x="2031" y="2815"/>
                  </a:cubicBezTo>
                  <a:cubicBezTo>
                    <a:pt x="2004" y="2815"/>
                    <a:pt x="1973" y="2822"/>
                    <a:pt x="1956" y="2839"/>
                  </a:cubicBezTo>
                  <a:cubicBezTo>
                    <a:pt x="1823" y="2966"/>
                    <a:pt x="1680" y="3084"/>
                    <a:pt x="1520" y="3178"/>
                  </a:cubicBezTo>
                  <a:lnTo>
                    <a:pt x="1520" y="3178"/>
                  </a:lnTo>
                  <a:cubicBezTo>
                    <a:pt x="1518" y="3178"/>
                    <a:pt x="1517" y="3179"/>
                    <a:pt x="1514" y="3180"/>
                  </a:cubicBezTo>
                  <a:lnTo>
                    <a:pt x="1514" y="3180"/>
                  </a:lnTo>
                  <a:cubicBezTo>
                    <a:pt x="1515" y="3180"/>
                    <a:pt x="1515" y="3180"/>
                    <a:pt x="1515" y="3180"/>
                  </a:cubicBezTo>
                  <a:lnTo>
                    <a:pt x="1515" y="3180"/>
                  </a:lnTo>
                  <a:cubicBezTo>
                    <a:pt x="1512" y="3181"/>
                    <a:pt x="1511" y="3184"/>
                    <a:pt x="1508" y="3184"/>
                  </a:cubicBezTo>
                  <a:cubicBezTo>
                    <a:pt x="1509" y="3184"/>
                    <a:pt x="1509" y="3183"/>
                    <a:pt x="1510" y="3182"/>
                  </a:cubicBezTo>
                  <a:lnTo>
                    <a:pt x="1510" y="3182"/>
                  </a:lnTo>
                  <a:cubicBezTo>
                    <a:pt x="1508" y="3183"/>
                    <a:pt x="1507" y="3184"/>
                    <a:pt x="1506" y="3185"/>
                  </a:cubicBezTo>
                  <a:lnTo>
                    <a:pt x="1506" y="3185"/>
                  </a:lnTo>
                  <a:cubicBezTo>
                    <a:pt x="1506" y="3185"/>
                    <a:pt x="1507" y="3184"/>
                    <a:pt x="1508" y="3184"/>
                  </a:cubicBezTo>
                  <a:lnTo>
                    <a:pt x="1508" y="3184"/>
                  </a:lnTo>
                  <a:cubicBezTo>
                    <a:pt x="1434" y="3221"/>
                    <a:pt x="1361" y="3252"/>
                    <a:pt x="1281" y="3276"/>
                  </a:cubicBezTo>
                  <a:cubicBezTo>
                    <a:pt x="1229" y="3286"/>
                    <a:pt x="1176" y="3293"/>
                    <a:pt x="1122" y="3295"/>
                  </a:cubicBezTo>
                  <a:cubicBezTo>
                    <a:pt x="1080" y="3293"/>
                    <a:pt x="1040" y="3288"/>
                    <a:pt x="999" y="3279"/>
                  </a:cubicBezTo>
                  <a:cubicBezTo>
                    <a:pt x="956" y="3265"/>
                    <a:pt x="914" y="3248"/>
                    <a:pt x="874" y="3224"/>
                  </a:cubicBezTo>
                  <a:cubicBezTo>
                    <a:pt x="824" y="3193"/>
                    <a:pt x="780" y="3156"/>
                    <a:pt x="739" y="3115"/>
                  </a:cubicBezTo>
                  <a:cubicBezTo>
                    <a:pt x="673" y="3040"/>
                    <a:pt x="617" y="2958"/>
                    <a:pt x="569" y="2870"/>
                  </a:cubicBezTo>
                  <a:lnTo>
                    <a:pt x="569" y="2870"/>
                  </a:lnTo>
                  <a:cubicBezTo>
                    <a:pt x="487" y="2710"/>
                    <a:pt x="429" y="2538"/>
                    <a:pt x="383" y="2364"/>
                  </a:cubicBezTo>
                  <a:cubicBezTo>
                    <a:pt x="300" y="2015"/>
                    <a:pt x="270" y="1655"/>
                    <a:pt x="274" y="1295"/>
                  </a:cubicBezTo>
                  <a:lnTo>
                    <a:pt x="274" y="1295"/>
                  </a:lnTo>
                  <a:lnTo>
                    <a:pt x="274" y="1329"/>
                  </a:lnTo>
                  <a:cubicBezTo>
                    <a:pt x="278" y="1024"/>
                    <a:pt x="311" y="717"/>
                    <a:pt x="390" y="422"/>
                  </a:cubicBezTo>
                  <a:cubicBezTo>
                    <a:pt x="416" y="341"/>
                    <a:pt x="441" y="259"/>
                    <a:pt x="475" y="181"/>
                  </a:cubicBezTo>
                  <a:cubicBezTo>
                    <a:pt x="502" y="116"/>
                    <a:pt x="473" y="39"/>
                    <a:pt x="409" y="11"/>
                  </a:cubicBezTo>
                  <a:cubicBezTo>
                    <a:pt x="392" y="4"/>
                    <a:pt x="375" y="1"/>
                    <a:pt x="359" y="1"/>
                  </a:cubicBezTo>
                  <a:cubicBezTo>
                    <a:pt x="358" y="1"/>
                    <a:pt x="357" y="1"/>
                    <a:pt x="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14571;p70">
              <a:extLst>
                <a:ext uri="{FF2B5EF4-FFF2-40B4-BE49-F238E27FC236}">
                  <a16:creationId xmlns:a16="http://schemas.microsoft.com/office/drawing/2014/main" id="{393F41B7-364B-2B5D-134B-B814B5AA1307}"/>
                </a:ext>
              </a:extLst>
            </p:cNvPr>
            <p:cNvSpPr/>
            <p:nvPr/>
          </p:nvSpPr>
          <p:spPr>
            <a:xfrm>
              <a:off x="7162073" y="3803328"/>
              <a:ext cx="58150" cy="90109"/>
            </a:xfrm>
            <a:custGeom>
              <a:avLst/>
              <a:gdLst/>
              <a:ahLst/>
              <a:cxnLst/>
              <a:rect l="l" t="t" r="r" b="b"/>
              <a:pathLst>
                <a:path w="2047" h="3172" extrusionOk="0">
                  <a:moveTo>
                    <a:pt x="440" y="174"/>
                  </a:moveTo>
                  <a:lnTo>
                    <a:pt x="440" y="174"/>
                  </a:lnTo>
                  <a:cubicBezTo>
                    <a:pt x="439" y="176"/>
                    <a:pt x="438" y="179"/>
                    <a:pt x="438" y="182"/>
                  </a:cubicBezTo>
                  <a:lnTo>
                    <a:pt x="438" y="182"/>
                  </a:lnTo>
                  <a:cubicBezTo>
                    <a:pt x="438" y="179"/>
                    <a:pt x="439" y="176"/>
                    <a:pt x="440" y="174"/>
                  </a:cubicBezTo>
                  <a:close/>
                  <a:moveTo>
                    <a:pt x="318" y="1"/>
                  </a:moveTo>
                  <a:cubicBezTo>
                    <a:pt x="302" y="1"/>
                    <a:pt x="285" y="5"/>
                    <a:pt x="271" y="11"/>
                  </a:cubicBezTo>
                  <a:cubicBezTo>
                    <a:pt x="243" y="21"/>
                    <a:pt x="210" y="49"/>
                    <a:pt x="199" y="79"/>
                  </a:cubicBezTo>
                  <a:cubicBezTo>
                    <a:pt x="87" y="469"/>
                    <a:pt x="27" y="872"/>
                    <a:pt x="14" y="1277"/>
                  </a:cubicBezTo>
                  <a:cubicBezTo>
                    <a:pt x="0" y="1680"/>
                    <a:pt x="28" y="2093"/>
                    <a:pt x="162" y="2475"/>
                  </a:cubicBezTo>
                  <a:cubicBezTo>
                    <a:pt x="214" y="2629"/>
                    <a:pt x="294" y="2779"/>
                    <a:pt x="404" y="2901"/>
                  </a:cubicBezTo>
                  <a:cubicBezTo>
                    <a:pt x="455" y="2961"/>
                    <a:pt x="515" y="3011"/>
                    <a:pt x="580" y="3053"/>
                  </a:cubicBezTo>
                  <a:cubicBezTo>
                    <a:pt x="613" y="3076"/>
                    <a:pt x="648" y="3093"/>
                    <a:pt x="688" y="3111"/>
                  </a:cubicBezTo>
                  <a:cubicBezTo>
                    <a:pt x="725" y="3128"/>
                    <a:pt x="765" y="3138"/>
                    <a:pt x="806" y="3150"/>
                  </a:cubicBezTo>
                  <a:cubicBezTo>
                    <a:pt x="865" y="3166"/>
                    <a:pt x="926" y="3171"/>
                    <a:pt x="987" y="3171"/>
                  </a:cubicBezTo>
                  <a:cubicBezTo>
                    <a:pt x="1007" y="3171"/>
                    <a:pt x="1028" y="3171"/>
                    <a:pt x="1048" y="3170"/>
                  </a:cubicBezTo>
                  <a:cubicBezTo>
                    <a:pt x="1142" y="3167"/>
                    <a:pt x="1234" y="3145"/>
                    <a:pt x="1325" y="3119"/>
                  </a:cubicBezTo>
                  <a:cubicBezTo>
                    <a:pt x="1430" y="3086"/>
                    <a:pt x="1532" y="3040"/>
                    <a:pt x="1630" y="2989"/>
                  </a:cubicBezTo>
                  <a:cubicBezTo>
                    <a:pt x="1752" y="2926"/>
                    <a:pt x="1865" y="2852"/>
                    <a:pt x="1977" y="2772"/>
                  </a:cubicBezTo>
                  <a:cubicBezTo>
                    <a:pt x="2034" y="2731"/>
                    <a:pt x="2047" y="2649"/>
                    <a:pt x="2006" y="2592"/>
                  </a:cubicBezTo>
                  <a:cubicBezTo>
                    <a:pt x="1981" y="2556"/>
                    <a:pt x="1940" y="2538"/>
                    <a:pt x="1900" y="2538"/>
                  </a:cubicBezTo>
                  <a:cubicBezTo>
                    <a:pt x="1873" y="2538"/>
                    <a:pt x="1847" y="2546"/>
                    <a:pt x="1824" y="2561"/>
                  </a:cubicBezTo>
                  <a:cubicBezTo>
                    <a:pt x="1731" y="2629"/>
                    <a:pt x="1636" y="2692"/>
                    <a:pt x="1533" y="2748"/>
                  </a:cubicBezTo>
                  <a:cubicBezTo>
                    <a:pt x="1424" y="2806"/>
                    <a:pt x="1311" y="2855"/>
                    <a:pt x="1190" y="2887"/>
                  </a:cubicBezTo>
                  <a:cubicBezTo>
                    <a:pt x="1126" y="2901"/>
                    <a:pt x="1063" y="2911"/>
                    <a:pt x="997" y="2913"/>
                  </a:cubicBezTo>
                  <a:cubicBezTo>
                    <a:pt x="945" y="2911"/>
                    <a:pt x="895" y="2904"/>
                    <a:pt x="846" y="2892"/>
                  </a:cubicBezTo>
                  <a:cubicBezTo>
                    <a:pt x="803" y="2877"/>
                    <a:pt x="763" y="2859"/>
                    <a:pt x="722" y="2836"/>
                  </a:cubicBezTo>
                  <a:cubicBezTo>
                    <a:pt x="681" y="2809"/>
                    <a:pt x="644" y="2778"/>
                    <a:pt x="609" y="2743"/>
                  </a:cubicBezTo>
                  <a:cubicBezTo>
                    <a:pt x="567" y="2695"/>
                    <a:pt x="530" y="2643"/>
                    <a:pt x="496" y="2589"/>
                  </a:cubicBezTo>
                  <a:lnTo>
                    <a:pt x="496" y="2589"/>
                  </a:lnTo>
                  <a:cubicBezTo>
                    <a:pt x="495" y="2587"/>
                    <a:pt x="495" y="2586"/>
                    <a:pt x="494" y="2585"/>
                  </a:cubicBezTo>
                  <a:lnTo>
                    <a:pt x="494" y="2585"/>
                  </a:lnTo>
                  <a:cubicBezTo>
                    <a:pt x="493" y="2583"/>
                    <a:pt x="491" y="2581"/>
                    <a:pt x="489" y="2578"/>
                  </a:cubicBezTo>
                  <a:cubicBezTo>
                    <a:pt x="430" y="2460"/>
                    <a:pt x="385" y="2338"/>
                    <a:pt x="352" y="2211"/>
                  </a:cubicBezTo>
                  <a:cubicBezTo>
                    <a:pt x="285" y="1934"/>
                    <a:pt x="267" y="1649"/>
                    <a:pt x="270" y="1365"/>
                  </a:cubicBezTo>
                  <a:lnTo>
                    <a:pt x="270" y="1365"/>
                  </a:lnTo>
                  <a:lnTo>
                    <a:pt x="270" y="1370"/>
                  </a:lnTo>
                  <a:cubicBezTo>
                    <a:pt x="278" y="976"/>
                    <a:pt x="329" y="582"/>
                    <a:pt x="431" y="205"/>
                  </a:cubicBezTo>
                  <a:lnTo>
                    <a:pt x="431" y="205"/>
                  </a:lnTo>
                  <a:cubicBezTo>
                    <a:pt x="431" y="205"/>
                    <a:pt x="431" y="205"/>
                    <a:pt x="431" y="205"/>
                  </a:cubicBezTo>
                  <a:cubicBezTo>
                    <a:pt x="433" y="198"/>
                    <a:pt x="436" y="189"/>
                    <a:pt x="438" y="182"/>
                  </a:cubicBezTo>
                  <a:lnTo>
                    <a:pt x="438" y="182"/>
                  </a:lnTo>
                  <a:cubicBezTo>
                    <a:pt x="436" y="189"/>
                    <a:pt x="433" y="197"/>
                    <a:pt x="431" y="205"/>
                  </a:cubicBezTo>
                  <a:lnTo>
                    <a:pt x="431" y="205"/>
                  </a:lnTo>
                  <a:cubicBezTo>
                    <a:pt x="433" y="196"/>
                    <a:pt x="434" y="189"/>
                    <a:pt x="437" y="182"/>
                  </a:cubicBezTo>
                  <a:cubicBezTo>
                    <a:pt x="447" y="148"/>
                    <a:pt x="453" y="119"/>
                    <a:pt x="438" y="84"/>
                  </a:cubicBezTo>
                  <a:cubicBezTo>
                    <a:pt x="426" y="53"/>
                    <a:pt x="399" y="26"/>
                    <a:pt x="369" y="12"/>
                  </a:cubicBezTo>
                  <a:cubicBezTo>
                    <a:pt x="353" y="5"/>
                    <a:pt x="335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14572;p70">
              <a:extLst>
                <a:ext uri="{FF2B5EF4-FFF2-40B4-BE49-F238E27FC236}">
                  <a16:creationId xmlns:a16="http://schemas.microsoft.com/office/drawing/2014/main" id="{996D9E40-E651-1E67-0A53-862A12A971C9}"/>
                </a:ext>
              </a:extLst>
            </p:cNvPr>
            <p:cNvSpPr/>
            <p:nvPr/>
          </p:nvSpPr>
          <p:spPr>
            <a:xfrm>
              <a:off x="7128608" y="3796908"/>
              <a:ext cx="35509" cy="34430"/>
            </a:xfrm>
            <a:custGeom>
              <a:avLst/>
              <a:gdLst/>
              <a:ahLst/>
              <a:cxnLst/>
              <a:rect l="l" t="t" r="r" b="b"/>
              <a:pathLst>
                <a:path w="1250" h="1212" extrusionOk="0">
                  <a:moveTo>
                    <a:pt x="204" y="841"/>
                  </a:moveTo>
                  <a:lnTo>
                    <a:pt x="204" y="841"/>
                  </a:lnTo>
                  <a:cubicBezTo>
                    <a:pt x="202" y="842"/>
                    <a:pt x="201" y="842"/>
                    <a:pt x="200" y="842"/>
                  </a:cubicBezTo>
                  <a:lnTo>
                    <a:pt x="200" y="842"/>
                  </a:lnTo>
                  <a:cubicBezTo>
                    <a:pt x="201" y="842"/>
                    <a:pt x="201" y="841"/>
                    <a:pt x="204" y="841"/>
                  </a:cubicBezTo>
                  <a:close/>
                  <a:moveTo>
                    <a:pt x="197" y="844"/>
                  </a:moveTo>
                  <a:lnTo>
                    <a:pt x="197" y="844"/>
                  </a:lnTo>
                  <a:cubicBezTo>
                    <a:pt x="197" y="844"/>
                    <a:pt x="197" y="844"/>
                    <a:pt x="197" y="844"/>
                  </a:cubicBezTo>
                  <a:lnTo>
                    <a:pt x="197" y="844"/>
                  </a:lnTo>
                  <a:cubicBezTo>
                    <a:pt x="197" y="844"/>
                    <a:pt x="197" y="844"/>
                    <a:pt x="197" y="844"/>
                  </a:cubicBezTo>
                  <a:close/>
                  <a:moveTo>
                    <a:pt x="1106" y="1"/>
                  </a:moveTo>
                  <a:cubicBezTo>
                    <a:pt x="1094" y="1"/>
                    <a:pt x="1081" y="4"/>
                    <a:pt x="1069" y="10"/>
                  </a:cubicBezTo>
                  <a:cubicBezTo>
                    <a:pt x="1035" y="21"/>
                    <a:pt x="1014" y="48"/>
                    <a:pt x="995" y="81"/>
                  </a:cubicBezTo>
                  <a:lnTo>
                    <a:pt x="971" y="122"/>
                  </a:lnTo>
                  <a:cubicBezTo>
                    <a:pt x="884" y="261"/>
                    <a:pt x="785" y="387"/>
                    <a:pt x="669" y="501"/>
                  </a:cubicBezTo>
                  <a:cubicBezTo>
                    <a:pt x="527" y="631"/>
                    <a:pt x="371" y="743"/>
                    <a:pt x="205" y="840"/>
                  </a:cubicBezTo>
                  <a:cubicBezTo>
                    <a:pt x="202" y="841"/>
                    <a:pt x="201" y="841"/>
                    <a:pt x="199" y="842"/>
                  </a:cubicBezTo>
                  <a:cubicBezTo>
                    <a:pt x="199" y="842"/>
                    <a:pt x="200" y="842"/>
                    <a:pt x="200" y="842"/>
                  </a:cubicBezTo>
                  <a:lnTo>
                    <a:pt x="200" y="842"/>
                  </a:lnTo>
                  <a:cubicBezTo>
                    <a:pt x="200" y="842"/>
                    <a:pt x="199" y="842"/>
                    <a:pt x="199" y="842"/>
                  </a:cubicBezTo>
                  <a:lnTo>
                    <a:pt x="199" y="842"/>
                  </a:lnTo>
                  <a:cubicBezTo>
                    <a:pt x="199" y="842"/>
                    <a:pt x="199" y="842"/>
                    <a:pt x="199" y="842"/>
                  </a:cubicBezTo>
                  <a:lnTo>
                    <a:pt x="199" y="842"/>
                  </a:lnTo>
                  <a:cubicBezTo>
                    <a:pt x="198" y="842"/>
                    <a:pt x="197" y="843"/>
                    <a:pt x="197" y="844"/>
                  </a:cubicBezTo>
                  <a:lnTo>
                    <a:pt x="197" y="844"/>
                  </a:lnTo>
                  <a:cubicBezTo>
                    <a:pt x="197" y="843"/>
                    <a:pt x="198" y="843"/>
                    <a:pt x="199" y="842"/>
                  </a:cubicBezTo>
                  <a:lnTo>
                    <a:pt x="199" y="842"/>
                  </a:lnTo>
                  <a:cubicBezTo>
                    <a:pt x="198" y="844"/>
                    <a:pt x="197" y="844"/>
                    <a:pt x="194" y="845"/>
                  </a:cubicBezTo>
                  <a:cubicBezTo>
                    <a:pt x="192" y="845"/>
                    <a:pt x="192" y="848"/>
                    <a:pt x="191" y="848"/>
                  </a:cubicBezTo>
                  <a:lnTo>
                    <a:pt x="192" y="848"/>
                  </a:lnTo>
                  <a:cubicBezTo>
                    <a:pt x="189" y="849"/>
                    <a:pt x="184" y="852"/>
                    <a:pt x="180" y="855"/>
                  </a:cubicBezTo>
                  <a:cubicBezTo>
                    <a:pt x="182" y="852"/>
                    <a:pt x="185" y="851"/>
                    <a:pt x="187" y="849"/>
                  </a:cubicBezTo>
                  <a:lnTo>
                    <a:pt x="187" y="849"/>
                  </a:lnTo>
                  <a:cubicBezTo>
                    <a:pt x="126" y="881"/>
                    <a:pt x="63" y="912"/>
                    <a:pt x="1" y="937"/>
                  </a:cubicBezTo>
                  <a:cubicBezTo>
                    <a:pt x="9" y="1028"/>
                    <a:pt x="19" y="1119"/>
                    <a:pt x="26" y="1211"/>
                  </a:cubicBezTo>
                  <a:cubicBezTo>
                    <a:pt x="262" y="1112"/>
                    <a:pt x="487" y="987"/>
                    <a:pt x="689" y="830"/>
                  </a:cubicBezTo>
                  <a:cubicBezTo>
                    <a:pt x="799" y="743"/>
                    <a:pt x="900" y="644"/>
                    <a:pt x="992" y="537"/>
                  </a:cubicBezTo>
                  <a:cubicBezTo>
                    <a:pt x="1086" y="430"/>
                    <a:pt x="1164" y="309"/>
                    <a:pt x="1233" y="183"/>
                  </a:cubicBezTo>
                  <a:cubicBezTo>
                    <a:pt x="1249" y="154"/>
                    <a:pt x="1246" y="113"/>
                    <a:pt x="1235" y="85"/>
                  </a:cubicBezTo>
                  <a:cubicBezTo>
                    <a:pt x="1222" y="54"/>
                    <a:pt x="1197" y="27"/>
                    <a:pt x="1165" y="13"/>
                  </a:cubicBezTo>
                  <a:cubicBezTo>
                    <a:pt x="1150" y="6"/>
                    <a:pt x="1133" y="1"/>
                    <a:pt x="1114" y="1"/>
                  </a:cubicBezTo>
                  <a:cubicBezTo>
                    <a:pt x="1112" y="1"/>
                    <a:pt x="1109" y="1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14573;p70">
              <a:extLst>
                <a:ext uri="{FF2B5EF4-FFF2-40B4-BE49-F238E27FC236}">
                  <a16:creationId xmlns:a16="http://schemas.microsoft.com/office/drawing/2014/main" id="{310D97F9-CF35-81E9-8321-A9210AD1E6FB}"/>
                </a:ext>
              </a:extLst>
            </p:cNvPr>
            <p:cNvSpPr/>
            <p:nvPr/>
          </p:nvSpPr>
          <p:spPr>
            <a:xfrm>
              <a:off x="7133892" y="3820856"/>
              <a:ext cx="142" cy="11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1"/>
                  </a:moveTo>
                  <a:cubicBezTo>
                    <a:pt x="3" y="1"/>
                    <a:pt x="3" y="4"/>
                    <a:pt x="1" y="4"/>
                  </a:cubicBezTo>
                  <a:cubicBezTo>
                    <a:pt x="3" y="4"/>
                    <a:pt x="3" y="4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14574;p70">
              <a:extLst>
                <a:ext uri="{FF2B5EF4-FFF2-40B4-BE49-F238E27FC236}">
                  <a16:creationId xmlns:a16="http://schemas.microsoft.com/office/drawing/2014/main" id="{F178367B-28C7-0BBB-8D47-9A5CD74CEE6C}"/>
                </a:ext>
              </a:extLst>
            </p:cNvPr>
            <p:cNvSpPr/>
            <p:nvPr/>
          </p:nvSpPr>
          <p:spPr>
            <a:xfrm>
              <a:off x="7139830" y="3885258"/>
              <a:ext cx="40509" cy="30140"/>
            </a:xfrm>
            <a:custGeom>
              <a:avLst/>
              <a:gdLst/>
              <a:ahLst/>
              <a:cxnLst/>
              <a:rect l="l" t="t" r="r" b="b"/>
              <a:pathLst>
                <a:path w="1426" h="1061" extrusionOk="0">
                  <a:moveTo>
                    <a:pt x="545" y="635"/>
                  </a:moveTo>
                  <a:cubicBezTo>
                    <a:pt x="543" y="636"/>
                    <a:pt x="542" y="636"/>
                    <a:pt x="541" y="637"/>
                  </a:cubicBezTo>
                  <a:cubicBezTo>
                    <a:pt x="542" y="637"/>
                    <a:pt x="543" y="636"/>
                    <a:pt x="545" y="635"/>
                  </a:cubicBezTo>
                  <a:close/>
                  <a:moveTo>
                    <a:pt x="1276" y="0"/>
                  </a:moveTo>
                  <a:cubicBezTo>
                    <a:pt x="1239" y="0"/>
                    <a:pt x="1202" y="16"/>
                    <a:pt x="1180" y="49"/>
                  </a:cubicBezTo>
                  <a:cubicBezTo>
                    <a:pt x="1090" y="171"/>
                    <a:pt x="993" y="284"/>
                    <a:pt x="884" y="389"/>
                  </a:cubicBezTo>
                  <a:lnTo>
                    <a:pt x="909" y="364"/>
                  </a:lnTo>
                  <a:lnTo>
                    <a:pt x="909" y="364"/>
                  </a:lnTo>
                  <a:cubicBezTo>
                    <a:pt x="798" y="467"/>
                    <a:pt x="678" y="559"/>
                    <a:pt x="545" y="635"/>
                  </a:cubicBezTo>
                  <a:lnTo>
                    <a:pt x="545" y="635"/>
                  </a:lnTo>
                  <a:cubicBezTo>
                    <a:pt x="548" y="634"/>
                    <a:pt x="550" y="633"/>
                    <a:pt x="553" y="632"/>
                  </a:cubicBezTo>
                  <a:lnTo>
                    <a:pt x="553" y="632"/>
                  </a:lnTo>
                  <a:cubicBezTo>
                    <a:pt x="436" y="691"/>
                    <a:pt x="315" y="739"/>
                    <a:pt x="189" y="775"/>
                  </a:cubicBezTo>
                  <a:cubicBezTo>
                    <a:pt x="128" y="789"/>
                    <a:pt x="64" y="800"/>
                    <a:pt x="0" y="809"/>
                  </a:cubicBezTo>
                  <a:cubicBezTo>
                    <a:pt x="21" y="893"/>
                    <a:pt x="43" y="978"/>
                    <a:pt x="64" y="1060"/>
                  </a:cubicBezTo>
                  <a:cubicBezTo>
                    <a:pt x="284" y="1029"/>
                    <a:pt x="497" y="959"/>
                    <a:pt x="692" y="850"/>
                  </a:cubicBezTo>
                  <a:cubicBezTo>
                    <a:pt x="969" y="691"/>
                    <a:pt x="1194" y="464"/>
                    <a:pt x="1383" y="212"/>
                  </a:cubicBezTo>
                  <a:cubicBezTo>
                    <a:pt x="1426" y="155"/>
                    <a:pt x="1420" y="73"/>
                    <a:pt x="1363" y="29"/>
                  </a:cubicBezTo>
                  <a:cubicBezTo>
                    <a:pt x="1341" y="10"/>
                    <a:pt x="1312" y="0"/>
                    <a:pt x="1281" y="0"/>
                  </a:cubicBezTo>
                  <a:cubicBezTo>
                    <a:pt x="1279" y="0"/>
                    <a:pt x="1278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14575;p70">
              <a:extLst>
                <a:ext uri="{FF2B5EF4-FFF2-40B4-BE49-F238E27FC236}">
                  <a16:creationId xmlns:a16="http://schemas.microsoft.com/office/drawing/2014/main" id="{63553107-08AE-A03A-ED26-4EF4E4341C4B}"/>
                </a:ext>
              </a:extLst>
            </p:cNvPr>
            <p:cNvSpPr/>
            <p:nvPr/>
          </p:nvSpPr>
          <p:spPr>
            <a:xfrm>
              <a:off x="7130228" y="3909831"/>
              <a:ext cx="1392" cy="5767"/>
            </a:xfrm>
            <a:custGeom>
              <a:avLst/>
              <a:gdLst/>
              <a:ahLst/>
              <a:cxnLst/>
              <a:rect l="l" t="t" r="r" b="b"/>
              <a:pathLst>
                <a:path w="49" h="203" extrusionOk="0">
                  <a:moveTo>
                    <a:pt x="12" y="1"/>
                  </a:moveTo>
                  <a:cubicBezTo>
                    <a:pt x="8" y="4"/>
                    <a:pt x="5" y="9"/>
                    <a:pt x="1" y="12"/>
                  </a:cubicBezTo>
                  <a:cubicBezTo>
                    <a:pt x="9" y="67"/>
                    <a:pt x="20" y="123"/>
                    <a:pt x="30" y="175"/>
                  </a:cubicBezTo>
                  <a:cubicBezTo>
                    <a:pt x="33" y="181"/>
                    <a:pt x="33" y="188"/>
                    <a:pt x="35" y="194"/>
                  </a:cubicBezTo>
                  <a:cubicBezTo>
                    <a:pt x="40" y="196"/>
                    <a:pt x="43" y="199"/>
                    <a:pt x="49" y="202"/>
                  </a:cubicBezTo>
                  <a:cubicBezTo>
                    <a:pt x="36" y="135"/>
                    <a:pt x="22" y="67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14576;p70">
              <a:extLst>
                <a:ext uri="{FF2B5EF4-FFF2-40B4-BE49-F238E27FC236}">
                  <a16:creationId xmlns:a16="http://schemas.microsoft.com/office/drawing/2014/main" id="{0AC3B024-8DAB-0901-E340-0FAA221C5002}"/>
                </a:ext>
              </a:extLst>
            </p:cNvPr>
            <p:cNvSpPr/>
            <p:nvPr/>
          </p:nvSpPr>
          <p:spPr>
            <a:xfrm>
              <a:off x="7141562" y="3910598"/>
              <a:ext cx="7926" cy="30084"/>
            </a:xfrm>
            <a:custGeom>
              <a:avLst/>
              <a:gdLst/>
              <a:ahLst/>
              <a:cxnLst/>
              <a:rect l="l" t="t" r="r" b="b"/>
              <a:pathLst>
                <a:path w="279" h="1059" extrusionOk="0">
                  <a:moveTo>
                    <a:pt x="145" y="1"/>
                  </a:moveTo>
                  <a:cubicBezTo>
                    <a:pt x="114" y="1"/>
                    <a:pt x="88" y="9"/>
                    <a:pt x="64" y="25"/>
                  </a:cubicBezTo>
                  <a:cubicBezTo>
                    <a:pt x="33" y="47"/>
                    <a:pt x="21" y="76"/>
                    <a:pt x="13" y="111"/>
                  </a:cubicBezTo>
                  <a:cubicBezTo>
                    <a:pt x="10" y="127"/>
                    <a:pt x="4" y="143"/>
                    <a:pt x="0" y="158"/>
                  </a:cubicBezTo>
                  <a:cubicBezTo>
                    <a:pt x="58" y="398"/>
                    <a:pt x="114" y="636"/>
                    <a:pt x="168" y="877"/>
                  </a:cubicBezTo>
                  <a:cubicBezTo>
                    <a:pt x="183" y="938"/>
                    <a:pt x="197" y="998"/>
                    <a:pt x="213" y="1059"/>
                  </a:cubicBezTo>
                  <a:cubicBezTo>
                    <a:pt x="199" y="937"/>
                    <a:pt x="192" y="813"/>
                    <a:pt x="194" y="690"/>
                  </a:cubicBezTo>
                  <a:lnTo>
                    <a:pt x="194" y="690"/>
                  </a:lnTo>
                  <a:lnTo>
                    <a:pt x="194" y="693"/>
                  </a:lnTo>
                  <a:cubicBezTo>
                    <a:pt x="199" y="508"/>
                    <a:pt x="220" y="327"/>
                    <a:pt x="270" y="150"/>
                  </a:cubicBezTo>
                  <a:cubicBezTo>
                    <a:pt x="278" y="118"/>
                    <a:pt x="265" y="80"/>
                    <a:pt x="247" y="55"/>
                  </a:cubicBezTo>
                  <a:cubicBezTo>
                    <a:pt x="227" y="26"/>
                    <a:pt x="196" y="8"/>
                    <a:pt x="160" y="2"/>
                  </a:cubicBezTo>
                  <a:cubicBezTo>
                    <a:pt x="155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14577;p70">
              <a:extLst>
                <a:ext uri="{FF2B5EF4-FFF2-40B4-BE49-F238E27FC236}">
                  <a16:creationId xmlns:a16="http://schemas.microsoft.com/office/drawing/2014/main" id="{9C6130CD-ECF3-AD89-F959-2AAE1600089B}"/>
                </a:ext>
              </a:extLst>
            </p:cNvPr>
            <p:cNvSpPr/>
            <p:nvPr/>
          </p:nvSpPr>
          <p:spPr>
            <a:xfrm>
              <a:off x="7151193" y="3954716"/>
              <a:ext cx="70621" cy="30424"/>
            </a:xfrm>
            <a:custGeom>
              <a:avLst/>
              <a:gdLst/>
              <a:ahLst/>
              <a:cxnLst/>
              <a:rect l="l" t="t" r="r" b="b"/>
              <a:pathLst>
                <a:path w="2486" h="1071" extrusionOk="0">
                  <a:moveTo>
                    <a:pt x="1391" y="669"/>
                  </a:moveTo>
                  <a:lnTo>
                    <a:pt x="1391" y="669"/>
                  </a:lnTo>
                  <a:cubicBezTo>
                    <a:pt x="1389" y="670"/>
                    <a:pt x="1387" y="671"/>
                    <a:pt x="1385" y="672"/>
                  </a:cubicBezTo>
                  <a:lnTo>
                    <a:pt x="1385" y="672"/>
                  </a:lnTo>
                  <a:cubicBezTo>
                    <a:pt x="1387" y="671"/>
                    <a:pt x="1389" y="670"/>
                    <a:pt x="1391" y="669"/>
                  </a:cubicBezTo>
                  <a:close/>
                  <a:moveTo>
                    <a:pt x="2325" y="0"/>
                  </a:moveTo>
                  <a:cubicBezTo>
                    <a:pt x="2303" y="0"/>
                    <a:pt x="2281" y="8"/>
                    <a:pt x="2263" y="24"/>
                  </a:cubicBezTo>
                  <a:cubicBezTo>
                    <a:pt x="1986" y="243"/>
                    <a:pt x="1722" y="480"/>
                    <a:pt x="1413" y="656"/>
                  </a:cubicBezTo>
                  <a:cubicBezTo>
                    <a:pt x="1411" y="658"/>
                    <a:pt x="1410" y="658"/>
                    <a:pt x="1406" y="660"/>
                  </a:cubicBezTo>
                  <a:cubicBezTo>
                    <a:pt x="1401" y="662"/>
                    <a:pt x="1396" y="666"/>
                    <a:pt x="1391" y="668"/>
                  </a:cubicBezTo>
                  <a:lnTo>
                    <a:pt x="1391" y="668"/>
                  </a:lnTo>
                  <a:cubicBezTo>
                    <a:pt x="1395" y="667"/>
                    <a:pt x="1398" y="665"/>
                    <a:pt x="1402" y="663"/>
                  </a:cubicBezTo>
                  <a:lnTo>
                    <a:pt x="1402" y="663"/>
                  </a:lnTo>
                  <a:cubicBezTo>
                    <a:pt x="1398" y="665"/>
                    <a:pt x="1394" y="667"/>
                    <a:pt x="1391" y="669"/>
                  </a:cubicBezTo>
                  <a:lnTo>
                    <a:pt x="1391" y="669"/>
                  </a:lnTo>
                  <a:cubicBezTo>
                    <a:pt x="1391" y="669"/>
                    <a:pt x="1391" y="668"/>
                    <a:pt x="1391" y="668"/>
                  </a:cubicBezTo>
                  <a:lnTo>
                    <a:pt x="1391" y="668"/>
                  </a:lnTo>
                  <a:cubicBezTo>
                    <a:pt x="1389" y="670"/>
                    <a:pt x="1387" y="671"/>
                    <a:pt x="1385" y="672"/>
                  </a:cubicBezTo>
                  <a:cubicBezTo>
                    <a:pt x="1385" y="672"/>
                    <a:pt x="1385" y="672"/>
                    <a:pt x="1385" y="672"/>
                  </a:cubicBezTo>
                  <a:lnTo>
                    <a:pt x="1385" y="672"/>
                  </a:lnTo>
                  <a:cubicBezTo>
                    <a:pt x="1284" y="722"/>
                    <a:pt x="1180" y="763"/>
                    <a:pt x="1071" y="789"/>
                  </a:cubicBezTo>
                  <a:cubicBezTo>
                    <a:pt x="1007" y="802"/>
                    <a:pt x="945" y="809"/>
                    <a:pt x="880" y="812"/>
                  </a:cubicBezTo>
                  <a:cubicBezTo>
                    <a:pt x="806" y="811"/>
                    <a:pt x="735" y="799"/>
                    <a:pt x="661" y="782"/>
                  </a:cubicBezTo>
                  <a:cubicBezTo>
                    <a:pt x="596" y="761"/>
                    <a:pt x="536" y="734"/>
                    <a:pt x="475" y="700"/>
                  </a:cubicBezTo>
                  <a:cubicBezTo>
                    <a:pt x="409" y="658"/>
                    <a:pt x="346" y="608"/>
                    <a:pt x="289" y="551"/>
                  </a:cubicBezTo>
                  <a:cubicBezTo>
                    <a:pt x="217" y="472"/>
                    <a:pt x="156" y="385"/>
                    <a:pt x="101" y="293"/>
                  </a:cubicBezTo>
                  <a:cubicBezTo>
                    <a:pt x="100" y="291"/>
                    <a:pt x="99" y="290"/>
                    <a:pt x="99" y="288"/>
                  </a:cubicBezTo>
                  <a:lnTo>
                    <a:pt x="99" y="288"/>
                  </a:lnTo>
                  <a:lnTo>
                    <a:pt x="101" y="292"/>
                  </a:lnTo>
                  <a:cubicBezTo>
                    <a:pt x="100" y="289"/>
                    <a:pt x="98" y="287"/>
                    <a:pt x="97" y="285"/>
                  </a:cubicBezTo>
                  <a:lnTo>
                    <a:pt x="97" y="285"/>
                  </a:lnTo>
                  <a:cubicBezTo>
                    <a:pt x="97" y="283"/>
                    <a:pt x="96" y="281"/>
                    <a:pt x="95" y="279"/>
                  </a:cubicBezTo>
                  <a:lnTo>
                    <a:pt x="95" y="279"/>
                  </a:lnTo>
                  <a:cubicBezTo>
                    <a:pt x="59" y="208"/>
                    <a:pt x="27" y="136"/>
                    <a:pt x="0" y="62"/>
                  </a:cubicBezTo>
                  <a:lnTo>
                    <a:pt x="0" y="62"/>
                  </a:lnTo>
                  <a:cubicBezTo>
                    <a:pt x="50" y="296"/>
                    <a:pt x="97" y="530"/>
                    <a:pt x="139" y="764"/>
                  </a:cubicBezTo>
                  <a:cubicBezTo>
                    <a:pt x="234" y="856"/>
                    <a:pt x="345" y="931"/>
                    <a:pt x="467" y="987"/>
                  </a:cubicBezTo>
                  <a:cubicBezTo>
                    <a:pt x="555" y="1025"/>
                    <a:pt x="653" y="1048"/>
                    <a:pt x="746" y="1062"/>
                  </a:cubicBezTo>
                  <a:cubicBezTo>
                    <a:pt x="787" y="1068"/>
                    <a:pt x="827" y="1071"/>
                    <a:pt x="868" y="1071"/>
                  </a:cubicBezTo>
                  <a:cubicBezTo>
                    <a:pt x="952" y="1071"/>
                    <a:pt x="1036" y="1060"/>
                    <a:pt x="1116" y="1043"/>
                  </a:cubicBezTo>
                  <a:cubicBezTo>
                    <a:pt x="1369" y="989"/>
                    <a:pt x="1597" y="856"/>
                    <a:pt x="1807" y="713"/>
                  </a:cubicBezTo>
                  <a:cubicBezTo>
                    <a:pt x="2020" y="565"/>
                    <a:pt x="2213" y="394"/>
                    <a:pt x="2413" y="235"/>
                  </a:cubicBezTo>
                  <a:cubicBezTo>
                    <a:pt x="2468" y="189"/>
                    <a:pt x="2485" y="111"/>
                    <a:pt x="2441" y="53"/>
                  </a:cubicBezTo>
                  <a:cubicBezTo>
                    <a:pt x="2417" y="19"/>
                    <a:pt x="2376" y="1"/>
                    <a:pt x="2335" y="1"/>
                  </a:cubicBezTo>
                  <a:cubicBezTo>
                    <a:pt x="2331" y="0"/>
                    <a:pt x="2328" y="0"/>
                    <a:pt x="2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14578;p70">
              <a:extLst>
                <a:ext uri="{FF2B5EF4-FFF2-40B4-BE49-F238E27FC236}">
                  <a16:creationId xmlns:a16="http://schemas.microsoft.com/office/drawing/2014/main" id="{D603ADD1-2CC8-F248-2357-599A3D7DCAA8}"/>
                </a:ext>
              </a:extLst>
            </p:cNvPr>
            <p:cNvSpPr/>
            <p:nvPr/>
          </p:nvSpPr>
          <p:spPr>
            <a:xfrm>
              <a:off x="7154119" y="396298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14579;p70">
              <a:extLst>
                <a:ext uri="{FF2B5EF4-FFF2-40B4-BE49-F238E27FC236}">
                  <a16:creationId xmlns:a16="http://schemas.microsoft.com/office/drawing/2014/main" id="{15B67A6A-78D7-4850-D573-8C68FEDF6160}"/>
                </a:ext>
              </a:extLst>
            </p:cNvPr>
            <p:cNvSpPr/>
            <p:nvPr/>
          </p:nvSpPr>
          <p:spPr>
            <a:xfrm>
              <a:off x="7191021" y="3973295"/>
              <a:ext cx="312" cy="22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9" y="2"/>
                  </a:lnTo>
                  <a:lnTo>
                    <a:pt x="9" y="2"/>
                  </a:lnTo>
                  <a:cubicBezTo>
                    <a:pt x="10" y="2"/>
                    <a:pt x="10" y="1"/>
                    <a:pt x="11" y="1"/>
                  </a:cubicBezTo>
                  <a:close/>
                  <a:moveTo>
                    <a:pt x="9" y="2"/>
                  </a:moveTo>
                  <a:lnTo>
                    <a:pt x="9" y="2"/>
                  </a:lnTo>
                  <a:cubicBezTo>
                    <a:pt x="8" y="2"/>
                    <a:pt x="8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4"/>
                  </a:lnTo>
                  <a:lnTo>
                    <a:pt x="9" y="2"/>
                  </a:lnTo>
                  <a:close/>
                  <a:moveTo>
                    <a:pt x="6" y="4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4" y="6"/>
                    <a:pt x="5" y="5"/>
                    <a:pt x="6" y="4"/>
                  </a:cubicBezTo>
                  <a:close/>
                  <a:moveTo>
                    <a:pt x="3" y="6"/>
                  </a:moveTo>
                  <a:cubicBezTo>
                    <a:pt x="2" y="7"/>
                    <a:pt x="2" y="7"/>
                    <a:pt x="1" y="8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14580;p70">
              <a:extLst>
                <a:ext uri="{FF2B5EF4-FFF2-40B4-BE49-F238E27FC236}">
                  <a16:creationId xmlns:a16="http://schemas.microsoft.com/office/drawing/2014/main" id="{9102C055-01F1-3CEF-69CA-5F5EFD410CC7}"/>
                </a:ext>
              </a:extLst>
            </p:cNvPr>
            <p:cNvSpPr/>
            <p:nvPr/>
          </p:nvSpPr>
          <p:spPr>
            <a:xfrm>
              <a:off x="7216617" y="3967443"/>
              <a:ext cx="65337" cy="67581"/>
            </a:xfrm>
            <a:custGeom>
              <a:avLst/>
              <a:gdLst/>
              <a:ahLst/>
              <a:cxnLst/>
              <a:rect l="l" t="t" r="r" b="b"/>
              <a:pathLst>
                <a:path w="2300" h="2379" extrusionOk="0">
                  <a:moveTo>
                    <a:pt x="208" y="1"/>
                  </a:moveTo>
                  <a:cubicBezTo>
                    <a:pt x="151" y="1"/>
                    <a:pt x="101" y="48"/>
                    <a:pt x="89" y="109"/>
                  </a:cubicBezTo>
                  <a:cubicBezTo>
                    <a:pt x="30" y="412"/>
                    <a:pt x="1" y="720"/>
                    <a:pt x="4" y="1029"/>
                  </a:cubicBezTo>
                  <a:cubicBezTo>
                    <a:pt x="6" y="1363"/>
                    <a:pt x="60" y="1710"/>
                    <a:pt x="238" y="1995"/>
                  </a:cubicBezTo>
                  <a:cubicBezTo>
                    <a:pt x="320" y="2126"/>
                    <a:pt x="440" y="2229"/>
                    <a:pt x="578" y="2300"/>
                  </a:cubicBezTo>
                  <a:cubicBezTo>
                    <a:pt x="659" y="2341"/>
                    <a:pt x="752" y="2364"/>
                    <a:pt x="840" y="2374"/>
                  </a:cubicBezTo>
                  <a:cubicBezTo>
                    <a:pt x="867" y="2377"/>
                    <a:pt x="893" y="2378"/>
                    <a:pt x="919" y="2378"/>
                  </a:cubicBezTo>
                  <a:cubicBezTo>
                    <a:pt x="997" y="2378"/>
                    <a:pt x="1075" y="2367"/>
                    <a:pt x="1150" y="2349"/>
                  </a:cubicBezTo>
                  <a:cubicBezTo>
                    <a:pt x="1357" y="2295"/>
                    <a:pt x="1545" y="2187"/>
                    <a:pt x="1723" y="2068"/>
                  </a:cubicBezTo>
                  <a:cubicBezTo>
                    <a:pt x="1897" y="1951"/>
                    <a:pt x="2059" y="1817"/>
                    <a:pt x="2230" y="1696"/>
                  </a:cubicBezTo>
                  <a:cubicBezTo>
                    <a:pt x="2290" y="1655"/>
                    <a:pt x="2300" y="1571"/>
                    <a:pt x="2259" y="1515"/>
                  </a:cubicBezTo>
                  <a:cubicBezTo>
                    <a:pt x="2235" y="1479"/>
                    <a:pt x="2195" y="1461"/>
                    <a:pt x="2154" y="1461"/>
                  </a:cubicBezTo>
                  <a:cubicBezTo>
                    <a:pt x="2128" y="1461"/>
                    <a:pt x="2101" y="1469"/>
                    <a:pt x="2079" y="1485"/>
                  </a:cubicBezTo>
                  <a:cubicBezTo>
                    <a:pt x="1840" y="1654"/>
                    <a:pt x="1619" y="1841"/>
                    <a:pt x="1364" y="1984"/>
                  </a:cubicBezTo>
                  <a:cubicBezTo>
                    <a:pt x="1272" y="2032"/>
                    <a:pt x="1179" y="2072"/>
                    <a:pt x="1080" y="2100"/>
                  </a:cubicBezTo>
                  <a:cubicBezTo>
                    <a:pt x="1021" y="2112"/>
                    <a:pt x="960" y="2119"/>
                    <a:pt x="900" y="2122"/>
                  </a:cubicBezTo>
                  <a:cubicBezTo>
                    <a:pt x="860" y="2117"/>
                    <a:pt x="822" y="2112"/>
                    <a:pt x="782" y="2103"/>
                  </a:cubicBezTo>
                  <a:cubicBezTo>
                    <a:pt x="734" y="2089"/>
                    <a:pt x="690" y="2069"/>
                    <a:pt x="648" y="2046"/>
                  </a:cubicBezTo>
                  <a:cubicBezTo>
                    <a:pt x="606" y="2020"/>
                    <a:pt x="568" y="1990"/>
                    <a:pt x="533" y="1954"/>
                  </a:cubicBezTo>
                  <a:cubicBezTo>
                    <a:pt x="489" y="1905"/>
                    <a:pt x="450" y="1852"/>
                    <a:pt x="418" y="1793"/>
                  </a:cubicBezTo>
                  <a:cubicBezTo>
                    <a:pt x="377" y="1710"/>
                    <a:pt x="344" y="1621"/>
                    <a:pt x="320" y="1533"/>
                  </a:cubicBezTo>
                  <a:cubicBezTo>
                    <a:pt x="272" y="1329"/>
                    <a:pt x="257" y="1119"/>
                    <a:pt x="259" y="910"/>
                  </a:cubicBezTo>
                  <a:lnTo>
                    <a:pt x="259" y="910"/>
                  </a:lnTo>
                  <a:lnTo>
                    <a:pt x="259" y="944"/>
                  </a:lnTo>
                  <a:cubicBezTo>
                    <a:pt x="263" y="678"/>
                    <a:pt x="293" y="412"/>
                    <a:pt x="343" y="150"/>
                  </a:cubicBezTo>
                  <a:cubicBezTo>
                    <a:pt x="357" y="81"/>
                    <a:pt x="301" y="12"/>
                    <a:pt x="233" y="2"/>
                  </a:cubicBezTo>
                  <a:cubicBezTo>
                    <a:pt x="226" y="2"/>
                    <a:pt x="221" y="1"/>
                    <a:pt x="215" y="1"/>
                  </a:cubicBezTo>
                  <a:cubicBezTo>
                    <a:pt x="212" y="1"/>
                    <a:pt x="210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14581;p70">
              <a:extLst>
                <a:ext uri="{FF2B5EF4-FFF2-40B4-BE49-F238E27FC236}">
                  <a16:creationId xmlns:a16="http://schemas.microsoft.com/office/drawing/2014/main" id="{DD38C16E-4C69-6BE6-3CBC-576D68FFAA74}"/>
                </a:ext>
              </a:extLst>
            </p:cNvPr>
            <p:cNvSpPr/>
            <p:nvPr/>
          </p:nvSpPr>
          <p:spPr>
            <a:xfrm>
              <a:off x="7158181" y="3975795"/>
              <a:ext cx="67951" cy="64229"/>
            </a:xfrm>
            <a:custGeom>
              <a:avLst/>
              <a:gdLst/>
              <a:ahLst/>
              <a:cxnLst/>
              <a:rect l="l" t="t" r="r" b="b"/>
              <a:pathLst>
                <a:path w="2392" h="2261" extrusionOk="0">
                  <a:moveTo>
                    <a:pt x="245" y="1"/>
                  </a:moveTo>
                  <a:cubicBezTo>
                    <a:pt x="180" y="1"/>
                    <a:pt x="130" y="48"/>
                    <a:pt x="117" y="111"/>
                  </a:cubicBezTo>
                  <a:cubicBezTo>
                    <a:pt x="59" y="384"/>
                    <a:pt x="14" y="659"/>
                    <a:pt x="1" y="937"/>
                  </a:cubicBezTo>
                  <a:cubicBezTo>
                    <a:pt x="5" y="979"/>
                    <a:pt x="14" y="1022"/>
                    <a:pt x="21" y="1065"/>
                  </a:cubicBezTo>
                  <a:cubicBezTo>
                    <a:pt x="21" y="1070"/>
                    <a:pt x="21" y="1076"/>
                    <a:pt x="18" y="1079"/>
                  </a:cubicBezTo>
                  <a:cubicBezTo>
                    <a:pt x="21" y="1089"/>
                    <a:pt x="21" y="1094"/>
                    <a:pt x="22" y="1104"/>
                  </a:cubicBezTo>
                  <a:cubicBezTo>
                    <a:pt x="31" y="1161"/>
                    <a:pt x="39" y="1219"/>
                    <a:pt x="46" y="1276"/>
                  </a:cubicBezTo>
                  <a:lnTo>
                    <a:pt x="63" y="1385"/>
                  </a:lnTo>
                  <a:cubicBezTo>
                    <a:pt x="63" y="1389"/>
                    <a:pt x="65" y="1392"/>
                    <a:pt x="65" y="1396"/>
                  </a:cubicBezTo>
                  <a:cubicBezTo>
                    <a:pt x="79" y="1496"/>
                    <a:pt x="96" y="1595"/>
                    <a:pt x="109" y="1694"/>
                  </a:cubicBezTo>
                  <a:cubicBezTo>
                    <a:pt x="113" y="1721"/>
                    <a:pt x="114" y="1750"/>
                    <a:pt x="117" y="1777"/>
                  </a:cubicBezTo>
                  <a:cubicBezTo>
                    <a:pt x="150" y="1843"/>
                    <a:pt x="187" y="1907"/>
                    <a:pt x="235" y="1968"/>
                  </a:cubicBezTo>
                  <a:cubicBezTo>
                    <a:pt x="329" y="2086"/>
                    <a:pt x="462" y="2174"/>
                    <a:pt x="605" y="2218"/>
                  </a:cubicBezTo>
                  <a:cubicBezTo>
                    <a:pt x="690" y="2245"/>
                    <a:pt x="780" y="2259"/>
                    <a:pt x="868" y="2260"/>
                  </a:cubicBezTo>
                  <a:cubicBezTo>
                    <a:pt x="978" y="2260"/>
                    <a:pt x="1085" y="2235"/>
                    <a:pt x="1188" y="2202"/>
                  </a:cubicBezTo>
                  <a:cubicBezTo>
                    <a:pt x="1292" y="2168"/>
                    <a:pt x="1385" y="2114"/>
                    <a:pt x="1482" y="2063"/>
                  </a:cubicBezTo>
                  <a:cubicBezTo>
                    <a:pt x="1583" y="2006"/>
                    <a:pt x="1678" y="1941"/>
                    <a:pt x="1774" y="1874"/>
                  </a:cubicBezTo>
                  <a:cubicBezTo>
                    <a:pt x="1958" y="1745"/>
                    <a:pt x="2133" y="1602"/>
                    <a:pt x="2323" y="1482"/>
                  </a:cubicBezTo>
                  <a:cubicBezTo>
                    <a:pt x="2384" y="1445"/>
                    <a:pt x="2391" y="1355"/>
                    <a:pt x="2351" y="1301"/>
                  </a:cubicBezTo>
                  <a:cubicBezTo>
                    <a:pt x="2325" y="1265"/>
                    <a:pt x="2287" y="1249"/>
                    <a:pt x="2249" y="1249"/>
                  </a:cubicBezTo>
                  <a:cubicBezTo>
                    <a:pt x="2222" y="1249"/>
                    <a:pt x="2195" y="1257"/>
                    <a:pt x="2171" y="1272"/>
                  </a:cubicBezTo>
                  <a:cubicBezTo>
                    <a:pt x="2034" y="1360"/>
                    <a:pt x="1907" y="1456"/>
                    <a:pt x="1777" y="1552"/>
                  </a:cubicBezTo>
                  <a:cubicBezTo>
                    <a:pt x="1626" y="1662"/>
                    <a:pt x="1473" y="1771"/>
                    <a:pt x="1313" y="1863"/>
                  </a:cubicBezTo>
                  <a:cubicBezTo>
                    <a:pt x="1309" y="1865"/>
                    <a:pt x="1307" y="1865"/>
                    <a:pt x="1306" y="1866"/>
                  </a:cubicBezTo>
                  <a:cubicBezTo>
                    <a:pt x="1211" y="1916"/>
                    <a:pt x="1117" y="1957"/>
                    <a:pt x="1017" y="1985"/>
                  </a:cubicBezTo>
                  <a:cubicBezTo>
                    <a:pt x="963" y="1996"/>
                    <a:pt x="909" y="2002"/>
                    <a:pt x="855" y="2002"/>
                  </a:cubicBezTo>
                  <a:cubicBezTo>
                    <a:pt x="802" y="1999"/>
                    <a:pt x="750" y="1991"/>
                    <a:pt x="699" y="1978"/>
                  </a:cubicBezTo>
                  <a:cubicBezTo>
                    <a:pt x="651" y="1962"/>
                    <a:pt x="605" y="1943"/>
                    <a:pt x="563" y="1918"/>
                  </a:cubicBezTo>
                  <a:cubicBezTo>
                    <a:pt x="529" y="1894"/>
                    <a:pt x="497" y="1870"/>
                    <a:pt x="466" y="1842"/>
                  </a:cubicBezTo>
                  <a:cubicBezTo>
                    <a:pt x="431" y="1801"/>
                    <a:pt x="401" y="1755"/>
                    <a:pt x="373" y="1708"/>
                  </a:cubicBezTo>
                  <a:cubicBezTo>
                    <a:pt x="341" y="1642"/>
                    <a:pt x="316" y="1572"/>
                    <a:pt x="297" y="1500"/>
                  </a:cubicBezTo>
                  <a:lnTo>
                    <a:pt x="297" y="1500"/>
                  </a:lnTo>
                  <a:cubicBezTo>
                    <a:pt x="298" y="1501"/>
                    <a:pt x="298" y="1503"/>
                    <a:pt x="298" y="1504"/>
                  </a:cubicBezTo>
                  <a:lnTo>
                    <a:pt x="298" y="1504"/>
                  </a:lnTo>
                  <a:cubicBezTo>
                    <a:pt x="262" y="1347"/>
                    <a:pt x="252" y="1186"/>
                    <a:pt x="256" y="1023"/>
                  </a:cubicBezTo>
                  <a:cubicBezTo>
                    <a:pt x="265" y="730"/>
                    <a:pt x="314" y="439"/>
                    <a:pt x="375" y="150"/>
                  </a:cubicBezTo>
                  <a:cubicBezTo>
                    <a:pt x="391" y="82"/>
                    <a:pt x="330" y="12"/>
                    <a:pt x="265" y="2"/>
                  </a:cubicBezTo>
                  <a:cubicBezTo>
                    <a:pt x="259" y="2"/>
                    <a:pt x="252" y="1"/>
                    <a:pt x="248" y="1"/>
                  </a:cubicBezTo>
                  <a:cubicBezTo>
                    <a:pt x="247" y="1"/>
                    <a:pt x="24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14582;p70">
              <a:extLst>
                <a:ext uri="{FF2B5EF4-FFF2-40B4-BE49-F238E27FC236}">
                  <a16:creationId xmlns:a16="http://schemas.microsoft.com/office/drawing/2014/main" id="{1D4AC6CD-AD6B-E18A-E8B1-22EA82B0173D}"/>
                </a:ext>
              </a:extLst>
            </p:cNvPr>
            <p:cNvSpPr/>
            <p:nvPr/>
          </p:nvSpPr>
          <p:spPr>
            <a:xfrm>
              <a:off x="7195226" y="402874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14583;p70">
              <a:extLst>
                <a:ext uri="{FF2B5EF4-FFF2-40B4-BE49-F238E27FC236}">
                  <a16:creationId xmlns:a16="http://schemas.microsoft.com/office/drawing/2014/main" id="{E16D8AE8-48A9-8596-C581-36F5F607AB7E}"/>
                </a:ext>
              </a:extLst>
            </p:cNvPr>
            <p:cNvSpPr/>
            <p:nvPr/>
          </p:nvSpPr>
          <p:spPr>
            <a:xfrm>
              <a:off x="7197328" y="4026732"/>
              <a:ext cx="55139" cy="55196"/>
            </a:xfrm>
            <a:custGeom>
              <a:avLst/>
              <a:gdLst/>
              <a:ahLst/>
              <a:cxnLst/>
              <a:rect l="l" t="t" r="r" b="b"/>
              <a:pathLst>
                <a:path w="1941" h="1943" extrusionOk="0">
                  <a:moveTo>
                    <a:pt x="178" y="1"/>
                  </a:moveTo>
                  <a:cubicBezTo>
                    <a:pt x="114" y="1"/>
                    <a:pt x="56" y="46"/>
                    <a:pt x="48" y="111"/>
                  </a:cubicBezTo>
                  <a:cubicBezTo>
                    <a:pt x="0" y="496"/>
                    <a:pt x="5" y="900"/>
                    <a:pt x="156" y="1262"/>
                  </a:cubicBezTo>
                  <a:cubicBezTo>
                    <a:pt x="213" y="1398"/>
                    <a:pt x="295" y="1524"/>
                    <a:pt x="397" y="1630"/>
                  </a:cubicBezTo>
                  <a:cubicBezTo>
                    <a:pt x="497" y="1731"/>
                    <a:pt x="616" y="1809"/>
                    <a:pt x="746" y="1864"/>
                  </a:cubicBezTo>
                  <a:cubicBezTo>
                    <a:pt x="877" y="1917"/>
                    <a:pt x="1019" y="1941"/>
                    <a:pt x="1158" y="1942"/>
                  </a:cubicBezTo>
                  <a:cubicBezTo>
                    <a:pt x="1162" y="1942"/>
                    <a:pt x="1165" y="1942"/>
                    <a:pt x="1169" y="1942"/>
                  </a:cubicBezTo>
                  <a:cubicBezTo>
                    <a:pt x="1327" y="1942"/>
                    <a:pt x="1481" y="1914"/>
                    <a:pt x="1631" y="1869"/>
                  </a:cubicBezTo>
                  <a:cubicBezTo>
                    <a:pt x="1640" y="1867"/>
                    <a:pt x="1650" y="1864"/>
                    <a:pt x="1658" y="1860"/>
                  </a:cubicBezTo>
                  <a:cubicBezTo>
                    <a:pt x="1685" y="1819"/>
                    <a:pt x="1711" y="1781"/>
                    <a:pt x="1739" y="1741"/>
                  </a:cubicBezTo>
                  <a:cubicBezTo>
                    <a:pt x="1807" y="1646"/>
                    <a:pt x="1874" y="1550"/>
                    <a:pt x="1941" y="1453"/>
                  </a:cubicBezTo>
                  <a:lnTo>
                    <a:pt x="1941" y="1453"/>
                  </a:lnTo>
                  <a:cubicBezTo>
                    <a:pt x="1927" y="1460"/>
                    <a:pt x="1914" y="1469"/>
                    <a:pt x="1900" y="1476"/>
                  </a:cubicBezTo>
                  <a:cubicBezTo>
                    <a:pt x="1766" y="1547"/>
                    <a:pt x="1629" y="1603"/>
                    <a:pt x="1484" y="1642"/>
                  </a:cubicBezTo>
                  <a:cubicBezTo>
                    <a:pt x="1481" y="1642"/>
                    <a:pt x="1477" y="1645"/>
                    <a:pt x="1474" y="1646"/>
                  </a:cubicBezTo>
                  <a:cubicBezTo>
                    <a:pt x="1477" y="1645"/>
                    <a:pt x="1481" y="1645"/>
                    <a:pt x="1483" y="1645"/>
                  </a:cubicBezTo>
                  <a:cubicBezTo>
                    <a:pt x="1480" y="1645"/>
                    <a:pt x="1477" y="1646"/>
                    <a:pt x="1474" y="1646"/>
                  </a:cubicBezTo>
                  <a:cubicBezTo>
                    <a:pt x="1473" y="1646"/>
                    <a:pt x="1470" y="1647"/>
                    <a:pt x="1467" y="1647"/>
                  </a:cubicBezTo>
                  <a:cubicBezTo>
                    <a:pt x="1463" y="1647"/>
                    <a:pt x="1460" y="1649"/>
                    <a:pt x="1458" y="1649"/>
                  </a:cubicBezTo>
                  <a:cubicBezTo>
                    <a:pt x="1460" y="1649"/>
                    <a:pt x="1461" y="1647"/>
                    <a:pt x="1461" y="1647"/>
                  </a:cubicBezTo>
                  <a:lnTo>
                    <a:pt x="1461" y="1647"/>
                  </a:lnTo>
                  <a:cubicBezTo>
                    <a:pt x="1356" y="1670"/>
                    <a:pt x="1250" y="1683"/>
                    <a:pt x="1142" y="1683"/>
                  </a:cubicBezTo>
                  <a:cubicBezTo>
                    <a:pt x="1068" y="1680"/>
                    <a:pt x="997" y="1669"/>
                    <a:pt x="926" y="1652"/>
                  </a:cubicBezTo>
                  <a:cubicBezTo>
                    <a:pt x="857" y="1630"/>
                    <a:pt x="792" y="1603"/>
                    <a:pt x="729" y="1567"/>
                  </a:cubicBezTo>
                  <a:cubicBezTo>
                    <a:pt x="674" y="1531"/>
                    <a:pt x="623" y="1490"/>
                    <a:pt x="576" y="1442"/>
                  </a:cubicBezTo>
                  <a:cubicBezTo>
                    <a:pt x="524" y="1384"/>
                    <a:pt x="480" y="1321"/>
                    <a:pt x="440" y="1254"/>
                  </a:cubicBezTo>
                  <a:cubicBezTo>
                    <a:pt x="395" y="1164"/>
                    <a:pt x="359" y="1070"/>
                    <a:pt x="332" y="971"/>
                  </a:cubicBezTo>
                  <a:cubicBezTo>
                    <a:pt x="295" y="816"/>
                    <a:pt x="283" y="656"/>
                    <a:pt x="281" y="498"/>
                  </a:cubicBezTo>
                  <a:cubicBezTo>
                    <a:pt x="283" y="382"/>
                    <a:pt x="291" y="264"/>
                    <a:pt x="305" y="150"/>
                  </a:cubicBezTo>
                  <a:cubicBezTo>
                    <a:pt x="314" y="80"/>
                    <a:pt x="267" y="13"/>
                    <a:pt x="196" y="2"/>
                  </a:cubicBezTo>
                  <a:cubicBezTo>
                    <a:pt x="190" y="1"/>
                    <a:pt x="183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14584;p70">
              <a:extLst>
                <a:ext uri="{FF2B5EF4-FFF2-40B4-BE49-F238E27FC236}">
                  <a16:creationId xmlns:a16="http://schemas.microsoft.com/office/drawing/2014/main" id="{5E079155-71B1-DAAA-6B1D-269C1A39FB0C}"/>
                </a:ext>
              </a:extLst>
            </p:cNvPr>
            <p:cNvSpPr/>
            <p:nvPr/>
          </p:nvSpPr>
          <p:spPr>
            <a:xfrm>
              <a:off x="7238833" y="4073435"/>
              <a:ext cx="312" cy="11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0" y="1"/>
                  </a:moveTo>
                  <a:lnTo>
                    <a:pt x="10" y="1"/>
                  </a:lnTo>
                  <a:cubicBezTo>
                    <a:pt x="9" y="1"/>
                    <a:pt x="8" y="1"/>
                    <a:pt x="7" y="2"/>
                  </a:cubicBezTo>
                  <a:lnTo>
                    <a:pt x="7" y="2"/>
                  </a:lnTo>
                  <a:cubicBezTo>
                    <a:pt x="8" y="1"/>
                    <a:pt x="9" y="1"/>
                    <a:pt x="10" y="1"/>
                  </a:cubicBezTo>
                  <a:close/>
                  <a:moveTo>
                    <a:pt x="7" y="2"/>
                  </a:moveTo>
                  <a:lnTo>
                    <a:pt x="7" y="2"/>
                  </a:lnTo>
                  <a:cubicBezTo>
                    <a:pt x="5" y="2"/>
                    <a:pt x="3" y="2"/>
                    <a:pt x="0" y="3"/>
                  </a:cubicBezTo>
                  <a:cubicBezTo>
                    <a:pt x="2" y="3"/>
                    <a:pt x="5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60D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14585;p70">
              <a:extLst>
                <a:ext uri="{FF2B5EF4-FFF2-40B4-BE49-F238E27FC236}">
                  <a16:creationId xmlns:a16="http://schemas.microsoft.com/office/drawing/2014/main" id="{39B69D79-FF74-457B-B131-313BA1D29117}"/>
                </a:ext>
              </a:extLst>
            </p:cNvPr>
            <p:cNvSpPr/>
            <p:nvPr/>
          </p:nvSpPr>
          <p:spPr>
            <a:xfrm>
              <a:off x="7159403" y="4067867"/>
              <a:ext cx="53463" cy="34089"/>
            </a:xfrm>
            <a:custGeom>
              <a:avLst/>
              <a:gdLst/>
              <a:ahLst/>
              <a:cxnLst/>
              <a:rect l="l" t="t" r="r" b="b"/>
              <a:pathLst>
                <a:path w="1882" h="1200" extrusionOk="0">
                  <a:moveTo>
                    <a:pt x="927" y="690"/>
                  </a:moveTo>
                  <a:cubicBezTo>
                    <a:pt x="924" y="692"/>
                    <a:pt x="922" y="693"/>
                    <a:pt x="919" y="694"/>
                  </a:cubicBezTo>
                  <a:lnTo>
                    <a:pt x="919" y="694"/>
                  </a:lnTo>
                  <a:cubicBezTo>
                    <a:pt x="922" y="693"/>
                    <a:pt x="924" y="692"/>
                    <a:pt x="927" y="690"/>
                  </a:cubicBezTo>
                  <a:close/>
                  <a:moveTo>
                    <a:pt x="1735" y="1"/>
                  </a:moveTo>
                  <a:cubicBezTo>
                    <a:pt x="1698" y="1"/>
                    <a:pt x="1662" y="16"/>
                    <a:pt x="1640" y="48"/>
                  </a:cubicBezTo>
                  <a:cubicBezTo>
                    <a:pt x="1557" y="167"/>
                    <a:pt x="1467" y="276"/>
                    <a:pt x="1362" y="380"/>
                  </a:cubicBezTo>
                  <a:cubicBezTo>
                    <a:pt x="1236" y="496"/>
                    <a:pt x="1098" y="595"/>
                    <a:pt x="947" y="680"/>
                  </a:cubicBezTo>
                  <a:cubicBezTo>
                    <a:pt x="945" y="682"/>
                    <a:pt x="942" y="682"/>
                    <a:pt x="940" y="685"/>
                  </a:cubicBezTo>
                  <a:lnTo>
                    <a:pt x="938" y="685"/>
                  </a:lnTo>
                  <a:cubicBezTo>
                    <a:pt x="934" y="686"/>
                    <a:pt x="930" y="688"/>
                    <a:pt x="927" y="690"/>
                  </a:cubicBezTo>
                  <a:lnTo>
                    <a:pt x="927" y="690"/>
                  </a:lnTo>
                  <a:cubicBezTo>
                    <a:pt x="929" y="689"/>
                    <a:pt x="931" y="688"/>
                    <a:pt x="932" y="687"/>
                  </a:cubicBezTo>
                  <a:lnTo>
                    <a:pt x="932" y="687"/>
                  </a:lnTo>
                  <a:cubicBezTo>
                    <a:pt x="928" y="689"/>
                    <a:pt x="924" y="692"/>
                    <a:pt x="918" y="694"/>
                  </a:cubicBezTo>
                  <a:cubicBezTo>
                    <a:pt x="919" y="694"/>
                    <a:pt x="919" y="694"/>
                    <a:pt x="919" y="694"/>
                  </a:cubicBezTo>
                  <a:lnTo>
                    <a:pt x="919" y="694"/>
                  </a:lnTo>
                  <a:cubicBezTo>
                    <a:pt x="769" y="770"/>
                    <a:pt x="611" y="830"/>
                    <a:pt x="446" y="872"/>
                  </a:cubicBezTo>
                  <a:cubicBezTo>
                    <a:pt x="318" y="902"/>
                    <a:pt x="191" y="923"/>
                    <a:pt x="60" y="936"/>
                  </a:cubicBezTo>
                  <a:cubicBezTo>
                    <a:pt x="44" y="1014"/>
                    <a:pt x="29" y="1092"/>
                    <a:pt x="8" y="1168"/>
                  </a:cubicBezTo>
                  <a:cubicBezTo>
                    <a:pt x="6" y="1178"/>
                    <a:pt x="2" y="1188"/>
                    <a:pt x="0" y="1198"/>
                  </a:cubicBezTo>
                  <a:cubicBezTo>
                    <a:pt x="10" y="1199"/>
                    <a:pt x="22" y="1199"/>
                    <a:pt x="32" y="1199"/>
                  </a:cubicBezTo>
                  <a:cubicBezTo>
                    <a:pt x="383" y="1170"/>
                    <a:pt x="727" y="1085"/>
                    <a:pt x="1042" y="921"/>
                  </a:cubicBezTo>
                  <a:cubicBezTo>
                    <a:pt x="1362" y="753"/>
                    <a:pt x="1633" y="507"/>
                    <a:pt x="1840" y="211"/>
                  </a:cubicBezTo>
                  <a:cubicBezTo>
                    <a:pt x="1881" y="153"/>
                    <a:pt x="1879" y="75"/>
                    <a:pt x="1822" y="28"/>
                  </a:cubicBezTo>
                  <a:cubicBezTo>
                    <a:pt x="1798" y="11"/>
                    <a:pt x="1768" y="1"/>
                    <a:pt x="1740" y="1"/>
                  </a:cubicBezTo>
                  <a:cubicBezTo>
                    <a:pt x="1738" y="1"/>
                    <a:pt x="1736" y="1"/>
                    <a:pt x="1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14586;p70">
              <a:extLst>
                <a:ext uri="{FF2B5EF4-FFF2-40B4-BE49-F238E27FC236}">
                  <a16:creationId xmlns:a16="http://schemas.microsoft.com/office/drawing/2014/main" id="{2F65A139-7622-0648-91DD-58EC7F2A80C9}"/>
                </a:ext>
              </a:extLst>
            </p:cNvPr>
            <p:cNvSpPr/>
            <p:nvPr/>
          </p:nvSpPr>
          <p:spPr>
            <a:xfrm>
              <a:off x="7208208" y="4074315"/>
              <a:ext cx="12016" cy="46787"/>
            </a:xfrm>
            <a:custGeom>
              <a:avLst/>
              <a:gdLst/>
              <a:ahLst/>
              <a:cxnLst/>
              <a:rect l="l" t="t" r="r" b="b"/>
              <a:pathLst>
                <a:path w="423" h="1647" extrusionOk="0">
                  <a:moveTo>
                    <a:pt x="331" y="1283"/>
                  </a:moveTo>
                  <a:lnTo>
                    <a:pt x="331" y="1283"/>
                  </a:lnTo>
                  <a:cubicBezTo>
                    <a:pt x="332" y="1289"/>
                    <a:pt x="332" y="1292"/>
                    <a:pt x="334" y="1299"/>
                  </a:cubicBezTo>
                  <a:cubicBezTo>
                    <a:pt x="334" y="1294"/>
                    <a:pt x="332" y="1289"/>
                    <a:pt x="331" y="1283"/>
                  </a:cubicBezTo>
                  <a:close/>
                  <a:moveTo>
                    <a:pt x="272" y="1"/>
                  </a:moveTo>
                  <a:cubicBezTo>
                    <a:pt x="224" y="1"/>
                    <a:pt x="176" y="30"/>
                    <a:pt x="156" y="77"/>
                  </a:cubicBezTo>
                  <a:cubicBezTo>
                    <a:pt x="90" y="231"/>
                    <a:pt x="47" y="389"/>
                    <a:pt x="26" y="554"/>
                  </a:cubicBezTo>
                  <a:cubicBezTo>
                    <a:pt x="0" y="731"/>
                    <a:pt x="9" y="914"/>
                    <a:pt x="33" y="1092"/>
                  </a:cubicBezTo>
                  <a:cubicBezTo>
                    <a:pt x="56" y="1259"/>
                    <a:pt x="98" y="1422"/>
                    <a:pt x="149" y="1581"/>
                  </a:cubicBezTo>
                  <a:cubicBezTo>
                    <a:pt x="156" y="1602"/>
                    <a:pt x="163" y="1625"/>
                    <a:pt x="172" y="1646"/>
                  </a:cubicBezTo>
                  <a:cubicBezTo>
                    <a:pt x="203" y="1616"/>
                    <a:pt x="234" y="1587"/>
                    <a:pt x="265" y="1558"/>
                  </a:cubicBezTo>
                  <a:cubicBezTo>
                    <a:pt x="301" y="1517"/>
                    <a:pt x="339" y="1479"/>
                    <a:pt x="376" y="1440"/>
                  </a:cubicBezTo>
                  <a:cubicBezTo>
                    <a:pt x="362" y="1397"/>
                    <a:pt x="348" y="1351"/>
                    <a:pt x="335" y="1306"/>
                  </a:cubicBezTo>
                  <a:lnTo>
                    <a:pt x="335" y="1306"/>
                  </a:lnTo>
                  <a:lnTo>
                    <a:pt x="339" y="1316"/>
                  </a:lnTo>
                  <a:lnTo>
                    <a:pt x="335" y="1303"/>
                  </a:lnTo>
                  <a:lnTo>
                    <a:pt x="335" y="1304"/>
                  </a:lnTo>
                  <a:cubicBezTo>
                    <a:pt x="335" y="1303"/>
                    <a:pt x="335" y="1303"/>
                    <a:pt x="334" y="1301"/>
                  </a:cubicBezTo>
                  <a:cubicBezTo>
                    <a:pt x="290" y="1113"/>
                    <a:pt x="264" y="923"/>
                    <a:pt x="268" y="728"/>
                  </a:cubicBezTo>
                  <a:lnTo>
                    <a:pt x="268" y="728"/>
                  </a:lnTo>
                  <a:lnTo>
                    <a:pt x="268" y="760"/>
                  </a:lnTo>
                  <a:cubicBezTo>
                    <a:pt x="271" y="629"/>
                    <a:pt x="290" y="500"/>
                    <a:pt x="324" y="372"/>
                  </a:cubicBezTo>
                  <a:cubicBezTo>
                    <a:pt x="342" y="306"/>
                    <a:pt x="368" y="245"/>
                    <a:pt x="395" y="182"/>
                  </a:cubicBezTo>
                  <a:cubicBezTo>
                    <a:pt x="423" y="117"/>
                    <a:pt x="390" y="39"/>
                    <a:pt x="326" y="12"/>
                  </a:cubicBezTo>
                  <a:cubicBezTo>
                    <a:pt x="309" y="5"/>
                    <a:pt x="292" y="1"/>
                    <a:pt x="275" y="1"/>
                  </a:cubicBezTo>
                  <a:cubicBezTo>
                    <a:pt x="274" y="1"/>
                    <a:pt x="273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14587;p70">
              <a:extLst>
                <a:ext uri="{FF2B5EF4-FFF2-40B4-BE49-F238E27FC236}">
                  <a16:creationId xmlns:a16="http://schemas.microsoft.com/office/drawing/2014/main" id="{B3CBDC49-A7CA-2C36-AD53-26B14342F9C6}"/>
                </a:ext>
              </a:extLst>
            </p:cNvPr>
            <p:cNvSpPr/>
            <p:nvPr/>
          </p:nvSpPr>
          <p:spPr>
            <a:xfrm>
              <a:off x="7166306" y="4095196"/>
              <a:ext cx="11931" cy="55679"/>
            </a:xfrm>
            <a:custGeom>
              <a:avLst/>
              <a:gdLst/>
              <a:ahLst/>
              <a:cxnLst/>
              <a:rect l="l" t="t" r="r" b="b"/>
              <a:pathLst>
                <a:path w="420" h="1960" extrusionOk="0">
                  <a:moveTo>
                    <a:pt x="255" y="1"/>
                  </a:moveTo>
                  <a:cubicBezTo>
                    <a:pt x="228" y="1"/>
                    <a:pt x="200" y="10"/>
                    <a:pt x="179" y="25"/>
                  </a:cubicBezTo>
                  <a:cubicBezTo>
                    <a:pt x="149" y="49"/>
                    <a:pt x="135" y="77"/>
                    <a:pt x="126" y="113"/>
                  </a:cubicBezTo>
                  <a:cubicBezTo>
                    <a:pt x="43" y="477"/>
                    <a:pt x="0" y="850"/>
                    <a:pt x="23" y="1223"/>
                  </a:cubicBezTo>
                  <a:cubicBezTo>
                    <a:pt x="34" y="1408"/>
                    <a:pt x="71" y="1591"/>
                    <a:pt x="125" y="1768"/>
                  </a:cubicBezTo>
                  <a:cubicBezTo>
                    <a:pt x="143" y="1833"/>
                    <a:pt x="167" y="1897"/>
                    <a:pt x="196" y="1959"/>
                  </a:cubicBezTo>
                  <a:cubicBezTo>
                    <a:pt x="245" y="1928"/>
                    <a:pt x="295" y="1897"/>
                    <a:pt x="345" y="1869"/>
                  </a:cubicBezTo>
                  <a:cubicBezTo>
                    <a:pt x="369" y="1854"/>
                    <a:pt x="396" y="1839"/>
                    <a:pt x="420" y="1825"/>
                  </a:cubicBezTo>
                  <a:cubicBezTo>
                    <a:pt x="389" y="1745"/>
                    <a:pt x="362" y="1666"/>
                    <a:pt x="339" y="1579"/>
                  </a:cubicBezTo>
                  <a:cubicBezTo>
                    <a:pt x="291" y="1372"/>
                    <a:pt x="274" y="1165"/>
                    <a:pt x="275" y="952"/>
                  </a:cubicBezTo>
                  <a:lnTo>
                    <a:pt x="275" y="952"/>
                  </a:lnTo>
                  <a:lnTo>
                    <a:pt x="275" y="954"/>
                  </a:lnTo>
                  <a:cubicBezTo>
                    <a:pt x="284" y="683"/>
                    <a:pt x="323" y="413"/>
                    <a:pt x="383" y="149"/>
                  </a:cubicBezTo>
                  <a:cubicBezTo>
                    <a:pt x="399" y="80"/>
                    <a:pt x="339" y="10"/>
                    <a:pt x="274" y="2"/>
                  </a:cubicBezTo>
                  <a:cubicBezTo>
                    <a:pt x="268" y="1"/>
                    <a:pt x="26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14588;p70">
              <a:extLst>
                <a:ext uri="{FF2B5EF4-FFF2-40B4-BE49-F238E27FC236}">
                  <a16:creationId xmlns:a16="http://schemas.microsoft.com/office/drawing/2014/main" id="{6C57ACC4-B5CA-217F-C56D-F7E09FCA716E}"/>
                </a:ext>
              </a:extLst>
            </p:cNvPr>
            <p:cNvSpPr/>
            <p:nvPr/>
          </p:nvSpPr>
          <p:spPr>
            <a:xfrm>
              <a:off x="7547688" y="3522768"/>
              <a:ext cx="199" cy="11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" y="3"/>
                    <a:pt x="6" y="3"/>
                  </a:cubicBezTo>
                  <a:cubicBezTo>
                    <a:pt x="5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14589;p70">
              <a:extLst>
                <a:ext uri="{FF2B5EF4-FFF2-40B4-BE49-F238E27FC236}">
                  <a16:creationId xmlns:a16="http://schemas.microsoft.com/office/drawing/2014/main" id="{F8093E30-CA4E-5391-1788-8A1FEB580F41}"/>
                </a:ext>
              </a:extLst>
            </p:cNvPr>
            <p:cNvSpPr/>
            <p:nvPr/>
          </p:nvSpPr>
          <p:spPr>
            <a:xfrm>
              <a:off x="7127529" y="3522881"/>
              <a:ext cx="772684" cy="632521"/>
            </a:xfrm>
            <a:custGeom>
              <a:avLst/>
              <a:gdLst/>
              <a:ahLst/>
              <a:cxnLst/>
              <a:rect l="l" t="t" r="r" b="b"/>
              <a:pathLst>
                <a:path w="27200" h="22266" extrusionOk="0">
                  <a:moveTo>
                    <a:pt x="26918" y="6820"/>
                  </a:moveTo>
                  <a:cubicBezTo>
                    <a:pt x="26918" y="6820"/>
                    <a:pt x="26918" y="6820"/>
                    <a:pt x="26918" y="6820"/>
                  </a:cubicBezTo>
                  <a:cubicBezTo>
                    <a:pt x="26918" y="6820"/>
                    <a:pt x="26918" y="6820"/>
                    <a:pt x="26918" y="6820"/>
                  </a:cubicBezTo>
                  <a:close/>
                  <a:moveTo>
                    <a:pt x="647" y="13630"/>
                  </a:moveTo>
                  <a:cubicBezTo>
                    <a:pt x="648" y="13631"/>
                    <a:pt x="648" y="13633"/>
                    <a:pt x="648" y="13634"/>
                  </a:cubicBezTo>
                  <a:lnTo>
                    <a:pt x="648" y="13634"/>
                  </a:lnTo>
                  <a:cubicBezTo>
                    <a:pt x="648" y="13633"/>
                    <a:pt x="648" y="13631"/>
                    <a:pt x="647" y="13630"/>
                  </a:cubicBezTo>
                  <a:close/>
                  <a:moveTo>
                    <a:pt x="8291" y="15178"/>
                  </a:moveTo>
                  <a:lnTo>
                    <a:pt x="8290" y="15178"/>
                  </a:lnTo>
                  <a:lnTo>
                    <a:pt x="8290" y="15178"/>
                  </a:lnTo>
                  <a:cubicBezTo>
                    <a:pt x="8290" y="15178"/>
                    <a:pt x="8291" y="15178"/>
                    <a:pt x="8291" y="15178"/>
                  </a:cubicBezTo>
                  <a:close/>
                  <a:moveTo>
                    <a:pt x="4004" y="19498"/>
                  </a:moveTo>
                  <a:cubicBezTo>
                    <a:pt x="4002" y="19500"/>
                    <a:pt x="4002" y="19502"/>
                    <a:pt x="4001" y="19504"/>
                  </a:cubicBezTo>
                  <a:cubicBezTo>
                    <a:pt x="4002" y="19502"/>
                    <a:pt x="4003" y="19500"/>
                    <a:pt x="4004" y="19498"/>
                  </a:cubicBezTo>
                  <a:close/>
                  <a:moveTo>
                    <a:pt x="2629" y="21155"/>
                  </a:moveTo>
                  <a:lnTo>
                    <a:pt x="2629" y="21155"/>
                  </a:lnTo>
                  <a:cubicBezTo>
                    <a:pt x="2627" y="21156"/>
                    <a:pt x="2625" y="21158"/>
                    <a:pt x="2624" y="21159"/>
                  </a:cubicBezTo>
                  <a:lnTo>
                    <a:pt x="2624" y="21159"/>
                  </a:lnTo>
                  <a:cubicBezTo>
                    <a:pt x="2625" y="21158"/>
                    <a:pt x="2627" y="21156"/>
                    <a:pt x="2629" y="21155"/>
                  </a:cubicBezTo>
                  <a:close/>
                  <a:moveTo>
                    <a:pt x="14795" y="0"/>
                  </a:moveTo>
                  <a:cubicBezTo>
                    <a:pt x="14734" y="0"/>
                    <a:pt x="14677" y="8"/>
                    <a:pt x="14619" y="13"/>
                  </a:cubicBezTo>
                  <a:cubicBezTo>
                    <a:pt x="14459" y="29"/>
                    <a:pt x="14298" y="47"/>
                    <a:pt x="14140" y="64"/>
                  </a:cubicBezTo>
                  <a:cubicBezTo>
                    <a:pt x="13867" y="91"/>
                    <a:pt x="13593" y="115"/>
                    <a:pt x="13321" y="138"/>
                  </a:cubicBezTo>
                  <a:cubicBezTo>
                    <a:pt x="12761" y="182"/>
                    <a:pt x="12202" y="213"/>
                    <a:pt x="11642" y="247"/>
                  </a:cubicBezTo>
                  <a:cubicBezTo>
                    <a:pt x="10508" y="315"/>
                    <a:pt x="9376" y="382"/>
                    <a:pt x="8250" y="532"/>
                  </a:cubicBezTo>
                  <a:cubicBezTo>
                    <a:pt x="7168" y="677"/>
                    <a:pt x="6090" y="900"/>
                    <a:pt x="5071" y="1295"/>
                  </a:cubicBezTo>
                  <a:cubicBezTo>
                    <a:pt x="4578" y="1486"/>
                    <a:pt x="4101" y="1721"/>
                    <a:pt x="3653" y="1999"/>
                  </a:cubicBezTo>
                  <a:cubicBezTo>
                    <a:pt x="3199" y="2283"/>
                    <a:pt x="2781" y="2617"/>
                    <a:pt x="2401" y="2995"/>
                  </a:cubicBezTo>
                  <a:cubicBezTo>
                    <a:pt x="1534" y="3859"/>
                    <a:pt x="924" y="4956"/>
                    <a:pt x="544" y="6114"/>
                  </a:cubicBezTo>
                  <a:cubicBezTo>
                    <a:pt x="310" y="6822"/>
                    <a:pt x="174" y="7559"/>
                    <a:pt x="96" y="8300"/>
                  </a:cubicBezTo>
                  <a:cubicBezTo>
                    <a:pt x="15" y="9059"/>
                    <a:pt x="1" y="9825"/>
                    <a:pt x="29" y="10588"/>
                  </a:cubicBezTo>
                  <a:cubicBezTo>
                    <a:pt x="66" y="11554"/>
                    <a:pt x="182" y="12517"/>
                    <a:pt x="357" y="13467"/>
                  </a:cubicBezTo>
                  <a:cubicBezTo>
                    <a:pt x="549" y="14517"/>
                    <a:pt x="833" y="15548"/>
                    <a:pt x="1040" y="16596"/>
                  </a:cubicBezTo>
                  <a:lnTo>
                    <a:pt x="1036" y="16562"/>
                  </a:lnTo>
                  <a:lnTo>
                    <a:pt x="1036" y="16562"/>
                  </a:lnTo>
                  <a:cubicBezTo>
                    <a:pt x="1203" y="17427"/>
                    <a:pt x="1320" y="18305"/>
                    <a:pt x="1267" y="19186"/>
                  </a:cubicBezTo>
                  <a:cubicBezTo>
                    <a:pt x="1242" y="19586"/>
                    <a:pt x="1179" y="19982"/>
                    <a:pt x="1074" y="20366"/>
                  </a:cubicBezTo>
                  <a:cubicBezTo>
                    <a:pt x="1003" y="20630"/>
                    <a:pt x="922" y="20891"/>
                    <a:pt x="854" y="21154"/>
                  </a:cubicBezTo>
                  <a:cubicBezTo>
                    <a:pt x="803" y="21359"/>
                    <a:pt x="759" y="21566"/>
                    <a:pt x="752" y="21778"/>
                  </a:cubicBezTo>
                  <a:cubicBezTo>
                    <a:pt x="748" y="21922"/>
                    <a:pt x="778" y="22083"/>
                    <a:pt x="891" y="22183"/>
                  </a:cubicBezTo>
                  <a:cubicBezTo>
                    <a:pt x="960" y="22245"/>
                    <a:pt x="1047" y="22265"/>
                    <a:pt x="1136" y="22265"/>
                  </a:cubicBezTo>
                  <a:cubicBezTo>
                    <a:pt x="1212" y="22265"/>
                    <a:pt x="1289" y="22251"/>
                    <a:pt x="1358" y="22233"/>
                  </a:cubicBezTo>
                  <a:cubicBezTo>
                    <a:pt x="1473" y="22200"/>
                    <a:pt x="1582" y="22148"/>
                    <a:pt x="1688" y="22097"/>
                  </a:cubicBezTo>
                  <a:cubicBezTo>
                    <a:pt x="1854" y="22015"/>
                    <a:pt x="2015" y="21917"/>
                    <a:pt x="2171" y="21817"/>
                  </a:cubicBezTo>
                  <a:cubicBezTo>
                    <a:pt x="2747" y="21449"/>
                    <a:pt x="3235" y="20962"/>
                    <a:pt x="3656" y="20425"/>
                  </a:cubicBezTo>
                  <a:cubicBezTo>
                    <a:pt x="3959" y="20040"/>
                    <a:pt x="4227" y="19630"/>
                    <a:pt x="4490" y="19217"/>
                  </a:cubicBezTo>
                  <a:cubicBezTo>
                    <a:pt x="4761" y="18789"/>
                    <a:pt x="5023" y="18356"/>
                    <a:pt x="5303" y="17934"/>
                  </a:cubicBezTo>
                  <a:lnTo>
                    <a:pt x="5303" y="17934"/>
                  </a:lnTo>
                  <a:lnTo>
                    <a:pt x="5300" y="17937"/>
                  </a:lnTo>
                  <a:cubicBezTo>
                    <a:pt x="5521" y="17608"/>
                    <a:pt x="5754" y="17286"/>
                    <a:pt x="6009" y="16981"/>
                  </a:cubicBezTo>
                  <a:cubicBezTo>
                    <a:pt x="6252" y="16690"/>
                    <a:pt x="6515" y="16419"/>
                    <a:pt x="6802" y="16168"/>
                  </a:cubicBezTo>
                  <a:cubicBezTo>
                    <a:pt x="7250" y="15778"/>
                    <a:pt x="7742" y="15447"/>
                    <a:pt x="8273" y="15186"/>
                  </a:cubicBezTo>
                  <a:lnTo>
                    <a:pt x="8271" y="15186"/>
                  </a:lnTo>
                  <a:cubicBezTo>
                    <a:pt x="8273" y="15185"/>
                    <a:pt x="8275" y="15185"/>
                    <a:pt x="8276" y="15185"/>
                  </a:cubicBezTo>
                  <a:lnTo>
                    <a:pt x="8276" y="15185"/>
                  </a:lnTo>
                  <a:lnTo>
                    <a:pt x="8273" y="15186"/>
                  </a:lnTo>
                  <a:cubicBezTo>
                    <a:pt x="8274" y="15186"/>
                    <a:pt x="8277" y="15185"/>
                    <a:pt x="8280" y="15183"/>
                  </a:cubicBezTo>
                  <a:lnTo>
                    <a:pt x="8280" y="15183"/>
                  </a:lnTo>
                  <a:cubicBezTo>
                    <a:pt x="8279" y="15184"/>
                    <a:pt x="8277" y="15184"/>
                    <a:pt x="8276" y="15185"/>
                  </a:cubicBezTo>
                  <a:lnTo>
                    <a:pt x="8276" y="15185"/>
                  </a:lnTo>
                  <a:lnTo>
                    <a:pt x="8290" y="15178"/>
                  </a:lnTo>
                  <a:lnTo>
                    <a:pt x="8290" y="15178"/>
                  </a:lnTo>
                  <a:cubicBezTo>
                    <a:pt x="8288" y="15179"/>
                    <a:pt x="8287" y="15179"/>
                    <a:pt x="8286" y="15179"/>
                  </a:cubicBezTo>
                  <a:lnTo>
                    <a:pt x="8296" y="15175"/>
                  </a:lnTo>
                  <a:lnTo>
                    <a:pt x="8291" y="15178"/>
                  </a:lnTo>
                  <a:cubicBezTo>
                    <a:pt x="8853" y="14908"/>
                    <a:pt x="9450" y="14721"/>
                    <a:pt x="10064" y="14598"/>
                  </a:cubicBezTo>
                  <a:cubicBezTo>
                    <a:pt x="10690" y="14477"/>
                    <a:pt x="11323" y="14423"/>
                    <a:pt x="11958" y="14410"/>
                  </a:cubicBezTo>
                  <a:cubicBezTo>
                    <a:pt x="12002" y="14406"/>
                    <a:pt x="12046" y="14405"/>
                    <a:pt x="12090" y="14405"/>
                  </a:cubicBezTo>
                  <a:cubicBezTo>
                    <a:pt x="12132" y="14405"/>
                    <a:pt x="12174" y="14406"/>
                    <a:pt x="12216" y="14406"/>
                  </a:cubicBezTo>
                  <a:cubicBezTo>
                    <a:pt x="12233" y="14406"/>
                    <a:pt x="12250" y="14406"/>
                    <a:pt x="12268" y="14406"/>
                  </a:cubicBezTo>
                  <a:cubicBezTo>
                    <a:pt x="12726" y="14406"/>
                    <a:pt x="13185" y="14424"/>
                    <a:pt x="13642" y="14451"/>
                  </a:cubicBezTo>
                  <a:cubicBezTo>
                    <a:pt x="13643" y="14453"/>
                    <a:pt x="13647" y="14453"/>
                    <a:pt x="13650" y="14453"/>
                  </a:cubicBezTo>
                  <a:lnTo>
                    <a:pt x="13653" y="14453"/>
                  </a:lnTo>
                  <a:cubicBezTo>
                    <a:pt x="13660" y="14453"/>
                    <a:pt x="13667" y="14453"/>
                    <a:pt x="13676" y="14454"/>
                  </a:cubicBezTo>
                  <a:lnTo>
                    <a:pt x="13671" y="14454"/>
                  </a:lnTo>
                  <a:cubicBezTo>
                    <a:pt x="14846" y="14530"/>
                    <a:pt x="16015" y="14661"/>
                    <a:pt x="17188" y="14731"/>
                  </a:cubicBezTo>
                  <a:cubicBezTo>
                    <a:pt x="17630" y="14757"/>
                    <a:pt x="18073" y="14775"/>
                    <a:pt x="18517" y="14775"/>
                  </a:cubicBezTo>
                  <a:cubicBezTo>
                    <a:pt x="19234" y="14775"/>
                    <a:pt x="19950" y="14730"/>
                    <a:pt x="20657" y="14606"/>
                  </a:cubicBezTo>
                  <a:cubicBezTo>
                    <a:pt x="21218" y="14505"/>
                    <a:pt x="21769" y="14355"/>
                    <a:pt x="22300" y="14145"/>
                  </a:cubicBezTo>
                  <a:cubicBezTo>
                    <a:pt x="22849" y="13927"/>
                    <a:pt x="23369" y="13637"/>
                    <a:pt x="23847" y="13291"/>
                  </a:cubicBezTo>
                  <a:cubicBezTo>
                    <a:pt x="24941" y="12503"/>
                    <a:pt x="25769" y="11392"/>
                    <a:pt x="26335" y="10175"/>
                  </a:cubicBezTo>
                  <a:cubicBezTo>
                    <a:pt x="26625" y="9554"/>
                    <a:pt x="26839" y="8898"/>
                    <a:pt x="26986" y="8232"/>
                  </a:cubicBezTo>
                  <a:cubicBezTo>
                    <a:pt x="27130" y="7576"/>
                    <a:pt x="27199" y="6907"/>
                    <a:pt x="27192" y="6239"/>
                  </a:cubicBezTo>
                  <a:cubicBezTo>
                    <a:pt x="27188" y="5856"/>
                    <a:pt x="27151" y="5474"/>
                    <a:pt x="27086" y="5098"/>
                  </a:cubicBezTo>
                  <a:cubicBezTo>
                    <a:pt x="27018" y="4707"/>
                    <a:pt x="26920" y="4318"/>
                    <a:pt x="26809" y="3937"/>
                  </a:cubicBezTo>
                  <a:cubicBezTo>
                    <a:pt x="26628" y="3314"/>
                    <a:pt x="26405" y="2707"/>
                    <a:pt x="26199" y="2091"/>
                  </a:cubicBezTo>
                  <a:cubicBezTo>
                    <a:pt x="26124" y="2137"/>
                    <a:pt x="26046" y="2182"/>
                    <a:pt x="25969" y="2226"/>
                  </a:cubicBezTo>
                  <a:cubicBezTo>
                    <a:pt x="26272" y="3128"/>
                    <a:pt x="26606" y="4022"/>
                    <a:pt x="26795" y="4956"/>
                  </a:cubicBezTo>
                  <a:lnTo>
                    <a:pt x="26789" y="4924"/>
                  </a:lnTo>
                  <a:lnTo>
                    <a:pt x="26789" y="4924"/>
                  </a:lnTo>
                  <a:cubicBezTo>
                    <a:pt x="26856" y="5274"/>
                    <a:pt x="26904" y="5626"/>
                    <a:pt x="26923" y="5981"/>
                  </a:cubicBezTo>
                  <a:cubicBezTo>
                    <a:pt x="26937" y="6261"/>
                    <a:pt x="26933" y="6541"/>
                    <a:pt x="26918" y="6820"/>
                  </a:cubicBezTo>
                  <a:lnTo>
                    <a:pt x="26918" y="6820"/>
                  </a:lnTo>
                  <a:cubicBezTo>
                    <a:pt x="26918" y="6819"/>
                    <a:pt x="26919" y="6817"/>
                    <a:pt x="26920" y="6817"/>
                  </a:cubicBezTo>
                  <a:lnTo>
                    <a:pt x="26920" y="6817"/>
                  </a:lnTo>
                  <a:cubicBezTo>
                    <a:pt x="26918" y="6822"/>
                    <a:pt x="26918" y="6823"/>
                    <a:pt x="26918" y="6827"/>
                  </a:cubicBezTo>
                  <a:lnTo>
                    <a:pt x="26918" y="6825"/>
                  </a:lnTo>
                  <a:cubicBezTo>
                    <a:pt x="26917" y="6829"/>
                    <a:pt x="26917" y="6830"/>
                    <a:pt x="26917" y="6834"/>
                  </a:cubicBezTo>
                  <a:lnTo>
                    <a:pt x="26917" y="6846"/>
                  </a:lnTo>
                  <a:cubicBezTo>
                    <a:pt x="26866" y="7615"/>
                    <a:pt x="26714" y="8373"/>
                    <a:pt x="26477" y="9104"/>
                  </a:cubicBezTo>
                  <a:lnTo>
                    <a:pt x="26479" y="9101"/>
                  </a:lnTo>
                  <a:lnTo>
                    <a:pt x="26479" y="9101"/>
                  </a:lnTo>
                  <a:cubicBezTo>
                    <a:pt x="26477" y="9104"/>
                    <a:pt x="26477" y="9105"/>
                    <a:pt x="26477" y="9105"/>
                  </a:cubicBezTo>
                  <a:lnTo>
                    <a:pt x="26477" y="9107"/>
                  </a:lnTo>
                  <a:lnTo>
                    <a:pt x="26472" y="9122"/>
                  </a:lnTo>
                  <a:cubicBezTo>
                    <a:pt x="26222" y="9860"/>
                    <a:pt x="25887" y="10565"/>
                    <a:pt x="25459" y="11217"/>
                  </a:cubicBezTo>
                  <a:lnTo>
                    <a:pt x="25462" y="11217"/>
                  </a:lnTo>
                  <a:cubicBezTo>
                    <a:pt x="25100" y="11758"/>
                    <a:pt x="24676" y="12257"/>
                    <a:pt x="24188" y="12690"/>
                  </a:cubicBezTo>
                  <a:cubicBezTo>
                    <a:pt x="23718" y="13098"/>
                    <a:pt x="23195" y="13444"/>
                    <a:pt x="22635" y="13715"/>
                  </a:cubicBezTo>
                  <a:lnTo>
                    <a:pt x="22636" y="13715"/>
                  </a:lnTo>
                  <a:cubicBezTo>
                    <a:pt x="22635" y="13717"/>
                    <a:pt x="22635" y="13717"/>
                    <a:pt x="22633" y="13717"/>
                  </a:cubicBezTo>
                  <a:lnTo>
                    <a:pt x="22632" y="13717"/>
                  </a:lnTo>
                  <a:cubicBezTo>
                    <a:pt x="22040" y="13998"/>
                    <a:pt x="21415" y="14193"/>
                    <a:pt x="20776" y="14320"/>
                  </a:cubicBezTo>
                  <a:lnTo>
                    <a:pt x="20809" y="14314"/>
                  </a:lnTo>
                  <a:lnTo>
                    <a:pt x="20809" y="14314"/>
                  </a:lnTo>
                  <a:cubicBezTo>
                    <a:pt x="20044" y="14463"/>
                    <a:pt x="19269" y="14515"/>
                    <a:pt x="18493" y="14515"/>
                  </a:cubicBezTo>
                  <a:cubicBezTo>
                    <a:pt x="18021" y="14515"/>
                    <a:pt x="17549" y="14496"/>
                    <a:pt x="17079" y="14467"/>
                  </a:cubicBezTo>
                  <a:cubicBezTo>
                    <a:pt x="15903" y="14393"/>
                    <a:pt x="14728" y="14260"/>
                    <a:pt x="13551" y="14191"/>
                  </a:cubicBezTo>
                  <a:cubicBezTo>
                    <a:pt x="13128" y="14165"/>
                    <a:pt x="12704" y="14149"/>
                    <a:pt x="12281" y="14149"/>
                  </a:cubicBezTo>
                  <a:cubicBezTo>
                    <a:pt x="11559" y="14149"/>
                    <a:pt x="10839" y="14196"/>
                    <a:pt x="10128" y="14327"/>
                  </a:cubicBezTo>
                  <a:cubicBezTo>
                    <a:pt x="9578" y="14427"/>
                    <a:pt x="9039" y="14579"/>
                    <a:pt x="8523" y="14795"/>
                  </a:cubicBezTo>
                  <a:cubicBezTo>
                    <a:pt x="7989" y="15016"/>
                    <a:pt x="7486" y="15307"/>
                    <a:pt x="7025" y="15657"/>
                  </a:cubicBezTo>
                  <a:cubicBezTo>
                    <a:pt x="6513" y="16043"/>
                    <a:pt x="6059" y="16504"/>
                    <a:pt x="5656" y="17006"/>
                  </a:cubicBezTo>
                  <a:cubicBezTo>
                    <a:pt x="5235" y="17537"/>
                    <a:pt x="4876" y="18117"/>
                    <a:pt x="4518" y="18690"/>
                  </a:cubicBezTo>
                  <a:cubicBezTo>
                    <a:pt x="4349" y="18962"/>
                    <a:pt x="4180" y="19232"/>
                    <a:pt x="4004" y="19498"/>
                  </a:cubicBezTo>
                  <a:lnTo>
                    <a:pt x="4004" y="19498"/>
                  </a:lnTo>
                  <a:cubicBezTo>
                    <a:pt x="4005" y="19497"/>
                    <a:pt x="4006" y="19496"/>
                    <a:pt x="4008" y="19495"/>
                  </a:cubicBezTo>
                  <a:lnTo>
                    <a:pt x="4008" y="19495"/>
                  </a:lnTo>
                  <a:cubicBezTo>
                    <a:pt x="3603" y="20102"/>
                    <a:pt x="3161" y="20686"/>
                    <a:pt x="2613" y="21170"/>
                  </a:cubicBezTo>
                  <a:lnTo>
                    <a:pt x="2613" y="21170"/>
                  </a:lnTo>
                  <a:cubicBezTo>
                    <a:pt x="2616" y="21166"/>
                    <a:pt x="2620" y="21163"/>
                    <a:pt x="2624" y="21159"/>
                  </a:cubicBezTo>
                  <a:lnTo>
                    <a:pt x="2624" y="21159"/>
                  </a:lnTo>
                  <a:cubicBezTo>
                    <a:pt x="2459" y="21301"/>
                    <a:pt x="2287" y="21434"/>
                    <a:pt x="2107" y="21554"/>
                  </a:cubicBezTo>
                  <a:cubicBezTo>
                    <a:pt x="1918" y="21680"/>
                    <a:pt x="1723" y="21796"/>
                    <a:pt x="1523" y="21894"/>
                  </a:cubicBezTo>
                  <a:lnTo>
                    <a:pt x="1522" y="21894"/>
                  </a:lnTo>
                  <a:lnTo>
                    <a:pt x="1522" y="21894"/>
                  </a:lnTo>
                  <a:cubicBezTo>
                    <a:pt x="1521" y="21895"/>
                    <a:pt x="1520" y="21895"/>
                    <a:pt x="1520" y="21895"/>
                  </a:cubicBezTo>
                  <a:cubicBezTo>
                    <a:pt x="1423" y="21941"/>
                    <a:pt x="1324" y="21979"/>
                    <a:pt x="1220" y="22002"/>
                  </a:cubicBezTo>
                  <a:cubicBezTo>
                    <a:pt x="1196" y="22006"/>
                    <a:pt x="1173" y="22010"/>
                    <a:pt x="1148" y="22010"/>
                  </a:cubicBezTo>
                  <a:cubicBezTo>
                    <a:pt x="1141" y="22010"/>
                    <a:pt x="1134" y="22010"/>
                    <a:pt x="1127" y="22009"/>
                  </a:cubicBezTo>
                  <a:cubicBezTo>
                    <a:pt x="1115" y="22008"/>
                    <a:pt x="1101" y="22006"/>
                    <a:pt x="1088" y="22005"/>
                  </a:cubicBezTo>
                  <a:cubicBezTo>
                    <a:pt x="1080" y="22000"/>
                    <a:pt x="1073" y="21998"/>
                    <a:pt x="1066" y="21993"/>
                  </a:cubicBezTo>
                  <a:cubicBezTo>
                    <a:pt x="1060" y="21990"/>
                    <a:pt x="1056" y="21985"/>
                    <a:pt x="1052" y="21981"/>
                  </a:cubicBezTo>
                  <a:cubicBezTo>
                    <a:pt x="1046" y="21973"/>
                    <a:pt x="1040" y="21966"/>
                    <a:pt x="1036" y="21958"/>
                  </a:cubicBezTo>
                  <a:cubicBezTo>
                    <a:pt x="1026" y="21938"/>
                    <a:pt x="1022" y="21920"/>
                    <a:pt x="1016" y="21898"/>
                  </a:cubicBezTo>
                  <a:cubicBezTo>
                    <a:pt x="1008" y="21839"/>
                    <a:pt x="1008" y="21781"/>
                    <a:pt x="1010" y="21721"/>
                  </a:cubicBezTo>
                  <a:lnTo>
                    <a:pt x="1010" y="21721"/>
                  </a:lnTo>
                  <a:lnTo>
                    <a:pt x="1008" y="21754"/>
                  </a:lnTo>
                  <a:cubicBezTo>
                    <a:pt x="1019" y="21559"/>
                    <a:pt x="1066" y="21366"/>
                    <a:pt x="1114" y="21176"/>
                  </a:cubicBezTo>
                  <a:cubicBezTo>
                    <a:pt x="1179" y="20921"/>
                    <a:pt x="1256" y="20669"/>
                    <a:pt x="1327" y="20417"/>
                  </a:cubicBezTo>
                  <a:cubicBezTo>
                    <a:pt x="1532" y="19687"/>
                    <a:pt x="1565" y="18917"/>
                    <a:pt x="1515" y="18165"/>
                  </a:cubicBezTo>
                  <a:cubicBezTo>
                    <a:pt x="1464" y="17395"/>
                    <a:pt x="1315" y="16632"/>
                    <a:pt x="1151" y="15880"/>
                  </a:cubicBezTo>
                  <a:cubicBezTo>
                    <a:pt x="987" y="15131"/>
                    <a:pt x="795" y="14387"/>
                    <a:pt x="648" y="13634"/>
                  </a:cubicBezTo>
                  <a:lnTo>
                    <a:pt x="648" y="13634"/>
                  </a:lnTo>
                  <a:cubicBezTo>
                    <a:pt x="649" y="13639"/>
                    <a:pt x="649" y="13644"/>
                    <a:pt x="650" y="13649"/>
                  </a:cubicBezTo>
                  <a:lnTo>
                    <a:pt x="650" y="13649"/>
                  </a:lnTo>
                  <a:cubicBezTo>
                    <a:pt x="351" y="12104"/>
                    <a:pt x="208" y="10517"/>
                    <a:pt x="298" y="8942"/>
                  </a:cubicBezTo>
                  <a:lnTo>
                    <a:pt x="298" y="8942"/>
                  </a:lnTo>
                  <a:lnTo>
                    <a:pt x="298" y="8944"/>
                  </a:lnTo>
                  <a:cubicBezTo>
                    <a:pt x="298" y="8937"/>
                    <a:pt x="298" y="8931"/>
                    <a:pt x="300" y="8927"/>
                  </a:cubicBezTo>
                  <a:lnTo>
                    <a:pt x="300" y="8920"/>
                  </a:lnTo>
                  <a:cubicBezTo>
                    <a:pt x="362" y="7972"/>
                    <a:pt x="514" y="7029"/>
                    <a:pt x="812" y="6127"/>
                  </a:cubicBezTo>
                  <a:lnTo>
                    <a:pt x="812" y="6127"/>
                  </a:lnTo>
                  <a:lnTo>
                    <a:pt x="802" y="6158"/>
                  </a:lnTo>
                  <a:cubicBezTo>
                    <a:pt x="1029" y="5480"/>
                    <a:pt x="1337" y="4829"/>
                    <a:pt x="1731" y="4232"/>
                  </a:cubicBezTo>
                  <a:lnTo>
                    <a:pt x="1731" y="4232"/>
                  </a:lnTo>
                  <a:cubicBezTo>
                    <a:pt x="1727" y="4234"/>
                    <a:pt x="1725" y="4240"/>
                    <a:pt x="1721" y="4243"/>
                  </a:cubicBezTo>
                  <a:lnTo>
                    <a:pt x="1721" y="4243"/>
                  </a:lnTo>
                  <a:cubicBezTo>
                    <a:pt x="1725" y="4240"/>
                    <a:pt x="1727" y="4234"/>
                    <a:pt x="1731" y="4229"/>
                  </a:cubicBezTo>
                  <a:lnTo>
                    <a:pt x="1734" y="4226"/>
                  </a:lnTo>
                  <a:cubicBezTo>
                    <a:pt x="1734" y="4225"/>
                    <a:pt x="1735" y="4225"/>
                    <a:pt x="1735" y="4222"/>
                  </a:cubicBezTo>
                  <a:cubicBezTo>
                    <a:pt x="1735" y="4220"/>
                    <a:pt x="1738" y="4219"/>
                    <a:pt x="1740" y="4217"/>
                  </a:cubicBezTo>
                  <a:cubicBezTo>
                    <a:pt x="2069" y="3725"/>
                    <a:pt x="2457" y="3278"/>
                    <a:pt x="2901" y="2884"/>
                  </a:cubicBezTo>
                  <a:lnTo>
                    <a:pt x="2903" y="2881"/>
                  </a:lnTo>
                  <a:lnTo>
                    <a:pt x="2927" y="2860"/>
                  </a:lnTo>
                  <a:lnTo>
                    <a:pt x="2927" y="2860"/>
                  </a:lnTo>
                  <a:cubicBezTo>
                    <a:pt x="2924" y="2864"/>
                    <a:pt x="2918" y="2867"/>
                    <a:pt x="2915" y="2871"/>
                  </a:cubicBezTo>
                  <a:cubicBezTo>
                    <a:pt x="3406" y="2446"/>
                    <a:pt x="3954" y="2094"/>
                    <a:pt x="4540" y="1810"/>
                  </a:cubicBezTo>
                  <a:cubicBezTo>
                    <a:pt x="5384" y="1409"/>
                    <a:pt x="6287" y="1148"/>
                    <a:pt x="7203" y="969"/>
                  </a:cubicBezTo>
                  <a:lnTo>
                    <a:pt x="7199" y="969"/>
                  </a:lnTo>
                  <a:cubicBezTo>
                    <a:pt x="9406" y="544"/>
                    <a:pt x="11664" y="558"/>
                    <a:pt x="13897" y="354"/>
                  </a:cubicBezTo>
                  <a:cubicBezTo>
                    <a:pt x="14189" y="327"/>
                    <a:pt x="14483" y="293"/>
                    <a:pt x="14776" y="263"/>
                  </a:cubicBezTo>
                  <a:cubicBezTo>
                    <a:pt x="14842" y="257"/>
                    <a:pt x="14908" y="249"/>
                    <a:pt x="14974" y="240"/>
                  </a:cubicBezTo>
                  <a:cubicBezTo>
                    <a:pt x="14961" y="222"/>
                    <a:pt x="14947" y="206"/>
                    <a:pt x="14934" y="189"/>
                  </a:cubicBezTo>
                  <a:cubicBezTo>
                    <a:pt x="14894" y="134"/>
                    <a:pt x="14853" y="77"/>
                    <a:pt x="14813" y="19"/>
                  </a:cubicBezTo>
                  <a:cubicBezTo>
                    <a:pt x="14806" y="13"/>
                    <a:pt x="14799" y="8"/>
                    <a:pt x="14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14590;p70">
              <a:extLst>
                <a:ext uri="{FF2B5EF4-FFF2-40B4-BE49-F238E27FC236}">
                  <a16:creationId xmlns:a16="http://schemas.microsoft.com/office/drawing/2014/main" id="{EF63B50F-7C08-8675-B652-618D52D929E0}"/>
                </a:ext>
              </a:extLst>
            </p:cNvPr>
            <p:cNvSpPr/>
            <p:nvPr/>
          </p:nvSpPr>
          <p:spPr>
            <a:xfrm>
              <a:off x="7865577" y="358131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14591;p70">
              <a:extLst>
                <a:ext uri="{FF2B5EF4-FFF2-40B4-BE49-F238E27FC236}">
                  <a16:creationId xmlns:a16="http://schemas.microsoft.com/office/drawing/2014/main" id="{66AEB1B2-9D2A-563F-A734-EAF97C2C0B3B}"/>
                </a:ext>
              </a:extLst>
            </p:cNvPr>
            <p:cNvSpPr/>
            <p:nvPr/>
          </p:nvSpPr>
          <p:spPr>
            <a:xfrm>
              <a:off x="7209941" y="360455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14592;p70">
              <a:extLst>
                <a:ext uri="{FF2B5EF4-FFF2-40B4-BE49-F238E27FC236}">
                  <a16:creationId xmlns:a16="http://schemas.microsoft.com/office/drawing/2014/main" id="{40718B23-2AFC-1921-50B3-97F824581BFD}"/>
                </a:ext>
              </a:extLst>
            </p:cNvPr>
            <p:cNvSpPr/>
            <p:nvPr/>
          </p:nvSpPr>
          <p:spPr>
            <a:xfrm>
              <a:off x="7176760" y="3642509"/>
              <a:ext cx="170" cy="199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5" y="1"/>
                  </a:moveTo>
                  <a:cubicBezTo>
                    <a:pt x="2" y="2"/>
                    <a:pt x="1" y="5"/>
                    <a:pt x="1" y="6"/>
                  </a:cubicBezTo>
                  <a:cubicBezTo>
                    <a:pt x="2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14593;p70">
              <a:extLst>
                <a:ext uri="{FF2B5EF4-FFF2-40B4-BE49-F238E27FC236}">
                  <a16:creationId xmlns:a16="http://schemas.microsoft.com/office/drawing/2014/main" id="{5BB5FBB8-3D87-00A0-9C9A-8C7A07F38E23}"/>
                </a:ext>
              </a:extLst>
            </p:cNvPr>
            <p:cNvSpPr/>
            <p:nvPr/>
          </p:nvSpPr>
          <p:spPr>
            <a:xfrm>
              <a:off x="7176760" y="364267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14594;p70">
              <a:extLst>
                <a:ext uri="{FF2B5EF4-FFF2-40B4-BE49-F238E27FC236}">
                  <a16:creationId xmlns:a16="http://schemas.microsoft.com/office/drawing/2014/main" id="{3D699A90-CA20-F475-E797-FBB70ABDD79D}"/>
                </a:ext>
              </a:extLst>
            </p:cNvPr>
            <p:cNvSpPr/>
            <p:nvPr/>
          </p:nvSpPr>
          <p:spPr>
            <a:xfrm>
              <a:off x="7892168" y="37165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14595;p70">
              <a:extLst>
                <a:ext uri="{FF2B5EF4-FFF2-40B4-BE49-F238E27FC236}">
                  <a16:creationId xmlns:a16="http://schemas.microsoft.com/office/drawing/2014/main" id="{3BF8C514-C5C6-B70A-444A-A7F67CFBB668}"/>
                </a:ext>
              </a:extLst>
            </p:cNvPr>
            <p:cNvSpPr/>
            <p:nvPr/>
          </p:nvSpPr>
          <p:spPr>
            <a:xfrm>
              <a:off x="7892139" y="371699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14596;p70">
              <a:extLst>
                <a:ext uri="{FF2B5EF4-FFF2-40B4-BE49-F238E27FC236}">
                  <a16:creationId xmlns:a16="http://schemas.microsoft.com/office/drawing/2014/main" id="{D3ED5F57-4AD9-AEE9-547A-A250EE2BDD11}"/>
                </a:ext>
              </a:extLst>
            </p:cNvPr>
            <p:cNvSpPr/>
            <p:nvPr/>
          </p:nvSpPr>
          <p:spPr>
            <a:xfrm>
              <a:off x="7770353" y="3912416"/>
              <a:ext cx="28" cy="5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0"/>
                    <a:pt x="1" y="0"/>
                    <a:pt x="1" y="2"/>
                  </a:cubicBezTo>
                  <a:cubicBezTo>
                    <a:pt x="1" y="0"/>
                    <a:pt x="1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14597;p70">
              <a:extLst>
                <a:ext uri="{FF2B5EF4-FFF2-40B4-BE49-F238E27FC236}">
                  <a16:creationId xmlns:a16="http://schemas.microsoft.com/office/drawing/2014/main" id="{78CD918E-763F-5B04-7C88-670CCAD8C1BA}"/>
                </a:ext>
              </a:extLst>
            </p:cNvPr>
            <p:cNvSpPr/>
            <p:nvPr/>
          </p:nvSpPr>
          <p:spPr>
            <a:xfrm>
              <a:off x="7514962" y="393332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14598;p70">
              <a:extLst>
                <a:ext uri="{FF2B5EF4-FFF2-40B4-BE49-F238E27FC236}">
                  <a16:creationId xmlns:a16="http://schemas.microsoft.com/office/drawing/2014/main" id="{6017E4FE-CC29-A5A1-800E-F7CE8EB06196}"/>
                </a:ext>
              </a:extLst>
            </p:cNvPr>
            <p:cNvSpPr/>
            <p:nvPr/>
          </p:nvSpPr>
          <p:spPr>
            <a:xfrm>
              <a:off x="7332097" y="3550125"/>
              <a:ext cx="256" cy="114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8" y="0"/>
                  </a:moveTo>
                  <a:cubicBezTo>
                    <a:pt x="7" y="0"/>
                    <a:pt x="2" y="3"/>
                    <a:pt x="1" y="3"/>
                  </a:cubicBezTo>
                  <a:cubicBezTo>
                    <a:pt x="5" y="3"/>
                    <a:pt x="7" y="3"/>
                    <a:pt x="8" y="0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14599;p70">
              <a:extLst>
                <a:ext uri="{FF2B5EF4-FFF2-40B4-BE49-F238E27FC236}">
                  <a16:creationId xmlns:a16="http://schemas.microsoft.com/office/drawing/2014/main" id="{EDD19AEE-6A40-74ED-C089-5FBEFC6A4952}"/>
                </a:ext>
              </a:extLst>
            </p:cNvPr>
            <p:cNvSpPr/>
            <p:nvPr/>
          </p:nvSpPr>
          <p:spPr>
            <a:xfrm>
              <a:off x="7176902" y="364250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14600;p70">
              <a:extLst>
                <a:ext uri="{FF2B5EF4-FFF2-40B4-BE49-F238E27FC236}">
                  <a16:creationId xmlns:a16="http://schemas.microsoft.com/office/drawing/2014/main" id="{6D6BAB2E-A3D3-D541-5861-B7928A5277D2}"/>
                </a:ext>
              </a:extLst>
            </p:cNvPr>
            <p:cNvSpPr/>
            <p:nvPr/>
          </p:nvSpPr>
          <p:spPr>
            <a:xfrm>
              <a:off x="7176562" y="3642878"/>
              <a:ext cx="85" cy="5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1"/>
                  </a:moveTo>
                  <a:cubicBezTo>
                    <a:pt x="2" y="1"/>
                    <a:pt x="1" y="2"/>
                    <a:pt x="2" y="1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14601;p70">
              <a:extLst>
                <a:ext uri="{FF2B5EF4-FFF2-40B4-BE49-F238E27FC236}">
                  <a16:creationId xmlns:a16="http://schemas.microsoft.com/office/drawing/2014/main" id="{A44B2314-D6DA-FE60-E6FB-24F84BE889AA}"/>
                </a:ext>
              </a:extLst>
            </p:cNvPr>
            <p:cNvSpPr/>
            <p:nvPr/>
          </p:nvSpPr>
          <p:spPr>
            <a:xfrm>
              <a:off x="7892168" y="3716626"/>
              <a:ext cx="28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14602;p70">
              <a:extLst>
                <a:ext uri="{FF2B5EF4-FFF2-40B4-BE49-F238E27FC236}">
                  <a16:creationId xmlns:a16="http://schemas.microsoft.com/office/drawing/2014/main" id="{684E2682-2EC8-1BE9-C9B9-9D5249EBABF6}"/>
                </a:ext>
              </a:extLst>
            </p:cNvPr>
            <p:cNvSpPr/>
            <p:nvPr/>
          </p:nvSpPr>
          <p:spPr>
            <a:xfrm>
              <a:off x="7135994" y="3775943"/>
              <a:ext cx="28" cy="142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14603;p70">
              <a:extLst>
                <a:ext uri="{FF2B5EF4-FFF2-40B4-BE49-F238E27FC236}">
                  <a16:creationId xmlns:a16="http://schemas.microsoft.com/office/drawing/2014/main" id="{3831068B-CDCC-F3AA-6B64-C52BC345FC40}"/>
                </a:ext>
              </a:extLst>
            </p:cNvPr>
            <p:cNvSpPr/>
            <p:nvPr/>
          </p:nvSpPr>
          <p:spPr>
            <a:xfrm>
              <a:off x="7879554" y="3781369"/>
              <a:ext cx="114" cy="19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2"/>
                    <a:pt x="1" y="2"/>
                    <a:pt x="1" y="5"/>
                  </a:cubicBezTo>
                  <a:lnTo>
                    <a:pt x="1" y="6"/>
                  </a:lnTo>
                  <a:cubicBezTo>
                    <a:pt x="1" y="5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14604;p70">
              <a:extLst>
                <a:ext uri="{FF2B5EF4-FFF2-40B4-BE49-F238E27FC236}">
                  <a16:creationId xmlns:a16="http://schemas.microsoft.com/office/drawing/2014/main" id="{4A3B1D40-51C9-504C-3CB9-9BE3973E4ABD}"/>
                </a:ext>
              </a:extLst>
            </p:cNvPr>
            <p:cNvSpPr/>
            <p:nvPr/>
          </p:nvSpPr>
          <p:spPr>
            <a:xfrm>
              <a:off x="7879441" y="3781710"/>
              <a:ext cx="114" cy="28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0"/>
                  </a:moveTo>
                  <a:cubicBezTo>
                    <a:pt x="2" y="7"/>
                    <a:pt x="2" y="3"/>
                    <a:pt x="4" y="0"/>
                  </a:cubicBezTo>
                  <a:cubicBezTo>
                    <a:pt x="2" y="3"/>
                    <a:pt x="2" y="7"/>
                    <a:pt x="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14605;p70">
              <a:extLst>
                <a:ext uri="{FF2B5EF4-FFF2-40B4-BE49-F238E27FC236}">
                  <a16:creationId xmlns:a16="http://schemas.microsoft.com/office/drawing/2014/main" id="{25E81053-A406-88B3-1F4A-9BF41EBA938B}"/>
                </a:ext>
              </a:extLst>
            </p:cNvPr>
            <p:cNvSpPr/>
            <p:nvPr/>
          </p:nvSpPr>
          <p:spPr>
            <a:xfrm>
              <a:off x="7770324" y="3912445"/>
              <a:ext cx="57" cy="2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14606;p70">
              <a:extLst>
                <a:ext uri="{FF2B5EF4-FFF2-40B4-BE49-F238E27FC236}">
                  <a16:creationId xmlns:a16="http://schemas.microsoft.com/office/drawing/2014/main" id="{BEAE9005-C546-D5FB-E13A-98127606E95F}"/>
                </a:ext>
              </a:extLst>
            </p:cNvPr>
            <p:cNvSpPr/>
            <p:nvPr/>
          </p:nvSpPr>
          <p:spPr>
            <a:xfrm>
              <a:off x="7515246" y="3933410"/>
              <a:ext cx="85" cy="2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14607;p70">
              <a:extLst>
                <a:ext uri="{FF2B5EF4-FFF2-40B4-BE49-F238E27FC236}">
                  <a16:creationId xmlns:a16="http://schemas.microsoft.com/office/drawing/2014/main" id="{1FEE702D-9E70-932C-7816-9E78DD2B5204}"/>
                </a:ext>
              </a:extLst>
            </p:cNvPr>
            <p:cNvSpPr/>
            <p:nvPr/>
          </p:nvSpPr>
          <p:spPr>
            <a:xfrm>
              <a:off x="7515246" y="3933410"/>
              <a:ext cx="597" cy="57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" y="0"/>
                  </a:moveTo>
                  <a:cubicBezTo>
                    <a:pt x="8" y="1"/>
                    <a:pt x="14" y="2"/>
                    <a:pt x="21" y="2"/>
                  </a:cubicBezTo>
                  <a:cubicBezTo>
                    <a:pt x="15" y="2"/>
                    <a:pt x="8" y="1"/>
                    <a:pt x="1" y="0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14608;p70">
              <a:extLst>
                <a:ext uri="{FF2B5EF4-FFF2-40B4-BE49-F238E27FC236}">
                  <a16:creationId xmlns:a16="http://schemas.microsoft.com/office/drawing/2014/main" id="{71DB7765-4F93-40C8-8377-956D54C7CF41}"/>
                </a:ext>
              </a:extLst>
            </p:cNvPr>
            <p:cNvSpPr/>
            <p:nvPr/>
          </p:nvSpPr>
          <p:spPr>
            <a:xfrm>
              <a:off x="7240764" y="4076815"/>
              <a:ext cx="341" cy="568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2" y="1"/>
                  </a:moveTo>
                  <a:lnTo>
                    <a:pt x="12" y="1"/>
                  </a:lnTo>
                  <a:cubicBezTo>
                    <a:pt x="7" y="8"/>
                    <a:pt x="3" y="15"/>
                    <a:pt x="0" y="19"/>
                  </a:cubicBezTo>
                  <a:cubicBezTo>
                    <a:pt x="3" y="15"/>
                    <a:pt x="9" y="8"/>
                    <a:pt x="12" y="1"/>
                  </a:cubicBez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14609;p70">
              <a:extLst>
                <a:ext uri="{FF2B5EF4-FFF2-40B4-BE49-F238E27FC236}">
                  <a16:creationId xmlns:a16="http://schemas.microsoft.com/office/drawing/2014/main" id="{84BC27F9-4B46-2447-944B-EDE5207503B2}"/>
                </a:ext>
              </a:extLst>
            </p:cNvPr>
            <p:cNvSpPr/>
            <p:nvPr/>
          </p:nvSpPr>
          <p:spPr>
            <a:xfrm>
              <a:off x="7170681" y="414471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14610;p70">
              <a:extLst>
                <a:ext uri="{FF2B5EF4-FFF2-40B4-BE49-F238E27FC236}">
                  <a16:creationId xmlns:a16="http://schemas.microsoft.com/office/drawing/2014/main" id="{CD28DDEE-105B-9DE5-7CE1-0142980F68C8}"/>
                </a:ext>
              </a:extLst>
            </p:cNvPr>
            <p:cNvSpPr/>
            <p:nvPr/>
          </p:nvSpPr>
          <p:spPr>
            <a:xfrm>
              <a:off x="7528683" y="3451974"/>
              <a:ext cx="148798" cy="123857"/>
            </a:xfrm>
            <a:custGeom>
              <a:avLst/>
              <a:gdLst/>
              <a:ahLst/>
              <a:cxnLst/>
              <a:rect l="l" t="t" r="r" b="b"/>
              <a:pathLst>
                <a:path w="5238" h="4360" extrusionOk="0">
                  <a:moveTo>
                    <a:pt x="1556" y="331"/>
                  </a:moveTo>
                  <a:cubicBezTo>
                    <a:pt x="1558" y="331"/>
                    <a:pt x="1560" y="331"/>
                    <a:pt x="1561" y="332"/>
                  </a:cubicBezTo>
                  <a:lnTo>
                    <a:pt x="1561" y="332"/>
                  </a:lnTo>
                  <a:cubicBezTo>
                    <a:pt x="1560" y="331"/>
                    <a:pt x="1558" y="331"/>
                    <a:pt x="1556" y="331"/>
                  </a:cubicBezTo>
                  <a:close/>
                  <a:moveTo>
                    <a:pt x="1565" y="333"/>
                  </a:moveTo>
                  <a:lnTo>
                    <a:pt x="1565" y="333"/>
                  </a:lnTo>
                  <a:cubicBezTo>
                    <a:pt x="1569" y="336"/>
                    <a:pt x="1571" y="337"/>
                    <a:pt x="1575" y="338"/>
                  </a:cubicBezTo>
                  <a:lnTo>
                    <a:pt x="1575" y="338"/>
                  </a:lnTo>
                  <a:cubicBezTo>
                    <a:pt x="1574" y="338"/>
                    <a:pt x="1574" y="337"/>
                    <a:pt x="1572" y="336"/>
                  </a:cubicBezTo>
                  <a:cubicBezTo>
                    <a:pt x="1570" y="336"/>
                    <a:pt x="1569" y="333"/>
                    <a:pt x="1565" y="333"/>
                  </a:cubicBezTo>
                  <a:close/>
                  <a:moveTo>
                    <a:pt x="1575" y="338"/>
                  </a:moveTo>
                  <a:cubicBezTo>
                    <a:pt x="1575" y="338"/>
                    <a:pt x="1576" y="338"/>
                    <a:pt x="1576" y="338"/>
                  </a:cubicBezTo>
                  <a:cubicBezTo>
                    <a:pt x="1576" y="338"/>
                    <a:pt x="1575" y="338"/>
                    <a:pt x="1575" y="338"/>
                  </a:cubicBezTo>
                  <a:close/>
                  <a:moveTo>
                    <a:pt x="1577" y="338"/>
                  </a:moveTo>
                  <a:lnTo>
                    <a:pt x="1577" y="338"/>
                  </a:lnTo>
                  <a:cubicBezTo>
                    <a:pt x="1578" y="338"/>
                    <a:pt x="1578" y="338"/>
                    <a:pt x="1578" y="338"/>
                  </a:cubicBezTo>
                  <a:lnTo>
                    <a:pt x="1578" y="338"/>
                  </a:lnTo>
                  <a:cubicBezTo>
                    <a:pt x="1578" y="338"/>
                    <a:pt x="1578" y="338"/>
                    <a:pt x="1577" y="338"/>
                  </a:cubicBezTo>
                  <a:close/>
                  <a:moveTo>
                    <a:pt x="399" y="616"/>
                  </a:moveTo>
                  <a:lnTo>
                    <a:pt x="399" y="616"/>
                  </a:lnTo>
                  <a:cubicBezTo>
                    <a:pt x="397" y="620"/>
                    <a:pt x="393" y="623"/>
                    <a:pt x="392" y="627"/>
                  </a:cubicBezTo>
                  <a:cubicBezTo>
                    <a:pt x="393" y="623"/>
                    <a:pt x="394" y="620"/>
                    <a:pt x="399" y="616"/>
                  </a:cubicBezTo>
                  <a:close/>
                  <a:moveTo>
                    <a:pt x="272" y="1091"/>
                  </a:moveTo>
                  <a:lnTo>
                    <a:pt x="272" y="1122"/>
                  </a:lnTo>
                  <a:lnTo>
                    <a:pt x="272" y="1122"/>
                  </a:lnTo>
                  <a:cubicBezTo>
                    <a:pt x="272" y="1112"/>
                    <a:pt x="272" y="1101"/>
                    <a:pt x="272" y="1091"/>
                  </a:cubicBezTo>
                  <a:close/>
                  <a:moveTo>
                    <a:pt x="1037" y="2777"/>
                  </a:moveTo>
                  <a:cubicBezTo>
                    <a:pt x="1040" y="2780"/>
                    <a:pt x="1044" y="2784"/>
                    <a:pt x="1046" y="2787"/>
                  </a:cubicBezTo>
                  <a:cubicBezTo>
                    <a:pt x="1043" y="2784"/>
                    <a:pt x="1038" y="2780"/>
                    <a:pt x="1037" y="2777"/>
                  </a:cubicBezTo>
                  <a:close/>
                  <a:moveTo>
                    <a:pt x="1087" y="0"/>
                  </a:moveTo>
                  <a:cubicBezTo>
                    <a:pt x="1065" y="0"/>
                    <a:pt x="1046" y="0"/>
                    <a:pt x="1029" y="3"/>
                  </a:cubicBezTo>
                  <a:cubicBezTo>
                    <a:pt x="810" y="7"/>
                    <a:pt x="590" y="78"/>
                    <a:pt x="416" y="211"/>
                  </a:cubicBezTo>
                  <a:cubicBezTo>
                    <a:pt x="251" y="336"/>
                    <a:pt x="138" y="518"/>
                    <a:pt x="75" y="713"/>
                  </a:cubicBezTo>
                  <a:cubicBezTo>
                    <a:pt x="7" y="939"/>
                    <a:pt x="0" y="1177"/>
                    <a:pt x="33" y="1410"/>
                  </a:cubicBezTo>
                  <a:cubicBezTo>
                    <a:pt x="72" y="1687"/>
                    <a:pt x="172" y="1950"/>
                    <a:pt x="301" y="2197"/>
                  </a:cubicBezTo>
                  <a:cubicBezTo>
                    <a:pt x="448" y="2479"/>
                    <a:pt x="641" y="2733"/>
                    <a:pt x="860" y="2963"/>
                  </a:cubicBezTo>
                  <a:cubicBezTo>
                    <a:pt x="1324" y="3454"/>
                    <a:pt x="1898" y="3843"/>
                    <a:pt x="2525" y="4095"/>
                  </a:cubicBezTo>
                  <a:cubicBezTo>
                    <a:pt x="2678" y="4156"/>
                    <a:pt x="2838" y="4206"/>
                    <a:pt x="2999" y="4248"/>
                  </a:cubicBezTo>
                  <a:cubicBezTo>
                    <a:pt x="3204" y="4304"/>
                    <a:pt x="3417" y="4332"/>
                    <a:pt x="3630" y="4346"/>
                  </a:cubicBezTo>
                  <a:cubicBezTo>
                    <a:pt x="3774" y="4357"/>
                    <a:pt x="3918" y="4360"/>
                    <a:pt x="4062" y="4360"/>
                  </a:cubicBezTo>
                  <a:cubicBezTo>
                    <a:pt x="4191" y="4360"/>
                    <a:pt x="4319" y="4357"/>
                    <a:pt x="4448" y="4355"/>
                  </a:cubicBezTo>
                  <a:cubicBezTo>
                    <a:pt x="4576" y="4352"/>
                    <a:pt x="4704" y="4349"/>
                    <a:pt x="4832" y="4349"/>
                  </a:cubicBezTo>
                  <a:cubicBezTo>
                    <a:pt x="4870" y="4349"/>
                    <a:pt x="4909" y="4350"/>
                    <a:pt x="4948" y="4350"/>
                  </a:cubicBezTo>
                  <a:lnTo>
                    <a:pt x="4932" y="4350"/>
                  </a:lnTo>
                  <a:cubicBezTo>
                    <a:pt x="4982" y="4352"/>
                    <a:pt x="5033" y="4353"/>
                    <a:pt x="5082" y="4355"/>
                  </a:cubicBezTo>
                  <a:cubicBezTo>
                    <a:pt x="5089" y="4355"/>
                    <a:pt x="5095" y="4355"/>
                    <a:pt x="5101" y="4355"/>
                  </a:cubicBezTo>
                  <a:cubicBezTo>
                    <a:pt x="5129" y="4355"/>
                    <a:pt x="5154" y="4349"/>
                    <a:pt x="5179" y="4332"/>
                  </a:cubicBezTo>
                  <a:cubicBezTo>
                    <a:pt x="5207" y="4312"/>
                    <a:pt x="5227" y="4281"/>
                    <a:pt x="5231" y="4245"/>
                  </a:cubicBezTo>
                  <a:cubicBezTo>
                    <a:pt x="5237" y="4211"/>
                    <a:pt x="5229" y="4177"/>
                    <a:pt x="5209" y="4149"/>
                  </a:cubicBezTo>
                  <a:cubicBezTo>
                    <a:pt x="5192" y="4125"/>
                    <a:pt x="5156" y="4098"/>
                    <a:pt x="5122" y="4096"/>
                  </a:cubicBezTo>
                  <a:cubicBezTo>
                    <a:pt x="5011" y="4092"/>
                    <a:pt x="4901" y="4091"/>
                    <a:pt x="4791" y="4091"/>
                  </a:cubicBezTo>
                  <a:cubicBezTo>
                    <a:pt x="4668" y="4091"/>
                    <a:pt x="4545" y="4093"/>
                    <a:pt x="4421" y="4095"/>
                  </a:cubicBezTo>
                  <a:cubicBezTo>
                    <a:pt x="4291" y="4097"/>
                    <a:pt x="4160" y="4098"/>
                    <a:pt x="4029" y="4098"/>
                  </a:cubicBezTo>
                  <a:cubicBezTo>
                    <a:pt x="3982" y="4098"/>
                    <a:pt x="3934" y="4098"/>
                    <a:pt x="3887" y="4098"/>
                  </a:cubicBezTo>
                  <a:lnTo>
                    <a:pt x="3890" y="4098"/>
                  </a:lnTo>
                  <a:cubicBezTo>
                    <a:pt x="3716" y="4092"/>
                    <a:pt x="3542" y="4081"/>
                    <a:pt x="3370" y="4057"/>
                  </a:cubicBezTo>
                  <a:cubicBezTo>
                    <a:pt x="3221" y="4035"/>
                    <a:pt x="3074" y="4001"/>
                    <a:pt x="2929" y="3960"/>
                  </a:cubicBezTo>
                  <a:lnTo>
                    <a:pt x="2929" y="3960"/>
                  </a:lnTo>
                  <a:lnTo>
                    <a:pt x="2962" y="3969"/>
                  </a:lnTo>
                  <a:cubicBezTo>
                    <a:pt x="2606" y="3862"/>
                    <a:pt x="2270" y="3706"/>
                    <a:pt x="1953" y="3515"/>
                  </a:cubicBezTo>
                  <a:cubicBezTo>
                    <a:pt x="1613" y="3304"/>
                    <a:pt x="1301" y="3051"/>
                    <a:pt x="1029" y="2763"/>
                  </a:cubicBezTo>
                  <a:cubicBezTo>
                    <a:pt x="841" y="2559"/>
                    <a:pt x="677" y="2339"/>
                    <a:pt x="542" y="2098"/>
                  </a:cubicBezTo>
                  <a:cubicBezTo>
                    <a:pt x="450" y="1922"/>
                    <a:pt x="376" y="1740"/>
                    <a:pt x="326" y="1549"/>
                  </a:cubicBezTo>
                  <a:cubicBezTo>
                    <a:pt x="293" y="1408"/>
                    <a:pt x="274" y="1267"/>
                    <a:pt x="272" y="1124"/>
                  </a:cubicBezTo>
                  <a:lnTo>
                    <a:pt x="272" y="1124"/>
                  </a:lnTo>
                  <a:cubicBezTo>
                    <a:pt x="277" y="1014"/>
                    <a:pt x="291" y="908"/>
                    <a:pt x="319" y="804"/>
                  </a:cubicBezTo>
                  <a:cubicBezTo>
                    <a:pt x="342" y="735"/>
                    <a:pt x="370" y="667"/>
                    <a:pt x="407" y="603"/>
                  </a:cubicBezTo>
                  <a:cubicBezTo>
                    <a:pt x="443" y="550"/>
                    <a:pt x="484" y="501"/>
                    <a:pt x="529" y="454"/>
                  </a:cubicBezTo>
                  <a:cubicBezTo>
                    <a:pt x="572" y="417"/>
                    <a:pt x="617" y="384"/>
                    <a:pt x="664" y="357"/>
                  </a:cubicBezTo>
                  <a:cubicBezTo>
                    <a:pt x="728" y="325"/>
                    <a:pt x="794" y="301"/>
                    <a:pt x="863" y="282"/>
                  </a:cubicBezTo>
                  <a:cubicBezTo>
                    <a:pt x="952" y="265"/>
                    <a:pt x="1040" y="258"/>
                    <a:pt x="1131" y="258"/>
                  </a:cubicBezTo>
                  <a:lnTo>
                    <a:pt x="1132" y="258"/>
                  </a:lnTo>
                  <a:cubicBezTo>
                    <a:pt x="1280" y="267"/>
                    <a:pt x="1423" y="293"/>
                    <a:pt x="1564" y="332"/>
                  </a:cubicBezTo>
                  <a:lnTo>
                    <a:pt x="1564" y="332"/>
                  </a:lnTo>
                  <a:cubicBezTo>
                    <a:pt x="1563" y="332"/>
                    <a:pt x="1562" y="332"/>
                    <a:pt x="1561" y="332"/>
                  </a:cubicBezTo>
                  <a:lnTo>
                    <a:pt x="1561" y="332"/>
                  </a:lnTo>
                  <a:cubicBezTo>
                    <a:pt x="1565" y="333"/>
                    <a:pt x="1570" y="334"/>
                    <a:pt x="1575" y="336"/>
                  </a:cubicBezTo>
                  <a:lnTo>
                    <a:pt x="1588" y="340"/>
                  </a:lnTo>
                  <a:lnTo>
                    <a:pt x="1588" y="340"/>
                  </a:lnTo>
                  <a:cubicBezTo>
                    <a:pt x="1584" y="339"/>
                    <a:pt x="1581" y="339"/>
                    <a:pt x="1578" y="338"/>
                  </a:cubicBezTo>
                  <a:lnTo>
                    <a:pt x="1578" y="338"/>
                  </a:lnTo>
                  <a:cubicBezTo>
                    <a:pt x="1649" y="360"/>
                    <a:pt x="1718" y="386"/>
                    <a:pt x="1787" y="414"/>
                  </a:cubicBezTo>
                  <a:cubicBezTo>
                    <a:pt x="1804" y="420"/>
                    <a:pt x="1822" y="424"/>
                    <a:pt x="1839" y="424"/>
                  </a:cubicBezTo>
                  <a:cubicBezTo>
                    <a:pt x="1889" y="424"/>
                    <a:pt x="1937" y="398"/>
                    <a:pt x="1959" y="348"/>
                  </a:cubicBezTo>
                  <a:cubicBezTo>
                    <a:pt x="1987" y="287"/>
                    <a:pt x="1959" y="203"/>
                    <a:pt x="1894" y="176"/>
                  </a:cubicBezTo>
                  <a:cubicBezTo>
                    <a:pt x="1749" y="119"/>
                    <a:pt x="1603" y="71"/>
                    <a:pt x="1450" y="38"/>
                  </a:cubicBezTo>
                  <a:cubicBezTo>
                    <a:pt x="1331" y="13"/>
                    <a:pt x="120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14611;p70">
              <a:extLst>
                <a:ext uri="{FF2B5EF4-FFF2-40B4-BE49-F238E27FC236}">
                  <a16:creationId xmlns:a16="http://schemas.microsoft.com/office/drawing/2014/main" id="{20DD7517-59A2-3438-A688-6571BAE8DCED}"/>
                </a:ext>
              </a:extLst>
            </p:cNvPr>
            <p:cNvSpPr/>
            <p:nvPr/>
          </p:nvSpPr>
          <p:spPr>
            <a:xfrm>
              <a:off x="7668338" y="3455980"/>
              <a:ext cx="249077" cy="152520"/>
            </a:xfrm>
            <a:custGeom>
              <a:avLst/>
              <a:gdLst/>
              <a:ahLst/>
              <a:cxnLst/>
              <a:rect l="l" t="t" r="r" b="b"/>
              <a:pathLst>
                <a:path w="8768" h="5369" extrusionOk="0">
                  <a:moveTo>
                    <a:pt x="8036" y="1370"/>
                  </a:moveTo>
                  <a:lnTo>
                    <a:pt x="8040" y="1373"/>
                  </a:lnTo>
                  <a:lnTo>
                    <a:pt x="8040" y="1373"/>
                  </a:lnTo>
                  <a:cubicBezTo>
                    <a:pt x="8038" y="1372"/>
                    <a:pt x="8037" y="1371"/>
                    <a:pt x="8036" y="1370"/>
                  </a:cubicBezTo>
                  <a:close/>
                  <a:moveTo>
                    <a:pt x="8463" y="2117"/>
                  </a:moveTo>
                  <a:lnTo>
                    <a:pt x="8463" y="2117"/>
                  </a:lnTo>
                  <a:cubicBezTo>
                    <a:pt x="8463" y="2120"/>
                    <a:pt x="8464" y="2121"/>
                    <a:pt x="8464" y="2126"/>
                  </a:cubicBezTo>
                  <a:cubicBezTo>
                    <a:pt x="8464" y="2123"/>
                    <a:pt x="8463" y="2120"/>
                    <a:pt x="8463" y="2117"/>
                  </a:cubicBezTo>
                  <a:close/>
                  <a:moveTo>
                    <a:pt x="7707" y="3910"/>
                  </a:moveTo>
                  <a:cubicBezTo>
                    <a:pt x="7705" y="3912"/>
                    <a:pt x="7703" y="3914"/>
                    <a:pt x="7701" y="3915"/>
                  </a:cubicBezTo>
                  <a:lnTo>
                    <a:pt x="7701" y="3915"/>
                  </a:lnTo>
                  <a:cubicBezTo>
                    <a:pt x="7703" y="3914"/>
                    <a:pt x="7705" y="3912"/>
                    <a:pt x="7707" y="3910"/>
                  </a:cubicBezTo>
                  <a:close/>
                  <a:moveTo>
                    <a:pt x="5789" y="4964"/>
                  </a:moveTo>
                  <a:cubicBezTo>
                    <a:pt x="5782" y="4964"/>
                    <a:pt x="5775" y="4965"/>
                    <a:pt x="5769" y="4968"/>
                  </a:cubicBezTo>
                  <a:cubicBezTo>
                    <a:pt x="5776" y="4965"/>
                    <a:pt x="5782" y="4964"/>
                    <a:pt x="5789" y="4964"/>
                  </a:cubicBezTo>
                  <a:close/>
                  <a:moveTo>
                    <a:pt x="5766" y="4970"/>
                  </a:moveTo>
                  <a:cubicBezTo>
                    <a:pt x="5762" y="4970"/>
                    <a:pt x="5758" y="4971"/>
                    <a:pt x="5755" y="4972"/>
                  </a:cubicBezTo>
                  <a:cubicBezTo>
                    <a:pt x="5759" y="4972"/>
                    <a:pt x="5762" y="4971"/>
                    <a:pt x="5766" y="4970"/>
                  </a:cubicBezTo>
                  <a:close/>
                  <a:moveTo>
                    <a:pt x="5548" y="1"/>
                  </a:moveTo>
                  <a:cubicBezTo>
                    <a:pt x="5486" y="1"/>
                    <a:pt x="5432" y="50"/>
                    <a:pt x="5422" y="113"/>
                  </a:cubicBezTo>
                  <a:cubicBezTo>
                    <a:pt x="5412" y="184"/>
                    <a:pt x="5461" y="248"/>
                    <a:pt x="5531" y="260"/>
                  </a:cubicBezTo>
                  <a:cubicBezTo>
                    <a:pt x="5843" y="317"/>
                    <a:pt x="6152" y="384"/>
                    <a:pt x="6456" y="473"/>
                  </a:cubicBezTo>
                  <a:cubicBezTo>
                    <a:pt x="6815" y="582"/>
                    <a:pt x="7162" y="723"/>
                    <a:pt x="7483" y="920"/>
                  </a:cubicBezTo>
                  <a:cubicBezTo>
                    <a:pt x="7680" y="1046"/>
                    <a:pt x="7860" y="1191"/>
                    <a:pt x="8023" y="1358"/>
                  </a:cubicBezTo>
                  <a:cubicBezTo>
                    <a:pt x="8145" y="1489"/>
                    <a:pt x="8252" y="1632"/>
                    <a:pt x="8340" y="1790"/>
                  </a:cubicBezTo>
                  <a:cubicBezTo>
                    <a:pt x="8391" y="1893"/>
                    <a:pt x="8429" y="1998"/>
                    <a:pt x="8460" y="2107"/>
                  </a:cubicBezTo>
                  <a:cubicBezTo>
                    <a:pt x="8483" y="2212"/>
                    <a:pt x="8496" y="2317"/>
                    <a:pt x="8497" y="2425"/>
                  </a:cubicBezTo>
                  <a:cubicBezTo>
                    <a:pt x="8493" y="2565"/>
                    <a:pt x="8470" y="2700"/>
                    <a:pt x="8433" y="2835"/>
                  </a:cubicBezTo>
                  <a:cubicBezTo>
                    <a:pt x="8379" y="2998"/>
                    <a:pt x="8307" y="3150"/>
                    <a:pt x="8218" y="3297"/>
                  </a:cubicBezTo>
                  <a:cubicBezTo>
                    <a:pt x="8072" y="3530"/>
                    <a:pt x="7890" y="3740"/>
                    <a:pt x="7689" y="3928"/>
                  </a:cubicBezTo>
                  <a:lnTo>
                    <a:pt x="7689" y="3928"/>
                  </a:lnTo>
                  <a:cubicBezTo>
                    <a:pt x="7693" y="3924"/>
                    <a:pt x="7697" y="3919"/>
                    <a:pt x="7701" y="3915"/>
                  </a:cubicBezTo>
                  <a:lnTo>
                    <a:pt x="7701" y="3915"/>
                  </a:lnTo>
                  <a:cubicBezTo>
                    <a:pt x="7416" y="4180"/>
                    <a:pt x="7099" y="4404"/>
                    <a:pt x="6761" y="4589"/>
                  </a:cubicBezTo>
                  <a:cubicBezTo>
                    <a:pt x="6615" y="4668"/>
                    <a:pt x="6464" y="4738"/>
                    <a:pt x="6313" y="4801"/>
                  </a:cubicBezTo>
                  <a:cubicBezTo>
                    <a:pt x="6134" y="4872"/>
                    <a:pt x="5951" y="4925"/>
                    <a:pt x="5766" y="4970"/>
                  </a:cubicBezTo>
                  <a:lnTo>
                    <a:pt x="5766" y="4970"/>
                  </a:lnTo>
                  <a:cubicBezTo>
                    <a:pt x="5767" y="4970"/>
                    <a:pt x="5768" y="4970"/>
                    <a:pt x="5769" y="4970"/>
                  </a:cubicBezTo>
                  <a:cubicBezTo>
                    <a:pt x="5348" y="5065"/>
                    <a:pt x="4918" y="5110"/>
                    <a:pt x="4487" y="5110"/>
                  </a:cubicBezTo>
                  <a:cubicBezTo>
                    <a:pt x="4439" y="5110"/>
                    <a:pt x="4390" y="5110"/>
                    <a:pt x="4341" y="5109"/>
                  </a:cubicBezTo>
                  <a:cubicBezTo>
                    <a:pt x="3768" y="5090"/>
                    <a:pt x="3203" y="4998"/>
                    <a:pt x="2656" y="4836"/>
                  </a:cubicBezTo>
                  <a:cubicBezTo>
                    <a:pt x="2459" y="4775"/>
                    <a:pt x="2266" y="4707"/>
                    <a:pt x="2074" y="4631"/>
                  </a:cubicBezTo>
                  <a:cubicBezTo>
                    <a:pt x="1859" y="4546"/>
                    <a:pt x="1644" y="4455"/>
                    <a:pt x="1429" y="4367"/>
                  </a:cubicBezTo>
                  <a:cubicBezTo>
                    <a:pt x="1016" y="4198"/>
                    <a:pt x="598" y="4049"/>
                    <a:pt x="158" y="3970"/>
                  </a:cubicBezTo>
                  <a:cubicBezTo>
                    <a:pt x="151" y="3968"/>
                    <a:pt x="144" y="3968"/>
                    <a:pt x="137" y="3968"/>
                  </a:cubicBezTo>
                  <a:cubicBezTo>
                    <a:pt x="75" y="3968"/>
                    <a:pt x="19" y="4016"/>
                    <a:pt x="10" y="4077"/>
                  </a:cubicBezTo>
                  <a:cubicBezTo>
                    <a:pt x="0" y="4150"/>
                    <a:pt x="50" y="4214"/>
                    <a:pt x="120" y="4225"/>
                  </a:cubicBezTo>
                  <a:cubicBezTo>
                    <a:pt x="284" y="4255"/>
                    <a:pt x="447" y="4293"/>
                    <a:pt x="606" y="4341"/>
                  </a:cubicBezTo>
                  <a:cubicBezTo>
                    <a:pt x="968" y="4453"/>
                    <a:pt x="1315" y="4599"/>
                    <a:pt x="1666" y="4744"/>
                  </a:cubicBezTo>
                  <a:cubicBezTo>
                    <a:pt x="1837" y="4816"/>
                    <a:pt x="2009" y="4886"/>
                    <a:pt x="2185" y="4951"/>
                  </a:cubicBezTo>
                  <a:cubicBezTo>
                    <a:pt x="2365" y="5019"/>
                    <a:pt x="2552" y="5076"/>
                    <a:pt x="2738" y="5127"/>
                  </a:cubicBezTo>
                  <a:cubicBezTo>
                    <a:pt x="3308" y="5287"/>
                    <a:pt x="3901" y="5369"/>
                    <a:pt x="4494" y="5369"/>
                  </a:cubicBezTo>
                  <a:cubicBezTo>
                    <a:pt x="4664" y="5369"/>
                    <a:pt x="4834" y="5362"/>
                    <a:pt x="5003" y="5348"/>
                  </a:cubicBezTo>
                  <a:cubicBezTo>
                    <a:pt x="5379" y="5319"/>
                    <a:pt x="5748" y="5248"/>
                    <a:pt x="6110" y="5143"/>
                  </a:cubicBezTo>
                  <a:cubicBezTo>
                    <a:pt x="6348" y="5073"/>
                    <a:pt x="6576" y="4974"/>
                    <a:pt x="6796" y="4859"/>
                  </a:cubicBezTo>
                  <a:cubicBezTo>
                    <a:pt x="7290" y="4605"/>
                    <a:pt x="7744" y="4270"/>
                    <a:pt x="8115" y="3859"/>
                  </a:cubicBezTo>
                  <a:cubicBezTo>
                    <a:pt x="8408" y="3537"/>
                    <a:pt x="8640" y="3148"/>
                    <a:pt x="8727" y="2717"/>
                  </a:cubicBezTo>
                  <a:cubicBezTo>
                    <a:pt x="8768" y="2513"/>
                    <a:pt x="8765" y="2299"/>
                    <a:pt x="8722" y="2097"/>
                  </a:cubicBezTo>
                  <a:cubicBezTo>
                    <a:pt x="8676" y="1870"/>
                    <a:pt x="8575" y="1660"/>
                    <a:pt x="8447" y="1469"/>
                  </a:cubicBezTo>
                  <a:cubicBezTo>
                    <a:pt x="8378" y="1365"/>
                    <a:pt x="8294" y="1269"/>
                    <a:pt x="8208" y="1177"/>
                  </a:cubicBezTo>
                  <a:cubicBezTo>
                    <a:pt x="8107" y="1070"/>
                    <a:pt x="7999" y="972"/>
                    <a:pt x="7883" y="883"/>
                  </a:cubicBezTo>
                  <a:cubicBezTo>
                    <a:pt x="7666" y="714"/>
                    <a:pt x="7420" y="575"/>
                    <a:pt x="7171" y="462"/>
                  </a:cubicBezTo>
                  <a:cubicBezTo>
                    <a:pt x="6915" y="347"/>
                    <a:pt x="6652" y="260"/>
                    <a:pt x="6382" y="184"/>
                  </a:cubicBezTo>
                  <a:cubicBezTo>
                    <a:pt x="6114" y="110"/>
                    <a:pt x="5843" y="53"/>
                    <a:pt x="5569" y="4"/>
                  </a:cubicBezTo>
                  <a:cubicBezTo>
                    <a:pt x="5562" y="1"/>
                    <a:pt x="5555" y="1"/>
                    <a:pt x="5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14612;p70">
              <a:extLst>
                <a:ext uri="{FF2B5EF4-FFF2-40B4-BE49-F238E27FC236}">
                  <a16:creationId xmlns:a16="http://schemas.microsoft.com/office/drawing/2014/main" id="{21A2F1FD-7E35-C14B-B0A3-6DE645C2DE07}"/>
                </a:ext>
              </a:extLst>
            </p:cNvPr>
            <p:cNvSpPr/>
            <p:nvPr/>
          </p:nvSpPr>
          <p:spPr>
            <a:xfrm>
              <a:off x="7359540" y="2777929"/>
              <a:ext cx="299699" cy="327198"/>
            </a:xfrm>
            <a:custGeom>
              <a:avLst/>
              <a:gdLst/>
              <a:ahLst/>
              <a:cxnLst/>
              <a:rect l="l" t="t" r="r" b="b"/>
              <a:pathLst>
                <a:path w="10550" h="11518" extrusionOk="0">
                  <a:moveTo>
                    <a:pt x="713" y="8242"/>
                  </a:moveTo>
                  <a:cubicBezTo>
                    <a:pt x="714" y="8244"/>
                    <a:pt x="715" y="8246"/>
                    <a:pt x="716" y="8249"/>
                  </a:cubicBezTo>
                  <a:lnTo>
                    <a:pt x="716" y="8249"/>
                  </a:lnTo>
                  <a:cubicBezTo>
                    <a:pt x="715" y="8247"/>
                    <a:pt x="714" y="8244"/>
                    <a:pt x="713" y="8242"/>
                  </a:cubicBezTo>
                  <a:close/>
                  <a:moveTo>
                    <a:pt x="716" y="8249"/>
                  </a:moveTo>
                  <a:cubicBezTo>
                    <a:pt x="716" y="8250"/>
                    <a:pt x="717" y="8251"/>
                    <a:pt x="717" y="8252"/>
                  </a:cubicBezTo>
                  <a:cubicBezTo>
                    <a:pt x="717" y="8251"/>
                    <a:pt x="716" y="8250"/>
                    <a:pt x="716" y="8249"/>
                  </a:cubicBezTo>
                  <a:close/>
                  <a:moveTo>
                    <a:pt x="724" y="8268"/>
                  </a:moveTo>
                  <a:cubicBezTo>
                    <a:pt x="724" y="8268"/>
                    <a:pt x="724" y="8269"/>
                    <a:pt x="724" y="8269"/>
                  </a:cubicBezTo>
                  <a:lnTo>
                    <a:pt x="724" y="8269"/>
                  </a:lnTo>
                  <a:cubicBezTo>
                    <a:pt x="724" y="8268"/>
                    <a:pt x="724" y="8268"/>
                    <a:pt x="724" y="8268"/>
                  </a:cubicBezTo>
                  <a:close/>
                  <a:moveTo>
                    <a:pt x="2054" y="9973"/>
                  </a:moveTo>
                  <a:lnTo>
                    <a:pt x="2054" y="9973"/>
                  </a:lnTo>
                  <a:cubicBezTo>
                    <a:pt x="2054" y="9974"/>
                    <a:pt x="2055" y="9974"/>
                    <a:pt x="2055" y="9974"/>
                  </a:cubicBezTo>
                  <a:cubicBezTo>
                    <a:pt x="2055" y="9974"/>
                    <a:pt x="2054" y="9973"/>
                    <a:pt x="2054" y="9973"/>
                  </a:cubicBezTo>
                  <a:close/>
                  <a:moveTo>
                    <a:pt x="10307" y="10370"/>
                  </a:moveTo>
                  <a:cubicBezTo>
                    <a:pt x="10306" y="10370"/>
                    <a:pt x="10306" y="10370"/>
                    <a:pt x="10304" y="10371"/>
                  </a:cubicBezTo>
                  <a:cubicBezTo>
                    <a:pt x="10305" y="10371"/>
                    <a:pt x="10306" y="10370"/>
                    <a:pt x="10307" y="10370"/>
                  </a:cubicBezTo>
                  <a:close/>
                  <a:moveTo>
                    <a:pt x="7411" y="11168"/>
                  </a:moveTo>
                  <a:lnTo>
                    <a:pt x="7411" y="11168"/>
                  </a:lnTo>
                  <a:cubicBezTo>
                    <a:pt x="7401" y="11168"/>
                    <a:pt x="7390" y="11171"/>
                    <a:pt x="7381" y="11172"/>
                  </a:cubicBezTo>
                  <a:lnTo>
                    <a:pt x="7381" y="11172"/>
                  </a:lnTo>
                  <a:cubicBezTo>
                    <a:pt x="7382" y="11172"/>
                    <a:pt x="7384" y="11172"/>
                    <a:pt x="7385" y="11172"/>
                  </a:cubicBezTo>
                  <a:lnTo>
                    <a:pt x="7385" y="11172"/>
                  </a:lnTo>
                  <a:cubicBezTo>
                    <a:pt x="7394" y="11171"/>
                    <a:pt x="7402" y="11169"/>
                    <a:pt x="7411" y="11168"/>
                  </a:cubicBezTo>
                  <a:close/>
                  <a:moveTo>
                    <a:pt x="5000" y="11181"/>
                  </a:moveTo>
                  <a:lnTo>
                    <a:pt x="5000" y="11181"/>
                  </a:lnTo>
                  <a:cubicBezTo>
                    <a:pt x="5001" y="11181"/>
                    <a:pt x="5002" y="11181"/>
                    <a:pt x="5003" y="11181"/>
                  </a:cubicBezTo>
                  <a:lnTo>
                    <a:pt x="5003" y="11181"/>
                  </a:lnTo>
                  <a:cubicBezTo>
                    <a:pt x="5002" y="11181"/>
                    <a:pt x="5001" y="11181"/>
                    <a:pt x="5000" y="11181"/>
                  </a:cubicBezTo>
                  <a:close/>
                  <a:moveTo>
                    <a:pt x="262" y="1"/>
                  </a:moveTo>
                  <a:lnTo>
                    <a:pt x="262" y="1"/>
                  </a:lnTo>
                  <a:cubicBezTo>
                    <a:pt x="388" y="1039"/>
                    <a:pt x="312" y="2086"/>
                    <a:pt x="218" y="3121"/>
                  </a:cubicBezTo>
                  <a:cubicBezTo>
                    <a:pt x="124" y="4174"/>
                    <a:pt x="1" y="5231"/>
                    <a:pt x="51" y="6290"/>
                  </a:cubicBezTo>
                  <a:cubicBezTo>
                    <a:pt x="75" y="6787"/>
                    <a:pt x="140" y="7283"/>
                    <a:pt x="273" y="7763"/>
                  </a:cubicBezTo>
                  <a:cubicBezTo>
                    <a:pt x="402" y="8236"/>
                    <a:pt x="607" y="8692"/>
                    <a:pt x="879" y="9100"/>
                  </a:cubicBezTo>
                  <a:cubicBezTo>
                    <a:pt x="1025" y="9316"/>
                    <a:pt x="1191" y="9519"/>
                    <a:pt x="1368" y="9706"/>
                  </a:cubicBezTo>
                  <a:cubicBezTo>
                    <a:pt x="1564" y="9910"/>
                    <a:pt x="1780" y="10090"/>
                    <a:pt x="2004" y="10259"/>
                  </a:cubicBezTo>
                  <a:cubicBezTo>
                    <a:pt x="2524" y="10650"/>
                    <a:pt x="3114" y="10947"/>
                    <a:pt x="3730" y="11154"/>
                  </a:cubicBezTo>
                  <a:cubicBezTo>
                    <a:pt x="4273" y="11337"/>
                    <a:pt x="4841" y="11438"/>
                    <a:pt x="5409" y="11487"/>
                  </a:cubicBezTo>
                  <a:cubicBezTo>
                    <a:pt x="5645" y="11508"/>
                    <a:pt x="5881" y="11517"/>
                    <a:pt x="6117" y="11517"/>
                  </a:cubicBezTo>
                  <a:cubicBezTo>
                    <a:pt x="6466" y="11517"/>
                    <a:pt x="6815" y="11497"/>
                    <a:pt x="7163" y="11460"/>
                  </a:cubicBezTo>
                  <a:cubicBezTo>
                    <a:pt x="8304" y="11337"/>
                    <a:pt x="9425" y="11031"/>
                    <a:pt x="10480" y="10577"/>
                  </a:cubicBezTo>
                  <a:cubicBezTo>
                    <a:pt x="10510" y="10564"/>
                    <a:pt x="10531" y="10528"/>
                    <a:pt x="10540" y="10499"/>
                  </a:cubicBezTo>
                  <a:cubicBezTo>
                    <a:pt x="10550" y="10465"/>
                    <a:pt x="10544" y="10429"/>
                    <a:pt x="10526" y="10399"/>
                  </a:cubicBezTo>
                  <a:cubicBezTo>
                    <a:pt x="10509" y="10370"/>
                    <a:pt x="10482" y="10348"/>
                    <a:pt x="10451" y="10338"/>
                  </a:cubicBezTo>
                  <a:cubicBezTo>
                    <a:pt x="10439" y="10335"/>
                    <a:pt x="10428" y="10334"/>
                    <a:pt x="10418" y="10334"/>
                  </a:cubicBezTo>
                  <a:cubicBezTo>
                    <a:pt x="10394" y="10334"/>
                    <a:pt x="10372" y="10341"/>
                    <a:pt x="10348" y="10351"/>
                  </a:cubicBezTo>
                  <a:cubicBezTo>
                    <a:pt x="10334" y="10356"/>
                    <a:pt x="10321" y="10363"/>
                    <a:pt x="10307" y="10370"/>
                  </a:cubicBezTo>
                  <a:lnTo>
                    <a:pt x="10307" y="10370"/>
                  </a:lnTo>
                  <a:cubicBezTo>
                    <a:pt x="10308" y="10370"/>
                    <a:pt x="10308" y="10370"/>
                    <a:pt x="10309" y="10370"/>
                  </a:cubicBezTo>
                  <a:cubicBezTo>
                    <a:pt x="9382" y="10758"/>
                    <a:pt x="8407" y="11032"/>
                    <a:pt x="7411" y="11168"/>
                  </a:cubicBezTo>
                  <a:lnTo>
                    <a:pt x="7411" y="11168"/>
                  </a:lnTo>
                  <a:cubicBezTo>
                    <a:pt x="7411" y="11168"/>
                    <a:pt x="7412" y="11168"/>
                    <a:pt x="7412" y="11168"/>
                  </a:cubicBezTo>
                  <a:cubicBezTo>
                    <a:pt x="7403" y="11169"/>
                    <a:pt x="7394" y="11171"/>
                    <a:pt x="7385" y="11172"/>
                  </a:cubicBezTo>
                  <a:lnTo>
                    <a:pt x="7385" y="11172"/>
                  </a:lnTo>
                  <a:cubicBezTo>
                    <a:pt x="7383" y="11172"/>
                    <a:pt x="7381" y="11172"/>
                    <a:pt x="7380" y="11172"/>
                  </a:cubicBezTo>
                  <a:cubicBezTo>
                    <a:pt x="7380" y="11172"/>
                    <a:pt x="7381" y="11172"/>
                    <a:pt x="7381" y="11172"/>
                  </a:cubicBezTo>
                  <a:lnTo>
                    <a:pt x="7381" y="11172"/>
                  </a:lnTo>
                  <a:cubicBezTo>
                    <a:pt x="6963" y="11226"/>
                    <a:pt x="6542" y="11255"/>
                    <a:pt x="6122" y="11255"/>
                  </a:cubicBezTo>
                  <a:cubicBezTo>
                    <a:pt x="5757" y="11255"/>
                    <a:pt x="5393" y="11233"/>
                    <a:pt x="5031" y="11185"/>
                  </a:cubicBezTo>
                  <a:lnTo>
                    <a:pt x="5031" y="11185"/>
                  </a:lnTo>
                  <a:cubicBezTo>
                    <a:pt x="5032" y="11185"/>
                    <a:pt x="5033" y="11185"/>
                    <a:pt x="5034" y="11185"/>
                  </a:cubicBezTo>
                  <a:cubicBezTo>
                    <a:pt x="4461" y="11104"/>
                    <a:pt x="3899" y="10961"/>
                    <a:pt x="3365" y="10740"/>
                  </a:cubicBezTo>
                  <a:cubicBezTo>
                    <a:pt x="2904" y="10543"/>
                    <a:pt x="2472" y="10292"/>
                    <a:pt x="2075" y="9988"/>
                  </a:cubicBezTo>
                  <a:lnTo>
                    <a:pt x="2075" y="9989"/>
                  </a:lnTo>
                  <a:lnTo>
                    <a:pt x="2072" y="9988"/>
                  </a:lnTo>
                  <a:lnTo>
                    <a:pt x="2075" y="9988"/>
                  </a:lnTo>
                  <a:cubicBezTo>
                    <a:pt x="2072" y="9987"/>
                    <a:pt x="2070" y="9985"/>
                    <a:pt x="2068" y="9983"/>
                  </a:cubicBezTo>
                  <a:lnTo>
                    <a:pt x="2068" y="9983"/>
                  </a:lnTo>
                  <a:cubicBezTo>
                    <a:pt x="2068" y="9983"/>
                    <a:pt x="2069" y="9984"/>
                    <a:pt x="2069" y="9984"/>
                  </a:cubicBezTo>
                  <a:cubicBezTo>
                    <a:pt x="2069" y="9983"/>
                    <a:pt x="2068" y="9983"/>
                    <a:pt x="2067" y="9983"/>
                  </a:cubicBezTo>
                  <a:lnTo>
                    <a:pt x="2067" y="9983"/>
                  </a:lnTo>
                  <a:cubicBezTo>
                    <a:pt x="2068" y="9983"/>
                    <a:pt x="2068" y="9983"/>
                    <a:pt x="2068" y="9983"/>
                  </a:cubicBezTo>
                  <a:lnTo>
                    <a:pt x="2068" y="9983"/>
                  </a:lnTo>
                  <a:cubicBezTo>
                    <a:pt x="2068" y="9983"/>
                    <a:pt x="2067" y="9983"/>
                    <a:pt x="2067" y="9983"/>
                  </a:cubicBezTo>
                  <a:lnTo>
                    <a:pt x="2067" y="9983"/>
                  </a:lnTo>
                  <a:cubicBezTo>
                    <a:pt x="2067" y="9983"/>
                    <a:pt x="2067" y="9983"/>
                    <a:pt x="2067" y="9983"/>
                  </a:cubicBezTo>
                  <a:lnTo>
                    <a:pt x="2067" y="9983"/>
                  </a:lnTo>
                  <a:cubicBezTo>
                    <a:pt x="2067" y="9983"/>
                    <a:pt x="2067" y="9982"/>
                    <a:pt x="2066" y="9982"/>
                  </a:cubicBezTo>
                  <a:lnTo>
                    <a:pt x="2066" y="9982"/>
                  </a:lnTo>
                  <a:cubicBezTo>
                    <a:pt x="2062" y="9979"/>
                    <a:pt x="2058" y="9976"/>
                    <a:pt x="2053" y="9973"/>
                  </a:cubicBezTo>
                  <a:lnTo>
                    <a:pt x="2053" y="9973"/>
                  </a:lnTo>
                  <a:cubicBezTo>
                    <a:pt x="2054" y="9973"/>
                    <a:pt x="2054" y="9973"/>
                    <a:pt x="2054" y="9973"/>
                  </a:cubicBezTo>
                  <a:lnTo>
                    <a:pt x="2054" y="9973"/>
                  </a:lnTo>
                  <a:cubicBezTo>
                    <a:pt x="1758" y="9739"/>
                    <a:pt x="1489" y="9477"/>
                    <a:pt x="1256" y="9181"/>
                  </a:cubicBezTo>
                  <a:cubicBezTo>
                    <a:pt x="1255" y="9180"/>
                    <a:pt x="1255" y="9179"/>
                    <a:pt x="1255" y="9178"/>
                  </a:cubicBezTo>
                  <a:lnTo>
                    <a:pt x="1255" y="9178"/>
                  </a:lnTo>
                  <a:cubicBezTo>
                    <a:pt x="1255" y="9178"/>
                    <a:pt x="1255" y="9178"/>
                    <a:pt x="1255" y="9178"/>
                  </a:cubicBezTo>
                  <a:lnTo>
                    <a:pt x="1254" y="9178"/>
                  </a:lnTo>
                  <a:lnTo>
                    <a:pt x="1254" y="9178"/>
                  </a:lnTo>
                  <a:cubicBezTo>
                    <a:pt x="1254" y="9177"/>
                    <a:pt x="1254" y="9176"/>
                    <a:pt x="1253" y="9175"/>
                  </a:cubicBezTo>
                  <a:lnTo>
                    <a:pt x="1253" y="9175"/>
                  </a:lnTo>
                  <a:cubicBezTo>
                    <a:pt x="1253" y="9176"/>
                    <a:pt x="1253" y="9177"/>
                    <a:pt x="1254" y="9177"/>
                  </a:cubicBezTo>
                  <a:lnTo>
                    <a:pt x="1254" y="9177"/>
                  </a:lnTo>
                  <a:lnTo>
                    <a:pt x="1251" y="9174"/>
                  </a:lnTo>
                  <a:cubicBezTo>
                    <a:pt x="1251" y="9172"/>
                    <a:pt x="1249" y="9172"/>
                    <a:pt x="1249" y="9171"/>
                  </a:cubicBezTo>
                  <a:lnTo>
                    <a:pt x="1249" y="9171"/>
                  </a:lnTo>
                  <a:lnTo>
                    <a:pt x="1251" y="9172"/>
                  </a:lnTo>
                  <a:cubicBezTo>
                    <a:pt x="1249" y="9171"/>
                    <a:pt x="1246" y="9167"/>
                    <a:pt x="1243" y="9164"/>
                  </a:cubicBezTo>
                  <a:lnTo>
                    <a:pt x="1243" y="9164"/>
                  </a:lnTo>
                  <a:lnTo>
                    <a:pt x="1249" y="9168"/>
                  </a:lnTo>
                  <a:cubicBezTo>
                    <a:pt x="1038" y="8890"/>
                    <a:pt x="864" y="8587"/>
                    <a:pt x="724" y="8269"/>
                  </a:cubicBezTo>
                  <a:lnTo>
                    <a:pt x="724" y="8269"/>
                  </a:lnTo>
                  <a:cubicBezTo>
                    <a:pt x="724" y="8269"/>
                    <a:pt x="724" y="8270"/>
                    <a:pt x="724" y="8270"/>
                  </a:cubicBezTo>
                  <a:cubicBezTo>
                    <a:pt x="723" y="8268"/>
                    <a:pt x="723" y="8267"/>
                    <a:pt x="723" y="8266"/>
                  </a:cubicBezTo>
                  <a:lnTo>
                    <a:pt x="723" y="8266"/>
                  </a:lnTo>
                  <a:cubicBezTo>
                    <a:pt x="723" y="8267"/>
                    <a:pt x="723" y="8267"/>
                    <a:pt x="724" y="8268"/>
                  </a:cubicBezTo>
                  <a:lnTo>
                    <a:pt x="724" y="8268"/>
                  </a:lnTo>
                  <a:cubicBezTo>
                    <a:pt x="723" y="8267"/>
                    <a:pt x="723" y="8267"/>
                    <a:pt x="723" y="8266"/>
                  </a:cubicBezTo>
                  <a:lnTo>
                    <a:pt x="712" y="8239"/>
                  </a:lnTo>
                  <a:lnTo>
                    <a:pt x="712" y="8239"/>
                  </a:lnTo>
                  <a:cubicBezTo>
                    <a:pt x="712" y="8240"/>
                    <a:pt x="713" y="8241"/>
                    <a:pt x="713" y="8242"/>
                  </a:cubicBezTo>
                  <a:lnTo>
                    <a:pt x="713" y="8242"/>
                  </a:lnTo>
                  <a:cubicBezTo>
                    <a:pt x="538" y="7816"/>
                    <a:pt x="430" y="7369"/>
                    <a:pt x="368" y="6911"/>
                  </a:cubicBezTo>
                  <a:lnTo>
                    <a:pt x="368" y="6911"/>
                  </a:lnTo>
                  <a:cubicBezTo>
                    <a:pt x="370" y="6924"/>
                    <a:pt x="371" y="6934"/>
                    <a:pt x="371" y="6945"/>
                  </a:cubicBezTo>
                  <a:cubicBezTo>
                    <a:pt x="235" y="5911"/>
                    <a:pt x="320" y="4863"/>
                    <a:pt x="414" y="3828"/>
                  </a:cubicBezTo>
                  <a:cubicBezTo>
                    <a:pt x="510" y="2760"/>
                    <a:pt x="629" y="1685"/>
                    <a:pt x="574" y="611"/>
                  </a:cubicBezTo>
                  <a:cubicBezTo>
                    <a:pt x="565" y="426"/>
                    <a:pt x="548" y="242"/>
                    <a:pt x="530" y="59"/>
                  </a:cubicBezTo>
                  <a:cubicBezTo>
                    <a:pt x="523" y="58"/>
                    <a:pt x="516" y="55"/>
                    <a:pt x="510" y="53"/>
                  </a:cubicBezTo>
                  <a:cubicBezTo>
                    <a:pt x="506" y="53"/>
                    <a:pt x="504" y="52"/>
                    <a:pt x="502" y="52"/>
                  </a:cubicBezTo>
                  <a:cubicBezTo>
                    <a:pt x="441" y="39"/>
                    <a:pt x="378" y="26"/>
                    <a:pt x="319" y="12"/>
                  </a:cubicBezTo>
                  <a:cubicBezTo>
                    <a:pt x="317" y="12"/>
                    <a:pt x="313" y="11"/>
                    <a:pt x="312" y="11"/>
                  </a:cubicBezTo>
                  <a:cubicBezTo>
                    <a:pt x="296" y="8"/>
                    <a:pt x="278" y="4"/>
                    <a:pt x="262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14613;p70">
              <a:extLst>
                <a:ext uri="{FF2B5EF4-FFF2-40B4-BE49-F238E27FC236}">
                  <a16:creationId xmlns:a16="http://schemas.microsoft.com/office/drawing/2014/main" id="{44972396-CFB9-3C79-BA35-EFD2639C576F}"/>
                </a:ext>
              </a:extLst>
            </p:cNvPr>
            <p:cNvSpPr/>
            <p:nvPr/>
          </p:nvSpPr>
          <p:spPr>
            <a:xfrm>
              <a:off x="7379852" y="3012412"/>
              <a:ext cx="85" cy="14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2" y="5"/>
                  </a:moveTo>
                  <a:cubicBezTo>
                    <a:pt x="2" y="4"/>
                    <a:pt x="1" y="2"/>
                    <a:pt x="1" y="1"/>
                  </a:cubicBezTo>
                  <a:cubicBezTo>
                    <a:pt x="1" y="2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14614;p70">
              <a:extLst>
                <a:ext uri="{FF2B5EF4-FFF2-40B4-BE49-F238E27FC236}">
                  <a16:creationId xmlns:a16="http://schemas.microsoft.com/office/drawing/2014/main" id="{51077318-7203-7D0C-E3DD-F042DAFAB966}"/>
                </a:ext>
              </a:extLst>
            </p:cNvPr>
            <p:cNvSpPr/>
            <p:nvPr/>
          </p:nvSpPr>
          <p:spPr>
            <a:xfrm>
              <a:off x="7379908" y="3012526"/>
              <a:ext cx="142" cy="312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0" y="1"/>
                  </a:moveTo>
                  <a:cubicBezTo>
                    <a:pt x="0" y="4"/>
                    <a:pt x="3" y="7"/>
                    <a:pt x="4" y="11"/>
                  </a:cubicBezTo>
                  <a:cubicBezTo>
                    <a:pt x="4" y="7"/>
                    <a:pt x="3" y="5"/>
                    <a:pt x="0" y="1"/>
                  </a:cubicBez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14615;p70">
              <a:extLst>
                <a:ext uri="{FF2B5EF4-FFF2-40B4-BE49-F238E27FC236}">
                  <a16:creationId xmlns:a16="http://schemas.microsoft.com/office/drawing/2014/main" id="{DE22D702-D4C7-099D-BF15-B847386227DB}"/>
                </a:ext>
              </a:extLst>
            </p:cNvPr>
            <p:cNvSpPr/>
            <p:nvPr/>
          </p:nvSpPr>
          <p:spPr>
            <a:xfrm>
              <a:off x="7380022" y="30128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14616;p70">
              <a:extLst>
                <a:ext uri="{FF2B5EF4-FFF2-40B4-BE49-F238E27FC236}">
                  <a16:creationId xmlns:a16="http://schemas.microsoft.com/office/drawing/2014/main" id="{4E31146B-865E-C234-3CFE-C5FA2FF161E5}"/>
                </a:ext>
              </a:extLst>
            </p:cNvPr>
            <p:cNvSpPr/>
            <p:nvPr/>
          </p:nvSpPr>
          <p:spPr>
            <a:xfrm>
              <a:off x="7417890" y="3061303"/>
              <a:ext cx="284" cy="22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3"/>
                    <a:pt x="7" y="6"/>
                    <a:pt x="9" y="7"/>
                  </a:cubicBezTo>
                  <a:cubicBezTo>
                    <a:pt x="7" y="5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14617;p70">
              <a:extLst>
                <a:ext uri="{FF2B5EF4-FFF2-40B4-BE49-F238E27FC236}">
                  <a16:creationId xmlns:a16="http://schemas.microsoft.com/office/drawing/2014/main" id="{6C1A020E-EE34-BFB5-9072-17DD9E731F89}"/>
                </a:ext>
              </a:extLst>
            </p:cNvPr>
            <p:cNvSpPr/>
            <p:nvPr/>
          </p:nvSpPr>
          <p:spPr>
            <a:xfrm>
              <a:off x="7720553" y="2912159"/>
              <a:ext cx="93063" cy="135078"/>
            </a:xfrm>
            <a:custGeom>
              <a:avLst/>
              <a:gdLst/>
              <a:ahLst/>
              <a:cxnLst/>
              <a:rect l="l" t="t" r="r" b="b"/>
              <a:pathLst>
                <a:path w="3276" h="4755" extrusionOk="0">
                  <a:moveTo>
                    <a:pt x="2616" y="1270"/>
                  </a:moveTo>
                  <a:cubicBezTo>
                    <a:pt x="2615" y="1272"/>
                    <a:pt x="2615" y="1272"/>
                    <a:pt x="2615" y="1274"/>
                  </a:cubicBezTo>
                  <a:cubicBezTo>
                    <a:pt x="2615" y="1272"/>
                    <a:pt x="2616" y="1272"/>
                    <a:pt x="2616" y="1270"/>
                  </a:cubicBezTo>
                  <a:close/>
                  <a:moveTo>
                    <a:pt x="3015" y="1"/>
                  </a:moveTo>
                  <a:cubicBezTo>
                    <a:pt x="2924" y="438"/>
                    <a:pt x="2787" y="863"/>
                    <a:pt x="2615" y="1276"/>
                  </a:cubicBezTo>
                  <a:cubicBezTo>
                    <a:pt x="2347" y="1896"/>
                    <a:pt x="2001" y="2480"/>
                    <a:pt x="1591" y="3015"/>
                  </a:cubicBezTo>
                  <a:cubicBezTo>
                    <a:pt x="1189" y="3533"/>
                    <a:pt x="728" y="4002"/>
                    <a:pt x="211" y="4406"/>
                  </a:cubicBezTo>
                  <a:cubicBezTo>
                    <a:pt x="164" y="4440"/>
                    <a:pt x="119" y="4476"/>
                    <a:pt x="70" y="4511"/>
                  </a:cubicBezTo>
                  <a:cubicBezTo>
                    <a:pt x="42" y="4533"/>
                    <a:pt x="21" y="4554"/>
                    <a:pt x="9" y="4589"/>
                  </a:cubicBezTo>
                  <a:cubicBezTo>
                    <a:pt x="1" y="4623"/>
                    <a:pt x="6" y="4659"/>
                    <a:pt x="22" y="4689"/>
                  </a:cubicBezTo>
                  <a:cubicBezTo>
                    <a:pt x="40" y="4718"/>
                    <a:pt x="69" y="4740"/>
                    <a:pt x="100" y="4750"/>
                  </a:cubicBezTo>
                  <a:cubicBezTo>
                    <a:pt x="111" y="4753"/>
                    <a:pt x="124" y="4754"/>
                    <a:pt x="137" y="4754"/>
                  </a:cubicBezTo>
                  <a:cubicBezTo>
                    <a:pt x="159" y="4754"/>
                    <a:pt x="182" y="4749"/>
                    <a:pt x="199" y="4737"/>
                  </a:cubicBezTo>
                  <a:cubicBezTo>
                    <a:pt x="618" y="4430"/>
                    <a:pt x="1002" y="4084"/>
                    <a:pt x="1353" y="3703"/>
                  </a:cubicBezTo>
                  <a:cubicBezTo>
                    <a:pt x="1710" y="3313"/>
                    <a:pt x="2028" y="2886"/>
                    <a:pt x="2306" y="2433"/>
                  </a:cubicBezTo>
                  <a:cubicBezTo>
                    <a:pt x="2582" y="1984"/>
                    <a:pt x="2814" y="1504"/>
                    <a:pt x="2995" y="1008"/>
                  </a:cubicBezTo>
                  <a:cubicBezTo>
                    <a:pt x="3114" y="683"/>
                    <a:pt x="3208" y="350"/>
                    <a:pt x="3276" y="12"/>
                  </a:cubicBezTo>
                  <a:lnTo>
                    <a:pt x="3276" y="12"/>
                  </a:lnTo>
                  <a:cubicBezTo>
                    <a:pt x="3262" y="13"/>
                    <a:pt x="3246" y="13"/>
                    <a:pt x="3232" y="13"/>
                  </a:cubicBezTo>
                  <a:cubicBezTo>
                    <a:pt x="3221" y="14"/>
                    <a:pt x="3209" y="14"/>
                    <a:pt x="3198" y="14"/>
                  </a:cubicBezTo>
                  <a:cubicBezTo>
                    <a:pt x="3136" y="14"/>
                    <a:pt x="3075" y="10"/>
                    <a:pt x="3015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14618;p70">
              <a:extLst>
                <a:ext uri="{FF2B5EF4-FFF2-40B4-BE49-F238E27FC236}">
                  <a16:creationId xmlns:a16="http://schemas.microsoft.com/office/drawing/2014/main" id="{13905DCA-B4CE-4B38-3F2C-89A3C48489DA}"/>
                </a:ext>
              </a:extLst>
            </p:cNvPr>
            <p:cNvSpPr/>
            <p:nvPr/>
          </p:nvSpPr>
          <p:spPr>
            <a:xfrm>
              <a:off x="7794670" y="2948436"/>
              <a:ext cx="114" cy="256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4"/>
                    <a:pt x="0" y="7"/>
                    <a:pt x="0" y="9"/>
                  </a:cubicBezTo>
                  <a:cubicBezTo>
                    <a:pt x="2" y="6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14619;p70">
              <a:extLst>
                <a:ext uri="{FF2B5EF4-FFF2-40B4-BE49-F238E27FC236}">
                  <a16:creationId xmlns:a16="http://schemas.microsoft.com/office/drawing/2014/main" id="{58434A0B-46D6-AFA0-A53B-89E191099448}"/>
                </a:ext>
              </a:extLst>
            </p:cNvPr>
            <p:cNvSpPr/>
            <p:nvPr/>
          </p:nvSpPr>
          <p:spPr>
            <a:xfrm>
              <a:off x="7720269" y="3041019"/>
              <a:ext cx="668514" cy="356997"/>
            </a:xfrm>
            <a:custGeom>
              <a:avLst/>
              <a:gdLst/>
              <a:ahLst/>
              <a:cxnLst/>
              <a:rect l="l" t="t" r="r" b="b"/>
              <a:pathLst>
                <a:path w="23533" h="12567" extrusionOk="0">
                  <a:moveTo>
                    <a:pt x="11119" y="3855"/>
                  </a:moveTo>
                  <a:lnTo>
                    <a:pt x="11119" y="3855"/>
                  </a:lnTo>
                  <a:cubicBezTo>
                    <a:pt x="11119" y="3855"/>
                    <a:pt x="11120" y="3855"/>
                    <a:pt x="11121" y="3855"/>
                  </a:cubicBezTo>
                  <a:lnTo>
                    <a:pt x="11121" y="3855"/>
                  </a:lnTo>
                  <a:cubicBezTo>
                    <a:pt x="11120" y="3855"/>
                    <a:pt x="11119" y="3855"/>
                    <a:pt x="11119" y="3855"/>
                  </a:cubicBezTo>
                  <a:close/>
                  <a:moveTo>
                    <a:pt x="20976" y="10498"/>
                  </a:moveTo>
                  <a:lnTo>
                    <a:pt x="20976" y="10498"/>
                  </a:lnTo>
                  <a:cubicBezTo>
                    <a:pt x="20983" y="10504"/>
                    <a:pt x="20991" y="10510"/>
                    <a:pt x="20998" y="10516"/>
                  </a:cubicBezTo>
                  <a:cubicBezTo>
                    <a:pt x="20991" y="10510"/>
                    <a:pt x="20984" y="10504"/>
                    <a:pt x="20976" y="10498"/>
                  </a:cubicBezTo>
                  <a:close/>
                  <a:moveTo>
                    <a:pt x="22486" y="11675"/>
                  </a:moveTo>
                  <a:cubicBezTo>
                    <a:pt x="22495" y="11677"/>
                    <a:pt x="22502" y="11682"/>
                    <a:pt x="22512" y="11684"/>
                  </a:cubicBezTo>
                  <a:cubicBezTo>
                    <a:pt x="22502" y="11682"/>
                    <a:pt x="22493" y="11677"/>
                    <a:pt x="22486" y="11675"/>
                  </a:cubicBezTo>
                  <a:close/>
                  <a:moveTo>
                    <a:pt x="23253" y="12238"/>
                  </a:moveTo>
                  <a:cubicBezTo>
                    <a:pt x="23256" y="12242"/>
                    <a:pt x="23258" y="12243"/>
                    <a:pt x="23258" y="12246"/>
                  </a:cubicBezTo>
                  <a:cubicBezTo>
                    <a:pt x="23258" y="12245"/>
                    <a:pt x="23256" y="12242"/>
                    <a:pt x="23253" y="12238"/>
                  </a:cubicBezTo>
                  <a:close/>
                  <a:moveTo>
                    <a:pt x="23246" y="12277"/>
                  </a:moveTo>
                  <a:lnTo>
                    <a:pt x="23246" y="12277"/>
                  </a:lnTo>
                  <a:cubicBezTo>
                    <a:pt x="23245" y="12279"/>
                    <a:pt x="23243" y="12280"/>
                    <a:pt x="23239" y="12282"/>
                  </a:cubicBezTo>
                  <a:cubicBezTo>
                    <a:pt x="23242" y="12280"/>
                    <a:pt x="23243" y="12279"/>
                    <a:pt x="23246" y="12277"/>
                  </a:cubicBezTo>
                  <a:close/>
                  <a:moveTo>
                    <a:pt x="136" y="1"/>
                  </a:moveTo>
                  <a:cubicBezTo>
                    <a:pt x="130" y="1"/>
                    <a:pt x="117" y="1"/>
                    <a:pt x="107" y="4"/>
                  </a:cubicBezTo>
                  <a:cubicBezTo>
                    <a:pt x="36" y="22"/>
                    <a:pt x="1" y="93"/>
                    <a:pt x="15" y="161"/>
                  </a:cubicBezTo>
                  <a:cubicBezTo>
                    <a:pt x="25" y="214"/>
                    <a:pt x="36" y="266"/>
                    <a:pt x="43" y="317"/>
                  </a:cubicBezTo>
                  <a:cubicBezTo>
                    <a:pt x="75" y="557"/>
                    <a:pt x="79" y="798"/>
                    <a:pt x="87" y="1038"/>
                  </a:cubicBezTo>
                  <a:cubicBezTo>
                    <a:pt x="96" y="1260"/>
                    <a:pt x="114" y="1490"/>
                    <a:pt x="189" y="1700"/>
                  </a:cubicBezTo>
                  <a:cubicBezTo>
                    <a:pt x="228" y="1799"/>
                    <a:pt x="277" y="1892"/>
                    <a:pt x="343" y="1977"/>
                  </a:cubicBezTo>
                  <a:cubicBezTo>
                    <a:pt x="412" y="2066"/>
                    <a:pt x="494" y="2137"/>
                    <a:pt x="587" y="2201"/>
                  </a:cubicBezTo>
                  <a:cubicBezTo>
                    <a:pt x="697" y="2275"/>
                    <a:pt x="825" y="2327"/>
                    <a:pt x="951" y="2367"/>
                  </a:cubicBezTo>
                  <a:cubicBezTo>
                    <a:pt x="1123" y="2426"/>
                    <a:pt x="1306" y="2456"/>
                    <a:pt x="1485" y="2479"/>
                  </a:cubicBezTo>
                  <a:cubicBezTo>
                    <a:pt x="1702" y="2508"/>
                    <a:pt x="1921" y="2519"/>
                    <a:pt x="2139" y="2519"/>
                  </a:cubicBezTo>
                  <a:cubicBezTo>
                    <a:pt x="2651" y="2519"/>
                    <a:pt x="3164" y="2457"/>
                    <a:pt x="3672" y="2408"/>
                  </a:cubicBezTo>
                  <a:cubicBezTo>
                    <a:pt x="4033" y="2372"/>
                    <a:pt x="4395" y="2343"/>
                    <a:pt x="4757" y="2343"/>
                  </a:cubicBezTo>
                  <a:cubicBezTo>
                    <a:pt x="4763" y="2343"/>
                    <a:pt x="4769" y="2343"/>
                    <a:pt x="4775" y="2343"/>
                  </a:cubicBezTo>
                  <a:cubicBezTo>
                    <a:pt x="5130" y="2343"/>
                    <a:pt x="5489" y="2385"/>
                    <a:pt x="5842" y="2429"/>
                  </a:cubicBezTo>
                  <a:lnTo>
                    <a:pt x="5838" y="2429"/>
                  </a:lnTo>
                  <a:cubicBezTo>
                    <a:pt x="7656" y="2663"/>
                    <a:pt x="9431" y="3160"/>
                    <a:pt x="11126" y="3859"/>
                  </a:cubicBezTo>
                  <a:cubicBezTo>
                    <a:pt x="11125" y="3858"/>
                    <a:pt x="11125" y="3857"/>
                    <a:pt x="11124" y="3857"/>
                  </a:cubicBezTo>
                  <a:lnTo>
                    <a:pt x="11124" y="3857"/>
                  </a:lnTo>
                  <a:cubicBezTo>
                    <a:pt x="13027" y="4649"/>
                    <a:pt x="14832" y="5691"/>
                    <a:pt x="16465" y="6951"/>
                  </a:cubicBezTo>
                  <a:cubicBezTo>
                    <a:pt x="17507" y="7761"/>
                    <a:pt x="18483" y="8653"/>
                    <a:pt x="19463" y="9536"/>
                  </a:cubicBezTo>
                  <a:cubicBezTo>
                    <a:pt x="19714" y="9762"/>
                    <a:pt x="19965" y="9988"/>
                    <a:pt x="20221" y="10209"/>
                  </a:cubicBezTo>
                  <a:cubicBezTo>
                    <a:pt x="20470" y="10426"/>
                    <a:pt x="20727" y="10635"/>
                    <a:pt x="20994" y="10833"/>
                  </a:cubicBezTo>
                  <a:cubicBezTo>
                    <a:pt x="21121" y="10930"/>
                    <a:pt x="21252" y="11022"/>
                    <a:pt x="21384" y="11111"/>
                  </a:cubicBezTo>
                  <a:cubicBezTo>
                    <a:pt x="21520" y="11206"/>
                    <a:pt x="21656" y="11296"/>
                    <a:pt x="21800" y="11378"/>
                  </a:cubicBezTo>
                  <a:cubicBezTo>
                    <a:pt x="21902" y="11436"/>
                    <a:pt x="22011" y="11480"/>
                    <a:pt x="22119" y="11527"/>
                  </a:cubicBezTo>
                  <a:cubicBezTo>
                    <a:pt x="22238" y="11577"/>
                    <a:pt x="22358" y="11625"/>
                    <a:pt x="22479" y="11672"/>
                  </a:cubicBezTo>
                  <a:cubicBezTo>
                    <a:pt x="22661" y="11747"/>
                    <a:pt x="22841" y="11828"/>
                    <a:pt x="23001" y="11945"/>
                  </a:cubicBezTo>
                  <a:cubicBezTo>
                    <a:pt x="23072" y="12004"/>
                    <a:pt x="23137" y="12072"/>
                    <a:pt x="23194" y="12143"/>
                  </a:cubicBezTo>
                  <a:cubicBezTo>
                    <a:pt x="23215" y="12171"/>
                    <a:pt x="23232" y="12199"/>
                    <a:pt x="23246" y="12231"/>
                  </a:cubicBezTo>
                  <a:cubicBezTo>
                    <a:pt x="23251" y="12239"/>
                    <a:pt x="23252" y="12249"/>
                    <a:pt x="23256" y="12259"/>
                  </a:cubicBezTo>
                  <a:lnTo>
                    <a:pt x="23256" y="12265"/>
                  </a:lnTo>
                  <a:lnTo>
                    <a:pt x="23252" y="12267"/>
                  </a:lnTo>
                  <a:cubicBezTo>
                    <a:pt x="23245" y="12272"/>
                    <a:pt x="23238" y="12275"/>
                    <a:pt x="23232" y="12279"/>
                  </a:cubicBezTo>
                  <a:cubicBezTo>
                    <a:pt x="23204" y="12287"/>
                    <a:pt x="23175" y="12294"/>
                    <a:pt x="23147" y="12300"/>
                  </a:cubicBezTo>
                  <a:cubicBezTo>
                    <a:pt x="23108" y="12303"/>
                    <a:pt x="23070" y="12305"/>
                    <a:pt x="23031" y="12305"/>
                  </a:cubicBezTo>
                  <a:cubicBezTo>
                    <a:pt x="22970" y="12305"/>
                    <a:pt x="22909" y="12301"/>
                    <a:pt x="22848" y="12293"/>
                  </a:cubicBezTo>
                  <a:lnTo>
                    <a:pt x="22848" y="12293"/>
                  </a:lnTo>
                  <a:lnTo>
                    <a:pt x="22880" y="12299"/>
                  </a:lnTo>
                  <a:cubicBezTo>
                    <a:pt x="22678" y="12272"/>
                    <a:pt x="22479" y="12222"/>
                    <a:pt x="22292" y="12147"/>
                  </a:cubicBezTo>
                  <a:cubicBezTo>
                    <a:pt x="22272" y="12140"/>
                    <a:pt x="22253" y="12131"/>
                    <a:pt x="22236" y="12123"/>
                  </a:cubicBezTo>
                  <a:cubicBezTo>
                    <a:pt x="22214" y="12112"/>
                    <a:pt x="22193" y="12105"/>
                    <a:pt x="22171" y="12105"/>
                  </a:cubicBezTo>
                  <a:cubicBezTo>
                    <a:pt x="22160" y="12105"/>
                    <a:pt x="22150" y="12107"/>
                    <a:pt x="22139" y="12110"/>
                  </a:cubicBezTo>
                  <a:cubicBezTo>
                    <a:pt x="22104" y="12118"/>
                    <a:pt x="22076" y="12140"/>
                    <a:pt x="22059" y="12171"/>
                  </a:cubicBezTo>
                  <a:cubicBezTo>
                    <a:pt x="22025" y="12228"/>
                    <a:pt x="22041" y="12317"/>
                    <a:pt x="22107" y="12348"/>
                  </a:cubicBezTo>
                  <a:cubicBezTo>
                    <a:pt x="22350" y="12462"/>
                    <a:pt x="22611" y="12527"/>
                    <a:pt x="22875" y="12557"/>
                  </a:cubicBezTo>
                  <a:cubicBezTo>
                    <a:pt x="22927" y="12563"/>
                    <a:pt x="22979" y="12566"/>
                    <a:pt x="23031" y="12566"/>
                  </a:cubicBezTo>
                  <a:cubicBezTo>
                    <a:pt x="23095" y="12566"/>
                    <a:pt x="23160" y="12561"/>
                    <a:pt x="23224" y="12551"/>
                  </a:cubicBezTo>
                  <a:cubicBezTo>
                    <a:pt x="23320" y="12536"/>
                    <a:pt x="23424" y="12492"/>
                    <a:pt x="23478" y="12406"/>
                  </a:cubicBezTo>
                  <a:cubicBezTo>
                    <a:pt x="23533" y="12320"/>
                    <a:pt x="23521" y="12218"/>
                    <a:pt x="23482" y="12128"/>
                  </a:cubicBezTo>
                  <a:cubicBezTo>
                    <a:pt x="23459" y="12075"/>
                    <a:pt x="23429" y="12031"/>
                    <a:pt x="23395" y="11987"/>
                  </a:cubicBezTo>
                  <a:cubicBezTo>
                    <a:pt x="23343" y="11917"/>
                    <a:pt x="23285" y="11855"/>
                    <a:pt x="23222" y="11797"/>
                  </a:cubicBezTo>
                  <a:cubicBezTo>
                    <a:pt x="23095" y="11679"/>
                    <a:pt x="22937" y="11598"/>
                    <a:pt x="22781" y="11526"/>
                  </a:cubicBezTo>
                  <a:cubicBezTo>
                    <a:pt x="22607" y="11445"/>
                    <a:pt x="22426" y="11377"/>
                    <a:pt x="22249" y="11303"/>
                  </a:cubicBezTo>
                  <a:lnTo>
                    <a:pt x="22251" y="11303"/>
                  </a:lnTo>
                  <a:cubicBezTo>
                    <a:pt x="22161" y="11266"/>
                    <a:pt x="22075" y="11229"/>
                    <a:pt x="21990" y="11187"/>
                  </a:cubicBezTo>
                  <a:cubicBezTo>
                    <a:pt x="21880" y="11131"/>
                    <a:pt x="21777" y="11062"/>
                    <a:pt x="21675" y="10997"/>
                  </a:cubicBezTo>
                  <a:cubicBezTo>
                    <a:pt x="21431" y="10840"/>
                    <a:pt x="21200" y="10670"/>
                    <a:pt x="20970" y="10494"/>
                  </a:cubicBezTo>
                  <a:lnTo>
                    <a:pt x="20970" y="10494"/>
                  </a:lnTo>
                  <a:cubicBezTo>
                    <a:pt x="20972" y="10496"/>
                    <a:pt x="20974" y="10497"/>
                    <a:pt x="20976" y="10498"/>
                  </a:cubicBezTo>
                  <a:lnTo>
                    <a:pt x="20976" y="10498"/>
                  </a:lnTo>
                  <a:cubicBezTo>
                    <a:pt x="20669" y="10259"/>
                    <a:pt x="20373" y="10003"/>
                    <a:pt x="20080" y="9743"/>
                  </a:cubicBezTo>
                  <a:cubicBezTo>
                    <a:pt x="19781" y="9476"/>
                    <a:pt x="19483" y="9206"/>
                    <a:pt x="19182" y="8937"/>
                  </a:cubicBezTo>
                  <a:cubicBezTo>
                    <a:pt x="18590" y="8401"/>
                    <a:pt x="17991" y="7867"/>
                    <a:pt x="17377" y="7357"/>
                  </a:cubicBezTo>
                  <a:cubicBezTo>
                    <a:pt x="16767" y="6849"/>
                    <a:pt x="16137" y="6370"/>
                    <a:pt x="15483" y="5924"/>
                  </a:cubicBezTo>
                  <a:cubicBezTo>
                    <a:pt x="14860" y="5501"/>
                    <a:pt x="14216" y="5109"/>
                    <a:pt x="13558" y="4747"/>
                  </a:cubicBezTo>
                  <a:cubicBezTo>
                    <a:pt x="12235" y="4016"/>
                    <a:pt x="10839" y="3415"/>
                    <a:pt x="9398" y="2958"/>
                  </a:cubicBezTo>
                  <a:cubicBezTo>
                    <a:pt x="8676" y="2728"/>
                    <a:pt x="7941" y="2541"/>
                    <a:pt x="7199" y="2394"/>
                  </a:cubicBezTo>
                  <a:cubicBezTo>
                    <a:pt x="6828" y="2321"/>
                    <a:pt x="6456" y="2259"/>
                    <a:pt x="6082" y="2206"/>
                  </a:cubicBezTo>
                  <a:cubicBezTo>
                    <a:pt x="5906" y="2181"/>
                    <a:pt x="5731" y="2160"/>
                    <a:pt x="5555" y="2140"/>
                  </a:cubicBezTo>
                  <a:cubicBezTo>
                    <a:pt x="5363" y="2119"/>
                    <a:pt x="5171" y="2100"/>
                    <a:pt x="4977" y="2090"/>
                  </a:cubicBezTo>
                  <a:cubicBezTo>
                    <a:pt x="4901" y="2087"/>
                    <a:pt x="4826" y="2086"/>
                    <a:pt x="4751" y="2086"/>
                  </a:cubicBezTo>
                  <a:cubicBezTo>
                    <a:pt x="4252" y="2086"/>
                    <a:pt x="3753" y="2146"/>
                    <a:pt x="3259" y="2194"/>
                  </a:cubicBezTo>
                  <a:cubicBezTo>
                    <a:pt x="2886" y="2230"/>
                    <a:pt x="2511" y="2262"/>
                    <a:pt x="2136" y="2262"/>
                  </a:cubicBezTo>
                  <a:cubicBezTo>
                    <a:pt x="1937" y="2262"/>
                    <a:pt x="1738" y="2253"/>
                    <a:pt x="1540" y="2231"/>
                  </a:cubicBezTo>
                  <a:cubicBezTo>
                    <a:pt x="1323" y="2201"/>
                    <a:pt x="1104" y="2160"/>
                    <a:pt x="902" y="2079"/>
                  </a:cubicBezTo>
                  <a:cubicBezTo>
                    <a:pt x="824" y="2045"/>
                    <a:pt x="750" y="2004"/>
                    <a:pt x="679" y="1954"/>
                  </a:cubicBezTo>
                  <a:cubicBezTo>
                    <a:pt x="628" y="1911"/>
                    <a:pt x="580" y="1866"/>
                    <a:pt x="537" y="1814"/>
                  </a:cubicBezTo>
                  <a:cubicBezTo>
                    <a:pt x="502" y="1764"/>
                    <a:pt x="472" y="1711"/>
                    <a:pt x="445" y="1655"/>
                  </a:cubicBezTo>
                  <a:cubicBezTo>
                    <a:pt x="402" y="1543"/>
                    <a:pt x="377" y="1429"/>
                    <a:pt x="360" y="1310"/>
                  </a:cubicBezTo>
                  <a:lnTo>
                    <a:pt x="360" y="1310"/>
                  </a:lnTo>
                  <a:cubicBezTo>
                    <a:pt x="363" y="1321"/>
                    <a:pt x="364" y="1334"/>
                    <a:pt x="365" y="1344"/>
                  </a:cubicBezTo>
                  <a:cubicBezTo>
                    <a:pt x="341" y="1145"/>
                    <a:pt x="338" y="945"/>
                    <a:pt x="331" y="745"/>
                  </a:cubicBezTo>
                  <a:cubicBezTo>
                    <a:pt x="323" y="528"/>
                    <a:pt x="306" y="310"/>
                    <a:pt x="260" y="96"/>
                  </a:cubicBezTo>
                  <a:cubicBezTo>
                    <a:pt x="249" y="38"/>
                    <a:pt x="192" y="1"/>
                    <a:pt x="136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14620;p70">
              <a:extLst>
                <a:ext uri="{FF2B5EF4-FFF2-40B4-BE49-F238E27FC236}">
                  <a16:creationId xmlns:a16="http://schemas.microsoft.com/office/drawing/2014/main" id="{7BE80F68-12DC-AE42-D175-DEB99C4F5915}"/>
                </a:ext>
              </a:extLst>
            </p:cNvPr>
            <p:cNvSpPr/>
            <p:nvPr/>
          </p:nvSpPr>
          <p:spPr>
            <a:xfrm>
              <a:off x="8334173" y="3373880"/>
              <a:ext cx="58179" cy="57894"/>
            </a:xfrm>
            <a:custGeom>
              <a:avLst/>
              <a:gdLst/>
              <a:ahLst/>
              <a:cxnLst/>
              <a:rect l="l" t="t" r="r" b="b"/>
              <a:pathLst>
                <a:path w="2048" h="2038" extrusionOk="0">
                  <a:moveTo>
                    <a:pt x="590" y="377"/>
                  </a:moveTo>
                  <a:lnTo>
                    <a:pt x="590" y="377"/>
                  </a:lnTo>
                  <a:cubicBezTo>
                    <a:pt x="592" y="379"/>
                    <a:pt x="597" y="383"/>
                    <a:pt x="598" y="384"/>
                  </a:cubicBezTo>
                  <a:cubicBezTo>
                    <a:pt x="594" y="383"/>
                    <a:pt x="591" y="380"/>
                    <a:pt x="590" y="377"/>
                  </a:cubicBezTo>
                  <a:close/>
                  <a:moveTo>
                    <a:pt x="1668" y="1759"/>
                  </a:moveTo>
                  <a:cubicBezTo>
                    <a:pt x="1666" y="1760"/>
                    <a:pt x="1664" y="1760"/>
                    <a:pt x="1663" y="1760"/>
                  </a:cubicBezTo>
                  <a:cubicBezTo>
                    <a:pt x="1666" y="1760"/>
                    <a:pt x="1667" y="1759"/>
                    <a:pt x="1668" y="1759"/>
                  </a:cubicBezTo>
                  <a:close/>
                  <a:moveTo>
                    <a:pt x="137" y="0"/>
                  </a:moveTo>
                  <a:cubicBezTo>
                    <a:pt x="96" y="4"/>
                    <a:pt x="59" y="19"/>
                    <a:pt x="36" y="44"/>
                  </a:cubicBezTo>
                  <a:cubicBezTo>
                    <a:pt x="12" y="68"/>
                    <a:pt x="1" y="102"/>
                    <a:pt x="1" y="135"/>
                  </a:cubicBezTo>
                  <a:cubicBezTo>
                    <a:pt x="2" y="172"/>
                    <a:pt x="16" y="200"/>
                    <a:pt x="41" y="226"/>
                  </a:cubicBezTo>
                  <a:cubicBezTo>
                    <a:pt x="146" y="345"/>
                    <a:pt x="260" y="450"/>
                    <a:pt x="387" y="545"/>
                  </a:cubicBezTo>
                  <a:cubicBezTo>
                    <a:pt x="504" y="636"/>
                    <a:pt x="628" y="714"/>
                    <a:pt x="755" y="790"/>
                  </a:cubicBezTo>
                  <a:cubicBezTo>
                    <a:pt x="1005" y="939"/>
                    <a:pt x="1265" y="1074"/>
                    <a:pt x="1504" y="1241"/>
                  </a:cubicBezTo>
                  <a:cubicBezTo>
                    <a:pt x="1575" y="1294"/>
                    <a:pt x="1641" y="1350"/>
                    <a:pt x="1697" y="1419"/>
                  </a:cubicBezTo>
                  <a:cubicBezTo>
                    <a:pt x="1721" y="1451"/>
                    <a:pt x="1743" y="1487"/>
                    <a:pt x="1763" y="1526"/>
                  </a:cubicBezTo>
                  <a:cubicBezTo>
                    <a:pt x="1771" y="1549"/>
                    <a:pt x="1778" y="1573"/>
                    <a:pt x="1782" y="1600"/>
                  </a:cubicBezTo>
                  <a:lnTo>
                    <a:pt x="1782" y="1634"/>
                  </a:lnTo>
                  <a:cubicBezTo>
                    <a:pt x="1781" y="1644"/>
                    <a:pt x="1777" y="1655"/>
                    <a:pt x="1774" y="1667"/>
                  </a:cubicBezTo>
                  <a:cubicBezTo>
                    <a:pt x="1770" y="1675"/>
                    <a:pt x="1764" y="1684"/>
                    <a:pt x="1760" y="1692"/>
                  </a:cubicBezTo>
                  <a:cubicBezTo>
                    <a:pt x="1750" y="1704"/>
                    <a:pt x="1741" y="1712"/>
                    <a:pt x="1733" y="1721"/>
                  </a:cubicBezTo>
                  <a:cubicBezTo>
                    <a:pt x="1719" y="1732"/>
                    <a:pt x="1703" y="1740"/>
                    <a:pt x="1686" y="1748"/>
                  </a:cubicBezTo>
                  <a:cubicBezTo>
                    <a:pt x="1651" y="1762"/>
                    <a:pt x="1614" y="1770"/>
                    <a:pt x="1577" y="1776"/>
                  </a:cubicBezTo>
                  <a:cubicBezTo>
                    <a:pt x="1552" y="1778"/>
                    <a:pt x="1527" y="1779"/>
                    <a:pt x="1503" y="1779"/>
                  </a:cubicBezTo>
                  <a:cubicBezTo>
                    <a:pt x="1466" y="1779"/>
                    <a:pt x="1430" y="1777"/>
                    <a:pt x="1394" y="1775"/>
                  </a:cubicBezTo>
                  <a:cubicBezTo>
                    <a:pt x="1363" y="1770"/>
                    <a:pt x="1331" y="1766"/>
                    <a:pt x="1302" y="1759"/>
                  </a:cubicBezTo>
                  <a:cubicBezTo>
                    <a:pt x="1251" y="1749"/>
                    <a:pt x="1202" y="1732"/>
                    <a:pt x="1154" y="1712"/>
                  </a:cubicBezTo>
                  <a:cubicBezTo>
                    <a:pt x="977" y="1640"/>
                    <a:pt x="812" y="1541"/>
                    <a:pt x="646" y="1447"/>
                  </a:cubicBezTo>
                  <a:cubicBezTo>
                    <a:pt x="627" y="1436"/>
                    <a:pt x="605" y="1431"/>
                    <a:pt x="584" y="1431"/>
                  </a:cubicBezTo>
                  <a:cubicBezTo>
                    <a:pt x="537" y="1431"/>
                    <a:pt x="491" y="1455"/>
                    <a:pt x="469" y="1498"/>
                  </a:cubicBezTo>
                  <a:cubicBezTo>
                    <a:pt x="435" y="1560"/>
                    <a:pt x="458" y="1640"/>
                    <a:pt x="520" y="1674"/>
                  </a:cubicBezTo>
                  <a:cubicBezTo>
                    <a:pt x="682" y="1763"/>
                    <a:pt x="841" y="1860"/>
                    <a:pt x="1011" y="1932"/>
                  </a:cubicBezTo>
                  <a:cubicBezTo>
                    <a:pt x="1097" y="1969"/>
                    <a:pt x="1185" y="1997"/>
                    <a:pt x="1279" y="2017"/>
                  </a:cubicBezTo>
                  <a:cubicBezTo>
                    <a:pt x="1351" y="2033"/>
                    <a:pt x="1426" y="2037"/>
                    <a:pt x="1500" y="2037"/>
                  </a:cubicBezTo>
                  <a:cubicBezTo>
                    <a:pt x="1512" y="2037"/>
                    <a:pt x="1524" y="2037"/>
                    <a:pt x="1536" y="2037"/>
                  </a:cubicBezTo>
                  <a:cubicBezTo>
                    <a:pt x="1668" y="2033"/>
                    <a:pt x="1805" y="1996"/>
                    <a:pt x="1909" y="1911"/>
                  </a:cubicBezTo>
                  <a:cubicBezTo>
                    <a:pt x="1948" y="1877"/>
                    <a:pt x="1981" y="1834"/>
                    <a:pt x="2005" y="1787"/>
                  </a:cubicBezTo>
                  <a:cubicBezTo>
                    <a:pt x="2032" y="1735"/>
                    <a:pt x="2041" y="1681"/>
                    <a:pt x="2045" y="1621"/>
                  </a:cubicBezTo>
                  <a:cubicBezTo>
                    <a:pt x="2048" y="1575"/>
                    <a:pt x="2036" y="1522"/>
                    <a:pt x="2022" y="1477"/>
                  </a:cubicBezTo>
                  <a:cubicBezTo>
                    <a:pt x="2004" y="1413"/>
                    <a:pt x="1968" y="1352"/>
                    <a:pt x="1933" y="1299"/>
                  </a:cubicBezTo>
                  <a:cubicBezTo>
                    <a:pt x="1835" y="1156"/>
                    <a:pt x="1693" y="1053"/>
                    <a:pt x="1551" y="958"/>
                  </a:cubicBezTo>
                  <a:cubicBezTo>
                    <a:pt x="1236" y="742"/>
                    <a:pt x="889" y="584"/>
                    <a:pt x="578" y="363"/>
                  </a:cubicBezTo>
                  <a:cubicBezTo>
                    <a:pt x="449" y="265"/>
                    <a:pt x="330" y="158"/>
                    <a:pt x="222" y="36"/>
                  </a:cubicBezTo>
                  <a:cubicBezTo>
                    <a:pt x="201" y="10"/>
                    <a:pt x="168" y="0"/>
                    <a:pt x="137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14621;p70">
              <a:extLst>
                <a:ext uri="{FF2B5EF4-FFF2-40B4-BE49-F238E27FC236}">
                  <a16:creationId xmlns:a16="http://schemas.microsoft.com/office/drawing/2014/main" id="{9534591C-8569-3C24-7A45-860594DC8F3C}"/>
                </a:ext>
              </a:extLst>
            </p:cNvPr>
            <p:cNvSpPr/>
            <p:nvPr/>
          </p:nvSpPr>
          <p:spPr>
            <a:xfrm>
              <a:off x="8290055" y="3390783"/>
              <a:ext cx="77638" cy="71019"/>
            </a:xfrm>
            <a:custGeom>
              <a:avLst/>
              <a:gdLst/>
              <a:ahLst/>
              <a:cxnLst/>
              <a:rect l="l" t="t" r="r" b="b"/>
              <a:pathLst>
                <a:path w="2733" h="2500" extrusionOk="0">
                  <a:moveTo>
                    <a:pt x="1911" y="1016"/>
                  </a:moveTo>
                  <a:lnTo>
                    <a:pt x="1911" y="1016"/>
                  </a:lnTo>
                  <a:cubicBezTo>
                    <a:pt x="1916" y="1022"/>
                    <a:pt x="1920" y="1026"/>
                    <a:pt x="1924" y="1032"/>
                  </a:cubicBezTo>
                  <a:cubicBezTo>
                    <a:pt x="1920" y="1026"/>
                    <a:pt x="1917" y="1022"/>
                    <a:pt x="1911" y="1016"/>
                  </a:cubicBezTo>
                  <a:close/>
                  <a:moveTo>
                    <a:pt x="1924" y="1029"/>
                  </a:moveTo>
                  <a:cubicBezTo>
                    <a:pt x="1925" y="1031"/>
                    <a:pt x="1927" y="1033"/>
                    <a:pt x="1929" y="1035"/>
                  </a:cubicBezTo>
                  <a:lnTo>
                    <a:pt x="1929" y="1035"/>
                  </a:lnTo>
                  <a:cubicBezTo>
                    <a:pt x="1927" y="1033"/>
                    <a:pt x="1926" y="1031"/>
                    <a:pt x="1924" y="1029"/>
                  </a:cubicBezTo>
                  <a:close/>
                  <a:moveTo>
                    <a:pt x="1123" y="1538"/>
                  </a:moveTo>
                  <a:lnTo>
                    <a:pt x="1130" y="1547"/>
                  </a:lnTo>
                  <a:cubicBezTo>
                    <a:pt x="1127" y="1544"/>
                    <a:pt x="1125" y="1541"/>
                    <a:pt x="1123" y="1538"/>
                  </a:cubicBezTo>
                  <a:close/>
                  <a:moveTo>
                    <a:pt x="1611" y="2036"/>
                  </a:moveTo>
                  <a:cubicBezTo>
                    <a:pt x="1618" y="2041"/>
                    <a:pt x="1622" y="2045"/>
                    <a:pt x="1628" y="2050"/>
                  </a:cubicBezTo>
                  <a:cubicBezTo>
                    <a:pt x="1622" y="2046"/>
                    <a:pt x="1615" y="2041"/>
                    <a:pt x="1611" y="2036"/>
                  </a:cubicBezTo>
                  <a:close/>
                  <a:moveTo>
                    <a:pt x="137" y="1"/>
                  </a:moveTo>
                  <a:cubicBezTo>
                    <a:pt x="111" y="5"/>
                    <a:pt x="89" y="11"/>
                    <a:pt x="67" y="24"/>
                  </a:cubicBezTo>
                  <a:cubicBezTo>
                    <a:pt x="38" y="41"/>
                    <a:pt x="16" y="69"/>
                    <a:pt x="9" y="103"/>
                  </a:cubicBezTo>
                  <a:cubicBezTo>
                    <a:pt x="1" y="140"/>
                    <a:pt x="9" y="168"/>
                    <a:pt x="23" y="201"/>
                  </a:cubicBezTo>
                  <a:cubicBezTo>
                    <a:pt x="90" y="355"/>
                    <a:pt x="165" y="507"/>
                    <a:pt x="245" y="656"/>
                  </a:cubicBezTo>
                  <a:cubicBezTo>
                    <a:pt x="355" y="866"/>
                    <a:pt x="473" y="1067"/>
                    <a:pt x="603" y="1266"/>
                  </a:cubicBezTo>
                  <a:cubicBezTo>
                    <a:pt x="741" y="1479"/>
                    <a:pt x="894" y="1685"/>
                    <a:pt x="1062" y="1875"/>
                  </a:cubicBezTo>
                  <a:cubicBezTo>
                    <a:pt x="1215" y="2048"/>
                    <a:pt x="1386" y="2208"/>
                    <a:pt x="1582" y="2330"/>
                  </a:cubicBezTo>
                  <a:cubicBezTo>
                    <a:pt x="1742" y="2431"/>
                    <a:pt x="1926" y="2499"/>
                    <a:pt x="2116" y="2499"/>
                  </a:cubicBezTo>
                  <a:cubicBezTo>
                    <a:pt x="2123" y="2499"/>
                    <a:pt x="2131" y="2499"/>
                    <a:pt x="2138" y="2499"/>
                  </a:cubicBezTo>
                  <a:cubicBezTo>
                    <a:pt x="2235" y="2497"/>
                    <a:pt x="2328" y="2472"/>
                    <a:pt x="2416" y="2435"/>
                  </a:cubicBezTo>
                  <a:cubicBezTo>
                    <a:pt x="2506" y="2398"/>
                    <a:pt x="2579" y="2341"/>
                    <a:pt x="2635" y="2260"/>
                  </a:cubicBezTo>
                  <a:cubicBezTo>
                    <a:pt x="2733" y="2119"/>
                    <a:pt x="2721" y="1938"/>
                    <a:pt x="2676" y="1778"/>
                  </a:cubicBezTo>
                  <a:cubicBezTo>
                    <a:pt x="2649" y="1685"/>
                    <a:pt x="2606" y="1597"/>
                    <a:pt x="2562" y="1511"/>
                  </a:cubicBezTo>
                  <a:cubicBezTo>
                    <a:pt x="2511" y="1408"/>
                    <a:pt x="2447" y="1310"/>
                    <a:pt x="2384" y="1216"/>
                  </a:cubicBezTo>
                  <a:cubicBezTo>
                    <a:pt x="2177" y="915"/>
                    <a:pt x="1932" y="647"/>
                    <a:pt x="1706" y="362"/>
                  </a:cubicBezTo>
                  <a:lnTo>
                    <a:pt x="1706" y="362"/>
                  </a:lnTo>
                  <a:cubicBezTo>
                    <a:pt x="1690" y="341"/>
                    <a:pt x="1674" y="321"/>
                    <a:pt x="1657" y="299"/>
                  </a:cubicBezTo>
                  <a:cubicBezTo>
                    <a:pt x="1639" y="267"/>
                    <a:pt x="1615" y="246"/>
                    <a:pt x="1579" y="238"/>
                  </a:cubicBezTo>
                  <a:cubicBezTo>
                    <a:pt x="1569" y="235"/>
                    <a:pt x="1559" y="234"/>
                    <a:pt x="1549" y="234"/>
                  </a:cubicBezTo>
                  <a:cubicBezTo>
                    <a:pt x="1525" y="234"/>
                    <a:pt x="1503" y="240"/>
                    <a:pt x="1483" y="252"/>
                  </a:cubicBezTo>
                  <a:cubicBezTo>
                    <a:pt x="1426" y="286"/>
                    <a:pt x="1395" y="372"/>
                    <a:pt x="1436" y="431"/>
                  </a:cubicBezTo>
                  <a:cubicBezTo>
                    <a:pt x="1501" y="521"/>
                    <a:pt x="1575" y="606"/>
                    <a:pt x="1646" y="692"/>
                  </a:cubicBezTo>
                  <a:cubicBezTo>
                    <a:pt x="1743" y="806"/>
                    <a:pt x="1840" y="924"/>
                    <a:pt x="1934" y="1041"/>
                  </a:cubicBezTo>
                  <a:cubicBezTo>
                    <a:pt x="1932" y="1039"/>
                    <a:pt x="1930" y="1037"/>
                    <a:pt x="1929" y="1035"/>
                  </a:cubicBezTo>
                  <a:lnTo>
                    <a:pt x="1929" y="1035"/>
                  </a:lnTo>
                  <a:cubicBezTo>
                    <a:pt x="2104" y="1257"/>
                    <a:pt x="2277" y="1490"/>
                    <a:pt x="2392" y="1750"/>
                  </a:cubicBezTo>
                  <a:cubicBezTo>
                    <a:pt x="2388" y="1740"/>
                    <a:pt x="2382" y="1728"/>
                    <a:pt x="2379" y="1719"/>
                  </a:cubicBezTo>
                  <a:lnTo>
                    <a:pt x="2379" y="1719"/>
                  </a:lnTo>
                  <a:cubicBezTo>
                    <a:pt x="2409" y="1789"/>
                    <a:pt x="2435" y="1860"/>
                    <a:pt x="2449" y="1937"/>
                  </a:cubicBezTo>
                  <a:cubicBezTo>
                    <a:pt x="2450" y="1944"/>
                    <a:pt x="2450" y="1951"/>
                    <a:pt x="2450" y="1958"/>
                  </a:cubicBezTo>
                  <a:lnTo>
                    <a:pt x="2450" y="1958"/>
                  </a:lnTo>
                  <a:cubicBezTo>
                    <a:pt x="2450" y="1955"/>
                    <a:pt x="2450" y="1951"/>
                    <a:pt x="2449" y="1948"/>
                  </a:cubicBezTo>
                  <a:lnTo>
                    <a:pt x="2449" y="1948"/>
                  </a:lnTo>
                  <a:cubicBezTo>
                    <a:pt x="2450" y="1952"/>
                    <a:pt x="2450" y="1956"/>
                    <a:pt x="2450" y="1959"/>
                  </a:cubicBezTo>
                  <a:lnTo>
                    <a:pt x="2450" y="1959"/>
                  </a:lnTo>
                  <a:cubicBezTo>
                    <a:pt x="2450" y="1959"/>
                    <a:pt x="2450" y="1959"/>
                    <a:pt x="2450" y="1958"/>
                  </a:cubicBezTo>
                  <a:lnTo>
                    <a:pt x="2450" y="1958"/>
                  </a:lnTo>
                  <a:cubicBezTo>
                    <a:pt x="2451" y="1961"/>
                    <a:pt x="2451" y="1964"/>
                    <a:pt x="2452" y="1967"/>
                  </a:cubicBezTo>
                  <a:cubicBezTo>
                    <a:pt x="2451" y="1964"/>
                    <a:pt x="2451" y="1962"/>
                    <a:pt x="2450" y="1959"/>
                  </a:cubicBezTo>
                  <a:lnTo>
                    <a:pt x="2450" y="1959"/>
                  </a:lnTo>
                  <a:cubicBezTo>
                    <a:pt x="2452" y="1983"/>
                    <a:pt x="2451" y="2008"/>
                    <a:pt x="2450" y="2032"/>
                  </a:cubicBezTo>
                  <a:cubicBezTo>
                    <a:pt x="2446" y="2048"/>
                    <a:pt x="2443" y="2062"/>
                    <a:pt x="2439" y="2079"/>
                  </a:cubicBezTo>
                  <a:cubicBezTo>
                    <a:pt x="2432" y="2093"/>
                    <a:pt x="2428" y="2104"/>
                    <a:pt x="2418" y="2117"/>
                  </a:cubicBezTo>
                  <a:cubicBezTo>
                    <a:pt x="2408" y="2130"/>
                    <a:pt x="2396" y="2143"/>
                    <a:pt x="2385" y="2153"/>
                  </a:cubicBezTo>
                  <a:cubicBezTo>
                    <a:pt x="2360" y="2171"/>
                    <a:pt x="2335" y="2185"/>
                    <a:pt x="2307" y="2197"/>
                  </a:cubicBezTo>
                  <a:cubicBezTo>
                    <a:pt x="2264" y="2214"/>
                    <a:pt x="2222" y="2225"/>
                    <a:pt x="2177" y="2232"/>
                  </a:cubicBezTo>
                  <a:cubicBezTo>
                    <a:pt x="2155" y="2234"/>
                    <a:pt x="2134" y="2235"/>
                    <a:pt x="2113" y="2235"/>
                  </a:cubicBezTo>
                  <a:cubicBezTo>
                    <a:pt x="2091" y="2235"/>
                    <a:pt x="2070" y="2234"/>
                    <a:pt x="2049" y="2232"/>
                  </a:cubicBezTo>
                  <a:cubicBezTo>
                    <a:pt x="1992" y="2224"/>
                    <a:pt x="1940" y="2209"/>
                    <a:pt x="1886" y="2189"/>
                  </a:cubicBezTo>
                  <a:cubicBezTo>
                    <a:pt x="1786" y="2147"/>
                    <a:pt x="1694" y="2093"/>
                    <a:pt x="1606" y="2029"/>
                  </a:cubicBezTo>
                  <a:cubicBezTo>
                    <a:pt x="1419" y="1883"/>
                    <a:pt x="1260" y="1709"/>
                    <a:pt x="1112" y="1525"/>
                  </a:cubicBezTo>
                  <a:lnTo>
                    <a:pt x="1112" y="1525"/>
                  </a:lnTo>
                  <a:cubicBezTo>
                    <a:pt x="915" y="1273"/>
                    <a:pt x="742" y="1004"/>
                    <a:pt x="584" y="727"/>
                  </a:cubicBezTo>
                  <a:cubicBezTo>
                    <a:pt x="460" y="513"/>
                    <a:pt x="345" y="292"/>
                    <a:pt x="247" y="62"/>
                  </a:cubicBezTo>
                  <a:cubicBezTo>
                    <a:pt x="236" y="32"/>
                    <a:pt x="196" y="11"/>
                    <a:pt x="168" y="4"/>
                  </a:cubicBezTo>
                  <a:cubicBezTo>
                    <a:pt x="158" y="1"/>
                    <a:pt x="147" y="1"/>
                    <a:pt x="137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14622;p70">
              <a:extLst>
                <a:ext uri="{FF2B5EF4-FFF2-40B4-BE49-F238E27FC236}">
                  <a16:creationId xmlns:a16="http://schemas.microsoft.com/office/drawing/2014/main" id="{5DDF3911-8918-4D83-76FB-5F1F9F073DA0}"/>
                </a:ext>
              </a:extLst>
            </p:cNvPr>
            <p:cNvSpPr/>
            <p:nvPr/>
          </p:nvSpPr>
          <p:spPr>
            <a:xfrm>
              <a:off x="7827397" y="3213401"/>
              <a:ext cx="468042" cy="222857"/>
            </a:xfrm>
            <a:custGeom>
              <a:avLst/>
              <a:gdLst/>
              <a:ahLst/>
              <a:cxnLst/>
              <a:rect l="l" t="t" r="r" b="b"/>
              <a:pathLst>
                <a:path w="16476" h="7845" extrusionOk="0">
                  <a:moveTo>
                    <a:pt x="6711" y="1251"/>
                  </a:moveTo>
                  <a:cubicBezTo>
                    <a:pt x="6712" y="1252"/>
                    <a:pt x="6713" y="1252"/>
                    <a:pt x="6714" y="1252"/>
                  </a:cubicBezTo>
                  <a:cubicBezTo>
                    <a:pt x="6713" y="1252"/>
                    <a:pt x="6712" y="1252"/>
                    <a:pt x="6711" y="1251"/>
                  </a:cubicBezTo>
                  <a:close/>
                  <a:moveTo>
                    <a:pt x="12171" y="3337"/>
                  </a:moveTo>
                  <a:lnTo>
                    <a:pt x="12171" y="3337"/>
                  </a:lnTo>
                  <a:cubicBezTo>
                    <a:pt x="12179" y="3341"/>
                    <a:pt x="12186" y="3345"/>
                    <a:pt x="12193" y="3348"/>
                  </a:cubicBezTo>
                  <a:cubicBezTo>
                    <a:pt x="12186" y="3344"/>
                    <a:pt x="12179" y="3340"/>
                    <a:pt x="12171" y="3337"/>
                  </a:cubicBezTo>
                  <a:close/>
                  <a:moveTo>
                    <a:pt x="14664" y="5499"/>
                  </a:moveTo>
                  <a:cubicBezTo>
                    <a:pt x="14664" y="5500"/>
                    <a:pt x="14664" y="5501"/>
                    <a:pt x="14665" y="5502"/>
                  </a:cubicBezTo>
                  <a:cubicBezTo>
                    <a:pt x="14665" y="5501"/>
                    <a:pt x="14664" y="5500"/>
                    <a:pt x="14664" y="5499"/>
                  </a:cubicBezTo>
                  <a:close/>
                  <a:moveTo>
                    <a:pt x="16148" y="6980"/>
                  </a:moveTo>
                  <a:cubicBezTo>
                    <a:pt x="16148" y="6983"/>
                    <a:pt x="16147" y="6985"/>
                    <a:pt x="16146" y="6988"/>
                  </a:cubicBezTo>
                  <a:lnTo>
                    <a:pt x="16146" y="6988"/>
                  </a:lnTo>
                  <a:cubicBezTo>
                    <a:pt x="16146" y="6985"/>
                    <a:pt x="16147" y="6982"/>
                    <a:pt x="16148" y="6980"/>
                  </a:cubicBezTo>
                  <a:close/>
                  <a:moveTo>
                    <a:pt x="136" y="1"/>
                  </a:moveTo>
                  <a:cubicBezTo>
                    <a:pt x="71" y="7"/>
                    <a:pt x="14" y="58"/>
                    <a:pt x="7" y="121"/>
                  </a:cubicBezTo>
                  <a:cubicBezTo>
                    <a:pt x="0" y="192"/>
                    <a:pt x="53" y="256"/>
                    <a:pt x="121" y="266"/>
                  </a:cubicBezTo>
                  <a:cubicBezTo>
                    <a:pt x="2325" y="531"/>
                    <a:pt x="4549" y="727"/>
                    <a:pt x="6711" y="1251"/>
                  </a:cubicBezTo>
                  <a:lnTo>
                    <a:pt x="6711" y="1251"/>
                  </a:lnTo>
                  <a:cubicBezTo>
                    <a:pt x="6710" y="1251"/>
                    <a:pt x="6708" y="1250"/>
                    <a:pt x="6707" y="1249"/>
                  </a:cubicBezTo>
                  <a:lnTo>
                    <a:pt x="6707" y="1249"/>
                  </a:lnTo>
                  <a:cubicBezTo>
                    <a:pt x="7330" y="1402"/>
                    <a:pt x="7944" y="1583"/>
                    <a:pt x="8548" y="1794"/>
                  </a:cubicBezTo>
                  <a:cubicBezTo>
                    <a:pt x="8956" y="1936"/>
                    <a:pt x="9359" y="2090"/>
                    <a:pt x="9760" y="2245"/>
                  </a:cubicBezTo>
                  <a:cubicBezTo>
                    <a:pt x="10585" y="2562"/>
                    <a:pt x="11398" y="2912"/>
                    <a:pt x="12171" y="3337"/>
                  </a:cubicBezTo>
                  <a:lnTo>
                    <a:pt x="12171" y="3337"/>
                  </a:lnTo>
                  <a:cubicBezTo>
                    <a:pt x="12169" y="3335"/>
                    <a:pt x="12166" y="3333"/>
                    <a:pt x="12163" y="3331"/>
                  </a:cubicBezTo>
                  <a:lnTo>
                    <a:pt x="12163" y="3331"/>
                  </a:lnTo>
                  <a:cubicBezTo>
                    <a:pt x="12796" y="3685"/>
                    <a:pt x="13404" y="4089"/>
                    <a:pt x="13929" y="4590"/>
                  </a:cubicBezTo>
                  <a:cubicBezTo>
                    <a:pt x="14211" y="4864"/>
                    <a:pt x="14461" y="5165"/>
                    <a:pt x="14664" y="5499"/>
                  </a:cubicBezTo>
                  <a:lnTo>
                    <a:pt x="14664" y="5499"/>
                  </a:lnTo>
                  <a:cubicBezTo>
                    <a:pt x="14664" y="5499"/>
                    <a:pt x="14664" y="5498"/>
                    <a:pt x="14664" y="5497"/>
                  </a:cubicBezTo>
                  <a:lnTo>
                    <a:pt x="14664" y="5497"/>
                  </a:lnTo>
                  <a:cubicBezTo>
                    <a:pt x="14807" y="5744"/>
                    <a:pt x="14922" y="6004"/>
                    <a:pt x="15004" y="6276"/>
                  </a:cubicBezTo>
                  <a:cubicBezTo>
                    <a:pt x="15026" y="6351"/>
                    <a:pt x="15044" y="6426"/>
                    <a:pt x="15057" y="6503"/>
                  </a:cubicBezTo>
                  <a:cubicBezTo>
                    <a:pt x="15068" y="6571"/>
                    <a:pt x="15072" y="6639"/>
                    <a:pt x="15077" y="6707"/>
                  </a:cubicBezTo>
                  <a:cubicBezTo>
                    <a:pt x="15085" y="6862"/>
                    <a:pt x="15088" y="7015"/>
                    <a:pt x="15104" y="7170"/>
                  </a:cubicBezTo>
                  <a:cubicBezTo>
                    <a:pt x="15116" y="7310"/>
                    <a:pt x="15142" y="7455"/>
                    <a:pt x="15207" y="7581"/>
                  </a:cubicBezTo>
                  <a:cubicBezTo>
                    <a:pt x="15274" y="7710"/>
                    <a:pt x="15389" y="7808"/>
                    <a:pt x="15533" y="7836"/>
                  </a:cubicBezTo>
                  <a:cubicBezTo>
                    <a:pt x="15565" y="7842"/>
                    <a:pt x="15597" y="7845"/>
                    <a:pt x="15629" y="7845"/>
                  </a:cubicBezTo>
                  <a:cubicBezTo>
                    <a:pt x="15673" y="7845"/>
                    <a:pt x="15717" y="7840"/>
                    <a:pt x="15760" y="7833"/>
                  </a:cubicBezTo>
                  <a:cubicBezTo>
                    <a:pt x="15843" y="7821"/>
                    <a:pt x="15922" y="7792"/>
                    <a:pt x="15992" y="7746"/>
                  </a:cubicBezTo>
                  <a:cubicBezTo>
                    <a:pt x="16132" y="7653"/>
                    <a:pt x="16224" y="7510"/>
                    <a:pt x="16292" y="7360"/>
                  </a:cubicBezTo>
                  <a:cubicBezTo>
                    <a:pt x="16369" y="7192"/>
                    <a:pt x="16411" y="7008"/>
                    <a:pt x="16440" y="6828"/>
                  </a:cubicBezTo>
                  <a:cubicBezTo>
                    <a:pt x="16467" y="6660"/>
                    <a:pt x="16475" y="6493"/>
                    <a:pt x="16468" y="6324"/>
                  </a:cubicBezTo>
                  <a:cubicBezTo>
                    <a:pt x="16467" y="6290"/>
                    <a:pt x="16441" y="6256"/>
                    <a:pt x="16417" y="6239"/>
                  </a:cubicBezTo>
                  <a:cubicBezTo>
                    <a:pt x="16395" y="6221"/>
                    <a:pt x="16366" y="6213"/>
                    <a:pt x="16338" y="6213"/>
                  </a:cubicBezTo>
                  <a:cubicBezTo>
                    <a:pt x="16332" y="6213"/>
                    <a:pt x="16326" y="6213"/>
                    <a:pt x="16321" y="6214"/>
                  </a:cubicBezTo>
                  <a:cubicBezTo>
                    <a:pt x="16288" y="6219"/>
                    <a:pt x="16255" y="6238"/>
                    <a:pt x="16236" y="6266"/>
                  </a:cubicBezTo>
                  <a:cubicBezTo>
                    <a:pt x="16213" y="6296"/>
                    <a:pt x="16211" y="6326"/>
                    <a:pt x="16211" y="6361"/>
                  </a:cubicBezTo>
                  <a:cubicBezTo>
                    <a:pt x="16211" y="6381"/>
                    <a:pt x="16213" y="6398"/>
                    <a:pt x="16213" y="6418"/>
                  </a:cubicBezTo>
                  <a:cubicBezTo>
                    <a:pt x="16211" y="6614"/>
                    <a:pt x="16187" y="6807"/>
                    <a:pt x="16142" y="6997"/>
                  </a:cubicBezTo>
                  <a:cubicBezTo>
                    <a:pt x="16112" y="7111"/>
                    <a:pt x="16074" y="7221"/>
                    <a:pt x="16020" y="7327"/>
                  </a:cubicBezTo>
                  <a:cubicBezTo>
                    <a:pt x="15989" y="7381"/>
                    <a:pt x="15955" y="7431"/>
                    <a:pt x="15914" y="7476"/>
                  </a:cubicBezTo>
                  <a:cubicBezTo>
                    <a:pt x="15891" y="7497"/>
                    <a:pt x="15865" y="7517"/>
                    <a:pt x="15840" y="7536"/>
                  </a:cubicBezTo>
                  <a:cubicBezTo>
                    <a:pt x="15816" y="7547"/>
                    <a:pt x="15793" y="7557"/>
                    <a:pt x="15769" y="7565"/>
                  </a:cubicBezTo>
                  <a:cubicBezTo>
                    <a:pt x="15724" y="7575"/>
                    <a:pt x="15681" y="7582"/>
                    <a:pt x="15637" y="7585"/>
                  </a:cubicBezTo>
                  <a:cubicBezTo>
                    <a:pt x="15616" y="7582"/>
                    <a:pt x="15594" y="7581"/>
                    <a:pt x="15573" y="7577"/>
                  </a:cubicBezTo>
                  <a:cubicBezTo>
                    <a:pt x="15558" y="7572"/>
                    <a:pt x="15542" y="7567"/>
                    <a:pt x="15525" y="7560"/>
                  </a:cubicBezTo>
                  <a:cubicBezTo>
                    <a:pt x="15511" y="7551"/>
                    <a:pt x="15498" y="7540"/>
                    <a:pt x="15487" y="7530"/>
                  </a:cubicBezTo>
                  <a:cubicBezTo>
                    <a:pt x="15474" y="7516"/>
                    <a:pt x="15461" y="7500"/>
                    <a:pt x="15451" y="7483"/>
                  </a:cubicBezTo>
                  <a:cubicBezTo>
                    <a:pt x="15430" y="7445"/>
                    <a:pt x="15413" y="7402"/>
                    <a:pt x="15402" y="7360"/>
                  </a:cubicBezTo>
                  <a:cubicBezTo>
                    <a:pt x="15349" y="7160"/>
                    <a:pt x="15348" y="6948"/>
                    <a:pt x="15339" y="6743"/>
                  </a:cubicBezTo>
                  <a:cubicBezTo>
                    <a:pt x="15335" y="6648"/>
                    <a:pt x="15328" y="6554"/>
                    <a:pt x="15316" y="6462"/>
                  </a:cubicBezTo>
                  <a:cubicBezTo>
                    <a:pt x="15298" y="6341"/>
                    <a:pt x="15261" y="6222"/>
                    <a:pt x="15226" y="6106"/>
                  </a:cubicBezTo>
                  <a:cubicBezTo>
                    <a:pt x="15075" y="5619"/>
                    <a:pt x="14804" y="5177"/>
                    <a:pt x="14477" y="4788"/>
                  </a:cubicBezTo>
                  <a:cubicBezTo>
                    <a:pt x="14129" y="4375"/>
                    <a:pt x="13711" y="4022"/>
                    <a:pt x="13271" y="3710"/>
                  </a:cubicBezTo>
                  <a:cubicBezTo>
                    <a:pt x="12809" y="3382"/>
                    <a:pt x="12311" y="3100"/>
                    <a:pt x="11803" y="2845"/>
                  </a:cubicBezTo>
                  <a:cubicBezTo>
                    <a:pt x="10845" y="2361"/>
                    <a:pt x="9837" y="1980"/>
                    <a:pt x="8830" y="1612"/>
                  </a:cubicBezTo>
                  <a:cubicBezTo>
                    <a:pt x="7325" y="1065"/>
                    <a:pt x="5752" y="731"/>
                    <a:pt x="4170" y="496"/>
                  </a:cubicBezTo>
                  <a:cubicBezTo>
                    <a:pt x="2836" y="296"/>
                    <a:pt x="1491" y="163"/>
                    <a:pt x="153" y="2"/>
                  </a:cubicBezTo>
                  <a:cubicBezTo>
                    <a:pt x="148" y="2"/>
                    <a:pt x="142" y="1"/>
                    <a:pt x="136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14623;p70">
              <a:extLst>
                <a:ext uri="{FF2B5EF4-FFF2-40B4-BE49-F238E27FC236}">
                  <a16:creationId xmlns:a16="http://schemas.microsoft.com/office/drawing/2014/main" id="{68B4D3DE-BB78-F5E4-BA66-A38C553CC052}"/>
                </a:ext>
              </a:extLst>
            </p:cNvPr>
            <p:cNvSpPr/>
            <p:nvPr/>
          </p:nvSpPr>
          <p:spPr>
            <a:xfrm>
              <a:off x="6981510" y="2938181"/>
              <a:ext cx="654651" cy="249020"/>
            </a:xfrm>
            <a:custGeom>
              <a:avLst/>
              <a:gdLst/>
              <a:ahLst/>
              <a:cxnLst/>
              <a:rect l="l" t="t" r="r" b="b"/>
              <a:pathLst>
                <a:path w="23045" h="8766" extrusionOk="0">
                  <a:moveTo>
                    <a:pt x="350" y="635"/>
                  </a:moveTo>
                  <a:lnTo>
                    <a:pt x="350" y="636"/>
                  </a:lnTo>
                  <a:cubicBezTo>
                    <a:pt x="353" y="636"/>
                    <a:pt x="350" y="635"/>
                    <a:pt x="350" y="635"/>
                  </a:cubicBezTo>
                  <a:close/>
                  <a:moveTo>
                    <a:pt x="6420" y="5290"/>
                  </a:moveTo>
                  <a:cubicBezTo>
                    <a:pt x="6428" y="5296"/>
                    <a:pt x="6437" y="5302"/>
                    <a:pt x="6445" y="5308"/>
                  </a:cubicBezTo>
                  <a:lnTo>
                    <a:pt x="6445" y="5308"/>
                  </a:lnTo>
                  <a:cubicBezTo>
                    <a:pt x="6438" y="5302"/>
                    <a:pt x="6430" y="5297"/>
                    <a:pt x="6420" y="5290"/>
                  </a:cubicBezTo>
                  <a:close/>
                  <a:moveTo>
                    <a:pt x="22783" y="5788"/>
                  </a:moveTo>
                  <a:lnTo>
                    <a:pt x="22783" y="5809"/>
                  </a:lnTo>
                  <a:cubicBezTo>
                    <a:pt x="22782" y="5801"/>
                    <a:pt x="22783" y="5795"/>
                    <a:pt x="22783" y="5788"/>
                  </a:cubicBezTo>
                  <a:close/>
                  <a:moveTo>
                    <a:pt x="22341" y="6600"/>
                  </a:moveTo>
                  <a:cubicBezTo>
                    <a:pt x="22336" y="6601"/>
                    <a:pt x="22335" y="6604"/>
                    <a:pt x="22332" y="6607"/>
                  </a:cubicBezTo>
                  <a:cubicBezTo>
                    <a:pt x="22335" y="6602"/>
                    <a:pt x="22336" y="6601"/>
                    <a:pt x="22341" y="6600"/>
                  </a:cubicBezTo>
                  <a:close/>
                  <a:moveTo>
                    <a:pt x="319" y="1"/>
                  </a:moveTo>
                  <a:cubicBezTo>
                    <a:pt x="289" y="5"/>
                    <a:pt x="257" y="8"/>
                    <a:pt x="223" y="15"/>
                  </a:cubicBezTo>
                  <a:cubicBezTo>
                    <a:pt x="170" y="28"/>
                    <a:pt x="126" y="56"/>
                    <a:pt x="85" y="93"/>
                  </a:cubicBezTo>
                  <a:cubicBezTo>
                    <a:pt x="48" y="129"/>
                    <a:pt x="28" y="181"/>
                    <a:pt x="13" y="228"/>
                  </a:cubicBezTo>
                  <a:cubicBezTo>
                    <a:pt x="3" y="253"/>
                    <a:pt x="3" y="283"/>
                    <a:pt x="1" y="312"/>
                  </a:cubicBezTo>
                  <a:cubicBezTo>
                    <a:pt x="0" y="346"/>
                    <a:pt x="3" y="380"/>
                    <a:pt x="7" y="415"/>
                  </a:cubicBezTo>
                  <a:cubicBezTo>
                    <a:pt x="17" y="490"/>
                    <a:pt x="43" y="565"/>
                    <a:pt x="70" y="638"/>
                  </a:cubicBezTo>
                  <a:cubicBezTo>
                    <a:pt x="108" y="739"/>
                    <a:pt x="159" y="838"/>
                    <a:pt x="214" y="933"/>
                  </a:cubicBezTo>
                  <a:cubicBezTo>
                    <a:pt x="238" y="971"/>
                    <a:pt x="281" y="991"/>
                    <a:pt x="324" y="991"/>
                  </a:cubicBezTo>
                  <a:cubicBezTo>
                    <a:pt x="348" y="991"/>
                    <a:pt x="372" y="985"/>
                    <a:pt x="393" y="971"/>
                  </a:cubicBezTo>
                  <a:cubicBezTo>
                    <a:pt x="455" y="933"/>
                    <a:pt x="468" y="852"/>
                    <a:pt x="433" y="792"/>
                  </a:cubicBezTo>
                  <a:cubicBezTo>
                    <a:pt x="404" y="740"/>
                    <a:pt x="376" y="689"/>
                    <a:pt x="350" y="638"/>
                  </a:cubicBezTo>
                  <a:lnTo>
                    <a:pt x="350" y="638"/>
                  </a:lnTo>
                  <a:cubicBezTo>
                    <a:pt x="355" y="643"/>
                    <a:pt x="356" y="651"/>
                    <a:pt x="360" y="656"/>
                  </a:cubicBezTo>
                  <a:cubicBezTo>
                    <a:pt x="356" y="649"/>
                    <a:pt x="353" y="642"/>
                    <a:pt x="350" y="636"/>
                  </a:cubicBezTo>
                  <a:cubicBezTo>
                    <a:pt x="318" y="560"/>
                    <a:pt x="287" y="482"/>
                    <a:pt x="268" y="401"/>
                  </a:cubicBezTo>
                  <a:cubicBezTo>
                    <a:pt x="264" y="373"/>
                    <a:pt x="261" y="346"/>
                    <a:pt x="261" y="317"/>
                  </a:cubicBezTo>
                  <a:cubicBezTo>
                    <a:pt x="262" y="306"/>
                    <a:pt x="264" y="296"/>
                    <a:pt x="265" y="287"/>
                  </a:cubicBezTo>
                  <a:cubicBezTo>
                    <a:pt x="268" y="285"/>
                    <a:pt x="268" y="282"/>
                    <a:pt x="270" y="280"/>
                  </a:cubicBezTo>
                  <a:cubicBezTo>
                    <a:pt x="271" y="278"/>
                    <a:pt x="272" y="276"/>
                    <a:pt x="272" y="275"/>
                  </a:cubicBezTo>
                  <a:cubicBezTo>
                    <a:pt x="275" y="275"/>
                    <a:pt x="275" y="273"/>
                    <a:pt x="277" y="273"/>
                  </a:cubicBezTo>
                  <a:lnTo>
                    <a:pt x="292" y="268"/>
                  </a:lnTo>
                  <a:cubicBezTo>
                    <a:pt x="308" y="266"/>
                    <a:pt x="325" y="266"/>
                    <a:pt x="340" y="266"/>
                  </a:cubicBezTo>
                  <a:cubicBezTo>
                    <a:pt x="379" y="270"/>
                    <a:pt x="417" y="280"/>
                    <a:pt x="454" y="292"/>
                  </a:cubicBezTo>
                  <a:cubicBezTo>
                    <a:pt x="545" y="327"/>
                    <a:pt x="627" y="374"/>
                    <a:pt x="708" y="429"/>
                  </a:cubicBezTo>
                  <a:cubicBezTo>
                    <a:pt x="804" y="500"/>
                    <a:pt x="894" y="581"/>
                    <a:pt x="975" y="672"/>
                  </a:cubicBezTo>
                  <a:cubicBezTo>
                    <a:pt x="1084" y="800"/>
                    <a:pt x="1183" y="936"/>
                    <a:pt x="1282" y="1070"/>
                  </a:cubicBezTo>
                  <a:cubicBezTo>
                    <a:pt x="1392" y="1219"/>
                    <a:pt x="1502" y="1370"/>
                    <a:pt x="1611" y="1520"/>
                  </a:cubicBezTo>
                  <a:cubicBezTo>
                    <a:pt x="1817" y="1801"/>
                    <a:pt x="2028" y="2078"/>
                    <a:pt x="2257" y="2339"/>
                  </a:cubicBezTo>
                  <a:cubicBezTo>
                    <a:pt x="2499" y="2617"/>
                    <a:pt x="2767" y="2870"/>
                    <a:pt x="3057" y="3097"/>
                  </a:cubicBezTo>
                  <a:cubicBezTo>
                    <a:pt x="3321" y="3304"/>
                    <a:pt x="3584" y="3512"/>
                    <a:pt x="3851" y="3719"/>
                  </a:cubicBezTo>
                  <a:cubicBezTo>
                    <a:pt x="4973" y="4591"/>
                    <a:pt x="6119" y="5438"/>
                    <a:pt x="7321" y="6197"/>
                  </a:cubicBezTo>
                  <a:cubicBezTo>
                    <a:pt x="9542" y="7600"/>
                    <a:pt x="12080" y="8765"/>
                    <a:pt x="14749" y="8765"/>
                  </a:cubicBezTo>
                  <a:cubicBezTo>
                    <a:pt x="14916" y="8765"/>
                    <a:pt x="15083" y="8761"/>
                    <a:pt x="15251" y="8751"/>
                  </a:cubicBezTo>
                  <a:cubicBezTo>
                    <a:pt x="15627" y="8730"/>
                    <a:pt x="16002" y="8680"/>
                    <a:pt x="16375" y="8617"/>
                  </a:cubicBezTo>
                  <a:cubicBezTo>
                    <a:pt x="16772" y="8548"/>
                    <a:pt x="17163" y="8462"/>
                    <a:pt x="17555" y="8367"/>
                  </a:cubicBezTo>
                  <a:cubicBezTo>
                    <a:pt x="18355" y="8171"/>
                    <a:pt x="19142" y="7931"/>
                    <a:pt x="19936" y="7714"/>
                  </a:cubicBezTo>
                  <a:cubicBezTo>
                    <a:pt x="20326" y="7605"/>
                    <a:pt x="20718" y="7504"/>
                    <a:pt x="21114" y="7414"/>
                  </a:cubicBezTo>
                  <a:cubicBezTo>
                    <a:pt x="21257" y="7381"/>
                    <a:pt x="21400" y="7348"/>
                    <a:pt x="21542" y="7306"/>
                  </a:cubicBezTo>
                  <a:cubicBezTo>
                    <a:pt x="21682" y="7263"/>
                    <a:pt x="21819" y="7208"/>
                    <a:pt x="21951" y="7147"/>
                  </a:cubicBezTo>
                  <a:cubicBezTo>
                    <a:pt x="22199" y="7029"/>
                    <a:pt x="22429" y="6880"/>
                    <a:pt x="22624" y="6686"/>
                  </a:cubicBezTo>
                  <a:cubicBezTo>
                    <a:pt x="22712" y="6597"/>
                    <a:pt x="22789" y="6496"/>
                    <a:pt x="22854" y="6390"/>
                  </a:cubicBezTo>
                  <a:cubicBezTo>
                    <a:pt x="22928" y="6275"/>
                    <a:pt x="22973" y="6147"/>
                    <a:pt x="23007" y="6015"/>
                  </a:cubicBezTo>
                  <a:cubicBezTo>
                    <a:pt x="23037" y="5900"/>
                    <a:pt x="23044" y="5778"/>
                    <a:pt x="23043" y="5659"/>
                  </a:cubicBezTo>
                  <a:cubicBezTo>
                    <a:pt x="23038" y="5514"/>
                    <a:pt x="23007" y="5368"/>
                    <a:pt x="22965" y="5231"/>
                  </a:cubicBezTo>
                  <a:cubicBezTo>
                    <a:pt x="22947" y="5176"/>
                    <a:pt x="22894" y="5141"/>
                    <a:pt x="22839" y="5141"/>
                  </a:cubicBezTo>
                  <a:cubicBezTo>
                    <a:pt x="22826" y="5141"/>
                    <a:pt x="22813" y="5143"/>
                    <a:pt x="22800" y="5147"/>
                  </a:cubicBezTo>
                  <a:cubicBezTo>
                    <a:pt x="22732" y="5170"/>
                    <a:pt x="22697" y="5242"/>
                    <a:pt x="22716" y="5312"/>
                  </a:cubicBezTo>
                  <a:cubicBezTo>
                    <a:pt x="22733" y="5368"/>
                    <a:pt x="22748" y="5425"/>
                    <a:pt x="22760" y="5483"/>
                  </a:cubicBezTo>
                  <a:cubicBezTo>
                    <a:pt x="22776" y="5585"/>
                    <a:pt x="22783" y="5685"/>
                    <a:pt x="22780" y="5785"/>
                  </a:cubicBezTo>
                  <a:cubicBezTo>
                    <a:pt x="22772" y="5879"/>
                    <a:pt x="22752" y="5970"/>
                    <a:pt x="22724" y="6061"/>
                  </a:cubicBezTo>
                  <a:cubicBezTo>
                    <a:pt x="22690" y="6148"/>
                    <a:pt x="22647" y="6232"/>
                    <a:pt x="22596" y="6310"/>
                  </a:cubicBezTo>
                  <a:cubicBezTo>
                    <a:pt x="22518" y="6419"/>
                    <a:pt x="22427" y="6516"/>
                    <a:pt x="22326" y="6604"/>
                  </a:cubicBezTo>
                  <a:cubicBezTo>
                    <a:pt x="22177" y="6727"/>
                    <a:pt x="22011" y="6826"/>
                    <a:pt x="21838" y="6912"/>
                  </a:cubicBezTo>
                  <a:cubicBezTo>
                    <a:pt x="21704" y="6973"/>
                    <a:pt x="21566" y="7025"/>
                    <a:pt x="21424" y="7069"/>
                  </a:cubicBezTo>
                  <a:cubicBezTo>
                    <a:pt x="21233" y="7127"/>
                    <a:pt x="21034" y="7164"/>
                    <a:pt x="20840" y="7209"/>
                  </a:cubicBezTo>
                  <a:cubicBezTo>
                    <a:pt x="20365" y="7320"/>
                    <a:pt x="19894" y="7452"/>
                    <a:pt x="19424" y="7585"/>
                  </a:cubicBezTo>
                  <a:cubicBezTo>
                    <a:pt x="18477" y="7851"/>
                    <a:pt x="17532" y="8131"/>
                    <a:pt x="16566" y="8317"/>
                  </a:cubicBezTo>
                  <a:cubicBezTo>
                    <a:pt x="16152" y="8395"/>
                    <a:pt x="15736" y="8453"/>
                    <a:pt x="15318" y="8483"/>
                  </a:cubicBezTo>
                  <a:cubicBezTo>
                    <a:pt x="15125" y="8497"/>
                    <a:pt x="14932" y="8503"/>
                    <a:pt x="14738" y="8503"/>
                  </a:cubicBezTo>
                  <a:cubicBezTo>
                    <a:pt x="14530" y="8503"/>
                    <a:pt x="14321" y="8496"/>
                    <a:pt x="14114" y="8482"/>
                  </a:cubicBezTo>
                  <a:lnTo>
                    <a:pt x="14114" y="8482"/>
                  </a:lnTo>
                  <a:lnTo>
                    <a:pt x="14148" y="8486"/>
                  </a:lnTo>
                  <a:cubicBezTo>
                    <a:pt x="13170" y="8418"/>
                    <a:pt x="12211" y="8198"/>
                    <a:pt x="11284" y="7879"/>
                  </a:cubicBezTo>
                  <a:cubicBezTo>
                    <a:pt x="9552" y="7272"/>
                    <a:pt x="7954" y="6342"/>
                    <a:pt x="6445" y="5308"/>
                  </a:cubicBezTo>
                  <a:lnTo>
                    <a:pt x="6445" y="5308"/>
                  </a:lnTo>
                  <a:cubicBezTo>
                    <a:pt x="6446" y="5308"/>
                    <a:pt x="6447" y="5309"/>
                    <a:pt x="6448" y="5310"/>
                  </a:cubicBezTo>
                  <a:cubicBezTo>
                    <a:pt x="5723" y="4812"/>
                    <a:pt x="5016" y="4287"/>
                    <a:pt x="4319" y="3750"/>
                  </a:cubicBezTo>
                  <a:cubicBezTo>
                    <a:pt x="3986" y="3493"/>
                    <a:pt x="3654" y="3235"/>
                    <a:pt x="3325" y="2975"/>
                  </a:cubicBezTo>
                  <a:cubicBezTo>
                    <a:pt x="3150" y="2838"/>
                    <a:pt x="2980" y="2699"/>
                    <a:pt x="2819" y="2547"/>
                  </a:cubicBezTo>
                  <a:cubicBezTo>
                    <a:pt x="2653" y="2390"/>
                    <a:pt x="2497" y="2219"/>
                    <a:pt x="2348" y="2046"/>
                  </a:cubicBezTo>
                  <a:lnTo>
                    <a:pt x="2348" y="2046"/>
                  </a:lnTo>
                  <a:cubicBezTo>
                    <a:pt x="2356" y="2055"/>
                    <a:pt x="2363" y="2063"/>
                    <a:pt x="2370" y="2070"/>
                  </a:cubicBezTo>
                  <a:cubicBezTo>
                    <a:pt x="2071" y="1714"/>
                    <a:pt x="1801" y="1333"/>
                    <a:pt x="1526" y="958"/>
                  </a:cubicBezTo>
                  <a:cubicBezTo>
                    <a:pt x="1455" y="863"/>
                    <a:pt x="1384" y="770"/>
                    <a:pt x="1312" y="675"/>
                  </a:cubicBezTo>
                  <a:cubicBezTo>
                    <a:pt x="1248" y="592"/>
                    <a:pt x="1183" y="509"/>
                    <a:pt x="1112" y="432"/>
                  </a:cubicBezTo>
                  <a:cubicBezTo>
                    <a:pt x="1003" y="316"/>
                    <a:pt x="875" y="218"/>
                    <a:pt x="740" y="139"/>
                  </a:cubicBezTo>
                  <a:cubicBezTo>
                    <a:pt x="633" y="72"/>
                    <a:pt x="511" y="21"/>
                    <a:pt x="384" y="5"/>
                  </a:cubicBezTo>
                  <a:cubicBezTo>
                    <a:pt x="363" y="1"/>
                    <a:pt x="340" y="1"/>
                    <a:pt x="31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14624;p70">
              <a:extLst>
                <a:ext uri="{FF2B5EF4-FFF2-40B4-BE49-F238E27FC236}">
                  <a16:creationId xmlns:a16="http://schemas.microsoft.com/office/drawing/2014/main" id="{F8C9299D-B030-4566-5BA2-757C6DF99C0B}"/>
                </a:ext>
              </a:extLst>
            </p:cNvPr>
            <p:cNvSpPr/>
            <p:nvPr/>
          </p:nvSpPr>
          <p:spPr>
            <a:xfrm>
              <a:off x="6949778" y="2939715"/>
              <a:ext cx="60195" cy="44060"/>
            </a:xfrm>
            <a:custGeom>
              <a:avLst/>
              <a:gdLst/>
              <a:ahLst/>
              <a:cxnLst/>
              <a:rect l="l" t="t" r="r" b="b"/>
              <a:pathLst>
                <a:path w="2119" h="1551" extrusionOk="0">
                  <a:moveTo>
                    <a:pt x="743" y="330"/>
                  </a:moveTo>
                  <a:cubicBezTo>
                    <a:pt x="750" y="334"/>
                    <a:pt x="757" y="337"/>
                    <a:pt x="762" y="341"/>
                  </a:cubicBezTo>
                  <a:cubicBezTo>
                    <a:pt x="757" y="340"/>
                    <a:pt x="750" y="334"/>
                    <a:pt x="743" y="330"/>
                  </a:cubicBezTo>
                  <a:close/>
                  <a:moveTo>
                    <a:pt x="286" y="597"/>
                  </a:moveTo>
                  <a:cubicBezTo>
                    <a:pt x="287" y="605"/>
                    <a:pt x="290" y="614"/>
                    <a:pt x="293" y="625"/>
                  </a:cubicBezTo>
                  <a:cubicBezTo>
                    <a:pt x="289" y="614"/>
                    <a:pt x="287" y="605"/>
                    <a:pt x="286" y="597"/>
                  </a:cubicBezTo>
                  <a:close/>
                  <a:moveTo>
                    <a:pt x="423" y="924"/>
                  </a:moveTo>
                  <a:cubicBezTo>
                    <a:pt x="425" y="928"/>
                    <a:pt x="428" y="931"/>
                    <a:pt x="429" y="933"/>
                  </a:cubicBezTo>
                  <a:cubicBezTo>
                    <a:pt x="428" y="930"/>
                    <a:pt x="425" y="926"/>
                    <a:pt x="423" y="924"/>
                  </a:cubicBezTo>
                  <a:close/>
                  <a:moveTo>
                    <a:pt x="428" y="937"/>
                  </a:moveTo>
                  <a:lnTo>
                    <a:pt x="429" y="938"/>
                  </a:lnTo>
                  <a:cubicBezTo>
                    <a:pt x="429" y="938"/>
                    <a:pt x="428" y="937"/>
                    <a:pt x="428" y="937"/>
                  </a:cubicBezTo>
                  <a:close/>
                  <a:moveTo>
                    <a:pt x="479" y="1"/>
                  </a:moveTo>
                  <a:cubicBezTo>
                    <a:pt x="439" y="2"/>
                    <a:pt x="401" y="8"/>
                    <a:pt x="361" y="15"/>
                  </a:cubicBezTo>
                  <a:cubicBezTo>
                    <a:pt x="287" y="31"/>
                    <a:pt x="216" y="60"/>
                    <a:pt x="155" y="107"/>
                  </a:cubicBezTo>
                  <a:cubicBezTo>
                    <a:pt x="45" y="192"/>
                    <a:pt x="1" y="337"/>
                    <a:pt x="5" y="472"/>
                  </a:cubicBezTo>
                  <a:cubicBezTo>
                    <a:pt x="9" y="619"/>
                    <a:pt x="59" y="765"/>
                    <a:pt x="120" y="897"/>
                  </a:cubicBezTo>
                  <a:cubicBezTo>
                    <a:pt x="178" y="1029"/>
                    <a:pt x="253" y="1153"/>
                    <a:pt x="340" y="1269"/>
                  </a:cubicBezTo>
                  <a:cubicBezTo>
                    <a:pt x="365" y="1302"/>
                    <a:pt x="404" y="1319"/>
                    <a:pt x="444" y="1319"/>
                  </a:cubicBezTo>
                  <a:cubicBezTo>
                    <a:pt x="471" y="1319"/>
                    <a:pt x="499" y="1310"/>
                    <a:pt x="521" y="1293"/>
                  </a:cubicBezTo>
                  <a:cubicBezTo>
                    <a:pt x="578" y="1250"/>
                    <a:pt x="588" y="1170"/>
                    <a:pt x="545" y="1113"/>
                  </a:cubicBezTo>
                  <a:cubicBezTo>
                    <a:pt x="502" y="1056"/>
                    <a:pt x="465" y="996"/>
                    <a:pt x="427" y="937"/>
                  </a:cubicBezTo>
                  <a:lnTo>
                    <a:pt x="427" y="937"/>
                  </a:lnTo>
                  <a:cubicBezTo>
                    <a:pt x="427" y="937"/>
                    <a:pt x="427" y="937"/>
                    <a:pt x="428" y="937"/>
                  </a:cubicBezTo>
                  <a:lnTo>
                    <a:pt x="428" y="937"/>
                  </a:lnTo>
                  <a:lnTo>
                    <a:pt x="426" y="936"/>
                  </a:lnTo>
                  <a:lnTo>
                    <a:pt x="426" y="936"/>
                  </a:lnTo>
                  <a:cubicBezTo>
                    <a:pt x="426" y="936"/>
                    <a:pt x="426" y="936"/>
                    <a:pt x="426" y="936"/>
                  </a:cubicBezTo>
                  <a:cubicBezTo>
                    <a:pt x="422" y="926"/>
                    <a:pt x="416" y="917"/>
                    <a:pt x="414" y="910"/>
                  </a:cubicBezTo>
                  <a:lnTo>
                    <a:pt x="414" y="910"/>
                  </a:lnTo>
                  <a:lnTo>
                    <a:pt x="423" y="926"/>
                  </a:lnTo>
                  <a:cubicBezTo>
                    <a:pt x="367" y="822"/>
                    <a:pt x="318" y="711"/>
                    <a:pt x="286" y="597"/>
                  </a:cubicBezTo>
                  <a:cubicBezTo>
                    <a:pt x="275" y="548"/>
                    <a:pt x="267" y="503"/>
                    <a:pt x="266" y="455"/>
                  </a:cubicBezTo>
                  <a:cubicBezTo>
                    <a:pt x="266" y="433"/>
                    <a:pt x="269" y="412"/>
                    <a:pt x="273" y="391"/>
                  </a:cubicBezTo>
                  <a:cubicBezTo>
                    <a:pt x="276" y="377"/>
                    <a:pt x="282" y="364"/>
                    <a:pt x="287" y="351"/>
                  </a:cubicBezTo>
                  <a:cubicBezTo>
                    <a:pt x="294" y="341"/>
                    <a:pt x="301" y="333"/>
                    <a:pt x="309" y="321"/>
                  </a:cubicBezTo>
                  <a:cubicBezTo>
                    <a:pt x="317" y="314"/>
                    <a:pt x="328" y="306"/>
                    <a:pt x="338" y="300"/>
                  </a:cubicBezTo>
                  <a:cubicBezTo>
                    <a:pt x="357" y="292"/>
                    <a:pt x="374" y="285"/>
                    <a:pt x="392" y="279"/>
                  </a:cubicBezTo>
                  <a:cubicBezTo>
                    <a:pt x="439" y="269"/>
                    <a:pt x="486" y="265"/>
                    <a:pt x="536" y="263"/>
                  </a:cubicBezTo>
                  <a:cubicBezTo>
                    <a:pt x="560" y="265"/>
                    <a:pt x="584" y="269"/>
                    <a:pt x="606" y="273"/>
                  </a:cubicBezTo>
                  <a:cubicBezTo>
                    <a:pt x="650" y="287"/>
                    <a:pt x="693" y="307"/>
                    <a:pt x="736" y="328"/>
                  </a:cubicBezTo>
                  <a:cubicBezTo>
                    <a:pt x="877" y="414"/>
                    <a:pt x="1002" y="524"/>
                    <a:pt x="1120" y="639"/>
                  </a:cubicBezTo>
                  <a:cubicBezTo>
                    <a:pt x="1265" y="787"/>
                    <a:pt x="1401" y="940"/>
                    <a:pt x="1534" y="1096"/>
                  </a:cubicBezTo>
                  <a:cubicBezTo>
                    <a:pt x="1649" y="1233"/>
                    <a:pt x="1758" y="1371"/>
                    <a:pt x="1883" y="1499"/>
                  </a:cubicBezTo>
                  <a:cubicBezTo>
                    <a:pt x="1907" y="1526"/>
                    <a:pt x="1931" y="1543"/>
                    <a:pt x="1970" y="1548"/>
                  </a:cubicBezTo>
                  <a:cubicBezTo>
                    <a:pt x="1976" y="1550"/>
                    <a:pt x="1983" y="1550"/>
                    <a:pt x="1990" y="1550"/>
                  </a:cubicBezTo>
                  <a:cubicBezTo>
                    <a:pt x="2018" y="1550"/>
                    <a:pt x="2044" y="1541"/>
                    <a:pt x="2066" y="1524"/>
                  </a:cubicBezTo>
                  <a:cubicBezTo>
                    <a:pt x="2092" y="1504"/>
                    <a:pt x="2111" y="1472"/>
                    <a:pt x="2116" y="1439"/>
                  </a:cubicBezTo>
                  <a:cubicBezTo>
                    <a:pt x="2118" y="1408"/>
                    <a:pt x="2111" y="1365"/>
                    <a:pt x="2090" y="1343"/>
                  </a:cubicBezTo>
                  <a:cubicBezTo>
                    <a:pt x="1989" y="1238"/>
                    <a:pt x="1896" y="1123"/>
                    <a:pt x="1801" y="1014"/>
                  </a:cubicBezTo>
                  <a:cubicBezTo>
                    <a:pt x="1673" y="862"/>
                    <a:pt x="1544" y="711"/>
                    <a:pt x="1409" y="567"/>
                  </a:cubicBezTo>
                  <a:cubicBezTo>
                    <a:pt x="1286" y="435"/>
                    <a:pt x="1154" y="307"/>
                    <a:pt x="1009" y="199"/>
                  </a:cubicBezTo>
                  <a:cubicBezTo>
                    <a:pt x="886" y="106"/>
                    <a:pt x="744" y="28"/>
                    <a:pt x="591" y="7"/>
                  </a:cubicBezTo>
                  <a:cubicBezTo>
                    <a:pt x="572" y="4"/>
                    <a:pt x="555" y="2"/>
                    <a:pt x="536" y="2"/>
                  </a:cubicBezTo>
                  <a:cubicBezTo>
                    <a:pt x="516" y="1"/>
                    <a:pt x="496" y="1"/>
                    <a:pt x="47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14625;p70">
              <a:extLst>
                <a:ext uri="{FF2B5EF4-FFF2-40B4-BE49-F238E27FC236}">
                  <a16:creationId xmlns:a16="http://schemas.microsoft.com/office/drawing/2014/main" id="{679ED0B7-9946-E5D7-2BC6-473B829D875E}"/>
                </a:ext>
              </a:extLst>
            </p:cNvPr>
            <p:cNvSpPr/>
            <p:nvPr/>
          </p:nvSpPr>
          <p:spPr>
            <a:xfrm>
              <a:off x="6923472" y="2958124"/>
              <a:ext cx="73860" cy="77467"/>
            </a:xfrm>
            <a:custGeom>
              <a:avLst/>
              <a:gdLst/>
              <a:ahLst/>
              <a:cxnLst/>
              <a:rect l="l" t="t" r="r" b="b"/>
              <a:pathLst>
                <a:path w="2600" h="2727" extrusionOk="0">
                  <a:moveTo>
                    <a:pt x="280" y="346"/>
                  </a:moveTo>
                  <a:cubicBezTo>
                    <a:pt x="280" y="349"/>
                    <a:pt x="279" y="351"/>
                    <a:pt x="279" y="354"/>
                  </a:cubicBezTo>
                  <a:cubicBezTo>
                    <a:pt x="279" y="351"/>
                    <a:pt x="279" y="347"/>
                    <a:pt x="280" y="346"/>
                  </a:cubicBezTo>
                  <a:close/>
                  <a:moveTo>
                    <a:pt x="1788" y="2147"/>
                  </a:moveTo>
                  <a:cubicBezTo>
                    <a:pt x="1788" y="2147"/>
                    <a:pt x="1789" y="2148"/>
                    <a:pt x="1789" y="2148"/>
                  </a:cubicBezTo>
                  <a:lnTo>
                    <a:pt x="1789" y="2148"/>
                  </a:lnTo>
                  <a:cubicBezTo>
                    <a:pt x="1789" y="2147"/>
                    <a:pt x="1788" y="2147"/>
                    <a:pt x="1788" y="2147"/>
                  </a:cubicBezTo>
                  <a:close/>
                  <a:moveTo>
                    <a:pt x="440" y="1"/>
                  </a:moveTo>
                  <a:cubicBezTo>
                    <a:pt x="394" y="1"/>
                    <a:pt x="346" y="7"/>
                    <a:pt x="301" y="20"/>
                  </a:cubicBezTo>
                  <a:cubicBezTo>
                    <a:pt x="220" y="41"/>
                    <a:pt x="155" y="86"/>
                    <a:pt x="100" y="149"/>
                  </a:cubicBezTo>
                  <a:cubicBezTo>
                    <a:pt x="73" y="181"/>
                    <a:pt x="53" y="221"/>
                    <a:pt x="37" y="259"/>
                  </a:cubicBezTo>
                  <a:cubicBezTo>
                    <a:pt x="22" y="302"/>
                    <a:pt x="13" y="347"/>
                    <a:pt x="9" y="391"/>
                  </a:cubicBezTo>
                  <a:cubicBezTo>
                    <a:pt x="1" y="488"/>
                    <a:pt x="18" y="585"/>
                    <a:pt x="43" y="678"/>
                  </a:cubicBezTo>
                  <a:cubicBezTo>
                    <a:pt x="76" y="798"/>
                    <a:pt x="128" y="912"/>
                    <a:pt x="189" y="1020"/>
                  </a:cubicBezTo>
                  <a:cubicBezTo>
                    <a:pt x="338" y="1280"/>
                    <a:pt x="547" y="1505"/>
                    <a:pt x="762" y="1713"/>
                  </a:cubicBezTo>
                  <a:cubicBezTo>
                    <a:pt x="1001" y="1940"/>
                    <a:pt x="1267" y="2134"/>
                    <a:pt x="1548" y="2305"/>
                  </a:cubicBezTo>
                  <a:cubicBezTo>
                    <a:pt x="1818" y="2469"/>
                    <a:pt x="2103" y="2610"/>
                    <a:pt x="2399" y="2717"/>
                  </a:cubicBezTo>
                  <a:cubicBezTo>
                    <a:pt x="2415" y="2724"/>
                    <a:pt x="2432" y="2727"/>
                    <a:pt x="2449" y="2727"/>
                  </a:cubicBezTo>
                  <a:cubicBezTo>
                    <a:pt x="2500" y="2727"/>
                    <a:pt x="2548" y="2698"/>
                    <a:pt x="2569" y="2646"/>
                  </a:cubicBezTo>
                  <a:cubicBezTo>
                    <a:pt x="2593" y="2585"/>
                    <a:pt x="2565" y="2502"/>
                    <a:pt x="2498" y="2479"/>
                  </a:cubicBezTo>
                  <a:cubicBezTo>
                    <a:pt x="2252" y="2388"/>
                    <a:pt x="2017" y="2277"/>
                    <a:pt x="1789" y="2148"/>
                  </a:cubicBezTo>
                  <a:lnTo>
                    <a:pt x="1789" y="2148"/>
                  </a:lnTo>
                  <a:cubicBezTo>
                    <a:pt x="1789" y="2148"/>
                    <a:pt x="1789" y="2148"/>
                    <a:pt x="1789" y="2149"/>
                  </a:cubicBezTo>
                  <a:cubicBezTo>
                    <a:pt x="1442" y="1944"/>
                    <a:pt x="1117" y="1703"/>
                    <a:pt x="830" y="1418"/>
                  </a:cubicBezTo>
                  <a:lnTo>
                    <a:pt x="830" y="1418"/>
                  </a:lnTo>
                  <a:cubicBezTo>
                    <a:pt x="834" y="1423"/>
                    <a:pt x="839" y="1429"/>
                    <a:pt x="843" y="1434"/>
                  </a:cubicBezTo>
                  <a:lnTo>
                    <a:pt x="843" y="1434"/>
                  </a:lnTo>
                  <a:cubicBezTo>
                    <a:pt x="683" y="1267"/>
                    <a:pt x="532" y="1089"/>
                    <a:pt x="413" y="892"/>
                  </a:cubicBezTo>
                  <a:cubicBezTo>
                    <a:pt x="359" y="798"/>
                    <a:pt x="317" y="699"/>
                    <a:pt x="287" y="594"/>
                  </a:cubicBezTo>
                  <a:cubicBezTo>
                    <a:pt x="277" y="544"/>
                    <a:pt x="270" y="496"/>
                    <a:pt x="267" y="445"/>
                  </a:cubicBezTo>
                  <a:cubicBezTo>
                    <a:pt x="270" y="418"/>
                    <a:pt x="273" y="394"/>
                    <a:pt x="277" y="368"/>
                  </a:cubicBezTo>
                  <a:cubicBezTo>
                    <a:pt x="281" y="354"/>
                    <a:pt x="287" y="341"/>
                    <a:pt x="293" y="327"/>
                  </a:cubicBezTo>
                  <a:lnTo>
                    <a:pt x="308" y="306"/>
                  </a:lnTo>
                  <a:lnTo>
                    <a:pt x="335" y="285"/>
                  </a:lnTo>
                  <a:cubicBezTo>
                    <a:pt x="349" y="278"/>
                    <a:pt x="364" y="273"/>
                    <a:pt x="378" y="269"/>
                  </a:cubicBezTo>
                  <a:cubicBezTo>
                    <a:pt x="401" y="266"/>
                    <a:pt x="422" y="262"/>
                    <a:pt x="444" y="262"/>
                  </a:cubicBezTo>
                  <a:cubicBezTo>
                    <a:pt x="500" y="263"/>
                    <a:pt x="554" y="273"/>
                    <a:pt x="606" y="285"/>
                  </a:cubicBezTo>
                  <a:cubicBezTo>
                    <a:pt x="741" y="324"/>
                    <a:pt x="870" y="383"/>
                    <a:pt x="993" y="451"/>
                  </a:cubicBezTo>
                  <a:cubicBezTo>
                    <a:pt x="1501" y="750"/>
                    <a:pt x="1901" y="1193"/>
                    <a:pt x="2374" y="1543"/>
                  </a:cubicBezTo>
                  <a:cubicBezTo>
                    <a:pt x="2397" y="1560"/>
                    <a:pt x="2424" y="1569"/>
                    <a:pt x="2451" y="1569"/>
                  </a:cubicBezTo>
                  <a:cubicBezTo>
                    <a:pt x="2491" y="1569"/>
                    <a:pt x="2531" y="1551"/>
                    <a:pt x="2557" y="1517"/>
                  </a:cubicBezTo>
                  <a:cubicBezTo>
                    <a:pt x="2599" y="1462"/>
                    <a:pt x="2589" y="1377"/>
                    <a:pt x="2532" y="1337"/>
                  </a:cubicBezTo>
                  <a:cubicBezTo>
                    <a:pt x="2281" y="1153"/>
                    <a:pt x="2053" y="941"/>
                    <a:pt x="1818" y="739"/>
                  </a:cubicBezTo>
                  <a:cubicBezTo>
                    <a:pt x="1572" y="529"/>
                    <a:pt x="1320" y="330"/>
                    <a:pt x="1032" y="177"/>
                  </a:cubicBezTo>
                  <a:cubicBezTo>
                    <a:pt x="905" y="110"/>
                    <a:pt x="774" y="61"/>
                    <a:pt x="633" y="25"/>
                  </a:cubicBezTo>
                  <a:cubicBezTo>
                    <a:pt x="575" y="11"/>
                    <a:pt x="514" y="1"/>
                    <a:pt x="454" y="1"/>
                  </a:cubicBezTo>
                  <a:cubicBezTo>
                    <a:pt x="449" y="1"/>
                    <a:pt x="445" y="1"/>
                    <a:pt x="440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14626;p70">
              <a:extLst>
                <a:ext uri="{FF2B5EF4-FFF2-40B4-BE49-F238E27FC236}">
                  <a16:creationId xmlns:a16="http://schemas.microsoft.com/office/drawing/2014/main" id="{421C02F8-ED5C-93CA-8276-B9F42AD95CE1}"/>
                </a:ext>
              </a:extLst>
            </p:cNvPr>
            <p:cNvSpPr/>
            <p:nvPr/>
          </p:nvSpPr>
          <p:spPr>
            <a:xfrm>
              <a:off x="6960232" y="3029798"/>
              <a:ext cx="540367" cy="250639"/>
            </a:xfrm>
            <a:custGeom>
              <a:avLst/>
              <a:gdLst/>
              <a:ahLst/>
              <a:cxnLst/>
              <a:rect l="l" t="t" r="r" b="b"/>
              <a:pathLst>
                <a:path w="19022" h="8823" extrusionOk="0">
                  <a:moveTo>
                    <a:pt x="2393" y="1294"/>
                  </a:moveTo>
                  <a:cubicBezTo>
                    <a:pt x="2402" y="1294"/>
                    <a:pt x="2410" y="1296"/>
                    <a:pt x="2421" y="1296"/>
                  </a:cubicBezTo>
                  <a:cubicBezTo>
                    <a:pt x="2412" y="1296"/>
                    <a:pt x="2402" y="1294"/>
                    <a:pt x="2393" y="1294"/>
                  </a:cubicBezTo>
                  <a:close/>
                  <a:moveTo>
                    <a:pt x="2963" y="1423"/>
                  </a:moveTo>
                  <a:cubicBezTo>
                    <a:pt x="2965" y="1424"/>
                    <a:pt x="2967" y="1425"/>
                    <a:pt x="2970" y="1426"/>
                  </a:cubicBezTo>
                  <a:cubicBezTo>
                    <a:pt x="2968" y="1425"/>
                    <a:pt x="2966" y="1424"/>
                    <a:pt x="2963" y="1423"/>
                  </a:cubicBezTo>
                  <a:close/>
                  <a:moveTo>
                    <a:pt x="8670" y="5544"/>
                  </a:moveTo>
                  <a:cubicBezTo>
                    <a:pt x="8674" y="5547"/>
                    <a:pt x="8678" y="5550"/>
                    <a:pt x="8682" y="5553"/>
                  </a:cubicBezTo>
                  <a:cubicBezTo>
                    <a:pt x="8678" y="5550"/>
                    <a:pt x="8674" y="5547"/>
                    <a:pt x="8670" y="5544"/>
                  </a:cubicBezTo>
                  <a:close/>
                  <a:moveTo>
                    <a:pt x="1176" y="0"/>
                  </a:moveTo>
                  <a:cubicBezTo>
                    <a:pt x="1031" y="14"/>
                    <a:pt x="885" y="50"/>
                    <a:pt x="749" y="98"/>
                  </a:cubicBezTo>
                  <a:cubicBezTo>
                    <a:pt x="592" y="152"/>
                    <a:pt x="437" y="227"/>
                    <a:pt x="301" y="325"/>
                  </a:cubicBezTo>
                  <a:cubicBezTo>
                    <a:pt x="182" y="407"/>
                    <a:pt x="71" y="519"/>
                    <a:pt x="26" y="661"/>
                  </a:cubicBezTo>
                  <a:cubicBezTo>
                    <a:pt x="6" y="718"/>
                    <a:pt x="0" y="779"/>
                    <a:pt x="7" y="837"/>
                  </a:cubicBezTo>
                  <a:cubicBezTo>
                    <a:pt x="19" y="915"/>
                    <a:pt x="53" y="986"/>
                    <a:pt x="97" y="1050"/>
                  </a:cubicBezTo>
                  <a:cubicBezTo>
                    <a:pt x="148" y="1121"/>
                    <a:pt x="216" y="1177"/>
                    <a:pt x="287" y="1228"/>
                  </a:cubicBezTo>
                  <a:cubicBezTo>
                    <a:pt x="373" y="1291"/>
                    <a:pt x="465" y="1340"/>
                    <a:pt x="566" y="1375"/>
                  </a:cubicBezTo>
                  <a:cubicBezTo>
                    <a:pt x="703" y="1418"/>
                    <a:pt x="846" y="1433"/>
                    <a:pt x="989" y="1433"/>
                  </a:cubicBezTo>
                  <a:cubicBezTo>
                    <a:pt x="1046" y="1433"/>
                    <a:pt x="1103" y="1431"/>
                    <a:pt x="1160" y="1427"/>
                  </a:cubicBezTo>
                  <a:cubicBezTo>
                    <a:pt x="1380" y="1413"/>
                    <a:pt x="1596" y="1372"/>
                    <a:pt x="1813" y="1339"/>
                  </a:cubicBezTo>
                  <a:cubicBezTo>
                    <a:pt x="1978" y="1312"/>
                    <a:pt x="2143" y="1291"/>
                    <a:pt x="2309" y="1291"/>
                  </a:cubicBezTo>
                  <a:cubicBezTo>
                    <a:pt x="2336" y="1291"/>
                    <a:pt x="2362" y="1291"/>
                    <a:pt x="2389" y="1292"/>
                  </a:cubicBezTo>
                  <a:cubicBezTo>
                    <a:pt x="2586" y="1312"/>
                    <a:pt x="2778" y="1359"/>
                    <a:pt x="2963" y="1423"/>
                  </a:cubicBezTo>
                  <a:lnTo>
                    <a:pt x="2963" y="1423"/>
                  </a:lnTo>
                  <a:cubicBezTo>
                    <a:pt x="2963" y="1423"/>
                    <a:pt x="2962" y="1422"/>
                    <a:pt x="2962" y="1421"/>
                  </a:cubicBezTo>
                  <a:lnTo>
                    <a:pt x="2962" y="1421"/>
                  </a:lnTo>
                  <a:cubicBezTo>
                    <a:pt x="3280" y="1540"/>
                    <a:pt x="3573" y="1708"/>
                    <a:pt x="3853" y="1899"/>
                  </a:cubicBezTo>
                  <a:cubicBezTo>
                    <a:pt x="4403" y="2285"/>
                    <a:pt x="4888" y="2752"/>
                    <a:pt x="5383" y="3206"/>
                  </a:cubicBezTo>
                  <a:cubicBezTo>
                    <a:pt x="5959" y="3733"/>
                    <a:pt x="6555" y="4247"/>
                    <a:pt x="7165" y="4738"/>
                  </a:cubicBezTo>
                  <a:cubicBezTo>
                    <a:pt x="7785" y="5234"/>
                    <a:pt x="8426" y="5704"/>
                    <a:pt x="9091" y="6140"/>
                  </a:cubicBezTo>
                  <a:cubicBezTo>
                    <a:pt x="9701" y="6539"/>
                    <a:pt x="10336" y="6899"/>
                    <a:pt x="10987" y="7221"/>
                  </a:cubicBezTo>
                  <a:cubicBezTo>
                    <a:pt x="11594" y="7521"/>
                    <a:pt x="12220" y="7786"/>
                    <a:pt x="12857" y="8014"/>
                  </a:cubicBezTo>
                  <a:cubicBezTo>
                    <a:pt x="13494" y="8241"/>
                    <a:pt x="14141" y="8427"/>
                    <a:pt x="14802" y="8566"/>
                  </a:cubicBezTo>
                  <a:cubicBezTo>
                    <a:pt x="15448" y="8702"/>
                    <a:pt x="16105" y="8786"/>
                    <a:pt x="16766" y="8814"/>
                  </a:cubicBezTo>
                  <a:cubicBezTo>
                    <a:pt x="16898" y="8820"/>
                    <a:pt x="17030" y="8822"/>
                    <a:pt x="17162" y="8822"/>
                  </a:cubicBezTo>
                  <a:cubicBezTo>
                    <a:pt x="17742" y="8822"/>
                    <a:pt x="18323" y="8771"/>
                    <a:pt x="18898" y="8689"/>
                  </a:cubicBezTo>
                  <a:cubicBezTo>
                    <a:pt x="18931" y="8684"/>
                    <a:pt x="18962" y="8674"/>
                    <a:pt x="18986" y="8647"/>
                  </a:cubicBezTo>
                  <a:cubicBezTo>
                    <a:pt x="19009" y="8623"/>
                    <a:pt x="19021" y="8587"/>
                    <a:pt x="19020" y="8553"/>
                  </a:cubicBezTo>
                  <a:cubicBezTo>
                    <a:pt x="19016" y="8492"/>
                    <a:pt x="18961" y="8429"/>
                    <a:pt x="18898" y="8429"/>
                  </a:cubicBezTo>
                  <a:cubicBezTo>
                    <a:pt x="18893" y="8429"/>
                    <a:pt x="18888" y="8429"/>
                    <a:pt x="18884" y="8430"/>
                  </a:cubicBezTo>
                  <a:cubicBezTo>
                    <a:pt x="18444" y="8494"/>
                    <a:pt x="18004" y="8536"/>
                    <a:pt x="17562" y="8555"/>
                  </a:cubicBezTo>
                  <a:cubicBezTo>
                    <a:pt x="17430" y="8560"/>
                    <a:pt x="17298" y="8562"/>
                    <a:pt x="17166" y="8562"/>
                  </a:cubicBezTo>
                  <a:cubicBezTo>
                    <a:pt x="16897" y="8562"/>
                    <a:pt x="16628" y="8552"/>
                    <a:pt x="16360" y="8532"/>
                  </a:cubicBezTo>
                  <a:lnTo>
                    <a:pt x="16360" y="8532"/>
                  </a:lnTo>
                  <a:lnTo>
                    <a:pt x="16395" y="8535"/>
                  </a:lnTo>
                  <a:cubicBezTo>
                    <a:pt x="15226" y="8443"/>
                    <a:pt x="14077" y="8170"/>
                    <a:pt x="12972" y="7782"/>
                  </a:cubicBezTo>
                  <a:lnTo>
                    <a:pt x="12972" y="7782"/>
                  </a:lnTo>
                  <a:cubicBezTo>
                    <a:pt x="12973" y="7782"/>
                    <a:pt x="12976" y="7783"/>
                    <a:pt x="12979" y="7783"/>
                  </a:cubicBezTo>
                  <a:cubicBezTo>
                    <a:pt x="12214" y="7512"/>
                    <a:pt x="11473" y="7184"/>
                    <a:pt x="10752" y="6811"/>
                  </a:cubicBezTo>
                  <a:cubicBezTo>
                    <a:pt x="10027" y="6435"/>
                    <a:pt x="9333" y="6004"/>
                    <a:pt x="8661" y="5539"/>
                  </a:cubicBezTo>
                  <a:lnTo>
                    <a:pt x="8661" y="5539"/>
                  </a:lnTo>
                  <a:cubicBezTo>
                    <a:pt x="8664" y="5541"/>
                    <a:pt x="8667" y="5542"/>
                    <a:pt x="8670" y="5544"/>
                  </a:cubicBezTo>
                  <a:lnTo>
                    <a:pt x="8670" y="5544"/>
                  </a:lnTo>
                  <a:cubicBezTo>
                    <a:pt x="8023" y="5089"/>
                    <a:pt x="7398" y="4601"/>
                    <a:pt x="6792" y="4094"/>
                  </a:cubicBezTo>
                  <a:cubicBezTo>
                    <a:pt x="6484" y="3837"/>
                    <a:pt x="6185" y="3575"/>
                    <a:pt x="5885" y="3308"/>
                  </a:cubicBezTo>
                  <a:cubicBezTo>
                    <a:pt x="5633" y="3085"/>
                    <a:pt x="5385" y="2853"/>
                    <a:pt x="5136" y="2626"/>
                  </a:cubicBezTo>
                  <a:cubicBezTo>
                    <a:pt x="4638" y="2167"/>
                    <a:pt x="4121" y="1718"/>
                    <a:pt x="3524" y="1393"/>
                  </a:cubicBezTo>
                  <a:cubicBezTo>
                    <a:pt x="3241" y="1241"/>
                    <a:pt x="2938" y="1123"/>
                    <a:pt x="2623" y="1065"/>
                  </a:cubicBezTo>
                  <a:cubicBezTo>
                    <a:pt x="2511" y="1044"/>
                    <a:pt x="2399" y="1034"/>
                    <a:pt x="2286" y="1034"/>
                  </a:cubicBezTo>
                  <a:cubicBezTo>
                    <a:pt x="2259" y="1034"/>
                    <a:pt x="2232" y="1034"/>
                    <a:pt x="2204" y="1036"/>
                  </a:cubicBezTo>
                  <a:cubicBezTo>
                    <a:pt x="2043" y="1040"/>
                    <a:pt x="1884" y="1067"/>
                    <a:pt x="1724" y="1094"/>
                  </a:cubicBezTo>
                  <a:cubicBezTo>
                    <a:pt x="1477" y="1133"/>
                    <a:pt x="1229" y="1177"/>
                    <a:pt x="979" y="1177"/>
                  </a:cubicBezTo>
                  <a:cubicBezTo>
                    <a:pt x="948" y="1177"/>
                    <a:pt x="917" y="1176"/>
                    <a:pt x="887" y="1175"/>
                  </a:cubicBezTo>
                  <a:cubicBezTo>
                    <a:pt x="800" y="1167"/>
                    <a:pt x="716" y="1152"/>
                    <a:pt x="633" y="1128"/>
                  </a:cubicBezTo>
                  <a:cubicBezTo>
                    <a:pt x="573" y="1103"/>
                    <a:pt x="516" y="1073"/>
                    <a:pt x="461" y="1038"/>
                  </a:cubicBezTo>
                  <a:lnTo>
                    <a:pt x="461" y="1038"/>
                  </a:lnTo>
                  <a:cubicBezTo>
                    <a:pt x="458" y="1035"/>
                    <a:pt x="453" y="1030"/>
                    <a:pt x="446" y="1027"/>
                  </a:cubicBezTo>
                  <a:lnTo>
                    <a:pt x="446" y="1027"/>
                  </a:lnTo>
                  <a:cubicBezTo>
                    <a:pt x="451" y="1030"/>
                    <a:pt x="456" y="1035"/>
                    <a:pt x="460" y="1038"/>
                  </a:cubicBezTo>
                  <a:lnTo>
                    <a:pt x="460" y="1038"/>
                  </a:lnTo>
                  <a:cubicBezTo>
                    <a:pt x="455" y="1035"/>
                    <a:pt x="450" y="1032"/>
                    <a:pt x="446" y="1028"/>
                  </a:cubicBezTo>
                  <a:cubicBezTo>
                    <a:pt x="399" y="994"/>
                    <a:pt x="359" y="957"/>
                    <a:pt x="319" y="916"/>
                  </a:cubicBezTo>
                  <a:cubicBezTo>
                    <a:pt x="305" y="896"/>
                    <a:pt x="291" y="877"/>
                    <a:pt x="281" y="855"/>
                  </a:cubicBezTo>
                  <a:cubicBezTo>
                    <a:pt x="275" y="841"/>
                    <a:pt x="271" y="827"/>
                    <a:pt x="268" y="813"/>
                  </a:cubicBezTo>
                  <a:cubicBezTo>
                    <a:pt x="267" y="801"/>
                    <a:pt x="267" y="790"/>
                    <a:pt x="267" y="777"/>
                  </a:cubicBezTo>
                  <a:cubicBezTo>
                    <a:pt x="268" y="762"/>
                    <a:pt x="271" y="748"/>
                    <a:pt x="277" y="733"/>
                  </a:cubicBezTo>
                  <a:cubicBezTo>
                    <a:pt x="285" y="716"/>
                    <a:pt x="295" y="698"/>
                    <a:pt x="305" y="681"/>
                  </a:cubicBezTo>
                  <a:cubicBezTo>
                    <a:pt x="335" y="641"/>
                    <a:pt x="369" y="606"/>
                    <a:pt x="404" y="575"/>
                  </a:cubicBezTo>
                  <a:cubicBezTo>
                    <a:pt x="487" y="511"/>
                    <a:pt x="576" y="458"/>
                    <a:pt x="668" y="413"/>
                  </a:cubicBezTo>
                  <a:cubicBezTo>
                    <a:pt x="802" y="353"/>
                    <a:pt x="942" y="306"/>
                    <a:pt x="1085" y="277"/>
                  </a:cubicBezTo>
                  <a:lnTo>
                    <a:pt x="1085" y="277"/>
                  </a:lnTo>
                  <a:cubicBezTo>
                    <a:pt x="1121" y="271"/>
                    <a:pt x="1156" y="266"/>
                    <a:pt x="1192" y="262"/>
                  </a:cubicBezTo>
                  <a:cubicBezTo>
                    <a:pt x="1261" y="255"/>
                    <a:pt x="1318" y="200"/>
                    <a:pt x="1314" y="125"/>
                  </a:cubicBezTo>
                  <a:cubicBezTo>
                    <a:pt x="1311" y="60"/>
                    <a:pt x="1254" y="3"/>
                    <a:pt x="1189" y="3"/>
                  </a:cubicBezTo>
                  <a:cubicBezTo>
                    <a:pt x="1183" y="0"/>
                    <a:pt x="1180" y="0"/>
                    <a:pt x="11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14627;p70">
              <a:extLst>
                <a:ext uri="{FF2B5EF4-FFF2-40B4-BE49-F238E27FC236}">
                  <a16:creationId xmlns:a16="http://schemas.microsoft.com/office/drawing/2014/main" id="{3975A446-CB2E-F34F-0434-0F26B50661F7}"/>
                </a:ext>
              </a:extLst>
            </p:cNvPr>
            <p:cNvSpPr/>
            <p:nvPr/>
          </p:nvSpPr>
          <p:spPr>
            <a:xfrm>
              <a:off x="7579534" y="3365812"/>
              <a:ext cx="2926" cy="1449"/>
            </a:xfrm>
            <a:custGeom>
              <a:avLst/>
              <a:gdLst/>
              <a:ahLst/>
              <a:cxnLst/>
              <a:rect l="l" t="t" r="r" b="b"/>
              <a:pathLst>
                <a:path w="103" h="51" extrusionOk="0">
                  <a:moveTo>
                    <a:pt x="58" y="0"/>
                  </a:moveTo>
                  <a:cubicBezTo>
                    <a:pt x="37" y="0"/>
                    <a:pt x="19" y="5"/>
                    <a:pt x="0" y="15"/>
                  </a:cubicBezTo>
                  <a:cubicBezTo>
                    <a:pt x="6" y="16"/>
                    <a:pt x="9" y="17"/>
                    <a:pt x="14" y="19"/>
                  </a:cubicBezTo>
                  <a:cubicBezTo>
                    <a:pt x="31" y="29"/>
                    <a:pt x="48" y="39"/>
                    <a:pt x="64" y="50"/>
                  </a:cubicBezTo>
                  <a:cubicBezTo>
                    <a:pt x="71" y="32"/>
                    <a:pt x="85" y="16"/>
                    <a:pt x="102" y="9"/>
                  </a:cubicBezTo>
                  <a:cubicBezTo>
                    <a:pt x="90" y="3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F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14628;p70">
              <a:extLst>
                <a:ext uri="{FF2B5EF4-FFF2-40B4-BE49-F238E27FC236}">
                  <a16:creationId xmlns:a16="http://schemas.microsoft.com/office/drawing/2014/main" id="{F9AE2B49-95C0-2D20-BCB4-F1503D4B26DF}"/>
                </a:ext>
              </a:extLst>
            </p:cNvPr>
            <p:cNvSpPr/>
            <p:nvPr/>
          </p:nvSpPr>
          <p:spPr>
            <a:xfrm>
              <a:off x="7577147" y="3379078"/>
              <a:ext cx="18152" cy="136157"/>
            </a:xfrm>
            <a:custGeom>
              <a:avLst/>
              <a:gdLst/>
              <a:ahLst/>
              <a:cxnLst/>
              <a:rect l="l" t="t" r="r" b="b"/>
              <a:pathLst>
                <a:path w="639" h="4793" extrusionOk="0">
                  <a:moveTo>
                    <a:pt x="44" y="0"/>
                  </a:moveTo>
                  <a:cubicBezTo>
                    <a:pt x="79" y="359"/>
                    <a:pt x="98" y="719"/>
                    <a:pt x="104" y="1081"/>
                  </a:cubicBezTo>
                  <a:cubicBezTo>
                    <a:pt x="111" y="1538"/>
                    <a:pt x="93" y="1994"/>
                    <a:pt x="60" y="2450"/>
                  </a:cubicBezTo>
                  <a:cubicBezTo>
                    <a:pt x="32" y="2838"/>
                    <a:pt x="1" y="3226"/>
                    <a:pt x="29" y="3614"/>
                  </a:cubicBezTo>
                  <a:cubicBezTo>
                    <a:pt x="43" y="3804"/>
                    <a:pt x="76" y="3992"/>
                    <a:pt x="125" y="4175"/>
                  </a:cubicBezTo>
                  <a:cubicBezTo>
                    <a:pt x="178" y="4369"/>
                    <a:pt x="264" y="4557"/>
                    <a:pt x="376" y="4728"/>
                  </a:cubicBezTo>
                  <a:cubicBezTo>
                    <a:pt x="403" y="4768"/>
                    <a:pt x="447" y="4792"/>
                    <a:pt x="491" y="4792"/>
                  </a:cubicBezTo>
                  <a:cubicBezTo>
                    <a:pt x="513" y="4792"/>
                    <a:pt x="534" y="4786"/>
                    <a:pt x="554" y="4775"/>
                  </a:cubicBezTo>
                  <a:cubicBezTo>
                    <a:pt x="612" y="4740"/>
                    <a:pt x="639" y="4657"/>
                    <a:pt x="601" y="4597"/>
                  </a:cubicBezTo>
                  <a:cubicBezTo>
                    <a:pt x="542" y="4506"/>
                    <a:pt x="490" y="4414"/>
                    <a:pt x="447" y="4316"/>
                  </a:cubicBezTo>
                  <a:cubicBezTo>
                    <a:pt x="375" y="4133"/>
                    <a:pt x="328" y="3943"/>
                    <a:pt x="303" y="3748"/>
                  </a:cubicBezTo>
                  <a:cubicBezTo>
                    <a:pt x="269" y="3453"/>
                    <a:pt x="274" y="3156"/>
                    <a:pt x="291" y="2862"/>
                  </a:cubicBezTo>
                  <a:cubicBezTo>
                    <a:pt x="310" y="2538"/>
                    <a:pt x="338" y="2216"/>
                    <a:pt x="352" y="1891"/>
                  </a:cubicBezTo>
                  <a:cubicBezTo>
                    <a:pt x="375" y="1326"/>
                    <a:pt x="366" y="763"/>
                    <a:pt x="321" y="201"/>
                  </a:cubicBezTo>
                  <a:cubicBezTo>
                    <a:pt x="288" y="189"/>
                    <a:pt x="256" y="175"/>
                    <a:pt x="226" y="155"/>
                  </a:cubicBezTo>
                  <a:cubicBezTo>
                    <a:pt x="178" y="125"/>
                    <a:pt x="128" y="89"/>
                    <a:pt x="87" y="48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14629;p70">
              <a:extLst>
                <a:ext uri="{FF2B5EF4-FFF2-40B4-BE49-F238E27FC236}">
                  <a16:creationId xmlns:a16="http://schemas.microsoft.com/office/drawing/2014/main" id="{AFD8FCBC-97A5-9DA0-1B14-8F644A8EB669}"/>
                </a:ext>
              </a:extLst>
            </p:cNvPr>
            <p:cNvSpPr/>
            <p:nvPr/>
          </p:nvSpPr>
          <p:spPr>
            <a:xfrm>
              <a:off x="7814442" y="3342687"/>
              <a:ext cx="16704" cy="146867"/>
            </a:xfrm>
            <a:custGeom>
              <a:avLst/>
              <a:gdLst/>
              <a:ahLst/>
              <a:cxnLst/>
              <a:rect l="l" t="t" r="r" b="b"/>
              <a:pathLst>
                <a:path w="588" h="5170" extrusionOk="0">
                  <a:moveTo>
                    <a:pt x="470" y="0"/>
                  </a:moveTo>
                  <a:cubicBezTo>
                    <a:pt x="439" y="30"/>
                    <a:pt x="402" y="60"/>
                    <a:pt x="364" y="91"/>
                  </a:cubicBezTo>
                  <a:cubicBezTo>
                    <a:pt x="355" y="102"/>
                    <a:pt x="345" y="114"/>
                    <a:pt x="334" y="126"/>
                  </a:cubicBezTo>
                  <a:cubicBezTo>
                    <a:pt x="326" y="138"/>
                    <a:pt x="307" y="143"/>
                    <a:pt x="292" y="145"/>
                  </a:cubicBezTo>
                  <a:cubicBezTo>
                    <a:pt x="260" y="170"/>
                    <a:pt x="226" y="193"/>
                    <a:pt x="192" y="216"/>
                  </a:cubicBezTo>
                  <a:cubicBezTo>
                    <a:pt x="127" y="861"/>
                    <a:pt x="65" y="1507"/>
                    <a:pt x="40" y="2156"/>
                  </a:cubicBezTo>
                  <a:cubicBezTo>
                    <a:pt x="1" y="3136"/>
                    <a:pt x="66" y="4122"/>
                    <a:pt x="318" y="5074"/>
                  </a:cubicBezTo>
                  <a:cubicBezTo>
                    <a:pt x="333" y="5131"/>
                    <a:pt x="388" y="5169"/>
                    <a:pt x="445" y="5169"/>
                  </a:cubicBezTo>
                  <a:cubicBezTo>
                    <a:pt x="456" y="5169"/>
                    <a:pt x="467" y="5168"/>
                    <a:pt x="477" y="5165"/>
                  </a:cubicBezTo>
                  <a:cubicBezTo>
                    <a:pt x="547" y="5145"/>
                    <a:pt x="588" y="5074"/>
                    <a:pt x="568" y="5006"/>
                  </a:cubicBezTo>
                  <a:cubicBezTo>
                    <a:pt x="482" y="4677"/>
                    <a:pt x="414" y="4346"/>
                    <a:pt x="368" y="4010"/>
                  </a:cubicBezTo>
                  <a:lnTo>
                    <a:pt x="368" y="4010"/>
                  </a:lnTo>
                  <a:cubicBezTo>
                    <a:pt x="370" y="4023"/>
                    <a:pt x="371" y="4034"/>
                    <a:pt x="371" y="4044"/>
                  </a:cubicBezTo>
                  <a:cubicBezTo>
                    <a:pt x="267" y="3254"/>
                    <a:pt x="270" y="2454"/>
                    <a:pt x="321" y="1660"/>
                  </a:cubicBezTo>
                  <a:cubicBezTo>
                    <a:pt x="357" y="1105"/>
                    <a:pt x="414" y="553"/>
                    <a:pt x="47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14630;p70">
              <a:extLst>
                <a:ext uri="{FF2B5EF4-FFF2-40B4-BE49-F238E27FC236}">
                  <a16:creationId xmlns:a16="http://schemas.microsoft.com/office/drawing/2014/main" id="{B7A1F45B-9545-4936-9901-D78C33276E5C}"/>
                </a:ext>
              </a:extLst>
            </p:cNvPr>
            <p:cNvSpPr/>
            <p:nvPr/>
          </p:nvSpPr>
          <p:spPr>
            <a:xfrm>
              <a:off x="7550444" y="3197492"/>
              <a:ext cx="46560" cy="46020"/>
            </a:xfrm>
            <a:custGeom>
              <a:avLst/>
              <a:gdLst/>
              <a:ahLst/>
              <a:cxnLst/>
              <a:rect l="l" t="t" r="r" b="b"/>
              <a:pathLst>
                <a:path w="1639" h="1620" extrusionOk="0">
                  <a:moveTo>
                    <a:pt x="1491" y="1"/>
                  </a:moveTo>
                  <a:cubicBezTo>
                    <a:pt x="1458" y="1"/>
                    <a:pt x="1427" y="13"/>
                    <a:pt x="1404" y="39"/>
                  </a:cubicBezTo>
                  <a:cubicBezTo>
                    <a:pt x="1189" y="284"/>
                    <a:pt x="941" y="496"/>
                    <a:pt x="697" y="714"/>
                  </a:cubicBezTo>
                  <a:cubicBezTo>
                    <a:pt x="582" y="816"/>
                    <a:pt x="468" y="923"/>
                    <a:pt x="359" y="1035"/>
                  </a:cubicBezTo>
                  <a:cubicBezTo>
                    <a:pt x="243" y="1155"/>
                    <a:pt x="138" y="1286"/>
                    <a:pt x="40" y="1426"/>
                  </a:cubicBezTo>
                  <a:cubicBezTo>
                    <a:pt x="0" y="1486"/>
                    <a:pt x="31" y="1569"/>
                    <a:pt x="88" y="1602"/>
                  </a:cubicBezTo>
                  <a:cubicBezTo>
                    <a:pt x="107" y="1614"/>
                    <a:pt x="130" y="1619"/>
                    <a:pt x="153" y="1619"/>
                  </a:cubicBezTo>
                  <a:cubicBezTo>
                    <a:pt x="165" y="1619"/>
                    <a:pt x="177" y="1618"/>
                    <a:pt x="189" y="1615"/>
                  </a:cubicBezTo>
                  <a:cubicBezTo>
                    <a:pt x="223" y="1603"/>
                    <a:pt x="245" y="1582"/>
                    <a:pt x="265" y="1554"/>
                  </a:cubicBezTo>
                  <a:cubicBezTo>
                    <a:pt x="287" y="1524"/>
                    <a:pt x="308" y="1494"/>
                    <a:pt x="331" y="1463"/>
                  </a:cubicBezTo>
                  <a:cubicBezTo>
                    <a:pt x="512" y="1233"/>
                    <a:pt x="725" y="1035"/>
                    <a:pt x="943" y="840"/>
                  </a:cubicBezTo>
                  <a:cubicBezTo>
                    <a:pt x="1166" y="642"/>
                    <a:pt x="1390" y="446"/>
                    <a:pt x="1586" y="220"/>
                  </a:cubicBezTo>
                  <a:cubicBezTo>
                    <a:pt x="1633" y="168"/>
                    <a:pt x="1638" y="90"/>
                    <a:pt x="1584" y="37"/>
                  </a:cubicBezTo>
                  <a:cubicBezTo>
                    <a:pt x="1560" y="13"/>
                    <a:pt x="1525" y="1"/>
                    <a:pt x="1491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14631;p70">
              <a:extLst>
                <a:ext uri="{FF2B5EF4-FFF2-40B4-BE49-F238E27FC236}">
                  <a16:creationId xmlns:a16="http://schemas.microsoft.com/office/drawing/2014/main" id="{E7EEFFFD-E5C8-520A-C51E-11BBDD35AB86}"/>
                </a:ext>
              </a:extLst>
            </p:cNvPr>
            <p:cNvSpPr/>
            <p:nvPr/>
          </p:nvSpPr>
          <p:spPr>
            <a:xfrm>
              <a:off x="7656804" y="3470184"/>
              <a:ext cx="20681" cy="35822"/>
            </a:xfrm>
            <a:custGeom>
              <a:avLst/>
              <a:gdLst/>
              <a:ahLst/>
              <a:cxnLst/>
              <a:rect l="l" t="t" r="r" b="b"/>
              <a:pathLst>
                <a:path w="728" h="1261" extrusionOk="0">
                  <a:moveTo>
                    <a:pt x="387" y="1"/>
                  </a:moveTo>
                  <a:cubicBezTo>
                    <a:pt x="379" y="1"/>
                    <a:pt x="371" y="2"/>
                    <a:pt x="364" y="3"/>
                  </a:cubicBezTo>
                  <a:cubicBezTo>
                    <a:pt x="330" y="11"/>
                    <a:pt x="307" y="36"/>
                    <a:pt x="287" y="64"/>
                  </a:cubicBezTo>
                  <a:cubicBezTo>
                    <a:pt x="136" y="272"/>
                    <a:pt x="1" y="532"/>
                    <a:pt x="25" y="799"/>
                  </a:cubicBezTo>
                  <a:cubicBezTo>
                    <a:pt x="43" y="968"/>
                    <a:pt x="128" y="1129"/>
                    <a:pt x="280" y="1214"/>
                  </a:cubicBezTo>
                  <a:cubicBezTo>
                    <a:pt x="332" y="1243"/>
                    <a:pt x="395" y="1260"/>
                    <a:pt x="457" y="1260"/>
                  </a:cubicBezTo>
                  <a:cubicBezTo>
                    <a:pt x="534" y="1260"/>
                    <a:pt x="609" y="1234"/>
                    <a:pt x="658" y="1170"/>
                  </a:cubicBezTo>
                  <a:cubicBezTo>
                    <a:pt x="684" y="1136"/>
                    <a:pt x="703" y="1104"/>
                    <a:pt x="714" y="1065"/>
                  </a:cubicBezTo>
                  <a:cubicBezTo>
                    <a:pt x="726" y="1029"/>
                    <a:pt x="727" y="989"/>
                    <a:pt x="724" y="950"/>
                  </a:cubicBezTo>
                  <a:cubicBezTo>
                    <a:pt x="717" y="846"/>
                    <a:pt x="676" y="746"/>
                    <a:pt x="626" y="654"/>
                  </a:cubicBezTo>
                  <a:cubicBezTo>
                    <a:pt x="605" y="612"/>
                    <a:pt x="560" y="590"/>
                    <a:pt x="514" y="590"/>
                  </a:cubicBezTo>
                  <a:cubicBezTo>
                    <a:pt x="492" y="590"/>
                    <a:pt x="469" y="595"/>
                    <a:pt x="449" y="607"/>
                  </a:cubicBezTo>
                  <a:cubicBezTo>
                    <a:pt x="387" y="646"/>
                    <a:pt x="370" y="724"/>
                    <a:pt x="402" y="785"/>
                  </a:cubicBezTo>
                  <a:cubicBezTo>
                    <a:pt x="415" y="810"/>
                    <a:pt x="428" y="834"/>
                    <a:pt x="438" y="860"/>
                  </a:cubicBezTo>
                  <a:cubicBezTo>
                    <a:pt x="450" y="890"/>
                    <a:pt x="459" y="922"/>
                    <a:pt x="465" y="955"/>
                  </a:cubicBezTo>
                  <a:cubicBezTo>
                    <a:pt x="465" y="966"/>
                    <a:pt x="466" y="979"/>
                    <a:pt x="465" y="989"/>
                  </a:cubicBezTo>
                  <a:cubicBezTo>
                    <a:pt x="465" y="993"/>
                    <a:pt x="463" y="996"/>
                    <a:pt x="462" y="1000"/>
                  </a:cubicBezTo>
                  <a:cubicBezTo>
                    <a:pt x="459" y="1000"/>
                    <a:pt x="458" y="1000"/>
                    <a:pt x="456" y="1002"/>
                  </a:cubicBezTo>
                  <a:lnTo>
                    <a:pt x="443" y="1002"/>
                  </a:lnTo>
                  <a:cubicBezTo>
                    <a:pt x="435" y="1000"/>
                    <a:pt x="428" y="997"/>
                    <a:pt x="421" y="996"/>
                  </a:cubicBezTo>
                  <a:cubicBezTo>
                    <a:pt x="405" y="989"/>
                    <a:pt x="391" y="980"/>
                    <a:pt x="377" y="972"/>
                  </a:cubicBezTo>
                  <a:cubicBezTo>
                    <a:pt x="362" y="959"/>
                    <a:pt x="350" y="946"/>
                    <a:pt x="338" y="933"/>
                  </a:cubicBezTo>
                  <a:cubicBezTo>
                    <a:pt x="327" y="916"/>
                    <a:pt x="316" y="897"/>
                    <a:pt x="306" y="877"/>
                  </a:cubicBezTo>
                  <a:cubicBezTo>
                    <a:pt x="294" y="847"/>
                    <a:pt x="287" y="819"/>
                    <a:pt x="282" y="787"/>
                  </a:cubicBezTo>
                  <a:cubicBezTo>
                    <a:pt x="279" y="749"/>
                    <a:pt x="280" y="714"/>
                    <a:pt x="282" y="678"/>
                  </a:cubicBezTo>
                  <a:cubicBezTo>
                    <a:pt x="293" y="611"/>
                    <a:pt x="313" y="548"/>
                    <a:pt x="337" y="485"/>
                  </a:cubicBezTo>
                  <a:cubicBezTo>
                    <a:pt x="385" y="383"/>
                    <a:pt x="443" y="288"/>
                    <a:pt x="509" y="196"/>
                  </a:cubicBezTo>
                  <a:cubicBezTo>
                    <a:pt x="550" y="138"/>
                    <a:pt x="520" y="51"/>
                    <a:pt x="463" y="19"/>
                  </a:cubicBezTo>
                  <a:cubicBezTo>
                    <a:pt x="442" y="7"/>
                    <a:pt x="419" y="2"/>
                    <a:pt x="395" y="2"/>
                  </a:cubicBezTo>
                  <a:cubicBezTo>
                    <a:pt x="393" y="1"/>
                    <a:pt x="390" y="1"/>
                    <a:pt x="387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14632;p70">
              <a:extLst>
                <a:ext uri="{FF2B5EF4-FFF2-40B4-BE49-F238E27FC236}">
                  <a16:creationId xmlns:a16="http://schemas.microsoft.com/office/drawing/2014/main" id="{7CDCD8D6-5192-68AD-8C57-16DFC7359B2A}"/>
                </a:ext>
              </a:extLst>
            </p:cNvPr>
            <p:cNvSpPr/>
            <p:nvPr/>
          </p:nvSpPr>
          <p:spPr>
            <a:xfrm>
              <a:off x="7836856" y="3220247"/>
              <a:ext cx="24374" cy="65650"/>
            </a:xfrm>
            <a:custGeom>
              <a:avLst/>
              <a:gdLst/>
              <a:ahLst/>
              <a:cxnLst/>
              <a:rect l="l" t="t" r="r" b="b"/>
              <a:pathLst>
                <a:path w="858" h="2311" extrusionOk="0">
                  <a:moveTo>
                    <a:pt x="714" y="1"/>
                  </a:moveTo>
                  <a:cubicBezTo>
                    <a:pt x="670" y="1"/>
                    <a:pt x="623" y="22"/>
                    <a:pt x="602" y="63"/>
                  </a:cubicBezTo>
                  <a:cubicBezTo>
                    <a:pt x="261" y="709"/>
                    <a:pt x="121" y="1431"/>
                    <a:pt x="6" y="2146"/>
                  </a:cubicBezTo>
                  <a:cubicBezTo>
                    <a:pt x="0" y="2183"/>
                    <a:pt x="0" y="2212"/>
                    <a:pt x="19" y="2246"/>
                  </a:cubicBezTo>
                  <a:cubicBezTo>
                    <a:pt x="34" y="2276"/>
                    <a:pt x="63" y="2297"/>
                    <a:pt x="95" y="2306"/>
                  </a:cubicBezTo>
                  <a:cubicBezTo>
                    <a:pt x="107" y="2309"/>
                    <a:pt x="118" y="2311"/>
                    <a:pt x="129" y="2311"/>
                  </a:cubicBezTo>
                  <a:cubicBezTo>
                    <a:pt x="152" y="2311"/>
                    <a:pt x="175" y="2305"/>
                    <a:pt x="196" y="2295"/>
                  </a:cubicBezTo>
                  <a:cubicBezTo>
                    <a:pt x="223" y="2278"/>
                    <a:pt x="251" y="2248"/>
                    <a:pt x="256" y="2218"/>
                  </a:cubicBezTo>
                  <a:cubicBezTo>
                    <a:pt x="352" y="1624"/>
                    <a:pt x="461" y="1028"/>
                    <a:pt x="694" y="469"/>
                  </a:cubicBezTo>
                  <a:cubicBezTo>
                    <a:pt x="698" y="461"/>
                    <a:pt x="701" y="453"/>
                    <a:pt x="705" y="445"/>
                  </a:cubicBezTo>
                  <a:lnTo>
                    <a:pt x="705" y="445"/>
                  </a:lnTo>
                  <a:cubicBezTo>
                    <a:pt x="705" y="445"/>
                    <a:pt x="705" y="444"/>
                    <a:pt x="705" y="444"/>
                  </a:cubicBezTo>
                  <a:lnTo>
                    <a:pt x="705" y="444"/>
                  </a:lnTo>
                  <a:cubicBezTo>
                    <a:pt x="743" y="360"/>
                    <a:pt x="782" y="277"/>
                    <a:pt x="826" y="197"/>
                  </a:cubicBezTo>
                  <a:cubicBezTo>
                    <a:pt x="857" y="134"/>
                    <a:pt x="842" y="56"/>
                    <a:pt x="779" y="19"/>
                  </a:cubicBezTo>
                  <a:cubicBezTo>
                    <a:pt x="759" y="8"/>
                    <a:pt x="737" y="1"/>
                    <a:pt x="714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14633;p70">
              <a:extLst>
                <a:ext uri="{FF2B5EF4-FFF2-40B4-BE49-F238E27FC236}">
                  <a16:creationId xmlns:a16="http://schemas.microsoft.com/office/drawing/2014/main" id="{CE853332-AA9C-032D-BC38-6095B66657A8}"/>
                </a:ext>
              </a:extLst>
            </p:cNvPr>
            <p:cNvSpPr/>
            <p:nvPr/>
          </p:nvSpPr>
          <p:spPr>
            <a:xfrm>
              <a:off x="7662941" y="3215816"/>
              <a:ext cx="23323" cy="69684"/>
            </a:xfrm>
            <a:custGeom>
              <a:avLst/>
              <a:gdLst/>
              <a:ahLst/>
              <a:cxnLst/>
              <a:rect l="l" t="t" r="r" b="b"/>
              <a:pathLst>
                <a:path w="821" h="2453" extrusionOk="0">
                  <a:moveTo>
                    <a:pt x="666" y="1"/>
                  </a:moveTo>
                  <a:cubicBezTo>
                    <a:pt x="638" y="1"/>
                    <a:pt x="608" y="13"/>
                    <a:pt x="588" y="36"/>
                  </a:cubicBezTo>
                  <a:cubicBezTo>
                    <a:pt x="454" y="185"/>
                    <a:pt x="342" y="348"/>
                    <a:pt x="253" y="529"/>
                  </a:cubicBezTo>
                  <a:cubicBezTo>
                    <a:pt x="155" y="720"/>
                    <a:pt x="87" y="929"/>
                    <a:pt x="49" y="1140"/>
                  </a:cubicBezTo>
                  <a:cubicBezTo>
                    <a:pt x="7" y="1353"/>
                    <a:pt x="0" y="1568"/>
                    <a:pt x="23" y="1784"/>
                  </a:cubicBezTo>
                  <a:cubicBezTo>
                    <a:pt x="34" y="1883"/>
                    <a:pt x="54" y="1980"/>
                    <a:pt x="78" y="2078"/>
                  </a:cubicBezTo>
                  <a:cubicBezTo>
                    <a:pt x="107" y="2185"/>
                    <a:pt x="151" y="2289"/>
                    <a:pt x="198" y="2390"/>
                  </a:cubicBezTo>
                  <a:cubicBezTo>
                    <a:pt x="217" y="2432"/>
                    <a:pt x="264" y="2453"/>
                    <a:pt x="310" y="2453"/>
                  </a:cubicBezTo>
                  <a:cubicBezTo>
                    <a:pt x="327" y="2453"/>
                    <a:pt x="345" y="2450"/>
                    <a:pt x="361" y="2444"/>
                  </a:cubicBezTo>
                  <a:cubicBezTo>
                    <a:pt x="361" y="2436"/>
                    <a:pt x="361" y="2429"/>
                    <a:pt x="362" y="2424"/>
                  </a:cubicBezTo>
                  <a:cubicBezTo>
                    <a:pt x="362" y="2422"/>
                    <a:pt x="361" y="2422"/>
                    <a:pt x="361" y="2422"/>
                  </a:cubicBezTo>
                  <a:cubicBezTo>
                    <a:pt x="355" y="2409"/>
                    <a:pt x="349" y="2395"/>
                    <a:pt x="345" y="2380"/>
                  </a:cubicBezTo>
                  <a:cubicBezTo>
                    <a:pt x="342" y="2374"/>
                    <a:pt x="342" y="2368"/>
                    <a:pt x="341" y="2361"/>
                  </a:cubicBezTo>
                  <a:cubicBezTo>
                    <a:pt x="341" y="2346"/>
                    <a:pt x="341" y="2331"/>
                    <a:pt x="345" y="2317"/>
                  </a:cubicBezTo>
                  <a:cubicBezTo>
                    <a:pt x="348" y="2306"/>
                    <a:pt x="352" y="2297"/>
                    <a:pt x="355" y="2287"/>
                  </a:cubicBezTo>
                  <a:cubicBezTo>
                    <a:pt x="361" y="2270"/>
                    <a:pt x="369" y="2255"/>
                    <a:pt x="381" y="2242"/>
                  </a:cubicBezTo>
                  <a:cubicBezTo>
                    <a:pt x="385" y="2232"/>
                    <a:pt x="392" y="2225"/>
                    <a:pt x="403" y="2219"/>
                  </a:cubicBezTo>
                  <a:cubicBezTo>
                    <a:pt x="403" y="2218"/>
                    <a:pt x="403" y="2218"/>
                    <a:pt x="402" y="2218"/>
                  </a:cubicBezTo>
                  <a:cubicBezTo>
                    <a:pt x="342" y="2079"/>
                    <a:pt x="304" y="1936"/>
                    <a:pt x="283" y="1787"/>
                  </a:cubicBezTo>
                  <a:lnTo>
                    <a:pt x="283" y="1787"/>
                  </a:lnTo>
                  <a:cubicBezTo>
                    <a:pt x="284" y="1800"/>
                    <a:pt x="286" y="1809"/>
                    <a:pt x="286" y="1821"/>
                  </a:cubicBezTo>
                  <a:cubicBezTo>
                    <a:pt x="263" y="1641"/>
                    <a:pt x="263" y="1461"/>
                    <a:pt x="285" y="1282"/>
                  </a:cubicBezTo>
                  <a:lnTo>
                    <a:pt x="285" y="1282"/>
                  </a:lnTo>
                  <a:cubicBezTo>
                    <a:pt x="313" y="1094"/>
                    <a:pt x="364" y="911"/>
                    <a:pt x="439" y="731"/>
                  </a:cubicBezTo>
                  <a:lnTo>
                    <a:pt x="439" y="731"/>
                  </a:lnTo>
                  <a:cubicBezTo>
                    <a:pt x="434" y="743"/>
                    <a:pt x="430" y="751"/>
                    <a:pt x="426" y="764"/>
                  </a:cubicBezTo>
                  <a:cubicBezTo>
                    <a:pt x="494" y="608"/>
                    <a:pt x="576" y="462"/>
                    <a:pt x="680" y="326"/>
                  </a:cubicBezTo>
                  <a:cubicBezTo>
                    <a:pt x="708" y="290"/>
                    <a:pt x="737" y="253"/>
                    <a:pt x="768" y="221"/>
                  </a:cubicBezTo>
                  <a:cubicBezTo>
                    <a:pt x="816" y="168"/>
                    <a:pt x="820" y="90"/>
                    <a:pt x="768" y="39"/>
                  </a:cubicBezTo>
                  <a:cubicBezTo>
                    <a:pt x="744" y="14"/>
                    <a:pt x="708" y="1"/>
                    <a:pt x="674" y="1"/>
                  </a:cubicBezTo>
                  <a:cubicBezTo>
                    <a:pt x="671" y="1"/>
                    <a:pt x="669" y="1"/>
                    <a:pt x="66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14634;p70">
              <a:extLst>
                <a:ext uri="{FF2B5EF4-FFF2-40B4-BE49-F238E27FC236}">
                  <a16:creationId xmlns:a16="http://schemas.microsoft.com/office/drawing/2014/main" id="{0DDD6FEB-CEDB-CD60-CB21-C1D80B86C01B}"/>
                </a:ext>
              </a:extLst>
            </p:cNvPr>
            <p:cNvSpPr/>
            <p:nvPr/>
          </p:nvSpPr>
          <p:spPr>
            <a:xfrm>
              <a:off x="7580045" y="3256922"/>
              <a:ext cx="49713" cy="117181"/>
            </a:xfrm>
            <a:custGeom>
              <a:avLst/>
              <a:gdLst/>
              <a:ahLst/>
              <a:cxnLst/>
              <a:rect l="l" t="t" r="r" b="b"/>
              <a:pathLst>
                <a:path w="1750" h="4125" extrusionOk="0">
                  <a:moveTo>
                    <a:pt x="464" y="1284"/>
                  </a:moveTo>
                  <a:cubicBezTo>
                    <a:pt x="464" y="1290"/>
                    <a:pt x="463" y="1295"/>
                    <a:pt x="462" y="1300"/>
                  </a:cubicBezTo>
                  <a:lnTo>
                    <a:pt x="462" y="1300"/>
                  </a:lnTo>
                  <a:cubicBezTo>
                    <a:pt x="463" y="1295"/>
                    <a:pt x="464" y="1290"/>
                    <a:pt x="464" y="1284"/>
                  </a:cubicBezTo>
                  <a:close/>
                  <a:moveTo>
                    <a:pt x="1131" y="2666"/>
                  </a:moveTo>
                  <a:cubicBezTo>
                    <a:pt x="1131" y="2667"/>
                    <a:pt x="1130" y="2669"/>
                    <a:pt x="1130" y="2670"/>
                  </a:cubicBezTo>
                  <a:lnTo>
                    <a:pt x="1130" y="2670"/>
                  </a:lnTo>
                  <a:cubicBezTo>
                    <a:pt x="1130" y="2667"/>
                    <a:pt x="1130" y="2667"/>
                    <a:pt x="1131" y="2666"/>
                  </a:cubicBezTo>
                  <a:close/>
                  <a:moveTo>
                    <a:pt x="1125" y="2678"/>
                  </a:moveTo>
                  <a:cubicBezTo>
                    <a:pt x="1125" y="2679"/>
                    <a:pt x="1124" y="2680"/>
                    <a:pt x="1124" y="2680"/>
                  </a:cubicBezTo>
                  <a:lnTo>
                    <a:pt x="1125" y="2678"/>
                  </a:lnTo>
                  <a:close/>
                  <a:moveTo>
                    <a:pt x="806" y="3233"/>
                  </a:moveTo>
                  <a:lnTo>
                    <a:pt x="806" y="3233"/>
                  </a:lnTo>
                  <a:cubicBezTo>
                    <a:pt x="805" y="3234"/>
                    <a:pt x="805" y="3236"/>
                    <a:pt x="805" y="3237"/>
                  </a:cubicBezTo>
                  <a:lnTo>
                    <a:pt x="805" y="3237"/>
                  </a:lnTo>
                  <a:cubicBezTo>
                    <a:pt x="805" y="3236"/>
                    <a:pt x="806" y="3235"/>
                    <a:pt x="806" y="3233"/>
                  </a:cubicBezTo>
                  <a:close/>
                  <a:moveTo>
                    <a:pt x="927" y="260"/>
                  </a:moveTo>
                  <a:cubicBezTo>
                    <a:pt x="952" y="260"/>
                    <a:pt x="977" y="262"/>
                    <a:pt x="1001" y="263"/>
                  </a:cubicBezTo>
                  <a:cubicBezTo>
                    <a:pt x="1038" y="270"/>
                    <a:pt x="1074" y="282"/>
                    <a:pt x="1110" y="296"/>
                  </a:cubicBezTo>
                  <a:cubicBezTo>
                    <a:pt x="1152" y="316"/>
                    <a:pt x="1192" y="338"/>
                    <a:pt x="1229" y="365"/>
                  </a:cubicBezTo>
                  <a:cubicBezTo>
                    <a:pt x="1257" y="389"/>
                    <a:pt x="1282" y="415"/>
                    <a:pt x="1307" y="443"/>
                  </a:cubicBezTo>
                  <a:cubicBezTo>
                    <a:pt x="1342" y="490"/>
                    <a:pt x="1372" y="544"/>
                    <a:pt x="1398" y="599"/>
                  </a:cubicBezTo>
                  <a:cubicBezTo>
                    <a:pt x="1433" y="689"/>
                    <a:pt x="1455" y="784"/>
                    <a:pt x="1469" y="877"/>
                  </a:cubicBezTo>
                  <a:lnTo>
                    <a:pt x="1469" y="873"/>
                  </a:lnTo>
                  <a:lnTo>
                    <a:pt x="1469" y="873"/>
                  </a:lnTo>
                  <a:cubicBezTo>
                    <a:pt x="1493" y="1089"/>
                    <a:pt x="1480" y="1304"/>
                    <a:pt x="1452" y="1519"/>
                  </a:cubicBezTo>
                  <a:lnTo>
                    <a:pt x="1452" y="1514"/>
                  </a:lnTo>
                  <a:cubicBezTo>
                    <a:pt x="1394" y="1908"/>
                    <a:pt x="1282" y="2296"/>
                    <a:pt x="1131" y="2664"/>
                  </a:cubicBezTo>
                  <a:lnTo>
                    <a:pt x="1131" y="2664"/>
                  </a:lnTo>
                  <a:cubicBezTo>
                    <a:pt x="1130" y="2664"/>
                    <a:pt x="1130" y="2665"/>
                    <a:pt x="1130" y="2666"/>
                  </a:cubicBezTo>
                  <a:lnTo>
                    <a:pt x="1130" y="2666"/>
                  </a:lnTo>
                  <a:cubicBezTo>
                    <a:pt x="1130" y="2666"/>
                    <a:pt x="1130" y="2666"/>
                    <a:pt x="1130" y="2666"/>
                  </a:cubicBezTo>
                  <a:lnTo>
                    <a:pt x="1130" y="2666"/>
                  </a:lnTo>
                  <a:lnTo>
                    <a:pt x="1130" y="2666"/>
                  </a:lnTo>
                  <a:cubicBezTo>
                    <a:pt x="1130" y="2666"/>
                    <a:pt x="1130" y="2667"/>
                    <a:pt x="1130" y="2667"/>
                  </a:cubicBezTo>
                  <a:cubicBezTo>
                    <a:pt x="1128" y="2671"/>
                    <a:pt x="1127" y="2674"/>
                    <a:pt x="1126" y="2678"/>
                  </a:cubicBezTo>
                  <a:lnTo>
                    <a:pt x="1126" y="2678"/>
                  </a:lnTo>
                  <a:lnTo>
                    <a:pt x="1129" y="2671"/>
                  </a:lnTo>
                  <a:lnTo>
                    <a:pt x="1129" y="2671"/>
                  </a:lnTo>
                  <a:cubicBezTo>
                    <a:pt x="1128" y="2674"/>
                    <a:pt x="1127" y="2676"/>
                    <a:pt x="1126" y="2678"/>
                  </a:cubicBezTo>
                  <a:lnTo>
                    <a:pt x="1126" y="2678"/>
                  </a:lnTo>
                  <a:cubicBezTo>
                    <a:pt x="1126" y="2678"/>
                    <a:pt x="1126" y="2678"/>
                    <a:pt x="1126" y="2678"/>
                  </a:cubicBezTo>
                  <a:lnTo>
                    <a:pt x="1126" y="2678"/>
                  </a:lnTo>
                  <a:lnTo>
                    <a:pt x="1125" y="2678"/>
                  </a:lnTo>
                  <a:lnTo>
                    <a:pt x="1125" y="2678"/>
                  </a:lnTo>
                  <a:cubicBezTo>
                    <a:pt x="1125" y="2678"/>
                    <a:pt x="1125" y="2678"/>
                    <a:pt x="1126" y="2678"/>
                  </a:cubicBezTo>
                  <a:lnTo>
                    <a:pt x="1126" y="2678"/>
                  </a:lnTo>
                  <a:cubicBezTo>
                    <a:pt x="1123" y="2683"/>
                    <a:pt x="1121" y="2688"/>
                    <a:pt x="1118" y="2693"/>
                  </a:cubicBezTo>
                  <a:cubicBezTo>
                    <a:pt x="1121" y="2687"/>
                    <a:pt x="1123" y="2684"/>
                    <a:pt x="1124" y="2679"/>
                  </a:cubicBezTo>
                  <a:lnTo>
                    <a:pt x="1124" y="2679"/>
                  </a:lnTo>
                  <a:cubicBezTo>
                    <a:pt x="1087" y="2760"/>
                    <a:pt x="1050" y="2842"/>
                    <a:pt x="1008" y="2921"/>
                  </a:cubicBezTo>
                  <a:cubicBezTo>
                    <a:pt x="952" y="3028"/>
                    <a:pt x="884" y="3126"/>
                    <a:pt x="813" y="3223"/>
                  </a:cubicBezTo>
                  <a:cubicBezTo>
                    <a:pt x="816" y="3221"/>
                    <a:pt x="818" y="3218"/>
                    <a:pt x="821" y="3216"/>
                  </a:cubicBezTo>
                  <a:lnTo>
                    <a:pt x="821" y="3216"/>
                  </a:lnTo>
                  <a:cubicBezTo>
                    <a:pt x="816" y="3221"/>
                    <a:pt x="812" y="3226"/>
                    <a:pt x="806" y="3233"/>
                  </a:cubicBezTo>
                  <a:lnTo>
                    <a:pt x="813" y="3225"/>
                  </a:lnTo>
                  <a:lnTo>
                    <a:pt x="813" y="3225"/>
                  </a:lnTo>
                  <a:cubicBezTo>
                    <a:pt x="811" y="3230"/>
                    <a:pt x="807" y="3233"/>
                    <a:pt x="805" y="3237"/>
                  </a:cubicBezTo>
                  <a:lnTo>
                    <a:pt x="805" y="3237"/>
                  </a:lnTo>
                  <a:cubicBezTo>
                    <a:pt x="805" y="3237"/>
                    <a:pt x="805" y="3237"/>
                    <a:pt x="805" y="3237"/>
                  </a:cubicBezTo>
                  <a:lnTo>
                    <a:pt x="805" y="3237"/>
                  </a:lnTo>
                  <a:cubicBezTo>
                    <a:pt x="804" y="3239"/>
                    <a:pt x="802" y="3240"/>
                    <a:pt x="801" y="3241"/>
                  </a:cubicBezTo>
                  <a:lnTo>
                    <a:pt x="801" y="3241"/>
                  </a:lnTo>
                  <a:cubicBezTo>
                    <a:pt x="802" y="3240"/>
                    <a:pt x="803" y="3239"/>
                    <a:pt x="803" y="3238"/>
                  </a:cubicBezTo>
                  <a:lnTo>
                    <a:pt x="803" y="3238"/>
                  </a:lnTo>
                  <a:lnTo>
                    <a:pt x="799" y="3242"/>
                  </a:lnTo>
                  <a:cubicBezTo>
                    <a:pt x="800" y="3242"/>
                    <a:pt x="800" y="3241"/>
                    <a:pt x="801" y="3241"/>
                  </a:cubicBezTo>
                  <a:lnTo>
                    <a:pt x="801" y="3241"/>
                  </a:lnTo>
                  <a:cubicBezTo>
                    <a:pt x="658" y="3421"/>
                    <a:pt x="497" y="3589"/>
                    <a:pt x="320" y="3737"/>
                  </a:cubicBezTo>
                  <a:cubicBezTo>
                    <a:pt x="324" y="3689"/>
                    <a:pt x="330" y="3639"/>
                    <a:pt x="334" y="3592"/>
                  </a:cubicBezTo>
                  <a:cubicBezTo>
                    <a:pt x="352" y="3368"/>
                    <a:pt x="358" y="3143"/>
                    <a:pt x="365" y="2920"/>
                  </a:cubicBezTo>
                  <a:cubicBezTo>
                    <a:pt x="383" y="2379"/>
                    <a:pt x="393" y="1838"/>
                    <a:pt x="462" y="1300"/>
                  </a:cubicBezTo>
                  <a:lnTo>
                    <a:pt x="462" y="1300"/>
                  </a:lnTo>
                  <a:cubicBezTo>
                    <a:pt x="461" y="1307"/>
                    <a:pt x="460" y="1313"/>
                    <a:pt x="459" y="1319"/>
                  </a:cubicBezTo>
                  <a:cubicBezTo>
                    <a:pt x="493" y="1065"/>
                    <a:pt x="540" y="809"/>
                    <a:pt x="633" y="572"/>
                  </a:cubicBezTo>
                  <a:cubicBezTo>
                    <a:pt x="663" y="504"/>
                    <a:pt x="697" y="440"/>
                    <a:pt x="740" y="382"/>
                  </a:cubicBezTo>
                  <a:cubicBezTo>
                    <a:pt x="761" y="355"/>
                    <a:pt x="785" y="331"/>
                    <a:pt x="811" y="310"/>
                  </a:cubicBezTo>
                  <a:cubicBezTo>
                    <a:pt x="828" y="297"/>
                    <a:pt x="847" y="287"/>
                    <a:pt x="869" y="276"/>
                  </a:cubicBezTo>
                  <a:cubicBezTo>
                    <a:pt x="889" y="269"/>
                    <a:pt x="906" y="263"/>
                    <a:pt x="927" y="260"/>
                  </a:cubicBezTo>
                  <a:close/>
                  <a:moveTo>
                    <a:pt x="960" y="1"/>
                  </a:moveTo>
                  <a:cubicBezTo>
                    <a:pt x="855" y="4"/>
                    <a:pt x="754" y="35"/>
                    <a:pt x="670" y="96"/>
                  </a:cubicBezTo>
                  <a:cubicBezTo>
                    <a:pt x="578" y="162"/>
                    <a:pt x="508" y="255"/>
                    <a:pt x="455" y="354"/>
                  </a:cubicBezTo>
                  <a:cubicBezTo>
                    <a:pt x="386" y="476"/>
                    <a:pt x="342" y="611"/>
                    <a:pt x="307" y="745"/>
                  </a:cubicBezTo>
                  <a:cubicBezTo>
                    <a:pt x="266" y="904"/>
                    <a:pt x="238" y="1065"/>
                    <a:pt x="216" y="1226"/>
                  </a:cubicBezTo>
                  <a:cubicBezTo>
                    <a:pt x="189" y="1411"/>
                    <a:pt x="172" y="1595"/>
                    <a:pt x="160" y="1781"/>
                  </a:cubicBezTo>
                  <a:cubicBezTo>
                    <a:pt x="131" y="2153"/>
                    <a:pt x="123" y="2524"/>
                    <a:pt x="110" y="2894"/>
                  </a:cubicBezTo>
                  <a:cubicBezTo>
                    <a:pt x="101" y="3185"/>
                    <a:pt x="97" y="3480"/>
                    <a:pt x="59" y="3767"/>
                  </a:cubicBezTo>
                  <a:cubicBezTo>
                    <a:pt x="60" y="3757"/>
                    <a:pt x="62" y="3744"/>
                    <a:pt x="64" y="3734"/>
                  </a:cubicBezTo>
                  <a:lnTo>
                    <a:pt x="64" y="3734"/>
                  </a:lnTo>
                  <a:cubicBezTo>
                    <a:pt x="53" y="3809"/>
                    <a:pt x="40" y="3887"/>
                    <a:pt x="12" y="3961"/>
                  </a:cubicBezTo>
                  <a:cubicBezTo>
                    <a:pt x="1" y="3991"/>
                    <a:pt x="9" y="4033"/>
                    <a:pt x="25" y="4060"/>
                  </a:cubicBezTo>
                  <a:cubicBezTo>
                    <a:pt x="40" y="4090"/>
                    <a:pt x="69" y="4111"/>
                    <a:pt x="101" y="4120"/>
                  </a:cubicBezTo>
                  <a:cubicBezTo>
                    <a:pt x="113" y="4123"/>
                    <a:pt x="125" y="4124"/>
                    <a:pt x="138" y="4124"/>
                  </a:cubicBezTo>
                  <a:cubicBezTo>
                    <a:pt x="160" y="4124"/>
                    <a:pt x="182" y="4119"/>
                    <a:pt x="202" y="4107"/>
                  </a:cubicBezTo>
                  <a:cubicBezTo>
                    <a:pt x="206" y="4106"/>
                    <a:pt x="209" y="4103"/>
                    <a:pt x="215" y="4100"/>
                  </a:cubicBezTo>
                  <a:cubicBezTo>
                    <a:pt x="221" y="4101"/>
                    <a:pt x="226" y="4101"/>
                    <a:pt x="232" y="4101"/>
                  </a:cubicBezTo>
                  <a:cubicBezTo>
                    <a:pt x="254" y="4101"/>
                    <a:pt x="275" y="4095"/>
                    <a:pt x="293" y="4083"/>
                  </a:cubicBezTo>
                  <a:cubicBezTo>
                    <a:pt x="601" y="3873"/>
                    <a:pt x="860" y="3604"/>
                    <a:pt x="1080" y="3303"/>
                  </a:cubicBezTo>
                  <a:cubicBezTo>
                    <a:pt x="1195" y="3145"/>
                    <a:pt x="1282" y="2975"/>
                    <a:pt x="1358" y="2794"/>
                  </a:cubicBezTo>
                  <a:cubicBezTo>
                    <a:pt x="1542" y="2361"/>
                    <a:pt x="1670" y="1901"/>
                    <a:pt x="1725" y="1433"/>
                  </a:cubicBezTo>
                  <a:cubicBezTo>
                    <a:pt x="1750" y="1209"/>
                    <a:pt x="1750" y="984"/>
                    <a:pt x="1713" y="760"/>
                  </a:cubicBezTo>
                  <a:cubicBezTo>
                    <a:pt x="1697" y="665"/>
                    <a:pt x="1669" y="572"/>
                    <a:pt x="1632" y="483"/>
                  </a:cubicBezTo>
                  <a:cubicBezTo>
                    <a:pt x="1592" y="394"/>
                    <a:pt x="1541" y="316"/>
                    <a:pt x="1477" y="240"/>
                  </a:cubicBezTo>
                  <a:cubicBezTo>
                    <a:pt x="1419" y="175"/>
                    <a:pt x="1345" y="121"/>
                    <a:pt x="1267" y="82"/>
                  </a:cubicBezTo>
                  <a:cubicBezTo>
                    <a:pt x="1188" y="40"/>
                    <a:pt x="1104" y="15"/>
                    <a:pt x="1016" y="5"/>
                  </a:cubicBezTo>
                  <a:cubicBezTo>
                    <a:pt x="996" y="4"/>
                    <a:pt x="979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14635;p70">
              <a:extLst>
                <a:ext uri="{FF2B5EF4-FFF2-40B4-BE49-F238E27FC236}">
                  <a16:creationId xmlns:a16="http://schemas.microsoft.com/office/drawing/2014/main" id="{641985F5-21C8-1133-9564-818D6E01128C}"/>
                </a:ext>
              </a:extLst>
            </p:cNvPr>
            <p:cNvSpPr/>
            <p:nvPr/>
          </p:nvSpPr>
          <p:spPr>
            <a:xfrm>
              <a:off x="7530558" y="3238201"/>
              <a:ext cx="63860" cy="136186"/>
            </a:xfrm>
            <a:custGeom>
              <a:avLst/>
              <a:gdLst/>
              <a:ahLst/>
              <a:cxnLst/>
              <a:rect l="l" t="t" r="r" b="b"/>
              <a:pathLst>
                <a:path w="2248" h="4794" extrusionOk="0">
                  <a:moveTo>
                    <a:pt x="1977" y="1421"/>
                  </a:moveTo>
                  <a:cubicBezTo>
                    <a:pt x="1977" y="1424"/>
                    <a:pt x="1977" y="1426"/>
                    <a:pt x="1978" y="1430"/>
                  </a:cubicBezTo>
                  <a:lnTo>
                    <a:pt x="1977" y="1421"/>
                  </a:lnTo>
                  <a:close/>
                  <a:moveTo>
                    <a:pt x="1050" y="0"/>
                  </a:moveTo>
                  <a:cubicBezTo>
                    <a:pt x="1023" y="4"/>
                    <a:pt x="999" y="6"/>
                    <a:pt x="977" y="7"/>
                  </a:cubicBezTo>
                  <a:cubicBezTo>
                    <a:pt x="858" y="19"/>
                    <a:pt x="745" y="60"/>
                    <a:pt x="643" y="118"/>
                  </a:cubicBezTo>
                  <a:cubicBezTo>
                    <a:pt x="540" y="178"/>
                    <a:pt x="452" y="263"/>
                    <a:pt x="378" y="355"/>
                  </a:cubicBezTo>
                  <a:cubicBezTo>
                    <a:pt x="282" y="478"/>
                    <a:pt x="212" y="614"/>
                    <a:pt x="151" y="756"/>
                  </a:cubicBezTo>
                  <a:cubicBezTo>
                    <a:pt x="36" y="1033"/>
                    <a:pt x="1" y="1339"/>
                    <a:pt x="12" y="1637"/>
                  </a:cubicBezTo>
                  <a:cubicBezTo>
                    <a:pt x="22" y="1949"/>
                    <a:pt x="92" y="2257"/>
                    <a:pt x="191" y="2553"/>
                  </a:cubicBezTo>
                  <a:cubicBezTo>
                    <a:pt x="293" y="2863"/>
                    <a:pt x="435" y="3160"/>
                    <a:pt x="598" y="3441"/>
                  </a:cubicBezTo>
                  <a:cubicBezTo>
                    <a:pt x="758" y="3721"/>
                    <a:pt x="945" y="3980"/>
                    <a:pt x="1150" y="4229"/>
                  </a:cubicBezTo>
                  <a:cubicBezTo>
                    <a:pt x="1306" y="4417"/>
                    <a:pt x="1476" y="4595"/>
                    <a:pt x="1660" y="4758"/>
                  </a:cubicBezTo>
                  <a:cubicBezTo>
                    <a:pt x="1688" y="4781"/>
                    <a:pt x="1722" y="4794"/>
                    <a:pt x="1756" y="4794"/>
                  </a:cubicBezTo>
                  <a:cubicBezTo>
                    <a:pt x="1787" y="4794"/>
                    <a:pt x="1819" y="4782"/>
                    <a:pt x="1843" y="4758"/>
                  </a:cubicBezTo>
                  <a:cubicBezTo>
                    <a:pt x="1892" y="4709"/>
                    <a:pt x="1896" y="4621"/>
                    <a:pt x="1843" y="4573"/>
                  </a:cubicBezTo>
                  <a:cubicBezTo>
                    <a:pt x="1612" y="4370"/>
                    <a:pt x="1406" y="4143"/>
                    <a:pt x="1219" y="3902"/>
                  </a:cubicBezTo>
                  <a:cubicBezTo>
                    <a:pt x="953" y="3554"/>
                    <a:pt x="727" y="3179"/>
                    <a:pt x="554" y="2777"/>
                  </a:cubicBezTo>
                  <a:lnTo>
                    <a:pt x="554" y="2777"/>
                  </a:lnTo>
                  <a:cubicBezTo>
                    <a:pt x="554" y="2777"/>
                    <a:pt x="554" y="2778"/>
                    <a:pt x="554" y="2778"/>
                  </a:cubicBezTo>
                  <a:cubicBezTo>
                    <a:pt x="435" y="2491"/>
                    <a:pt x="343" y="2196"/>
                    <a:pt x="296" y="1891"/>
                  </a:cubicBezTo>
                  <a:cubicBezTo>
                    <a:pt x="267" y="1678"/>
                    <a:pt x="263" y="1465"/>
                    <a:pt x="290" y="1250"/>
                  </a:cubicBezTo>
                  <a:cubicBezTo>
                    <a:pt x="313" y="1099"/>
                    <a:pt x="354" y="955"/>
                    <a:pt x="411" y="813"/>
                  </a:cubicBezTo>
                  <a:cubicBezTo>
                    <a:pt x="455" y="714"/>
                    <a:pt x="509" y="617"/>
                    <a:pt x="572" y="529"/>
                  </a:cubicBezTo>
                  <a:cubicBezTo>
                    <a:pt x="616" y="474"/>
                    <a:pt x="666" y="424"/>
                    <a:pt x="721" y="378"/>
                  </a:cubicBezTo>
                  <a:cubicBezTo>
                    <a:pt x="761" y="349"/>
                    <a:pt x="802" y="324"/>
                    <a:pt x="849" y="304"/>
                  </a:cubicBezTo>
                  <a:cubicBezTo>
                    <a:pt x="889" y="288"/>
                    <a:pt x="931" y="277"/>
                    <a:pt x="974" y="268"/>
                  </a:cubicBezTo>
                  <a:cubicBezTo>
                    <a:pt x="998" y="265"/>
                    <a:pt x="1022" y="264"/>
                    <a:pt x="1046" y="264"/>
                  </a:cubicBezTo>
                  <a:cubicBezTo>
                    <a:pt x="1070" y="264"/>
                    <a:pt x="1094" y="265"/>
                    <a:pt x="1119" y="268"/>
                  </a:cubicBezTo>
                  <a:cubicBezTo>
                    <a:pt x="1168" y="277"/>
                    <a:pt x="1215" y="291"/>
                    <a:pt x="1263" y="309"/>
                  </a:cubicBezTo>
                  <a:cubicBezTo>
                    <a:pt x="1320" y="336"/>
                    <a:pt x="1375" y="368"/>
                    <a:pt x="1426" y="404"/>
                  </a:cubicBezTo>
                  <a:cubicBezTo>
                    <a:pt x="1502" y="465"/>
                    <a:pt x="1567" y="532"/>
                    <a:pt x="1626" y="609"/>
                  </a:cubicBezTo>
                  <a:cubicBezTo>
                    <a:pt x="1724" y="742"/>
                    <a:pt x="1804" y="890"/>
                    <a:pt x="1872" y="1040"/>
                  </a:cubicBezTo>
                  <a:cubicBezTo>
                    <a:pt x="1920" y="1160"/>
                    <a:pt x="1955" y="1281"/>
                    <a:pt x="1977" y="1409"/>
                  </a:cubicBezTo>
                  <a:cubicBezTo>
                    <a:pt x="1980" y="1433"/>
                    <a:pt x="1981" y="1458"/>
                    <a:pt x="1984" y="1482"/>
                  </a:cubicBezTo>
                  <a:cubicBezTo>
                    <a:pt x="1985" y="1517"/>
                    <a:pt x="1995" y="1549"/>
                    <a:pt x="2021" y="1573"/>
                  </a:cubicBezTo>
                  <a:cubicBezTo>
                    <a:pt x="2045" y="1599"/>
                    <a:pt x="2079" y="1613"/>
                    <a:pt x="2113" y="1613"/>
                  </a:cubicBezTo>
                  <a:cubicBezTo>
                    <a:pt x="2178" y="1613"/>
                    <a:pt x="2248" y="1552"/>
                    <a:pt x="2242" y="1482"/>
                  </a:cubicBezTo>
                  <a:cubicBezTo>
                    <a:pt x="2235" y="1400"/>
                    <a:pt x="2222" y="1317"/>
                    <a:pt x="2205" y="1233"/>
                  </a:cubicBezTo>
                  <a:cubicBezTo>
                    <a:pt x="2187" y="1149"/>
                    <a:pt x="2158" y="1068"/>
                    <a:pt x="2128" y="990"/>
                  </a:cubicBezTo>
                  <a:cubicBezTo>
                    <a:pt x="2065" y="826"/>
                    <a:pt x="1981" y="667"/>
                    <a:pt x="1884" y="522"/>
                  </a:cubicBezTo>
                  <a:cubicBezTo>
                    <a:pt x="1809" y="412"/>
                    <a:pt x="1719" y="311"/>
                    <a:pt x="1618" y="224"/>
                  </a:cubicBezTo>
                  <a:cubicBezTo>
                    <a:pt x="1520" y="142"/>
                    <a:pt x="1411" y="82"/>
                    <a:pt x="1290" y="40"/>
                  </a:cubicBezTo>
                  <a:cubicBezTo>
                    <a:pt x="1214" y="13"/>
                    <a:pt x="1130" y="0"/>
                    <a:pt x="1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14636;p70">
              <a:extLst>
                <a:ext uri="{FF2B5EF4-FFF2-40B4-BE49-F238E27FC236}">
                  <a16:creationId xmlns:a16="http://schemas.microsoft.com/office/drawing/2014/main" id="{47D7A0EE-2ADD-B8F8-BFF2-16543651858E}"/>
                </a:ext>
              </a:extLst>
            </p:cNvPr>
            <p:cNvSpPr/>
            <p:nvPr/>
          </p:nvSpPr>
          <p:spPr>
            <a:xfrm>
              <a:off x="7495474" y="3242406"/>
              <a:ext cx="88347" cy="132777"/>
            </a:xfrm>
            <a:custGeom>
              <a:avLst/>
              <a:gdLst/>
              <a:ahLst/>
              <a:cxnLst/>
              <a:rect l="l" t="t" r="r" b="b"/>
              <a:pathLst>
                <a:path w="3110" h="4674" extrusionOk="0">
                  <a:moveTo>
                    <a:pt x="282" y="1669"/>
                  </a:moveTo>
                  <a:lnTo>
                    <a:pt x="282" y="1669"/>
                  </a:lnTo>
                  <a:cubicBezTo>
                    <a:pt x="283" y="1674"/>
                    <a:pt x="284" y="1679"/>
                    <a:pt x="284" y="1685"/>
                  </a:cubicBezTo>
                  <a:cubicBezTo>
                    <a:pt x="283" y="1679"/>
                    <a:pt x="283" y="1674"/>
                    <a:pt x="282" y="1669"/>
                  </a:cubicBezTo>
                  <a:close/>
                  <a:moveTo>
                    <a:pt x="498" y="2411"/>
                  </a:moveTo>
                  <a:cubicBezTo>
                    <a:pt x="498" y="2411"/>
                    <a:pt x="498" y="2412"/>
                    <a:pt x="498" y="2412"/>
                  </a:cubicBezTo>
                  <a:cubicBezTo>
                    <a:pt x="498" y="2412"/>
                    <a:pt x="498" y="2411"/>
                    <a:pt x="498" y="2411"/>
                  </a:cubicBezTo>
                  <a:close/>
                  <a:moveTo>
                    <a:pt x="1120" y="1"/>
                  </a:moveTo>
                  <a:cubicBezTo>
                    <a:pt x="1072" y="1"/>
                    <a:pt x="1023" y="8"/>
                    <a:pt x="973" y="15"/>
                  </a:cubicBezTo>
                  <a:cubicBezTo>
                    <a:pt x="917" y="27"/>
                    <a:pt x="861" y="48"/>
                    <a:pt x="809" y="71"/>
                  </a:cubicBezTo>
                  <a:cubicBezTo>
                    <a:pt x="755" y="96"/>
                    <a:pt x="705" y="125"/>
                    <a:pt x="656" y="157"/>
                  </a:cubicBezTo>
                  <a:cubicBezTo>
                    <a:pt x="542" y="232"/>
                    <a:pt x="447" y="330"/>
                    <a:pt x="362" y="437"/>
                  </a:cubicBezTo>
                  <a:cubicBezTo>
                    <a:pt x="199" y="637"/>
                    <a:pt x="77" y="878"/>
                    <a:pt x="27" y="1133"/>
                  </a:cubicBezTo>
                  <a:cubicBezTo>
                    <a:pt x="0" y="1264"/>
                    <a:pt x="0" y="1401"/>
                    <a:pt x="9" y="1533"/>
                  </a:cubicBezTo>
                  <a:cubicBezTo>
                    <a:pt x="20" y="1700"/>
                    <a:pt x="51" y="1866"/>
                    <a:pt x="93" y="2027"/>
                  </a:cubicBezTo>
                  <a:cubicBezTo>
                    <a:pt x="178" y="2356"/>
                    <a:pt x="321" y="2673"/>
                    <a:pt x="484" y="2971"/>
                  </a:cubicBezTo>
                  <a:cubicBezTo>
                    <a:pt x="641" y="3259"/>
                    <a:pt x="832" y="3526"/>
                    <a:pt x="1041" y="3778"/>
                  </a:cubicBezTo>
                  <a:cubicBezTo>
                    <a:pt x="1254" y="4029"/>
                    <a:pt x="1505" y="4247"/>
                    <a:pt x="1793" y="4410"/>
                  </a:cubicBezTo>
                  <a:cubicBezTo>
                    <a:pt x="2080" y="4574"/>
                    <a:pt x="2405" y="4666"/>
                    <a:pt x="2734" y="4673"/>
                  </a:cubicBezTo>
                  <a:cubicBezTo>
                    <a:pt x="2741" y="4674"/>
                    <a:pt x="2748" y="4674"/>
                    <a:pt x="2755" y="4674"/>
                  </a:cubicBezTo>
                  <a:cubicBezTo>
                    <a:pt x="2830" y="4674"/>
                    <a:pt x="2907" y="4667"/>
                    <a:pt x="2980" y="4658"/>
                  </a:cubicBezTo>
                  <a:cubicBezTo>
                    <a:pt x="3016" y="4652"/>
                    <a:pt x="3046" y="4647"/>
                    <a:pt x="3071" y="4618"/>
                  </a:cubicBezTo>
                  <a:cubicBezTo>
                    <a:pt x="3095" y="4595"/>
                    <a:pt x="3110" y="4561"/>
                    <a:pt x="3110" y="4529"/>
                  </a:cubicBezTo>
                  <a:cubicBezTo>
                    <a:pt x="3110" y="4495"/>
                    <a:pt x="3095" y="4461"/>
                    <a:pt x="3071" y="4437"/>
                  </a:cubicBezTo>
                  <a:cubicBezTo>
                    <a:pt x="3051" y="4417"/>
                    <a:pt x="3015" y="4398"/>
                    <a:pt x="2986" y="4398"/>
                  </a:cubicBezTo>
                  <a:cubicBezTo>
                    <a:pt x="2984" y="4398"/>
                    <a:pt x="2982" y="4398"/>
                    <a:pt x="2980" y="4398"/>
                  </a:cubicBezTo>
                  <a:cubicBezTo>
                    <a:pt x="2902" y="4409"/>
                    <a:pt x="2825" y="4414"/>
                    <a:pt x="2747" y="4414"/>
                  </a:cubicBezTo>
                  <a:cubicBezTo>
                    <a:pt x="2678" y="4414"/>
                    <a:pt x="2609" y="4410"/>
                    <a:pt x="2539" y="4403"/>
                  </a:cubicBezTo>
                  <a:cubicBezTo>
                    <a:pt x="2396" y="4380"/>
                    <a:pt x="2258" y="4340"/>
                    <a:pt x="2124" y="4288"/>
                  </a:cubicBezTo>
                  <a:cubicBezTo>
                    <a:pt x="1952" y="4211"/>
                    <a:pt x="1790" y="4115"/>
                    <a:pt x="1640" y="4001"/>
                  </a:cubicBezTo>
                  <a:cubicBezTo>
                    <a:pt x="1538" y="3919"/>
                    <a:pt x="1440" y="3831"/>
                    <a:pt x="1349" y="3736"/>
                  </a:cubicBezTo>
                  <a:cubicBezTo>
                    <a:pt x="1264" y="3647"/>
                    <a:pt x="1186" y="3553"/>
                    <a:pt x="1112" y="3458"/>
                  </a:cubicBezTo>
                  <a:cubicBezTo>
                    <a:pt x="862" y="3130"/>
                    <a:pt x="653" y="2775"/>
                    <a:pt x="491" y="2398"/>
                  </a:cubicBezTo>
                  <a:lnTo>
                    <a:pt x="491" y="2398"/>
                  </a:lnTo>
                  <a:cubicBezTo>
                    <a:pt x="493" y="2402"/>
                    <a:pt x="495" y="2406"/>
                    <a:pt x="498" y="2411"/>
                  </a:cubicBezTo>
                  <a:lnTo>
                    <a:pt x="498" y="2411"/>
                  </a:lnTo>
                  <a:cubicBezTo>
                    <a:pt x="397" y="2167"/>
                    <a:pt x="319" y="1914"/>
                    <a:pt x="280" y="1651"/>
                  </a:cubicBezTo>
                  <a:lnTo>
                    <a:pt x="280" y="1651"/>
                  </a:lnTo>
                  <a:cubicBezTo>
                    <a:pt x="280" y="1651"/>
                    <a:pt x="280" y="1651"/>
                    <a:pt x="280" y="1651"/>
                  </a:cubicBezTo>
                  <a:lnTo>
                    <a:pt x="280" y="1651"/>
                  </a:lnTo>
                  <a:cubicBezTo>
                    <a:pt x="263" y="1511"/>
                    <a:pt x="257" y="1371"/>
                    <a:pt x="271" y="1232"/>
                  </a:cubicBezTo>
                  <a:cubicBezTo>
                    <a:pt x="287" y="1136"/>
                    <a:pt x="314" y="1044"/>
                    <a:pt x="351" y="954"/>
                  </a:cubicBezTo>
                  <a:cubicBezTo>
                    <a:pt x="403" y="837"/>
                    <a:pt x="467" y="727"/>
                    <a:pt x="541" y="625"/>
                  </a:cubicBezTo>
                  <a:cubicBezTo>
                    <a:pt x="605" y="544"/>
                    <a:pt x="676" y="472"/>
                    <a:pt x="755" y="405"/>
                  </a:cubicBezTo>
                  <a:cubicBezTo>
                    <a:pt x="809" y="367"/>
                    <a:pt x="866" y="333"/>
                    <a:pt x="924" y="303"/>
                  </a:cubicBezTo>
                  <a:cubicBezTo>
                    <a:pt x="973" y="283"/>
                    <a:pt x="1022" y="269"/>
                    <a:pt x="1074" y="262"/>
                  </a:cubicBezTo>
                  <a:cubicBezTo>
                    <a:pt x="1092" y="261"/>
                    <a:pt x="1109" y="261"/>
                    <a:pt x="1126" y="261"/>
                  </a:cubicBezTo>
                  <a:cubicBezTo>
                    <a:pt x="1144" y="261"/>
                    <a:pt x="1161" y="261"/>
                    <a:pt x="1178" y="262"/>
                  </a:cubicBezTo>
                  <a:cubicBezTo>
                    <a:pt x="1216" y="269"/>
                    <a:pt x="1256" y="278"/>
                    <a:pt x="1293" y="292"/>
                  </a:cubicBezTo>
                  <a:cubicBezTo>
                    <a:pt x="1341" y="316"/>
                    <a:pt x="1383" y="340"/>
                    <a:pt x="1426" y="370"/>
                  </a:cubicBezTo>
                  <a:cubicBezTo>
                    <a:pt x="1450" y="390"/>
                    <a:pt x="1474" y="411"/>
                    <a:pt x="1495" y="432"/>
                  </a:cubicBezTo>
                  <a:cubicBezTo>
                    <a:pt x="1521" y="457"/>
                    <a:pt x="1555" y="470"/>
                    <a:pt x="1588" y="470"/>
                  </a:cubicBezTo>
                  <a:cubicBezTo>
                    <a:pt x="1620" y="470"/>
                    <a:pt x="1652" y="458"/>
                    <a:pt x="1677" y="432"/>
                  </a:cubicBezTo>
                  <a:cubicBezTo>
                    <a:pt x="1727" y="384"/>
                    <a:pt x="1729" y="299"/>
                    <a:pt x="1677" y="249"/>
                  </a:cubicBezTo>
                  <a:cubicBezTo>
                    <a:pt x="1626" y="203"/>
                    <a:pt x="1573" y="157"/>
                    <a:pt x="1514" y="119"/>
                  </a:cubicBezTo>
                  <a:cubicBezTo>
                    <a:pt x="1461" y="83"/>
                    <a:pt x="1400" y="58"/>
                    <a:pt x="1342" y="37"/>
                  </a:cubicBezTo>
                  <a:cubicBezTo>
                    <a:pt x="1276" y="12"/>
                    <a:pt x="1205" y="1"/>
                    <a:pt x="1134" y="1"/>
                  </a:cubicBezTo>
                  <a:cubicBezTo>
                    <a:pt x="1129" y="1"/>
                    <a:pt x="1125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14637;p70">
              <a:extLst>
                <a:ext uri="{FF2B5EF4-FFF2-40B4-BE49-F238E27FC236}">
                  <a16:creationId xmlns:a16="http://schemas.microsoft.com/office/drawing/2014/main" id="{F54D3DA8-8188-8800-9163-308D7C7FD5E6}"/>
                </a:ext>
              </a:extLst>
            </p:cNvPr>
            <p:cNvSpPr/>
            <p:nvPr/>
          </p:nvSpPr>
          <p:spPr>
            <a:xfrm>
              <a:off x="7585357" y="3274422"/>
              <a:ext cx="65309" cy="98517"/>
            </a:xfrm>
            <a:custGeom>
              <a:avLst/>
              <a:gdLst/>
              <a:ahLst/>
              <a:cxnLst/>
              <a:rect l="l" t="t" r="r" b="b"/>
              <a:pathLst>
                <a:path w="2299" h="3468" extrusionOk="0">
                  <a:moveTo>
                    <a:pt x="2022" y="637"/>
                  </a:moveTo>
                  <a:lnTo>
                    <a:pt x="2023" y="647"/>
                  </a:lnTo>
                  <a:lnTo>
                    <a:pt x="2023" y="647"/>
                  </a:lnTo>
                  <a:cubicBezTo>
                    <a:pt x="2023" y="644"/>
                    <a:pt x="2022" y="641"/>
                    <a:pt x="2022" y="637"/>
                  </a:cubicBezTo>
                  <a:close/>
                  <a:moveTo>
                    <a:pt x="2022" y="1034"/>
                  </a:moveTo>
                  <a:cubicBezTo>
                    <a:pt x="2022" y="1040"/>
                    <a:pt x="2021" y="1044"/>
                    <a:pt x="2021" y="1050"/>
                  </a:cubicBezTo>
                  <a:cubicBezTo>
                    <a:pt x="2021" y="1044"/>
                    <a:pt x="2021" y="1040"/>
                    <a:pt x="2022" y="1034"/>
                  </a:cubicBezTo>
                  <a:close/>
                  <a:moveTo>
                    <a:pt x="1826" y="1759"/>
                  </a:moveTo>
                  <a:cubicBezTo>
                    <a:pt x="1826" y="1761"/>
                    <a:pt x="1825" y="1762"/>
                    <a:pt x="1825" y="1763"/>
                  </a:cubicBezTo>
                  <a:lnTo>
                    <a:pt x="1825" y="1763"/>
                  </a:lnTo>
                  <a:cubicBezTo>
                    <a:pt x="1825" y="1762"/>
                    <a:pt x="1826" y="1761"/>
                    <a:pt x="1826" y="1759"/>
                  </a:cubicBezTo>
                  <a:close/>
                  <a:moveTo>
                    <a:pt x="1575" y="0"/>
                  </a:moveTo>
                  <a:cubicBezTo>
                    <a:pt x="1560" y="0"/>
                    <a:pt x="1545" y="1"/>
                    <a:pt x="1530" y="2"/>
                  </a:cubicBezTo>
                  <a:cubicBezTo>
                    <a:pt x="1495" y="6"/>
                    <a:pt x="1463" y="15"/>
                    <a:pt x="1438" y="42"/>
                  </a:cubicBezTo>
                  <a:cubicBezTo>
                    <a:pt x="1412" y="66"/>
                    <a:pt x="1399" y="100"/>
                    <a:pt x="1399" y="132"/>
                  </a:cubicBezTo>
                  <a:cubicBezTo>
                    <a:pt x="1399" y="196"/>
                    <a:pt x="1452" y="262"/>
                    <a:pt x="1519" y="262"/>
                  </a:cubicBezTo>
                  <a:cubicBezTo>
                    <a:pt x="1522" y="262"/>
                    <a:pt x="1525" y="262"/>
                    <a:pt x="1529" y="261"/>
                  </a:cubicBezTo>
                  <a:cubicBezTo>
                    <a:pt x="1557" y="259"/>
                    <a:pt x="1585" y="258"/>
                    <a:pt x="1613" y="258"/>
                  </a:cubicBezTo>
                  <a:cubicBezTo>
                    <a:pt x="1637" y="258"/>
                    <a:pt x="1661" y="259"/>
                    <a:pt x="1685" y="261"/>
                  </a:cubicBezTo>
                  <a:cubicBezTo>
                    <a:pt x="1724" y="267"/>
                    <a:pt x="1763" y="277"/>
                    <a:pt x="1801" y="290"/>
                  </a:cubicBezTo>
                  <a:cubicBezTo>
                    <a:pt x="1825" y="303"/>
                    <a:pt x="1848" y="317"/>
                    <a:pt x="1872" y="331"/>
                  </a:cubicBezTo>
                  <a:cubicBezTo>
                    <a:pt x="1890" y="348"/>
                    <a:pt x="1910" y="366"/>
                    <a:pt x="1926" y="388"/>
                  </a:cubicBezTo>
                  <a:cubicBezTo>
                    <a:pt x="1947" y="415"/>
                    <a:pt x="1963" y="445"/>
                    <a:pt x="1977" y="475"/>
                  </a:cubicBezTo>
                  <a:lnTo>
                    <a:pt x="1977" y="475"/>
                  </a:lnTo>
                  <a:cubicBezTo>
                    <a:pt x="1976" y="473"/>
                    <a:pt x="1976" y="471"/>
                    <a:pt x="1974" y="468"/>
                  </a:cubicBezTo>
                  <a:lnTo>
                    <a:pt x="1974" y="468"/>
                  </a:lnTo>
                  <a:cubicBezTo>
                    <a:pt x="1976" y="472"/>
                    <a:pt x="1978" y="475"/>
                    <a:pt x="1978" y="478"/>
                  </a:cubicBezTo>
                  <a:lnTo>
                    <a:pt x="1978" y="478"/>
                  </a:lnTo>
                  <a:cubicBezTo>
                    <a:pt x="1978" y="477"/>
                    <a:pt x="1977" y="476"/>
                    <a:pt x="1977" y="475"/>
                  </a:cubicBezTo>
                  <a:lnTo>
                    <a:pt x="1977" y="475"/>
                  </a:lnTo>
                  <a:cubicBezTo>
                    <a:pt x="1977" y="476"/>
                    <a:pt x="1978" y="478"/>
                    <a:pt x="1978" y="480"/>
                  </a:cubicBezTo>
                  <a:cubicBezTo>
                    <a:pt x="1978" y="479"/>
                    <a:pt x="1978" y="478"/>
                    <a:pt x="1978" y="478"/>
                  </a:cubicBezTo>
                  <a:lnTo>
                    <a:pt x="1978" y="478"/>
                  </a:lnTo>
                  <a:cubicBezTo>
                    <a:pt x="1979" y="479"/>
                    <a:pt x="1979" y="480"/>
                    <a:pt x="1980" y="481"/>
                  </a:cubicBezTo>
                  <a:cubicBezTo>
                    <a:pt x="1981" y="486"/>
                    <a:pt x="1983" y="491"/>
                    <a:pt x="1985" y="495"/>
                  </a:cubicBezTo>
                  <a:lnTo>
                    <a:pt x="1985" y="495"/>
                  </a:lnTo>
                  <a:cubicBezTo>
                    <a:pt x="1983" y="491"/>
                    <a:pt x="1981" y="488"/>
                    <a:pt x="1980" y="484"/>
                  </a:cubicBezTo>
                  <a:lnTo>
                    <a:pt x="1980" y="484"/>
                  </a:lnTo>
                  <a:cubicBezTo>
                    <a:pt x="1981" y="490"/>
                    <a:pt x="1985" y="495"/>
                    <a:pt x="1987" y="501"/>
                  </a:cubicBezTo>
                  <a:cubicBezTo>
                    <a:pt x="1987" y="501"/>
                    <a:pt x="1987" y="500"/>
                    <a:pt x="1986" y="500"/>
                  </a:cubicBezTo>
                  <a:lnTo>
                    <a:pt x="1986" y="500"/>
                  </a:lnTo>
                  <a:cubicBezTo>
                    <a:pt x="2004" y="551"/>
                    <a:pt x="2016" y="603"/>
                    <a:pt x="2024" y="656"/>
                  </a:cubicBezTo>
                  <a:lnTo>
                    <a:pt x="2024" y="656"/>
                  </a:lnTo>
                  <a:lnTo>
                    <a:pt x="2024" y="657"/>
                  </a:lnTo>
                  <a:cubicBezTo>
                    <a:pt x="2024" y="657"/>
                    <a:pt x="2024" y="657"/>
                    <a:pt x="2024" y="657"/>
                  </a:cubicBezTo>
                  <a:lnTo>
                    <a:pt x="2024" y="657"/>
                  </a:lnTo>
                  <a:cubicBezTo>
                    <a:pt x="2024" y="660"/>
                    <a:pt x="2025" y="664"/>
                    <a:pt x="2025" y="667"/>
                  </a:cubicBezTo>
                  <a:cubicBezTo>
                    <a:pt x="2039" y="800"/>
                    <a:pt x="2032" y="935"/>
                    <a:pt x="2016" y="1066"/>
                  </a:cubicBezTo>
                  <a:lnTo>
                    <a:pt x="2016" y="1063"/>
                  </a:lnTo>
                  <a:cubicBezTo>
                    <a:pt x="1982" y="1305"/>
                    <a:pt x="1915" y="1542"/>
                    <a:pt x="1823" y="1767"/>
                  </a:cubicBezTo>
                  <a:lnTo>
                    <a:pt x="1823" y="1767"/>
                  </a:lnTo>
                  <a:cubicBezTo>
                    <a:pt x="1821" y="1772"/>
                    <a:pt x="1818" y="1777"/>
                    <a:pt x="1816" y="1782"/>
                  </a:cubicBezTo>
                  <a:cubicBezTo>
                    <a:pt x="1794" y="1834"/>
                    <a:pt x="1768" y="1887"/>
                    <a:pt x="1741" y="1938"/>
                  </a:cubicBezTo>
                  <a:cubicBezTo>
                    <a:pt x="1690" y="2034"/>
                    <a:pt x="1626" y="2127"/>
                    <a:pt x="1560" y="2215"/>
                  </a:cubicBezTo>
                  <a:cubicBezTo>
                    <a:pt x="1401" y="2416"/>
                    <a:pt x="1221" y="2595"/>
                    <a:pt x="1021" y="2754"/>
                  </a:cubicBezTo>
                  <a:cubicBezTo>
                    <a:pt x="832" y="2895"/>
                    <a:pt x="632" y="3016"/>
                    <a:pt x="415" y="3111"/>
                  </a:cubicBezTo>
                  <a:lnTo>
                    <a:pt x="418" y="3111"/>
                  </a:lnTo>
                  <a:cubicBezTo>
                    <a:pt x="316" y="3151"/>
                    <a:pt x="215" y="3185"/>
                    <a:pt x="110" y="3213"/>
                  </a:cubicBezTo>
                  <a:cubicBezTo>
                    <a:pt x="42" y="3232"/>
                    <a:pt x="1" y="3305"/>
                    <a:pt x="21" y="3373"/>
                  </a:cubicBezTo>
                  <a:cubicBezTo>
                    <a:pt x="36" y="3430"/>
                    <a:pt x="88" y="3467"/>
                    <a:pt x="145" y="3467"/>
                  </a:cubicBezTo>
                  <a:cubicBezTo>
                    <a:pt x="157" y="3467"/>
                    <a:pt x="168" y="3466"/>
                    <a:pt x="180" y="3463"/>
                  </a:cubicBezTo>
                  <a:cubicBezTo>
                    <a:pt x="740" y="3317"/>
                    <a:pt x="1239" y="2973"/>
                    <a:pt x="1624" y="2546"/>
                  </a:cubicBezTo>
                  <a:cubicBezTo>
                    <a:pt x="1712" y="2447"/>
                    <a:pt x="1794" y="2339"/>
                    <a:pt x="1868" y="2229"/>
                  </a:cubicBezTo>
                  <a:cubicBezTo>
                    <a:pt x="1917" y="2156"/>
                    <a:pt x="1961" y="2084"/>
                    <a:pt x="1999" y="2006"/>
                  </a:cubicBezTo>
                  <a:cubicBezTo>
                    <a:pt x="2073" y="1853"/>
                    <a:pt x="2131" y="1693"/>
                    <a:pt x="2180" y="1529"/>
                  </a:cubicBezTo>
                  <a:cubicBezTo>
                    <a:pt x="2231" y="1355"/>
                    <a:pt x="2265" y="1176"/>
                    <a:pt x="2283" y="995"/>
                  </a:cubicBezTo>
                  <a:cubicBezTo>
                    <a:pt x="2299" y="830"/>
                    <a:pt x="2293" y="660"/>
                    <a:pt x="2252" y="498"/>
                  </a:cubicBezTo>
                  <a:cubicBezTo>
                    <a:pt x="2216" y="352"/>
                    <a:pt x="2137" y="217"/>
                    <a:pt x="2016" y="125"/>
                  </a:cubicBezTo>
                  <a:cubicBezTo>
                    <a:pt x="1900" y="34"/>
                    <a:pt x="1753" y="2"/>
                    <a:pt x="1607" y="2"/>
                  </a:cubicBezTo>
                  <a:cubicBezTo>
                    <a:pt x="1596" y="1"/>
                    <a:pt x="1586" y="0"/>
                    <a:pt x="1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14638;p70">
              <a:extLst>
                <a:ext uri="{FF2B5EF4-FFF2-40B4-BE49-F238E27FC236}">
                  <a16:creationId xmlns:a16="http://schemas.microsoft.com/office/drawing/2014/main" id="{3B57B639-002F-A48E-0088-363333D851BA}"/>
                </a:ext>
              </a:extLst>
            </p:cNvPr>
            <p:cNvSpPr/>
            <p:nvPr/>
          </p:nvSpPr>
          <p:spPr>
            <a:xfrm>
              <a:off x="7545387" y="3365840"/>
              <a:ext cx="39117" cy="27072"/>
            </a:xfrm>
            <a:custGeom>
              <a:avLst/>
              <a:gdLst/>
              <a:ahLst/>
              <a:cxnLst/>
              <a:rect l="l" t="t" r="r" b="b"/>
              <a:pathLst>
                <a:path w="1377" h="953" extrusionOk="0">
                  <a:moveTo>
                    <a:pt x="413" y="0"/>
                  </a:moveTo>
                  <a:cubicBezTo>
                    <a:pt x="396" y="0"/>
                    <a:pt x="381" y="4"/>
                    <a:pt x="370" y="11"/>
                  </a:cubicBezTo>
                  <a:cubicBezTo>
                    <a:pt x="317" y="45"/>
                    <a:pt x="267" y="79"/>
                    <a:pt x="222" y="117"/>
                  </a:cubicBezTo>
                  <a:cubicBezTo>
                    <a:pt x="175" y="157"/>
                    <a:pt x="136" y="201"/>
                    <a:pt x="100" y="249"/>
                  </a:cubicBezTo>
                  <a:cubicBezTo>
                    <a:pt x="46" y="320"/>
                    <a:pt x="12" y="408"/>
                    <a:pt x="5" y="497"/>
                  </a:cubicBezTo>
                  <a:cubicBezTo>
                    <a:pt x="1" y="574"/>
                    <a:pt x="23" y="656"/>
                    <a:pt x="65" y="720"/>
                  </a:cubicBezTo>
                  <a:cubicBezTo>
                    <a:pt x="93" y="763"/>
                    <a:pt x="123" y="797"/>
                    <a:pt x="161" y="831"/>
                  </a:cubicBezTo>
                  <a:cubicBezTo>
                    <a:pt x="197" y="859"/>
                    <a:pt x="235" y="882"/>
                    <a:pt x="275" y="900"/>
                  </a:cubicBezTo>
                  <a:cubicBezTo>
                    <a:pt x="353" y="936"/>
                    <a:pt x="441" y="951"/>
                    <a:pt x="526" y="953"/>
                  </a:cubicBezTo>
                  <a:cubicBezTo>
                    <a:pt x="528" y="953"/>
                    <a:pt x="531" y="953"/>
                    <a:pt x="534" y="953"/>
                  </a:cubicBezTo>
                  <a:cubicBezTo>
                    <a:pt x="633" y="953"/>
                    <a:pt x="730" y="929"/>
                    <a:pt x="823" y="893"/>
                  </a:cubicBezTo>
                  <a:cubicBezTo>
                    <a:pt x="930" y="850"/>
                    <a:pt x="1025" y="777"/>
                    <a:pt x="1107" y="697"/>
                  </a:cubicBezTo>
                  <a:cubicBezTo>
                    <a:pt x="1218" y="588"/>
                    <a:pt x="1299" y="455"/>
                    <a:pt x="1364" y="314"/>
                  </a:cubicBezTo>
                  <a:cubicBezTo>
                    <a:pt x="1377" y="286"/>
                    <a:pt x="1371" y="245"/>
                    <a:pt x="1358" y="216"/>
                  </a:cubicBezTo>
                  <a:cubicBezTo>
                    <a:pt x="1343" y="185"/>
                    <a:pt x="1316" y="163"/>
                    <a:pt x="1282" y="150"/>
                  </a:cubicBezTo>
                  <a:cubicBezTo>
                    <a:pt x="1269" y="145"/>
                    <a:pt x="1255" y="143"/>
                    <a:pt x="1241" y="143"/>
                  </a:cubicBezTo>
                  <a:cubicBezTo>
                    <a:pt x="1222" y="143"/>
                    <a:pt x="1203" y="147"/>
                    <a:pt x="1185" y="155"/>
                  </a:cubicBezTo>
                  <a:cubicBezTo>
                    <a:pt x="1151" y="171"/>
                    <a:pt x="1133" y="198"/>
                    <a:pt x="1117" y="231"/>
                  </a:cubicBezTo>
                  <a:lnTo>
                    <a:pt x="1111" y="242"/>
                  </a:lnTo>
                  <a:cubicBezTo>
                    <a:pt x="1072" y="321"/>
                    <a:pt x="1025" y="397"/>
                    <a:pt x="968" y="465"/>
                  </a:cubicBezTo>
                  <a:cubicBezTo>
                    <a:pt x="923" y="514"/>
                    <a:pt x="873" y="561"/>
                    <a:pt x="818" y="599"/>
                  </a:cubicBezTo>
                  <a:cubicBezTo>
                    <a:pt x="775" y="626"/>
                    <a:pt x="731" y="648"/>
                    <a:pt x="683" y="667"/>
                  </a:cubicBezTo>
                  <a:cubicBezTo>
                    <a:pt x="641" y="680"/>
                    <a:pt x="598" y="689"/>
                    <a:pt x="554" y="692"/>
                  </a:cubicBezTo>
                  <a:cubicBezTo>
                    <a:pt x="519" y="692"/>
                    <a:pt x="484" y="690"/>
                    <a:pt x="450" y="684"/>
                  </a:cubicBezTo>
                  <a:cubicBezTo>
                    <a:pt x="422" y="677"/>
                    <a:pt x="395" y="669"/>
                    <a:pt x="371" y="659"/>
                  </a:cubicBezTo>
                  <a:cubicBezTo>
                    <a:pt x="353" y="648"/>
                    <a:pt x="336" y="638"/>
                    <a:pt x="320" y="625"/>
                  </a:cubicBezTo>
                  <a:cubicBezTo>
                    <a:pt x="309" y="614"/>
                    <a:pt x="299" y="602"/>
                    <a:pt x="287" y="588"/>
                  </a:cubicBezTo>
                  <a:lnTo>
                    <a:pt x="272" y="555"/>
                  </a:lnTo>
                  <a:cubicBezTo>
                    <a:pt x="270" y="547"/>
                    <a:pt x="267" y="536"/>
                    <a:pt x="266" y="527"/>
                  </a:cubicBezTo>
                  <a:cubicBezTo>
                    <a:pt x="266" y="517"/>
                    <a:pt x="266" y="507"/>
                    <a:pt x="267" y="497"/>
                  </a:cubicBezTo>
                  <a:cubicBezTo>
                    <a:pt x="273" y="479"/>
                    <a:pt x="279" y="462"/>
                    <a:pt x="286" y="443"/>
                  </a:cubicBezTo>
                  <a:cubicBezTo>
                    <a:pt x="300" y="419"/>
                    <a:pt x="316" y="394"/>
                    <a:pt x="336" y="372"/>
                  </a:cubicBezTo>
                  <a:cubicBezTo>
                    <a:pt x="381" y="326"/>
                    <a:pt x="431" y="284"/>
                    <a:pt x="486" y="248"/>
                  </a:cubicBezTo>
                  <a:cubicBezTo>
                    <a:pt x="516" y="228"/>
                    <a:pt x="540" y="208"/>
                    <a:pt x="550" y="172"/>
                  </a:cubicBezTo>
                  <a:cubicBezTo>
                    <a:pt x="561" y="141"/>
                    <a:pt x="558" y="106"/>
                    <a:pt x="544" y="75"/>
                  </a:cubicBezTo>
                  <a:cubicBezTo>
                    <a:pt x="528" y="43"/>
                    <a:pt x="501" y="21"/>
                    <a:pt x="470" y="8"/>
                  </a:cubicBezTo>
                  <a:cubicBezTo>
                    <a:pt x="456" y="4"/>
                    <a:pt x="441" y="1"/>
                    <a:pt x="423" y="1"/>
                  </a:cubicBezTo>
                  <a:cubicBezTo>
                    <a:pt x="420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14639;p70">
              <a:extLst>
                <a:ext uri="{FF2B5EF4-FFF2-40B4-BE49-F238E27FC236}">
                  <a16:creationId xmlns:a16="http://schemas.microsoft.com/office/drawing/2014/main" id="{8A21D118-59A9-CB54-3111-4F5CAF7659E5}"/>
                </a:ext>
              </a:extLst>
            </p:cNvPr>
            <p:cNvSpPr/>
            <p:nvPr/>
          </p:nvSpPr>
          <p:spPr>
            <a:xfrm>
              <a:off x="7575613" y="3362005"/>
              <a:ext cx="40395" cy="30822"/>
            </a:xfrm>
            <a:custGeom>
              <a:avLst/>
              <a:gdLst/>
              <a:ahLst/>
              <a:cxnLst/>
              <a:rect l="l" t="t" r="r" b="b"/>
              <a:pathLst>
                <a:path w="1422" h="1085" extrusionOk="0">
                  <a:moveTo>
                    <a:pt x="1032" y="734"/>
                  </a:moveTo>
                  <a:cubicBezTo>
                    <a:pt x="1026" y="739"/>
                    <a:pt x="1019" y="741"/>
                    <a:pt x="1015" y="746"/>
                  </a:cubicBezTo>
                  <a:cubicBezTo>
                    <a:pt x="1019" y="741"/>
                    <a:pt x="1025" y="739"/>
                    <a:pt x="1032" y="734"/>
                  </a:cubicBezTo>
                  <a:close/>
                  <a:moveTo>
                    <a:pt x="1039" y="1"/>
                  </a:moveTo>
                  <a:cubicBezTo>
                    <a:pt x="998" y="1"/>
                    <a:pt x="955" y="22"/>
                    <a:pt x="933" y="58"/>
                  </a:cubicBezTo>
                  <a:cubicBezTo>
                    <a:pt x="891" y="117"/>
                    <a:pt x="913" y="195"/>
                    <a:pt x="969" y="238"/>
                  </a:cubicBezTo>
                  <a:cubicBezTo>
                    <a:pt x="985" y="249"/>
                    <a:pt x="1002" y="262"/>
                    <a:pt x="1018" y="274"/>
                  </a:cubicBezTo>
                  <a:lnTo>
                    <a:pt x="1018" y="274"/>
                  </a:lnTo>
                  <a:lnTo>
                    <a:pt x="1019" y="276"/>
                  </a:lnTo>
                  <a:cubicBezTo>
                    <a:pt x="1019" y="276"/>
                    <a:pt x="1019" y="276"/>
                    <a:pt x="1019" y="275"/>
                  </a:cubicBezTo>
                  <a:lnTo>
                    <a:pt x="1019" y="275"/>
                  </a:lnTo>
                  <a:cubicBezTo>
                    <a:pt x="1022" y="278"/>
                    <a:pt x="1026" y="281"/>
                    <a:pt x="1029" y="283"/>
                  </a:cubicBezTo>
                  <a:cubicBezTo>
                    <a:pt x="1060" y="313"/>
                    <a:pt x="1089" y="344"/>
                    <a:pt x="1116" y="380"/>
                  </a:cubicBezTo>
                  <a:cubicBezTo>
                    <a:pt x="1128" y="401"/>
                    <a:pt x="1138" y="421"/>
                    <a:pt x="1147" y="444"/>
                  </a:cubicBezTo>
                  <a:cubicBezTo>
                    <a:pt x="1152" y="462"/>
                    <a:pt x="1157" y="482"/>
                    <a:pt x="1159" y="500"/>
                  </a:cubicBezTo>
                  <a:cubicBezTo>
                    <a:pt x="1159" y="519"/>
                    <a:pt x="1158" y="537"/>
                    <a:pt x="1157" y="556"/>
                  </a:cubicBezTo>
                  <a:cubicBezTo>
                    <a:pt x="1151" y="573"/>
                    <a:pt x="1145" y="591"/>
                    <a:pt x="1138" y="608"/>
                  </a:cubicBezTo>
                  <a:cubicBezTo>
                    <a:pt x="1124" y="635"/>
                    <a:pt x="1108" y="659"/>
                    <a:pt x="1089" y="682"/>
                  </a:cubicBezTo>
                  <a:cubicBezTo>
                    <a:pt x="1066" y="705"/>
                    <a:pt x="1039" y="727"/>
                    <a:pt x="1012" y="747"/>
                  </a:cubicBezTo>
                  <a:cubicBezTo>
                    <a:pt x="975" y="770"/>
                    <a:pt x="937" y="788"/>
                    <a:pt x="896" y="804"/>
                  </a:cubicBezTo>
                  <a:cubicBezTo>
                    <a:pt x="856" y="814"/>
                    <a:pt x="818" y="821"/>
                    <a:pt x="778" y="827"/>
                  </a:cubicBezTo>
                  <a:cubicBezTo>
                    <a:pt x="771" y="827"/>
                    <a:pt x="765" y="827"/>
                    <a:pt x="758" y="827"/>
                  </a:cubicBezTo>
                  <a:cubicBezTo>
                    <a:pt x="725" y="827"/>
                    <a:pt x="692" y="824"/>
                    <a:pt x="657" y="818"/>
                  </a:cubicBezTo>
                  <a:cubicBezTo>
                    <a:pt x="625" y="810"/>
                    <a:pt x="592" y="798"/>
                    <a:pt x="561" y="785"/>
                  </a:cubicBezTo>
                  <a:cubicBezTo>
                    <a:pt x="520" y="764"/>
                    <a:pt x="484" y="740"/>
                    <a:pt x="449" y="713"/>
                  </a:cubicBezTo>
                  <a:cubicBezTo>
                    <a:pt x="409" y="675"/>
                    <a:pt x="374" y="634"/>
                    <a:pt x="342" y="587"/>
                  </a:cubicBezTo>
                  <a:cubicBezTo>
                    <a:pt x="310" y="534"/>
                    <a:pt x="284" y="479"/>
                    <a:pt x="260" y="421"/>
                  </a:cubicBezTo>
                  <a:cubicBezTo>
                    <a:pt x="242" y="374"/>
                    <a:pt x="192" y="348"/>
                    <a:pt x="143" y="348"/>
                  </a:cubicBezTo>
                  <a:cubicBezTo>
                    <a:pt x="124" y="348"/>
                    <a:pt x="105" y="352"/>
                    <a:pt x="87" y="360"/>
                  </a:cubicBezTo>
                  <a:cubicBezTo>
                    <a:pt x="19" y="393"/>
                    <a:pt x="1" y="469"/>
                    <a:pt x="26" y="533"/>
                  </a:cubicBezTo>
                  <a:cubicBezTo>
                    <a:pt x="74" y="654"/>
                    <a:pt x="138" y="767"/>
                    <a:pt x="229" y="861"/>
                  </a:cubicBezTo>
                  <a:cubicBezTo>
                    <a:pt x="310" y="946"/>
                    <a:pt x="409" y="1008"/>
                    <a:pt x="520" y="1048"/>
                  </a:cubicBezTo>
                  <a:cubicBezTo>
                    <a:pt x="591" y="1074"/>
                    <a:pt x="669" y="1085"/>
                    <a:pt x="744" y="1085"/>
                  </a:cubicBezTo>
                  <a:cubicBezTo>
                    <a:pt x="767" y="1085"/>
                    <a:pt x="791" y="1084"/>
                    <a:pt x="813" y="1082"/>
                  </a:cubicBezTo>
                  <a:cubicBezTo>
                    <a:pt x="911" y="1073"/>
                    <a:pt x="1008" y="1045"/>
                    <a:pt x="1094" y="998"/>
                  </a:cubicBezTo>
                  <a:cubicBezTo>
                    <a:pt x="1178" y="954"/>
                    <a:pt x="1245" y="895"/>
                    <a:pt x="1307" y="824"/>
                  </a:cubicBezTo>
                  <a:cubicBezTo>
                    <a:pt x="1367" y="753"/>
                    <a:pt x="1399" y="662"/>
                    <a:pt x="1415" y="571"/>
                  </a:cubicBezTo>
                  <a:cubicBezTo>
                    <a:pt x="1422" y="526"/>
                    <a:pt x="1419" y="478"/>
                    <a:pt x="1412" y="434"/>
                  </a:cubicBezTo>
                  <a:cubicBezTo>
                    <a:pt x="1405" y="385"/>
                    <a:pt x="1385" y="336"/>
                    <a:pt x="1362" y="292"/>
                  </a:cubicBezTo>
                  <a:cubicBezTo>
                    <a:pt x="1307" y="181"/>
                    <a:pt x="1211" y="95"/>
                    <a:pt x="1111" y="22"/>
                  </a:cubicBezTo>
                  <a:cubicBezTo>
                    <a:pt x="1093" y="8"/>
                    <a:pt x="1067" y="1"/>
                    <a:pt x="1043" y="1"/>
                  </a:cubicBezTo>
                  <a:cubicBezTo>
                    <a:pt x="1042" y="1"/>
                    <a:pt x="1040" y="1"/>
                    <a:pt x="1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14640;p70">
              <a:extLst>
                <a:ext uri="{FF2B5EF4-FFF2-40B4-BE49-F238E27FC236}">
                  <a16:creationId xmlns:a16="http://schemas.microsoft.com/office/drawing/2014/main" id="{4C9F1D0F-C8B9-D019-EF22-3779ACB7B808}"/>
                </a:ext>
              </a:extLst>
            </p:cNvPr>
            <p:cNvSpPr/>
            <p:nvPr/>
          </p:nvSpPr>
          <p:spPr>
            <a:xfrm>
              <a:off x="7724558" y="3225787"/>
              <a:ext cx="65905" cy="148316"/>
            </a:xfrm>
            <a:custGeom>
              <a:avLst/>
              <a:gdLst/>
              <a:ahLst/>
              <a:cxnLst/>
              <a:rect l="l" t="t" r="r" b="b"/>
              <a:pathLst>
                <a:path w="2320" h="5221" extrusionOk="0">
                  <a:moveTo>
                    <a:pt x="1319" y="288"/>
                  </a:moveTo>
                  <a:cubicBezTo>
                    <a:pt x="1326" y="291"/>
                    <a:pt x="1334" y="294"/>
                    <a:pt x="1341" y="295"/>
                  </a:cubicBezTo>
                  <a:cubicBezTo>
                    <a:pt x="1332" y="294"/>
                    <a:pt x="1325" y="291"/>
                    <a:pt x="1319" y="288"/>
                  </a:cubicBezTo>
                  <a:close/>
                  <a:moveTo>
                    <a:pt x="1604" y="529"/>
                  </a:moveTo>
                  <a:cubicBezTo>
                    <a:pt x="1605" y="531"/>
                    <a:pt x="1607" y="533"/>
                    <a:pt x="1609" y="535"/>
                  </a:cubicBezTo>
                  <a:cubicBezTo>
                    <a:pt x="1606" y="534"/>
                    <a:pt x="1605" y="531"/>
                    <a:pt x="1604" y="529"/>
                  </a:cubicBezTo>
                  <a:close/>
                  <a:moveTo>
                    <a:pt x="1614" y="542"/>
                  </a:moveTo>
                  <a:cubicBezTo>
                    <a:pt x="1614" y="543"/>
                    <a:pt x="1615" y="543"/>
                    <a:pt x="1616" y="544"/>
                  </a:cubicBezTo>
                  <a:cubicBezTo>
                    <a:pt x="1615" y="543"/>
                    <a:pt x="1614" y="543"/>
                    <a:pt x="1614" y="542"/>
                  </a:cubicBezTo>
                  <a:close/>
                  <a:moveTo>
                    <a:pt x="305" y="2709"/>
                  </a:moveTo>
                  <a:cubicBezTo>
                    <a:pt x="305" y="2709"/>
                    <a:pt x="305" y="2709"/>
                    <a:pt x="305" y="2710"/>
                  </a:cubicBezTo>
                  <a:cubicBezTo>
                    <a:pt x="305" y="2709"/>
                    <a:pt x="305" y="2709"/>
                    <a:pt x="305" y="2709"/>
                  </a:cubicBezTo>
                  <a:close/>
                  <a:moveTo>
                    <a:pt x="1595" y="4058"/>
                  </a:moveTo>
                  <a:cubicBezTo>
                    <a:pt x="1592" y="4061"/>
                    <a:pt x="1590" y="4066"/>
                    <a:pt x="1590" y="4068"/>
                  </a:cubicBezTo>
                  <a:cubicBezTo>
                    <a:pt x="1592" y="4066"/>
                    <a:pt x="1595" y="4061"/>
                    <a:pt x="1595" y="4058"/>
                  </a:cubicBezTo>
                  <a:close/>
                  <a:moveTo>
                    <a:pt x="760" y="4301"/>
                  </a:moveTo>
                  <a:cubicBezTo>
                    <a:pt x="765" y="4308"/>
                    <a:pt x="766" y="4314"/>
                    <a:pt x="768" y="4319"/>
                  </a:cubicBezTo>
                  <a:cubicBezTo>
                    <a:pt x="766" y="4314"/>
                    <a:pt x="765" y="4307"/>
                    <a:pt x="760" y="4301"/>
                  </a:cubicBezTo>
                  <a:close/>
                  <a:moveTo>
                    <a:pt x="1182" y="261"/>
                  </a:moveTo>
                  <a:cubicBezTo>
                    <a:pt x="1196" y="261"/>
                    <a:pt x="1210" y="261"/>
                    <a:pt x="1223" y="263"/>
                  </a:cubicBezTo>
                  <a:cubicBezTo>
                    <a:pt x="1254" y="267"/>
                    <a:pt x="1282" y="277"/>
                    <a:pt x="1312" y="287"/>
                  </a:cubicBezTo>
                  <a:cubicBezTo>
                    <a:pt x="1360" y="308"/>
                    <a:pt x="1403" y="335"/>
                    <a:pt x="1443" y="365"/>
                  </a:cubicBezTo>
                  <a:cubicBezTo>
                    <a:pt x="1501" y="414"/>
                    <a:pt x="1555" y="468"/>
                    <a:pt x="1603" y="528"/>
                  </a:cubicBezTo>
                  <a:lnTo>
                    <a:pt x="1603" y="528"/>
                  </a:lnTo>
                  <a:lnTo>
                    <a:pt x="1610" y="539"/>
                  </a:lnTo>
                  <a:cubicBezTo>
                    <a:pt x="1613" y="544"/>
                    <a:pt x="1619" y="549"/>
                    <a:pt x="1623" y="555"/>
                  </a:cubicBezTo>
                  <a:cubicBezTo>
                    <a:pt x="1619" y="551"/>
                    <a:pt x="1617" y="548"/>
                    <a:pt x="1613" y="544"/>
                  </a:cubicBezTo>
                  <a:lnTo>
                    <a:pt x="1613" y="544"/>
                  </a:lnTo>
                  <a:cubicBezTo>
                    <a:pt x="1701" y="664"/>
                    <a:pt x="1772" y="795"/>
                    <a:pt x="1831" y="931"/>
                  </a:cubicBezTo>
                  <a:cubicBezTo>
                    <a:pt x="1922" y="1151"/>
                    <a:pt x="1985" y="1378"/>
                    <a:pt x="2021" y="1613"/>
                  </a:cubicBezTo>
                  <a:cubicBezTo>
                    <a:pt x="2022" y="1617"/>
                    <a:pt x="2023" y="1621"/>
                    <a:pt x="2023" y="1625"/>
                  </a:cubicBezTo>
                  <a:lnTo>
                    <a:pt x="2023" y="1625"/>
                  </a:lnTo>
                  <a:cubicBezTo>
                    <a:pt x="2023" y="1625"/>
                    <a:pt x="2023" y="1625"/>
                    <a:pt x="2023" y="1624"/>
                  </a:cubicBezTo>
                  <a:lnTo>
                    <a:pt x="2023" y="1624"/>
                  </a:lnTo>
                  <a:cubicBezTo>
                    <a:pt x="2023" y="1629"/>
                    <a:pt x="2024" y="1633"/>
                    <a:pt x="2024" y="1639"/>
                  </a:cubicBezTo>
                  <a:cubicBezTo>
                    <a:pt x="2024" y="1637"/>
                    <a:pt x="2024" y="1635"/>
                    <a:pt x="2024" y="1634"/>
                  </a:cubicBezTo>
                  <a:lnTo>
                    <a:pt x="2024" y="1634"/>
                  </a:lnTo>
                  <a:cubicBezTo>
                    <a:pt x="2042" y="1770"/>
                    <a:pt x="2048" y="1908"/>
                    <a:pt x="2043" y="2044"/>
                  </a:cubicBezTo>
                  <a:cubicBezTo>
                    <a:pt x="2036" y="2185"/>
                    <a:pt x="2019" y="2329"/>
                    <a:pt x="2000" y="2469"/>
                  </a:cubicBezTo>
                  <a:lnTo>
                    <a:pt x="2000" y="2469"/>
                  </a:lnTo>
                  <a:cubicBezTo>
                    <a:pt x="2000" y="2469"/>
                    <a:pt x="2000" y="2469"/>
                    <a:pt x="2000" y="2468"/>
                  </a:cubicBezTo>
                  <a:lnTo>
                    <a:pt x="2000" y="2468"/>
                  </a:lnTo>
                  <a:cubicBezTo>
                    <a:pt x="1925" y="3016"/>
                    <a:pt x="1803" y="3561"/>
                    <a:pt x="1590" y="4071"/>
                  </a:cubicBezTo>
                  <a:cubicBezTo>
                    <a:pt x="1497" y="4284"/>
                    <a:pt x="1386" y="4490"/>
                    <a:pt x="1248" y="4675"/>
                  </a:cubicBezTo>
                  <a:cubicBezTo>
                    <a:pt x="1185" y="4755"/>
                    <a:pt x="1117" y="4830"/>
                    <a:pt x="1043" y="4897"/>
                  </a:cubicBezTo>
                  <a:cubicBezTo>
                    <a:pt x="945" y="4707"/>
                    <a:pt x="854" y="4515"/>
                    <a:pt x="769" y="4321"/>
                  </a:cubicBezTo>
                  <a:lnTo>
                    <a:pt x="769" y="4322"/>
                  </a:lnTo>
                  <a:lnTo>
                    <a:pt x="768" y="4319"/>
                  </a:lnTo>
                  <a:cubicBezTo>
                    <a:pt x="765" y="4310"/>
                    <a:pt x="760" y="4301"/>
                    <a:pt x="755" y="4293"/>
                  </a:cubicBezTo>
                  <a:lnTo>
                    <a:pt x="755" y="4293"/>
                  </a:lnTo>
                  <a:cubicBezTo>
                    <a:pt x="758" y="4295"/>
                    <a:pt x="759" y="4300"/>
                    <a:pt x="760" y="4301"/>
                  </a:cubicBezTo>
                  <a:cubicBezTo>
                    <a:pt x="542" y="3780"/>
                    <a:pt x="376" y="3236"/>
                    <a:pt x="299" y="2675"/>
                  </a:cubicBezTo>
                  <a:lnTo>
                    <a:pt x="299" y="2675"/>
                  </a:lnTo>
                  <a:cubicBezTo>
                    <a:pt x="301" y="2685"/>
                    <a:pt x="304" y="2698"/>
                    <a:pt x="305" y="2709"/>
                  </a:cubicBezTo>
                  <a:lnTo>
                    <a:pt x="305" y="2709"/>
                  </a:lnTo>
                  <a:cubicBezTo>
                    <a:pt x="264" y="2385"/>
                    <a:pt x="255" y="2060"/>
                    <a:pt x="292" y="1737"/>
                  </a:cubicBezTo>
                  <a:lnTo>
                    <a:pt x="292" y="1737"/>
                  </a:lnTo>
                  <a:cubicBezTo>
                    <a:pt x="292" y="1738"/>
                    <a:pt x="292" y="1738"/>
                    <a:pt x="292" y="1738"/>
                  </a:cubicBezTo>
                  <a:cubicBezTo>
                    <a:pt x="326" y="1491"/>
                    <a:pt x="387" y="1253"/>
                    <a:pt x="482" y="1024"/>
                  </a:cubicBezTo>
                  <a:cubicBezTo>
                    <a:pt x="559" y="851"/>
                    <a:pt x="648" y="681"/>
                    <a:pt x="762" y="528"/>
                  </a:cubicBezTo>
                  <a:cubicBezTo>
                    <a:pt x="813" y="464"/>
                    <a:pt x="871" y="406"/>
                    <a:pt x="935" y="352"/>
                  </a:cubicBezTo>
                  <a:cubicBezTo>
                    <a:pt x="972" y="327"/>
                    <a:pt x="1010" y="302"/>
                    <a:pt x="1051" y="285"/>
                  </a:cubicBezTo>
                  <a:cubicBezTo>
                    <a:pt x="1078" y="277"/>
                    <a:pt x="1102" y="270"/>
                    <a:pt x="1131" y="264"/>
                  </a:cubicBezTo>
                  <a:cubicBezTo>
                    <a:pt x="1148" y="262"/>
                    <a:pt x="1165" y="261"/>
                    <a:pt x="1182" y="261"/>
                  </a:cubicBezTo>
                  <a:close/>
                  <a:moveTo>
                    <a:pt x="1187" y="0"/>
                  </a:moveTo>
                  <a:cubicBezTo>
                    <a:pt x="1126" y="0"/>
                    <a:pt x="1070" y="9"/>
                    <a:pt x="1014" y="24"/>
                  </a:cubicBezTo>
                  <a:cubicBezTo>
                    <a:pt x="867" y="66"/>
                    <a:pt x="741" y="168"/>
                    <a:pt x="638" y="277"/>
                  </a:cubicBezTo>
                  <a:cubicBezTo>
                    <a:pt x="565" y="352"/>
                    <a:pt x="505" y="443"/>
                    <a:pt x="448" y="532"/>
                  </a:cubicBezTo>
                  <a:cubicBezTo>
                    <a:pt x="376" y="643"/>
                    <a:pt x="317" y="763"/>
                    <a:pt x="264" y="887"/>
                  </a:cubicBezTo>
                  <a:cubicBezTo>
                    <a:pt x="67" y="1327"/>
                    <a:pt x="0" y="1809"/>
                    <a:pt x="12" y="2285"/>
                  </a:cubicBezTo>
                  <a:cubicBezTo>
                    <a:pt x="19" y="2525"/>
                    <a:pt x="50" y="2762"/>
                    <a:pt x="92" y="2997"/>
                  </a:cubicBezTo>
                  <a:cubicBezTo>
                    <a:pt x="138" y="3253"/>
                    <a:pt x="206" y="3504"/>
                    <a:pt x="281" y="3752"/>
                  </a:cubicBezTo>
                  <a:cubicBezTo>
                    <a:pt x="427" y="4213"/>
                    <a:pt x="624" y="4657"/>
                    <a:pt x="847" y="5083"/>
                  </a:cubicBezTo>
                  <a:cubicBezTo>
                    <a:pt x="856" y="5100"/>
                    <a:pt x="868" y="5111"/>
                    <a:pt x="882" y="5122"/>
                  </a:cubicBezTo>
                  <a:cubicBezTo>
                    <a:pt x="887" y="5134"/>
                    <a:pt x="890" y="5145"/>
                    <a:pt x="897" y="5155"/>
                  </a:cubicBezTo>
                  <a:cubicBezTo>
                    <a:pt x="915" y="5186"/>
                    <a:pt x="943" y="5207"/>
                    <a:pt x="975" y="5216"/>
                  </a:cubicBezTo>
                  <a:cubicBezTo>
                    <a:pt x="986" y="5219"/>
                    <a:pt x="998" y="5221"/>
                    <a:pt x="1012" y="5221"/>
                  </a:cubicBezTo>
                  <a:cubicBezTo>
                    <a:pt x="1034" y="5221"/>
                    <a:pt x="1057" y="5216"/>
                    <a:pt x="1074" y="5203"/>
                  </a:cubicBezTo>
                  <a:cubicBezTo>
                    <a:pt x="1172" y="5131"/>
                    <a:pt x="1263" y="5051"/>
                    <a:pt x="1345" y="4961"/>
                  </a:cubicBezTo>
                  <a:cubicBezTo>
                    <a:pt x="1440" y="4858"/>
                    <a:pt x="1521" y="4745"/>
                    <a:pt x="1596" y="4627"/>
                  </a:cubicBezTo>
                  <a:cubicBezTo>
                    <a:pt x="1749" y="4383"/>
                    <a:pt x="1861" y="4114"/>
                    <a:pt x="1958" y="3840"/>
                  </a:cubicBezTo>
                  <a:cubicBezTo>
                    <a:pt x="2054" y="3556"/>
                    <a:pt x="2125" y="3264"/>
                    <a:pt x="2185" y="2972"/>
                  </a:cubicBezTo>
                  <a:cubicBezTo>
                    <a:pt x="2236" y="2702"/>
                    <a:pt x="2273" y="2433"/>
                    <a:pt x="2295" y="2161"/>
                  </a:cubicBezTo>
                  <a:cubicBezTo>
                    <a:pt x="2319" y="1897"/>
                    <a:pt x="2298" y="1636"/>
                    <a:pt x="2246" y="1379"/>
                  </a:cubicBezTo>
                  <a:cubicBezTo>
                    <a:pt x="2195" y="1121"/>
                    <a:pt x="2104" y="868"/>
                    <a:pt x="1982" y="636"/>
                  </a:cubicBezTo>
                  <a:cubicBezTo>
                    <a:pt x="1929" y="534"/>
                    <a:pt x="1865" y="441"/>
                    <a:pt x="1795" y="349"/>
                  </a:cubicBezTo>
                  <a:cubicBezTo>
                    <a:pt x="1726" y="263"/>
                    <a:pt x="1646" y="188"/>
                    <a:pt x="1556" y="124"/>
                  </a:cubicBezTo>
                  <a:cubicBezTo>
                    <a:pt x="1484" y="71"/>
                    <a:pt x="1399" y="33"/>
                    <a:pt x="1312" y="15"/>
                  </a:cubicBezTo>
                  <a:cubicBezTo>
                    <a:pt x="1271" y="5"/>
                    <a:pt x="1229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14641;p70">
              <a:extLst>
                <a:ext uri="{FF2B5EF4-FFF2-40B4-BE49-F238E27FC236}">
                  <a16:creationId xmlns:a16="http://schemas.microsoft.com/office/drawing/2014/main" id="{FE0C4557-24EA-4C0E-3CCB-5639A700DA19}"/>
                </a:ext>
              </a:extLst>
            </p:cNvPr>
            <p:cNvSpPr/>
            <p:nvPr/>
          </p:nvSpPr>
          <p:spPr>
            <a:xfrm>
              <a:off x="7685866" y="3233514"/>
              <a:ext cx="70110" cy="140930"/>
            </a:xfrm>
            <a:custGeom>
              <a:avLst/>
              <a:gdLst/>
              <a:ahLst/>
              <a:cxnLst/>
              <a:rect l="l" t="t" r="r" b="b"/>
              <a:pathLst>
                <a:path w="2468" h="4961" extrusionOk="0">
                  <a:moveTo>
                    <a:pt x="454" y="676"/>
                  </a:moveTo>
                  <a:lnTo>
                    <a:pt x="454" y="676"/>
                  </a:lnTo>
                  <a:cubicBezTo>
                    <a:pt x="453" y="679"/>
                    <a:pt x="453" y="679"/>
                    <a:pt x="453" y="680"/>
                  </a:cubicBezTo>
                  <a:cubicBezTo>
                    <a:pt x="453" y="682"/>
                    <a:pt x="450" y="686"/>
                    <a:pt x="450" y="687"/>
                  </a:cubicBezTo>
                  <a:cubicBezTo>
                    <a:pt x="453" y="683"/>
                    <a:pt x="453" y="680"/>
                    <a:pt x="454" y="676"/>
                  </a:cubicBezTo>
                  <a:close/>
                  <a:moveTo>
                    <a:pt x="509" y="2930"/>
                  </a:moveTo>
                  <a:cubicBezTo>
                    <a:pt x="509" y="2930"/>
                    <a:pt x="510" y="2931"/>
                    <a:pt x="510" y="2931"/>
                  </a:cubicBezTo>
                  <a:cubicBezTo>
                    <a:pt x="510" y="2931"/>
                    <a:pt x="510" y="2930"/>
                    <a:pt x="509" y="2930"/>
                  </a:cubicBezTo>
                  <a:close/>
                  <a:moveTo>
                    <a:pt x="903" y="1"/>
                  </a:moveTo>
                  <a:cubicBezTo>
                    <a:pt x="844" y="5"/>
                    <a:pt x="788" y="12"/>
                    <a:pt x="731" y="28"/>
                  </a:cubicBezTo>
                  <a:cubicBezTo>
                    <a:pt x="661" y="47"/>
                    <a:pt x="595" y="83"/>
                    <a:pt x="538" y="128"/>
                  </a:cubicBezTo>
                  <a:cubicBezTo>
                    <a:pt x="467" y="184"/>
                    <a:pt x="410" y="246"/>
                    <a:pt x="357" y="318"/>
                  </a:cubicBezTo>
                  <a:cubicBezTo>
                    <a:pt x="308" y="384"/>
                    <a:pt x="271" y="455"/>
                    <a:pt x="237" y="527"/>
                  </a:cubicBezTo>
                  <a:cubicBezTo>
                    <a:pt x="198" y="618"/>
                    <a:pt x="164" y="714"/>
                    <a:pt x="135" y="809"/>
                  </a:cubicBezTo>
                  <a:cubicBezTo>
                    <a:pt x="77" y="1005"/>
                    <a:pt x="46" y="1206"/>
                    <a:pt x="25" y="1406"/>
                  </a:cubicBezTo>
                  <a:cubicBezTo>
                    <a:pt x="6" y="1596"/>
                    <a:pt x="0" y="1788"/>
                    <a:pt x="9" y="1978"/>
                  </a:cubicBezTo>
                  <a:cubicBezTo>
                    <a:pt x="13" y="2055"/>
                    <a:pt x="20" y="2131"/>
                    <a:pt x="29" y="2208"/>
                  </a:cubicBezTo>
                  <a:cubicBezTo>
                    <a:pt x="42" y="2304"/>
                    <a:pt x="63" y="2398"/>
                    <a:pt x="87" y="2493"/>
                  </a:cubicBezTo>
                  <a:cubicBezTo>
                    <a:pt x="166" y="2795"/>
                    <a:pt x="286" y="3089"/>
                    <a:pt x="432" y="3365"/>
                  </a:cubicBezTo>
                  <a:cubicBezTo>
                    <a:pt x="625" y="3731"/>
                    <a:pt x="880" y="4066"/>
                    <a:pt x="1186" y="4342"/>
                  </a:cubicBezTo>
                  <a:cubicBezTo>
                    <a:pt x="1501" y="4628"/>
                    <a:pt x="1880" y="4839"/>
                    <a:pt x="2287" y="4957"/>
                  </a:cubicBezTo>
                  <a:cubicBezTo>
                    <a:pt x="2298" y="4960"/>
                    <a:pt x="2309" y="4961"/>
                    <a:pt x="2320" y="4961"/>
                  </a:cubicBezTo>
                  <a:cubicBezTo>
                    <a:pt x="2377" y="4961"/>
                    <a:pt x="2431" y="4922"/>
                    <a:pt x="2447" y="4866"/>
                  </a:cubicBezTo>
                  <a:cubicBezTo>
                    <a:pt x="2467" y="4798"/>
                    <a:pt x="2425" y="4725"/>
                    <a:pt x="2357" y="4706"/>
                  </a:cubicBezTo>
                  <a:cubicBezTo>
                    <a:pt x="2259" y="4677"/>
                    <a:pt x="2165" y="4645"/>
                    <a:pt x="2071" y="4606"/>
                  </a:cubicBezTo>
                  <a:cubicBezTo>
                    <a:pt x="1871" y="4518"/>
                    <a:pt x="1683" y="4406"/>
                    <a:pt x="1507" y="4276"/>
                  </a:cubicBezTo>
                  <a:cubicBezTo>
                    <a:pt x="1308" y="4116"/>
                    <a:pt x="1131" y="3935"/>
                    <a:pt x="975" y="3734"/>
                  </a:cubicBezTo>
                  <a:cubicBezTo>
                    <a:pt x="791" y="3490"/>
                    <a:pt x="639" y="3223"/>
                    <a:pt x="517" y="2944"/>
                  </a:cubicBezTo>
                  <a:lnTo>
                    <a:pt x="517" y="2944"/>
                  </a:lnTo>
                  <a:cubicBezTo>
                    <a:pt x="518" y="2950"/>
                    <a:pt x="520" y="2954"/>
                    <a:pt x="521" y="2958"/>
                  </a:cubicBezTo>
                  <a:cubicBezTo>
                    <a:pt x="519" y="2953"/>
                    <a:pt x="518" y="2948"/>
                    <a:pt x="516" y="2943"/>
                  </a:cubicBezTo>
                  <a:lnTo>
                    <a:pt x="516" y="2943"/>
                  </a:lnTo>
                  <a:cubicBezTo>
                    <a:pt x="516" y="2944"/>
                    <a:pt x="516" y="2944"/>
                    <a:pt x="517" y="2944"/>
                  </a:cubicBezTo>
                  <a:lnTo>
                    <a:pt x="511" y="2934"/>
                  </a:lnTo>
                  <a:lnTo>
                    <a:pt x="511" y="2934"/>
                  </a:lnTo>
                  <a:cubicBezTo>
                    <a:pt x="511" y="2934"/>
                    <a:pt x="511" y="2934"/>
                    <a:pt x="511" y="2934"/>
                  </a:cubicBezTo>
                  <a:lnTo>
                    <a:pt x="511" y="2934"/>
                  </a:lnTo>
                  <a:lnTo>
                    <a:pt x="508" y="2929"/>
                  </a:lnTo>
                  <a:lnTo>
                    <a:pt x="508" y="2929"/>
                  </a:lnTo>
                  <a:cubicBezTo>
                    <a:pt x="508" y="2929"/>
                    <a:pt x="509" y="2930"/>
                    <a:pt x="509" y="2930"/>
                  </a:cubicBezTo>
                  <a:lnTo>
                    <a:pt x="509" y="2930"/>
                  </a:lnTo>
                  <a:cubicBezTo>
                    <a:pt x="450" y="2787"/>
                    <a:pt x="399" y="2643"/>
                    <a:pt x="357" y="2496"/>
                  </a:cubicBezTo>
                  <a:cubicBezTo>
                    <a:pt x="325" y="2389"/>
                    <a:pt x="298" y="2283"/>
                    <a:pt x="284" y="2172"/>
                  </a:cubicBezTo>
                  <a:lnTo>
                    <a:pt x="284" y="2172"/>
                  </a:lnTo>
                  <a:cubicBezTo>
                    <a:pt x="286" y="2184"/>
                    <a:pt x="287" y="2196"/>
                    <a:pt x="287" y="2206"/>
                  </a:cubicBezTo>
                  <a:cubicBezTo>
                    <a:pt x="249" y="1913"/>
                    <a:pt x="257" y="1612"/>
                    <a:pt x="293" y="1318"/>
                  </a:cubicBezTo>
                  <a:lnTo>
                    <a:pt x="293" y="1318"/>
                  </a:lnTo>
                  <a:cubicBezTo>
                    <a:pt x="293" y="1318"/>
                    <a:pt x="293" y="1318"/>
                    <a:pt x="293" y="1318"/>
                  </a:cubicBezTo>
                  <a:cubicBezTo>
                    <a:pt x="322" y="1102"/>
                    <a:pt x="367" y="889"/>
                    <a:pt x="448" y="684"/>
                  </a:cubicBezTo>
                  <a:lnTo>
                    <a:pt x="448" y="684"/>
                  </a:lnTo>
                  <a:cubicBezTo>
                    <a:pt x="447" y="686"/>
                    <a:pt x="446" y="688"/>
                    <a:pt x="445" y="690"/>
                  </a:cubicBezTo>
                  <a:lnTo>
                    <a:pt x="445" y="690"/>
                  </a:lnTo>
                  <a:cubicBezTo>
                    <a:pt x="446" y="688"/>
                    <a:pt x="447" y="686"/>
                    <a:pt x="448" y="683"/>
                  </a:cubicBezTo>
                  <a:lnTo>
                    <a:pt x="448" y="683"/>
                  </a:lnTo>
                  <a:cubicBezTo>
                    <a:pt x="448" y="684"/>
                    <a:pt x="448" y="684"/>
                    <a:pt x="448" y="684"/>
                  </a:cubicBezTo>
                  <a:lnTo>
                    <a:pt x="448" y="684"/>
                  </a:lnTo>
                  <a:cubicBezTo>
                    <a:pt x="448" y="684"/>
                    <a:pt x="448" y="683"/>
                    <a:pt x="448" y="683"/>
                  </a:cubicBezTo>
                  <a:lnTo>
                    <a:pt x="448" y="683"/>
                  </a:lnTo>
                  <a:cubicBezTo>
                    <a:pt x="448" y="683"/>
                    <a:pt x="448" y="683"/>
                    <a:pt x="448" y="683"/>
                  </a:cubicBezTo>
                  <a:lnTo>
                    <a:pt x="448" y="683"/>
                  </a:lnTo>
                  <a:cubicBezTo>
                    <a:pt x="448" y="683"/>
                    <a:pt x="448" y="682"/>
                    <a:pt x="449" y="682"/>
                  </a:cubicBezTo>
                  <a:lnTo>
                    <a:pt x="449" y="682"/>
                  </a:lnTo>
                  <a:cubicBezTo>
                    <a:pt x="449" y="682"/>
                    <a:pt x="448" y="682"/>
                    <a:pt x="448" y="683"/>
                  </a:cubicBezTo>
                  <a:lnTo>
                    <a:pt x="448" y="683"/>
                  </a:lnTo>
                  <a:cubicBezTo>
                    <a:pt x="450" y="680"/>
                    <a:pt x="451" y="677"/>
                    <a:pt x="453" y="674"/>
                  </a:cubicBezTo>
                  <a:cubicBezTo>
                    <a:pt x="454" y="673"/>
                    <a:pt x="455" y="671"/>
                    <a:pt x="455" y="668"/>
                  </a:cubicBezTo>
                  <a:lnTo>
                    <a:pt x="455" y="668"/>
                  </a:lnTo>
                  <a:cubicBezTo>
                    <a:pt x="455" y="669"/>
                    <a:pt x="455" y="670"/>
                    <a:pt x="454" y="672"/>
                  </a:cubicBezTo>
                  <a:cubicBezTo>
                    <a:pt x="491" y="588"/>
                    <a:pt x="534" y="508"/>
                    <a:pt x="586" y="433"/>
                  </a:cubicBezTo>
                  <a:cubicBezTo>
                    <a:pt x="618" y="398"/>
                    <a:pt x="649" y="362"/>
                    <a:pt x="686" y="334"/>
                  </a:cubicBezTo>
                  <a:cubicBezTo>
                    <a:pt x="713" y="314"/>
                    <a:pt x="740" y="299"/>
                    <a:pt x="769" y="284"/>
                  </a:cubicBezTo>
                  <a:cubicBezTo>
                    <a:pt x="796" y="274"/>
                    <a:pt x="825" y="267"/>
                    <a:pt x="853" y="262"/>
                  </a:cubicBezTo>
                  <a:cubicBezTo>
                    <a:pt x="871" y="260"/>
                    <a:pt x="890" y="258"/>
                    <a:pt x="909" y="258"/>
                  </a:cubicBezTo>
                  <a:cubicBezTo>
                    <a:pt x="928" y="258"/>
                    <a:pt x="947" y="260"/>
                    <a:pt x="965" y="262"/>
                  </a:cubicBezTo>
                  <a:cubicBezTo>
                    <a:pt x="1016" y="270"/>
                    <a:pt x="1066" y="286"/>
                    <a:pt x="1114" y="306"/>
                  </a:cubicBezTo>
                  <a:cubicBezTo>
                    <a:pt x="1206" y="348"/>
                    <a:pt x="1288" y="403"/>
                    <a:pt x="1371" y="463"/>
                  </a:cubicBezTo>
                  <a:cubicBezTo>
                    <a:pt x="1429" y="511"/>
                    <a:pt x="1479" y="562"/>
                    <a:pt x="1525" y="622"/>
                  </a:cubicBezTo>
                  <a:lnTo>
                    <a:pt x="1524" y="619"/>
                  </a:lnTo>
                  <a:lnTo>
                    <a:pt x="1524" y="619"/>
                  </a:lnTo>
                  <a:cubicBezTo>
                    <a:pt x="1552" y="657"/>
                    <a:pt x="1576" y="694"/>
                    <a:pt x="1602" y="733"/>
                  </a:cubicBezTo>
                  <a:cubicBezTo>
                    <a:pt x="1627" y="774"/>
                    <a:pt x="1670" y="797"/>
                    <a:pt x="1715" y="797"/>
                  </a:cubicBezTo>
                  <a:cubicBezTo>
                    <a:pt x="1736" y="797"/>
                    <a:pt x="1759" y="792"/>
                    <a:pt x="1779" y="779"/>
                  </a:cubicBezTo>
                  <a:cubicBezTo>
                    <a:pt x="1839" y="744"/>
                    <a:pt x="1861" y="662"/>
                    <a:pt x="1825" y="602"/>
                  </a:cubicBezTo>
                  <a:cubicBezTo>
                    <a:pt x="1749" y="480"/>
                    <a:pt x="1659" y="364"/>
                    <a:pt x="1547" y="274"/>
                  </a:cubicBezTo>
                  <a:cubicBezTo>
                    <a:pt x="1453" y="199"/>
                    <a:pt x="1354" y="133"/>
                    <a:pt x="1243" y="80"/>
                  </a:cubicBezTo>
                  <a:cubicBezTo>
                    <a:pt x="1135" y="30"/>
                    <a:pt x="1019" y="1"/>
                    <a:pt x="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14642;p70">
              <a:extLst>
                <a:ext uri="{FF2B5EF4-FFF2-40B4-BE49-F238E27FC236}">
                  <a16:creationId xmlns:a16="http://schemas.microsoft.com/office/drawing/2014/main" id="{8F313AB7-2DD8-3AB9-7B37-4E3A9A20D33F}"/>
                </a:ext>
              </a:extLst>
            </p:cNvPr>
            <p:cNvSpPr/>
            <p:nvPr/>
          </p:nvSpPr>
          <p:spPr>
            <a:xfrm>
              <a:off x="7752228" y="3224565"/>
              <a:ext cx="83433" cy="148429"/>
            </a:xfrm>
            <a:custGeom>
              <a:avLst/>
              <a:gdLst/>
              <a:ahLst/>
              <a:cxnLst/>
              <a:rect l="l" t="t" r="r" b="b"/>
              <a:pathLst>
                <a:path w="2937" h="5225" extrusionOk="0">
                  <a:moveTo>
                    <a:pt x="2192" y="289"/>
                  </a:moveTo>
                  <a:cubicBezTo>
                    <a:pt x="2196" y="292"/>
                    <a:pt x="2198" y="292"/>
                    <a:pt x="2199" y="293"/>
                  </a:cubicBezTo>
                  <a:cubicBezTo>
                    <a:pt x="2198" y="293"/>
                    <a:pt x="2196" y="292"/>
                    <a:pt x="2192" y="289"/>
                  </a:cubicBezTo>
                  <a:close/>
                  <a:moveTo>
                    <a:pt x="2540" y="675"/>
                  </a:moveTo>
                  <a:lnTo>
                    <a:pt x="2540" y="675"/>
                  </a:lnTo>
                  <a:cubicBezTo>
                    <a:pt x="2542" y="678"/>
                    <a:pt x="2543" y="681"/>
                    <a:pt x="2544" y="684"/>
                  </a:cubicBezTo>
                  <a:lnTo>
                    <a:pt x="2544" y="684"/>
                  </a:lnTo>
                  <a:cubicBezTo>
                    <a:pt x="2543" y="681"/>
                    <a:pt x="2541" y="678"/>
                    <a:pt x="2540" y="675"/>
                  </a:cubicBezTo>
                  <a:close/>
                  <a:moveTo>
                    <a:pt x="2640" y="1936"/>
                  </a:moveTo>
                  <a:cubicBezTo>
                    <a:pt x="2640" y="1939"/>
                    <a:pt x="2639" y="1941"/>
                    <a:pt x="2639" y="1944"/>
                  </a:cubicBezTo>
                  <a:lnTo>
                    <a:pt x="2639" y="1944"/>
                  </a:lnTo>
                  <a:cubicBezTo>
                    <a:pt x="2640" y="1941"/>
                    <a:pt x="2640" y="1939"/>
                    <a:pt x="2640" y="1936"/>
                  </a:cubicBezTo>
                  <a:close/>
                  <a:moveTo>
                    <a:pt x="1845" y="3842"/>
                  </a:moveTo>
                  <a:lnTo>
                    <a:pt x="1845" y="3842"/>
                  </a:lnTo>
                  <a:cubicBezTo>
                    <a:pt x="1842" y="3846"/>
                    <a:pt x="1840" y="3849"/>
                    <a:pt x="1838" y="3852"/>
                  </a:cubicBezTo>
                  <a:lnTo>
                    <a:pt x="1838" y="3852"/>
                  </a:lnTo>
                  <a:cubicBezTo>
                    <a:pt x="1840" y="3849"/>
                    <a:pt x="1840" y="3848"/>
                    <a:pt x="1842" y="3846"/>
                  </a:cubicBezTo>
                  <a:lnTo>
                    <a:pt x="1845" y="3842"/>
                  </a:lnTo>
                  <a:close/>
                  <a:moveTo>
                    <a:pt x="1246" y="4445"/>
                  </a:moveTo>
                  <a:cubicBezTo>
                    <a:pt x="1244" y="4445"/>
                    <a:pt x="1242" y="4448"/>
                    <a:pt x="1240" y="4449"/>
                  </a:cubicBezTo>
                  <a:cubicBezTo>
                    <a:pt x="1242" y="4448"/>
                    <a:pt x="1244" y="4446"/>
                    <a:pt x="1246" y="4445"/>
                  </a:cubicBezTo>
                  <a:close/>
                  <a:moveTo>
                    <a:pt x="1246" y="4450"/>
                  </a:moveTo>
                  <a:lnTo>
                    <a:pt x="1246" y="4450"/>
                  </a:lnTo>
                  <a:cubicBezTo>
                    <a:pt x="1245" y="4451"/>
                    <a:pt x="1245" y="4451"/>
                    <a:pt x="1244" y="4451"/>
                  </a:cubicBezTo>
                  <a:lnTo>
                    <a:pt x="1244" y="4451"/>
                  </a:lnTo>
                  <a:cubicBezTo>
                    <a:pt x="1245" y="4451"/>
                    <a:pt x="1245" y="4451"/>
                    <a:pt x="1246" y="4450"/>
                  </a:cubicBezTo>
                  <a:close/>
                  <a:moveTo>
                    <a:pt x="1235" y="4459"/>
                  </a:moveTo>
                  <a:cubicBezTo>
                    <a:pt x="1234" y="4460"/>
                    <a:pt x="1233" y="4461"/>
                    <a:pt x="1232" y="4462"/>
                  </a:cubicBezTo>
                  <a:cubicBezTo>
                    <a:pt x="1233" y="4460"/>
                    <a:pt x="1234" y="4459"/>
                    <a:pt x="1235" y="4459"/>
                  </a:cubicBezTo>
                  <a:close/>
                  <a:moveTo>
                    <a:pt x="634" y="4810"/>
                  </a:moveTo>
                  <a:cubicBezTo>
                    <a:pt x="629" y="4812"/>
                    <a:pt x="624" y="4813"/>
                    <a:pt x="621" y="4816"/>
                  </a:cubicBezTo>
                  <a:cubicBezTo>
                    <a:pt x="625" y="4814"/>
                    <a:pt x="629" y="4812"/>
                    <a:pt x="634" y="4810"/>
                  </a:cubicBezTo>
                  <a:close/>
                  <a:moveTo>
                    <a:pt x="611" y="4819"/>
                  </a:moveTo>
                  <a:lnTo>
                    <a:pt x="611" y="4819"/>
                  </a:lnTo>
                  <a:cubicBezTo>
                    <a:pt x="610" y="4819"/>
                    <a:pt x="610" y="4819"/>
                    <a:pt x="609" y="4820"/>
                  </a:cubicBezTo>
                  <a:lnTo>
                    <a:pt x="609" y="4820"/>
                  </a:lnTo>
                  <a:cubicBezTo>
                    <a:pt x="610" y="4820"/>
                    <a:pt x="610" y="4819"/>
                    <a:pt x="611" y="4819"/>
                  </a:cubicBezTo>
                  <a:close/>
                  <a:moveTo>
                    <a:pt x="2019" y="1"/>
                  </a:moveTo>
                  <a:cubicBezTo>
                    <a:pt x="2011" y="2"/>
                    <a:pt x="1999" y="2"/>
                    <a:pt x="1989" y="4"/>
                  </a:cubicBezTo>
                  <a:cubicBezTo>
                    <a:pt x="1876" y="8"/>
                    <a:pt x="1767" y="39"/>
                    <a:pt x="1665" y="83"/>
                  </a:cubicBezTo>
                  <a:cubicBezTo>
                    <a:pt x="1337" y="225"/>
                    <a:pt x="1093" y="516"/>
                    <a:pt x="934" y="831"/>
                  </a:cubicBezTo>
                  <a:cubicBezTo>
                    <a:pt x="901" y="892"/>
                    <a:pt x="918" y="970"/>
                    <a:pt x="979" y="1008"/>
                  </a:cubicBezTo>
                  <a:cubicBezTo>
                    <a:pt x="999" y="1019"/>
                    <a:pt x="1022" y="1024"/>
                    <a:pt x="1045" y="1024"/>
                  </a:cubicBezTo>
                  <a:cubicBezTo>
                    <a:pt x="1091" y="1024"/>
                    <a:pt x="1136" y="1003"/>
                    <a:pt x="1157" y="961"/>
                  </a:cubicBezTo>
                  <a:cubicBezTo>
                    <a:pt x="1206" y="863"/>
                    <a:pt x="1263" y="771"/>
                    <a:pt x="1327" y="683"/>
                  </a:cubicBezTo>
                  <a:cubicBezTo>
                    <a:pt x="1401" y="592"/>
                    <a:pt x="1480" y="509"/>
                    <a:pt x="1571" y="436"/>
                  </a:cubicBezTo>
                  <a:cubicBezTo>
                    <a:pt x="1638" y="387"/>
                    <a:pt x="1708" y="344"/>
                    <a:pt x="1785" y="310"/>
                  </a:cubicBezTo>
                  <a:cubicBezTo>
                    <a:pt x="1842" y="289"/>
                    <a:pt x="1899" y="275"/>
                    <a:pt x="1957" y="265"/>
                  </a:cubicBezTo>
                  <a:cubicBezTo>
                    <a:pt x="1977" y="262"/>
                    <a:pt x="1998" y="261"/>
                    <a:pt x="2018" y="261"/>
                  </a:cubicBezTo>
                  <a:cubicBezTo>
                    <a:pt x="2039" y="261"/>
                    <a:pt x="2059" y="262"/>
                    <a:pt x="2079" y="265"/>
                  </a:cubicBezTo>
                  <a:cubicBezTo>
                    <a:pt x="2124" y="272"/>
                    <a:pt x="2167" y="282"/>
                    <a:pt x="2206" y="299"/>
                  </a:cubicBezTo>
                  <a:cubicBezTo>
                    <a:pt x="2246" y="317"/>
                    <a:pt x="2283" y="338"/>
                    <a:pt x="2318" y="365"/>
                  </a:cubicBezTo>
                  <a:cubicBezTo>
                    <a:pt x="2355" y="398"/>
                    <a:pt x="2389" y="431"/>
                    <a:pt x="2419" y="470"/>
                  </a:cubicBezTo>
                  <a:cubicBezTo>
                    <a:pt x="2465" y="534"/>
                    <a:pt x="2501" y="599"/>
                    <a:pt x="2533" y="670"/>
                  </a:cubicBezTo>
                  <a:cubicBezTo>
                    <a:pt x="2589" y="818"/>
                    <a:pt x="2623" y="972"/>
                    <a:pt x="2646" y="1128"/>
                  </a:cubicBezTo>
                  <a:lnTo>
                    <a:pt x="2646" y="1118"/>
                  </a:lnTo>
                  <a:lnTo>
                    <a:pt x="2646" y="1118"/>
                  </a:lnTo>
                  <a:cubicBezTo>
                    <a:pt x="2679" y="1387"/>
                    <a:pt x="2675" y="1659"/>
                    <a:pt x="2642" y="1926"/>
                  </a:cubicBezTo>
                  <a:lnTo>
                    <a:pt x="2642" y="1926"/>
                  </a:lnTo>
                  <a:cubicBezTo>
                    <a:pt x="2641" y="1929"/>
                    <a:pt x="2641" y="1932"/>
                    <a:pt x="2640" y="1936"/>
                  </a:cubicBezTo>
                  <a:lnTo>
                    <a:pt x="2640" y="1936"/>
                  </a:lnTo>
                  <a:cubicBezTo>
                    <a:pt x="2641" y="1935"/>
                    <a:pt x="2641" y="1934"/>
                    <a:pt x="2641" y="1933"/>
                  </a:cubicBezTo>
                  <a:lnTo>
                    <a:pt x="2641" y="1933"/>
                  </a:lnTo>
                  <a:cubicBezTo>
                    <a:pt x="2640" y="1938"/>
                    <a:pt x="2640" y="1943"/>
                    <a:pt x="2639" y="1948"/>
                  </a:cubicBezTo>
                  <a:cubicBezTo>
                    <a:pt x="2639" y="1947"/>
                    <a:pt x="2639" y="1946"/>
                    <a:pt x="2639" y="1944"/>
                  </a:cubicBezTo>
                  <a:lnTo>
                    <a:pt x="2639" y="1944"/>
                  </a:lnTo>
                  <a:cubicBezTo>
                    <a:pt x="2588" y="2293"/>
                    <a:pt x="2491" y="2631"/>
                    <a:pt x="2354" y="2955"/>
                  </a:cubicBezTo>
                  <a:cubicBezTo>
                    <a:pt x="2220" y="3266"/>
                    <a:pt x="2051" y="3560"/>
                    <a:pt x="1849" y="3831"/>
                  </a:cubicBezTo>
                  <a:lnTo>
                    <a:pt x="1849" y="3831"/>
                  </a:lnTo>
                  <a:cubicBezTo>
                    <a:pt x="1845" y="3835"/>
                    <a:pt x="1840" y="3841"/>
                    <a:pt x="1836" y="3846"/>
                  </a:cubicBezTo>
                  <a:cubicBezTo>
                    <a:pt x="1835" y="3849"/>
                    <a:pt x="1830" y="3853"/>
                    <a:pt x="1829" y="3856"/>
                  </a:cubicBezTo>
                  <a:lnTo>
                    <a:pt x="1833" y="3852"/>
                  </a:lnTo>
                  <a:lnTo>
                    <a:pt x="1833" y="3852"/>
                  </a:lnTo>
                  <a:cubicBezTo>
                    <a:pt x="1660" y="4071"/>
                    <a:pt x="1465" y="4270"/>
                    <a:pt x="1246" y="4445"/>
                  </a:cubicBezTo>
                  <a:lnTo>
                    <a:pt x="1246" y="4445"/>
                  </a:lnTo>
                  <a:cubicBezTo>
                    <a:pt x="1246" y="4445"/>
                    <a:pt x="1246" y="4445"/>
                    <a:pt x="1246" y="4445"/>
                  </a:cubicBezTo>
                  <a:lnTo>
                    <a:pt x="1246" y="4445"/>
                  </a:lnTo>
                  <a:cubicBezTo>
                    <a:pt x="1242" y="4449"/>
                    <a:pt x="1238" y="4450"/>
                    <a:pt x="1233" y="4455"/>
                  </a:cubicBezTo>
                  <a:cubicBezTo>
                    <a:pt x="1228" y="4457"/>
                    <a:pt x="1225" y="4462"/>
                    <a:pt x="1219" y="4465"/>
                  </a:cubicBezTo>
                  <a:cubicBezTo>
                    <a:pt x="1221" y="4463"/>
                    <a:pt x="1223" y="4462"/>
                    <a:pt x="1226" y="4459"/>
                  </a:cubicBezTo>
                  <a:lnTo>
                    <a:pt x="1226" y="4459"/>
                  </a:lnTo>
                  <a:cubicBezTo>
                    <a:pt x="1040" y="4596"/>
                    <a:pt x="844" y="4715"/>
                    <a:pt x="634" y="4810"/>
                  </a:cubicBezTo>
                  <a:lnTo>
                    <a:pt x="634" y="4810"/>
                  </a:lnTo>
                  <a:cubicBezTo>
                    <a:pt x="636" y="4810"/>
                    <a:pt x="637" y="4810"/>
                    <a:pt x="639" y="4809"/>
                  </a:cubicBezTo>
                  <a:lnTo>
                    <a:pt x="639" y="4809"/>
                  </a:lnTo>
                  <a:lnTo>
                    <a:pt x="613" y="4819"/>
                  </a:lnTo>
                  <a:lnTo>
                    <a:pt x="609" y="4820"/>
                  </a:lnTo>
                  <a:lnTo>
                    <a:pt x="609" y="4820"/>
                  </a:lnTo>
                  <a:cubicBezTo>
                    <a:pt x="609" y="4820"/>
                    <a:pt x="609" y="4820"/>
                    <a:pt x="609" y="4820"/>
                  </a:cubicBezTo>
                  <a:lnTo>
                    <a:pt x="609" y="4820"/>
                  </a:lnTo>
                  <a:cubicBezTo>
                    <a:pt x="447" y="4885"/>
                    <a:pt x="281" y="4938"/>
                    <a:pt x="110" y="4970"/>
                  </a:cubicBezTo>
                  <a:cubicBezTo>
                    <a:pt x="40" y="4982"/>
                    <a:pt x="1" y="5066"/>
                    <a:pt x="19" y="5130"/>
                  </a:cubicBezTo>
                  <a:cubicBezTo>
                    <a:pt x="28" y="5161"/>
                    <a:pt x="49" y="5189"/>
                    <a:pt x="79" y="5208"/>
                  </a:cubicBezTo>
                  <a:cubicBezTo>
                    <a:pt x="100" y="5219"/>
                    <a:pt x="123" y="5224"/>
                    <a:pt x="146" y="5224"/>
                  </a:cubicBezTo>
                  <a:cubicBezTo>
                    <a:pt x="157" y="5224"/>
                    <a:pt x="169" y="5223"/>
                    <a:pt x="181" y="5221"/>
                  </a:cubicBezTo>
                  <a:cubicBezTo>
                    <a:pt x="873" y="5087"/>
                    <a:pt x="1489" y="4667"/>
                    <a:pt x="1937" y="4131"/>
                  </a:cubicBezTo>
                  <a:cubicBezTo>
                    <a:pt x="2362" y="3626"/>
                    <a:pt x="2660" y="3015"/>
                    <a:pt x="2821" y="2377"/>
                  </a:cubicBezTo>
                  <a:cubicBezTo>
                    <a:pt x="2900" y="2058"/>
                    <a:pt x="2937" y="1727"/>
                    <a:pt x="2928" y="1399"/>
                  </a:cubicBezTo>
                  <a:cubicBezTo>
                    <a:pt x="2926" y="1246"/>
                    <a:pt x="2906" y="1094"/>
                    <a:pt x="2880" y="944"/>
                  </a:cubicBezTo>
                  <a:cubicBezTo>
                    <a:pt x="2855" y="791"/>
                    <a:pt x="2808" y="642"/>
                    <a:pt x="2744" y="501"/>
                  </a:cubicBezTo>
                  <a:cubicBezTo>
                    <a:pt x="2696" y="398"/>
                    <a:pt x="2628" y="301"/>
                    <a:pt x="2547" y="218"/>
                  </a:cubicBezTo>
                  <a:cubicBezTo>
                    <a:pt x="2469" y="138"/>
                    <a:pt x="2374" y="82"/>
                    <a:pt x="2269" y="43"/>
                  </a:cubicBezTo>
                  <a:cubicBezTo>
                    <a:pt x="2191" y="12"/>
                    <a:pt x="2104" y="1"/>
                    <a:pt x="2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14643;p70">
              <a:extLst>
                <a:ext uri="{FF2B5EF4-FFF2-40B4-BE49-F238E27FC236}">
                  <a16:creationId xmlns:a16="http://schemas.microsoft.com/office/drawing/2014/main" id="{E3189DF4-38A0-A12F-8E4F-40D55B79B078}"/>
                </a:ext>
              </a:extLst>
            </p:cNvPr>
            <p:cNvSpPr/>
            <p:nvPr/>
          </p:nvSpPr>
          <p:spPr>
            <a:xfrm>
              <a:off x="7665952" y="3265956"/>
              <a:ext cx="89086" cy="107352"/>
            </a:xfrm>
            <a:custGeom>
              <a:avLst/>
              <a:gdLst/>
              <a:ahLst/>
              <a:cxnLst/>
              <a:rect l="l" t="t" r="r" b="b"/>
              <a:pathLst>
                <a:path w="3136" h="3779" extrusionOk="0">
                  <a:moveTo>
                    <a:pt x="524" y="2046"/>
                  </a:moveTo>
                  <a:cubicBezTo>
                    <a:pt x="525" y="2047"/>
                    <a:pt x="525" y="2048"/>
                    <a:pt x="526" y="2049"/>
                  </a:cubicBezTo>
                  <a:cubicBezTo>
                    <a:pt x="525" y="2048"/>
                    <a:pt x="525" y="2047"/>
                    <a:pt x="524" y="2046"/>
                  </a:cubicBezTo>
                  <a:close/>
                  <a:moveTo>
                    <a:pt x="1189" y="2846"/>
                  </a:moveTo>
                  <a:cubicBezTo>
                    <a:pt x="1192" y="2849"/>
                    <a:pt x="1195" y="2851"/>
                    <a:pt x="1198" y="2853"/>
                  </a:cubicBezTo>
                  <a:lnTo>
                    <a:pt x="1198" y="2853"/>
                  </a:lnTo>
                  <a:cubicBezTo>
                    <a:pt x="1195" y="2850"/>
                    <a:pt x="1192" y="2847"/>
                    <a:pt x="1189" y="2846"/>
                  </a:cubicBezTo>
                  <a:close/>
                  <a:moveTo>
                    <a:pt x="562" y="1"/>
                  </a:moveTo>
                  <a:cubicBezTo>
                    <a:pt x="482" y="1"/>
                    <a:pt x="404" y="22"/>
                    <a:pt x="327" y="57"/>
                  </a:cubicBezTo>
                  <a:cubicBezTo>
                    <a:pt x="262" y="87"/>
                    <a:pt x="206" y="142"/>
                    <a:pt x="162" y="201"/>
                  </a:cubicBezTo>
                  <a:cubicBezTo>
                    <a:pt x="114" y="263"/>
                    <a:pt x="83" y="335"/>
                    <a:pt x="58" y="410"/>
                  </a:cubicBezTo>
                  <a:cubicBezTo>
                    <a:pt x="31" y="490"/>
                    <a:pt x="21" y="572"/>
                    <a:pt x="12" y="654"/>
                  </a:cubicBezTo>
                  <a:cubicBezTo>
                    <a:pt x="1" y="751"/>
                    <a:pt x="2" y="849"/>
                    <a:pt x="6" y="942"/>
                  </a:cubicBezTo>
                  <a:cubicBezTo>
                    <a:pt x="16" y="1147"/>
                    <a:pt x="50" y="1348"/>
                    <a:pt x="94" y="1547"/>
                  </a:cubicBezTo>
                  <a:cubicBezTo>
                    <a:pt x="134" y="1724"/>
                    <a:pt x="187" y="1900"/>
                    <a:pt x="253" y="2069"/>
                  </a:cubicBezTo>
                  <a:cubicBezTo>
                    <a:pt x="279" y="2135"/>
                    <a:pt x="307" y="2200"/>
                    <a:pt x="340" y="2264"/>
                  </a:cubicBezTo>
                  <a:cubicBezTo>
                    <a:pt x="392" y="2368"/>
                    <a:pt x="466" y="2461"/>
                    <a:pt x="537" y="2554"/>
                  </a:cubicBezTo>
                  <a:cubicBezTo>
                    <a:pt x="629" y="2673"/>
                    <a:pt x="728" y="2785"/>
                    <a:pt x="838" y="2888"/>
                  </a:cubicBezTo>
                  <a:cubicBezTo>
                    <a:pt x="950" y="2995"/>
                    <a:pt x="1072" y="3090"/>
                    <a:pt x="1199" y="3175"/>
                  </a:cubicBezTo>
                  <a:cubicBezTo>
                    <a:pt x="1442" y="3340"/>
                    <a:pt x="1714" y="3459"/>
                    <a:pt x="1991" y="3552"/>
                  </a:cubicBezTo>
                  <a:cubicBezTo>
                    <a:pt x="2307" y="3660"/>
                    <a:pt x="2638" y="3724"/>
                    <a:pt x="2967" y="3775"/>
                  </a:cubicBezTo>
                  <a:cubicBezTo>
                    <a:pt x="2980" y="3777"/>
                    <a:pt x="2992" y="3778"/>
                    <a:pt x="3005" y="3778"/>
                  </a:cubicBezTo>
                  <a:cubicBezTo>
                    <a:pt x="3026" y="3778"/>
                    <a:pt x="3046" y="3774"/>
                    <a:pt x="3066" y="3764"/>
                  </a:cubicBezTo>
                  <a:cubicBezTo>
                    <a:pt x="3097" y="3745"/>
                    <a:pt x="3119" y="3717"/>
                    <a:pt x="3127" y="3686"/>
                  </a:cubicBezTo>
                  <a:cubicBezTo>
                    <a:pt x="3136" y="3652"/>
                    <a:pt x="3130" y="3616"/>
                    <a:pt x="3114" y="3586"/>
                  </a:cubicBezTo>
                  <a:cubicBezTo>
                    <a:pt x="3099" y="3561"/>
                    <a:pt x="3069" y="3531"/>
                    <a:pt x="3038" y="3527"/>
                  </a:cubicBezTo>
                  <a:cubicBezTo>
                    <a:pt x="2622" y="3461"/>
                    <a:pt x="2208" y="3374"/>
                    <a:pt x="1816" y="3212"/>
                  </a:cubicBezTo>
                  <a:cubicBezTo>
                    <a:pt x="1599" y="3119"/>
                    <a:pt x="1394" y="3003"/>
                    <a:pt x="1206" y="2861"/>
                  </a:cubicBezTo>
                  <a:lnTo>
                    <a:pt x="1206" y="2861"/>
                  </a:lnTo>
                  <a:lnTo>
                    <a:pt x="1204" y="2857"/>
                  </a:lnTo>
                  <a:cubicBezTo>
                    <a:pt x="1202" y="2856"/>
                    <a:pt x="1200" y="2854"/>
                    <a:pt x="1198" y="2853"/>
                  </a:cubicBezTo>
                  <a:lnTo>
                    <a:pt x="1198" y="2853"/>
                  </a:lnTo>
                  <a:cubicBezTo>
                    <a:pt x="1199" y="2854"/>
                    <a:pt x="1199" y="2854"/>
                    <a:pt x="1199" y="2854"/>
                  </a:cubicBezTo>
                  <a:cubicBezTo>
                    <a:pt x="1026" y="2717"/>
                    <a:pt x="872" y="2561"/>
                    <a:pt x="736" y="2385"/>
                  </a:cubicBezTo>
                  <a:cubicBezTo>
                    <a:pt x="680" y="2311"/>
                    <a:pt x="625" y="2236"/>
                    <a:pt x="580" y="2158"/>
                  </a:cubicBezTo>
                  <a:cubicBezTo>
                    <a:pt x="557" y="2118"/>
                    <a:pt x="540" y="2079"/>
                    <a:pt x="521" y="2038"/>
                  </a:cubicBezTo>
                  <a:lnTo>
                    <a:pt x="521" y="2038"/>
                  </a:lnTo>
                  <a:cubicBezTo>
                    <a:pt x="409" y="1762"/>
                    <a:pt x="334" y="1471"/>
                    <a:pt x="290" y="1176"/>
                  </a:cubicBezTo>
                  <a:cubicBezTo>
                    <a:pt x="289" y="1166"/>
                    <a:pt x="287" y="1156"/>
                    <a:pt x="286" y="1146"/>
                  </a:cubicBezTo>
                  <a:lnTo>
                    <a:pt x="286" y="1146"/>
                  </a:lnTo>
                  <a:cubicBezTo>
                    <a:pt x="287" y="1149"/>
                    <a:pt x="289" y="1154"/>
                    <a:pt x="289" y="1157"/>
                  </a:cubicBezTo>
                  <a:cubicBezTo>
                    <a:pt x="289" y="1151"/>
                    <a:pt x="286" y="1148"/>
                    <a:pt x="286" y="1144"/>
                  </a:cubicBezTo>
                  <a:lnTo>
                    <a:pt x="286" y="1144"/>
                  </a:lnTo>
                  <a:cubicBezTo>
                    <a:pt x="286" y="1144"/>
                    <a:pt x="286" y="1145"/>
                    <a:pt x="286" y="1145"/>
                  </a:cubicBezTo>
                  <a:lnTo>
                    <a:pt x="286" y="1145"/>
                  </a:lnTo>
                  <a:cubicBezTo>
                    <a:pt x="265" y="979"/>
                    <a:pt x="257" y="808"/>
                    <a:pt x="275" y="640"/>
                  </a:cubicBezTo>
                  <a:lnTo>
                    <a:pt x="275" y="640"/>
                  </a:lnTo>
                  <a:cubicBezTo>
                    <a:pt x="275" y="637"/>
                    <a:pt x="276" y="633"/>
                    <a:pt x="276" y="629"/>
                  </a:cubicBezTo>
                  <a:lnTo>
                    <a:pt x="276" y="629"/>
                  </a:lnTo>
                  <a:cubicBezTo>
                    <a:pt x="276" y="633"/>
                    <a:pt x="276" y="636"/>
                    <a:pt x="275" y="638"/>
                  </a:cubicBezTo>
                  <a:lnTo>
                    <a:pt x="275" y="638"/>
                  </a:lnTo>
                  <a:cubicBezTo>
                    <a:pt x="276" y="631"/>
                    <a:pt x="276" y="624"/>
                    <a:pt x="277" y="616"/>
                  </a:cubicBezTo>
                  <a:cubicBezTo>
                    <a:pt x="289" y="554"/>
                    <a:pt x="303" y="491"/>
                    <a:pt x="326" y="432"/>
                  </a:cubicBezTo>
                  <a:cubicBezTo>
                    <a:pt x="327" y="429"/>
                    <a:pt x="328" y="426"/>
                    <a:pt x="329" y="424"/>
                  </a:cubicBezTo>
                  <a:lnTo>
                    <a:pt x="329" y="424"/>
                  </a:lnTo>
                  <a:cubicBezTo>
                    <a:pt x="328" y="426"/>
                    <a:pt x="328" y="429"/>
                    <a:pt x="327" y="432"/>
                  </a:cubicBezTo>
                  <a:cubicBezTo>
                    <a:pt x="328" y="427"/>
                    <a:pt x="331" y="422"/>
                    <a:pt x="333" y="417"/>
                  </a:cubicBezTo>
                  <a:lnTo>
                    <a:pt x="333" y="417"/>
                  </a:lnTo>
                  <a:cubicBezTo>
                    <a:pt x="332" y="419"/>
                    <a:pt x="330" y="421"/>
                    <a:pt x="329" y="424"/>
                  </a:cubicBezTo>
                  <a:lnTo>
                    <a:pt x="329" y="424"/>
                  </a:lnTo>
                  <a:cubicBezTo>
                    <a:pt x="331" y="420"/>
                    <a:pt x="332" y="416"/>
                    <a:pt x="334" y="412"/>
                  </a:cubicBezTo>
                  <a:lnTo>
                    <a:pt x="334" y="412"/>
                  </a:lnTo>
                  <a:cubicBezTo>
                    <a:pt x="334" y="413"/>
                    <a:pt x="333" y="415"/>
                    <a:pt x="333" y="417"/>
                  </a:cubicBezTo>
                  <a:lnTo>
                    <a:pt x="333" y="417"/>
                  </a:lnTo>
                  <a:cubicBezTo>
                    <a:pt x="345" y="392"/>
                    <a:pt x="358" y="370"/>
                    <a:pt x="374" y="348"/>
                  </a:cubicBezTo>
                  <a:cubicBezTo>
                    <a:pt x="385" y="332"/>
                    <a:pt x="399" y="320"/>
                    <a:pt x="416" y="305"/>
                  </a:cubicBezTo>
                  <a:cubicBezTo>
                    <a:pt x="431" y="294"/>
                    <a:pt x="446" y="286"/>
                    <a:pt x="462" y="279"/>
                  </a:cubicBezTo>
                  <a:cubicBezTo>
                    <a:pt x="482" y="271"/>
                    <a:pt x="501" y="266"/>
                    <a:pt x="520" y="263"/>
                  </a:cubicBezTo>
                  <a:cubicBezTo>
                    <a:pt x="535" y="261"/>
                    <a:pt x="549" y="261"/>
                    <a:pt x="563" y="261"/>
                  </a:cubicBezTo>
                  <a:cubicBezTo>
                    <a:pt x="588" y="261"/>
                    <a:pt x="613" y="263"/>
                    <a:pt x="638" y="264"/>
                  </a:cubicBezTo>
                  <a:cubicBezTo>
                    <a:pt x="686" y="273"/>
                    <a:pt x="731" y="286"/>
                    <a:pt x="778" y="301"/>
                  </a:cubicBezTo>
                  <a:cubicBezTo>
                    <a:pt x="789" y="305"/>
                    <a:pt x="801" y="307"/>
                    <a:pt x="812" y="307"/>
                  </a:cubicBezTo>
                  <a:cubicBezTo>
                    <a:pt x="868" y="307"/>
                    <a:pt x="920" y="266"/>
                    <a:pt x="937" y="212"/>
                  </a:cubicBezTo>
                  <a:cubicBezTo>
                    <a:pt x="957" y="141"/>
                    <a:pt x="914" y="73"/>
                    <a:pt x="846" y="52"/>
                  </a:cubicBezTo>
                  <a:cubicBezTo>
                    <a:pt x="758" y="22"/>
                    <a:pt x="666" y="3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14644;p70">
              <a:extLst>
                <a:ext uri="{FF2B5EF4-FFF2-40B4-BE49-F238E27FC236}">
                  <a16:creationId xmlns:a16="http://schemas.microsoft.com/office/drawing/2014/main" id="{3557FBE4-B3C7-0315-C91C-8D8688243BC1}"/>
                </a:ext>
              </a:extLst>
            </p:cNvPr>
            <p:cNvSpPr/>
            <p:nvPr/>
          </p:nvSpPr>
          <p:spPr>
            <a:xfrm>
              <a:off x="7749614" y="3272632"/>
              <a:ext cx="98517" cy="101898"/>
            </a:xfrm>
            <a:custGeom>
              <a:avLst/>
              <a:gdLst/>
              <a:ahLst/>
              <a:cxnLst/>
              <a:rect l="l" t="t" r="r" b="b"/>
              <a:pathLst>
                <a:path w="3468" h="3587" extrusionOk="0">
                  <a:moveTo>
                    <a:pt x="3091" y="585"/>
                  </a:moveTo>
                  <a:cubicBezTo>
                    <a:pt x="3093" y="590"/>
                    <a:pt x="3097" y="595"/>
                    <a:pt x="3098" y="601"/>
                  </a:cubicBezTo>
                  <a:cubicBezTo>
                    <a:pt x="3096" y="595"/>
                    <a:pt x="3093" y="590"/>
                    <a:pt x="3091" y="585"/>
                  </a:cubicBezTo>
                  <a:close/>
                  <a:moveTo>
                    <a:pt x="3189" y="1248"/>
                  </a:moveTo>
                  <a:cubicBezTo>
                    <a:pt x="3189" y="1255"/>
                    <a:pt x="3188" y="1261"/>
                    <a:pt x="3188" y="1266"/>
                  </a:cubicBezTo>
                  <a:cubicBezTo>
                    <a:pt x="3188" y="1261"/>
                    <a:pt x="3188" y="1253"/>
                    <a:pt x="3189" y="1248"/>
                  </a:cubicBezTo>
                  <a:close/>
                  <a:moveTo>
                    <a:pt x="3096" y="1586"/>
                  </a:moveTo>
                  <a:cubicBezTo>
                    <a:pt x="3093" y="1591"/>
                    <a:pt x="3091" y="1596"/>
                    <a:pt x="3090" y="1601"/>
                  </a:cubicBezTo>
                  <a:cubicBezTo>
                    <a:pt x="3092" y="1596"/>
                    <a:pt x="3094" y="1591"/>
                    <a:pt x="3096" y="1586"/>
                  </a:cubicBezTo>
                  <a:close/>
                  <a:moveTo>
                    <a:pt x="2354" y="2490"/>
                  </a:moveTo>
                  <a:cubicBezTo>
                    <a:pt x="2351" y="2491"/>
                    <a:pt x="2349" y="2493"/>
                    <a:pt x="2348" y="2494"/>
                  </a:cubicBezTo>
                  <a:lnTo>
                    <a:pt x="2348" y="2494"/>
                  </a:lnTo>
                  <a:cubicBezTo>
                    <a:pt x="2350" y="2493"/>
                    <a:pt x="2352" y="2491"/>
                    <a:pt x="2354" y="2490"/>
                  </a:cubicBezTo>
                  <a:close/>
                  <a:moveTo>
                    <a:pt x="1395" y="3043"/>
                  </a:moveTo>
                  <a:cubicBezTo>
                    <a:pt x="1394" y="3043"/>
                    <a:pt x="1394" y="3043"/>
                    <a:pt x="1393" y="3044"/>
                  </a:cubicBezTo>
                  <a:cubicBezTo>
                    <a:pt x="1394" y="3043"/>
                    <a:pt x="1394" y="3043"/>
                    <a:pt x="1395" y="3043"/>
                  </a:cubicBezTo>
                  <a:close/>
                  <a:moveTo>
                    <a:pt x="2971" y="1"/>
                  </a:moveTo>
                  <a:cubicBezTo>
                    <a:pt x="2954" y="4"/>
                    <a:pt x="2930" y="11"/>
                    <a:pt x="2908" y="21"/>
                  </a:cubicBezTo>
                  <a:cubicBezTo>
                    <a:pt x="2878" y="36"/>
                    <a:pt x="2857" y="65"/>
                    <a:pt x="2849" y="97"/>
                  </a:cubicBezTo>
                  <a:cubicBezTo>
                    <a:pt x="2840" y="127"/>
                    <a:pt x="2843" y="170"/>
                    <a:pt x="2861" y="198"/>
                  </a:cubicBezTo>
                  <a:cubicBezTo>
                    <a:pt x="2951" y="319"/>
                    <a:pt x="3027" y="446"/>
                    <a:pt x="3090" y="583"/>
                  </a:cubicBezTo>
                  <a:cubicBezTo>
                    <a:pt x="3132" y="688"/>
                    <a:pt x="3165" y="798"/>
                    <a:pt x="3184" y="910"/>
                  </a:cubicBezTo>
                  <a:lnTo>
                    <a:pt x="3184" y="910"/>
                  </a:lnTo>
                  <a:cubicBezTo>
                    <a:pt x="3184" y="907"/>
                    <a:pt x="3183" y="904"/>
                    <a:pt x="3183" y="900"/>
                  </a:cubicBezTo>
                  <a:lnTo>
                    <a:pt x="3183" y="900"/>
                  </a:lnTo>
                  <a:cubicBezTo>
                    <a:pt x="3185" y="909"/>
                    <a:pt x="3186" y="919"/>
                    <a:pt x="3187" y="928"/>
                  </a:cubicBezTo>
                  <a:lnTo>
                    <a:pt x="3187" y="928"/>
                  </a:lnTo>
                  <a:cubicBezTo>
                    <a:pt x="3186" y="922"/>
                    <a:pt x="3185" y="916"/>
                    <a:pt x="3184" y="910"/>
                  </a:cubicBezTo>
                  <a:lnTo>
                    <a:pt x="3184" y="910"/>
                  </a:lnTo>
                  <a:cubicBezTo>
                    <a:pt x="3184" y="918"/>
                    <a:pt x="3185" y="925"/>
                    <a:pt x="3187" y="932"/>
                  </a:cubicBezTo>
                  <a:lnTo>
                    <a:pt x="3187" y="932"/>
                  </a:lnTo>
                  <a:cubicBezTo>
                    <a:pt x="3187" y="931"/>
                    <a:pt x="3187" y="929"/>
                    <a:pt x="3187" y="928"/>
                  </a:cubicBezTo>
                  <a:lnTo>
                    <a:pt x="3187" y="928"/>
                  </a:lnTo>
                  <a:cubicBezTo>
                    <a:pt x="3187" y="930"/>
                    <a:pt x="3187" y="932"/>
                    <a:pt x="3188" y="934"/>
                  </a:cubicBezTo>
                  <a:cubicBezTo>
                    <a:pt x="3188" y="934"/>
                    <a:pt x="3187" y="933"/>
                    <a:pt x="3187" y="932"/>
                  </a:cubicBezTo>
                  <a:lnTo>
                    <a:pt x="3187" y="932"/>
                  </a:lnTo>
                  <a:cubicBezTo>
                    <a:pt x="3198" y="1034"/>
                    <a:pt x="3201" y="1135"/>
                    <a:pt x="3189" y="1238"/>
                  </a:cubicBezTo>
                  <a:cubicBezTo>
                    <a:pt x="3171" y="1357"/>
                    <a:pt x="3141" y="1473"/>
                    <a:pt x="3096" y="1586"/>
                  </a:cubicBezTo>
                  <a:lnTo>
                    <a:pt x="3096" y="1586"/>
                  </a:lnTo>
                  <a:cubicBezTo>
                    <a:pt x="3098" y="1582"/>
                    <a:pt x="3100" y="1578"/>
                    <a:pt x="3103" y="1574"/>
                  </a:cubicBezTo>
                  <a:lnTo>
                    <a:pt x="3103" y="1574"/>
                  </a:lnTo>
                  <a:cubicBezTo>
                    <a:pt x="3098" y="1583"/>
                    <a:pt x="3096" y="1592"/>
                    <a:pt x="3090" y="1601"/>
                  </a:cubicBezTo>
                  <a:cubicBezTo>
                    <a:pt x="3027" y="1741"/>
                    <a:pt x="2945" y="1872"/>
                    <a:pt x="2854" y="1997"/>
                  </a:cubicBezTo>
                  <a:cubicBezTo>
                    <a:pt x="2707" y="2180"/>
                    <a:pt x="2538" y="2343"/>
                    <a:pt x="2354" y="2490"/>
                  </a:cubicBezTo>
                  <a:lnTo>
                    <a:pt x="2354" y="2490"/>
                  </a:lnTo>
                  <a:cubicBezTo>
                    <a:pt x="2354" y="2489"/>
                    <a:pt x="2355" y="2489"/>
                    <a:pt x="2355" y="2489"/>
                  </a:cubicBezTo>
                  <a:lnTo>
                    <a:pt x="2355" y="2489"/>
                  </a:lnTo>
                  <a:cubicBezTo>
                    <a:pt x="2352" y="2490"/>
                    <a:pt x="2351" y="2493"/>
                    <a:pt x="2347" y="2496"/>
                  </a:cubicBezTo>
                  <a:cubicBezTo>
                    <a:pt x="2347" y="2495"/>
                    <a:pt x="2347" y="2495"/>
                    <a:pt x="2348" y="2494"/>
                  </a:cubicBezTo>
                  <a:lnTo>
                    <a:pt x="2348" y="2494"/>
                  </a:lnTo>
                  <a:cubicBezTo>
                    <a:pt x="2344" y="2497"/>
                    <a:pt x="2340" y="2500"/>
                    <a:pt x="2337" y="2503"/>
                  </a:cubicBezTo>
                  <a:cubicBezTo>
                    <a:pt x="2050" y="2720"/>
                    <a:pt x="1738" y="2895"/>
                    <a:pt x="1410" y="3036"/>
                  </a:cubicBezTo>
                  <a:cubicBezTo>
                    <a:pt x="1413" y="3035"/>
                    <a:pt x="1415" y="3035"/>
                    <a:pt x="1416" y="3035"/>
                  </a:cubicBezTo>
                  <a:lnTo>
                    <a:pt x="1416" y="3035"/>
                  </a:lnTo>
                  <a:cubicBezTo>
                    <a:pt x="1412" y="3036"/>
                    <a:pt x="1408" y="3040"/>
                    <a:pt x="1402" y="3041"/>
                  </a:cubicBezTo>
                  <a:cubicBezTo>
                    <a:pt x="1405" y="3039"/>
                    <a:pt x="1408" y="3039"/>
                    <a:pt x="1410" y="3036"/>
                  </a:cubicBezTo>
                  <a:lnTo>
                    <a:pt x="1410" y="3036"/>
                  </a:lnTo>
                  <a:cubicBezTo>
                    <a:pt x="1406" y="3039"/>
                    <a:pt x="1402" y="3040"/>
                    <a:pt x="1398" y="3042"/>
                  </a:cubicBezTo>
                  <a:lnTo>
                    <a:pt x="1398" y="3042"/>
                  </a:lnTo>
                  <a:cubicBezTo>
                    <a:pt x="1395" y="3043"/>
                    <a:pt x="1392" y="3044"/>
                    <a:pt x="1389" y="3045"/>
                  </a:cubicBezTo>
                  <a:lnTo>
                    <a:pt x="1389" y="3045"/>
                  </a:lnTo>
                  <a:cubicBezTo>
                    <a:pt x="1390" y="3045"/>
                    <a:pt x="1391" y="3044"/>
                    <a:pt x="1391" y="3044"/>
                  </a:cubicBezTo>
                  <a:lnTo>
                    <a:pt x="1391" y="3044"/>
                  </a:lnTo>
                  <a:cubicBezTo>
                    <a:pt x="1083" y="3170"/>
                    <a:pt x="759" y="3268"/>
                    <a:pt x="429" y="3312"/>
                  </a:cubicBezTo>
                  <a:cubicBezTo>
                    <a:pt x="439" y="3310"/>
                    <a:pt x="452" y="3309"/>
                    <a:pt x="461" y="3306"/>
                  </a:cubicBezTo>
                  <a:lnTo>
                    <a:pt x="461" y="3306"/>
                  </a:lnTo>
                  <a:cubicBezTo>
                    <a:pt x="365" y="3318"/>
                    <a:pt x="266" y="3328"/>
                    <a:pt x="169" y="3328"/>
                  </a:cubicBezTo>
                  <a:cubicBezTo>
                    <a:pt x="156" y="3328"/>
                    <a:pt x="144" y="3328"/>
                    <a:pt x="131" y="3327"/>
                  </a:cubicBezTo>
                  <a:cubicBezTo>
                    <a:pt x="130" y="3327"/>
                    <a:pt x="129" y="3327"/>
                    <a:pt x="129" y="3327"/>
                  </a:cubicBezTo>
                  <a:cubicBezTo>
                    <a:pt x="59" y="3327"/>
                    <a:pt x="0" y="3388"/>
                    <a:pt x="0" y="3458"/>
                  </a:cubicBezTo>
                  <a:cubicBezTo>
                    <a:pt x="0" y="3529"/>
                    <a:pt x="60" y="3587"/>
                    <a:pt x="131" y="3587"/>
                  </a:cubicBezTo>
                  <a:cubicBezTo>
                    <a:pt x="136" y="3587"/>
                    <a:pt x="141" y="3587"/>
                    <a:pt x="146" y="3587"/>
                  </a:cubicBezTo>
                  <a:cubicBezTo>
                    <a:pt x="341" y="3587"/>
                    <a:pt x="535" y="3560"/>
                    <a:pt x="727" y="3522"/>
                  </a:cubicBezTo>
                  <a:cubicBezTo>
                    <a:pt x="957" y="3475"/>
                    <a:pt x="1183" y="3402"/>
                    <a:pt x="1403" y="3316"/>
                  </a:cubicBezTo>
                  <a:cubicBezTo>
                    <a:pt x="1873" y="3131"/>
                    <a:pt x="2313" y="2873"/>
                    <a:pt x="2693" y="2540"/>
                  </a:cubicBezTo>
                  <a:cubicBezTo>
                    <a:pt x="3027" y="2246"/>
                    <a:pt x="3311" y="1865"/>
                    <a:pt x="3416" y="1426"/>
                  </a:cubicBezTo>
                  <a:cubicBezTo>
                    <a:pt x="3467" y="1205"/>
                    <a:pt x="3464" y="978"/>
                    <a:pt x="3418" y="758"/>
                  </a:cubicBezTo>
                  <a:cubicBezTo>
                    <a:pt x="3365" y="507"/>
                    <a:pt x="3237" y="273"/>
                    <a:pt x="3084" y="65"/>
                  </a:cubicBezTo>
                  <a:cubicBezTo>
                    <a:pt x="3064" y="36"/>
                    <a:pt x="3042" y="15"/>
                    <a:pt x="3006" y="7"/>
                  </a:cubicBezTo>
                  <a:cubicBezTo>
                    <a:pt x="2996" y="4"/>
                    <a:pt x="2983" y="1"/>
                    <a:pt x="2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14645;p70">
              <a:extLst>
                <a:ext uri="{FF2B5EF4-FFF2-40B4-BE49-F238E27FC236}">
                  <a16:creationId xmlns:a16="http://schemas.microsoft.com/office/drawing/2014/main" id="{0BEC6F94-DF57-C56E-78DD-32EAC8817B73}"/>
                </a:ext>
              </a:extLst>
            </p:cNvPr>
            <p:cNvSpPr/>
            <p:nvPr/>
          </p:nvSpPr>
          <p:spPr>
            <a:xfrm>
              <a:off x="7732058" y="3367232"/>
              <a:ext cx="36276" cy="30112"/>
            </a:xfrm>
            <a:custGeom>
              <a:avLst/>
              <a:gdLst/>
              <a:ahLst/>
              <a:cxnLst/>
              <a:rect l="l" t="t" r="r" b="b"/>
              <a:pathLst>
                <a:path w="1277" h="1060" extrusionOk="0">
                  <a:moveTo>
                    <a:pt x="569" y="287"/>
                  </a:moveTo>
                  <a:lnTo>
                    <a:pt x="569" y="287"/>
                  </a:lnTo>
                  <a:cubicBezTo>
                    <a:pt x="566" y="288"/>
                    <a:pt x="562" y="292"/>
                    <a:pt x="559" y="294"/>
                  </a:cubicBezTo>
                  <a:cubicBezTo>
                    <a:pt x="565" y="291"/>
                    <a:pt x="566" y="288"/>
                    <a:pt x="569" y="287"/>
                  </a:cubicBezTo>
                  <a:close/>
                  <a:moveTo>
                    <a:pt x="560" y="294"/>
                  </a:moveTo>
                  <a:lnTo>
                    <a:pt x="560" y="294"/>
                  </a:lnTo>
                  <a:cubicBezTo>
                    <a:pt x="553" y="298"/>
                    <a:pt x="546" y="301"/>
                    <a:pt x="540" y="306"/>
                  </a:cubicBezTo>
                  <a:cubicBezTo>
                    <a:pt x="548" y="302"/>
                    <a:pt x="553" y="298"/>
                    <a:pt x="560" y="294"/>
                  </a:cubicBezTo>
                  <a:close/>
                  <a:moveTo>
                    <a:pt x="567" y="0"/>
                  </a:moveTo>
                  <a:cubicBezTo>
                    <a:pt x="546" y="4"/>
                    <a:pt x="529" y="9"/>
                    <a:pt x="512" y="18"/>
                  </a:cubicBezTo>
                  <a:cubicBezTo>
                    <a:pt x="380" y="99"/>
                    <a:pt x="254" y="187"/>
                    <a:pt x="150" y="308"/>
                  </a:cubicBezTo>
                  <a:cubicBezTo>
                    <a:pt x="114" y="352"/>
                    <a:pt x="84" y="400"/>
                    <a:pt x="57" y="454"/>
                  </a:cubicBezTo>
                  <a:cubicBezTo>
                    <a:pt x="33" y="501"/>
                    <a:pt x="20" y="553"/>
                    <a:pt x="13" y="606"/>
                  </a:cubicBezTo>
                  <a:cubicBezTo>
                    <a:pt x="0" y="698"/>
                    <a:pt x="30" y="789"/>
                    <a:pt x="82" y="865"/>
                  </a:cubicBezTo>
                  <a:cubicBezTo>
                    <a:pt x="133" y="940"/>
                    <a:pt x="211" y="990"/>
                    <a:pt x="295" y="1024"/>
                  </a:cubicBezTo>
                  <a:cubicBezTo>
                    <a:pt x="360" y="1051"/>
                    <a:pt x="430" y="1059"/>
                    <a:pt x="501" y="1059"/>
                  </a:cubicBezTo>
                  <a:cubicBezTo>
                    <a:pt x="525" y="1059"/>
                    <a:pt x="548" y="1058"/>
                    <a:pt x="572" y="1057"/>
                  </a:cubicBezTo>
                  <a:cubicBezTo>
                    <a:pt x="681" y="1047"/>
                    <a:pt x="787" y="1001"/>
                    <a:pt x="878" y="940"/>
                  </a:cubicBezTo>
                  <a:cubicBezTo>
                    <a:pt x="976" y="875"/>
                    <a:pt x="1054" y="787"/>
                    <a:pt x="1114" y="685"/>
                  </a:cubicBezTo>
                  <a:cubicBezTo>
                    <a:pt x="1199" y="546"/>
                    <a:pt x="1240" y="386"/>
                    <a:pt x="1267" y="227"/>
                  </a:cubicBezTo>
                  <a:cubicBezTo>
                    <a:pt x="1277" y="157"/>
                    <a:pt x="1211" y="94"/>
                    <a:pt x="1146" y="88"/>
                  </a:cubicBezTo>
                  <a:cubicBezTo>
                    <a:pt x="1143" y="88"/>
                    <a:pt x="1139" y="88"/>
                    <a:pt x="1136" y="88"/>
                  </a:cubicBezTo>
                  <a:cubicBezTo>
                    <a:pt x="1105" y="88"/>
                    <a:pt x="1074" y="99"/>
                    <a:pt x="1051" y="121"/>
                  </a:cubicBezTo>
                  <a:cubicBezTo>
                    <a:pt x="1026" y="145"/>
                    <a:pt x="1013" y="173"/>
                    <a:pt x="1007" y="209"/>
                  </a:cubicBezTo>
                  <a:cubicBezTo>
                    <a:pt x="1006" y="223"/>
                    <a:pt x="1004" y="237"/>
                    <a:pt x="1000" y="250"/>
                  </a:cubicBezTo>
                  <a:cubicBezTo>
                    <a:pt x="983" y="336"/>
                    <a:pt x="957" y="420"/>
                    <a:pt x="921" y="501"/>
                  </a:cubicBezTo>
                  <a:cubicBezTo>
                    <a:pt x="892" y="553"/>
                    <a:pt x="862" y="601"/>
                    <a:pt x="823" y="647"/>
                  </a:cubicBezTo>
                  <a:cubicBezTo>
                    <a:pt x="793" y="678"/>
                    <a:pt x="759" y="706"/>
                    <a:pt x="723" y="732"/>
                  </a:cubicBezTo>
                  <a:cubicBezTo>
                    <a:pt x="689" y="752"/>
                    <a:pt x="657" y="767"/>
                    <a:pt x="621" y="782"/>
                  </a:cubicBezTo>
                  <a:cubicBezTo>
                    <a:pt x="589" y="790"/>
                    <a:pt x="559" y="796"/>
                    <a:pt x="525" y="799"/>
                  </a:cubicBezTo>
                  <a:cubicBezTo>
                    <a:pt x="494" y="799"/>
                    <a:pt x="462" y="797"/>
                    <a:pt x="433" y="792"/>
                  </a:cubicBezTo>
                  <a:cubicBezTo>
                    <a:pt x="411" y="787"/>
                    <a:pt x="390" y="780"/>
                    <a:pt x="369" y="770"/>
                  </a:cubicBezTo>
                  <a:cubicBezTo>
                    <a:pt x="352" y="762"/>
                    <a:pt x="335" y="752"/>
                    <a:pt x="319" y="739"/>
                  </a:cubicBezTo>
                  <a:cubicBezTo>
                    <a:pt x="309" y="731"/>
                    <a:pt x="299" y="719"/>
                    <a:pt x="291" y="709"/>
                  </a:cubicBezTo>
                  <a:cubicBezTo>
                    <a:pt x="285" y="698"/>
                    <a:pt x="281" y="689"/>
                    <a:pt x="277" y="678"/>
                  </a:cubicBezTo>
                  <a:cubicBezTo>
                    <a:pt x="275" y="670"/>
                    <a:pt x="274" y="661"/>
                    <a:pt x="271" y="650"/>
                  </a:cubicBezTo>
                  <a:cubicBezTo>
                    <a:pt x="271" y="638"/>
                    <a:pt x="274" y="624"/>
                    <a:pt x="275" y="611"/>
                  </a:cubicBezTo>
                  <a:cubicBezTo>
                    <a:pt x="281" y="590"/>
                    <a:pt x="288" y="570"/>
                    <a:pt x="296" y="550"/>
                  </a:cubicBezTo>
                  <a:cubicBezTo>
                    <a:pt x="316" y="518"/>
                    <a:pt x="338" y="487"/>
                    <a:pt x="362" y="457"/>
                  </a:cubicBezTo>
                  <a:cubicBezTo>
                    <a:pt x="423" y="393"/>
                    <a:pt x="489" y="338"/>
                    <a:pt x="562" y="288"/>
                  </a:cubicBezTo>
                  <a:cubicBezTo>
                    <a:pt x="583" y="274"/>
                    <a:pt x="604" y="262"/>
                    <a:pt x="626" y="248"/>
                  </a:cubicBezTo>
                  <a:cubicBezTo>
                    <a:pt x="658" y="228"/>
                    <a:pt x="681" y="207"/>
                    <a:pt x="694" y="172"/>
                  </a:cubicBezTo>
                  <a:cubicBezTo>
                    <a:pt x="704" y="139"/>
                    <a:pt x="702" y="104"/>
                    <a:pt x="688" y="74"/>
                  </a:cubicBezTo>
                  <a:cubicBezTo>
                    <a:pt x="667" y="31"/>
                    <a:pt x="61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14646;p70">
              <a:extLst>
                <a:ext uri="{FF2B5EF4-FFF2-40B4-BE49-F238E27FC236}">
                  <a16:creationId xmlns:a16="http://schemas.microsoft.com/office/drawing/2014/main" id="{DCA23177-AA1D-E1D4-344D-A47E42FF0787}"/>
                </a:ext>
              </a:extLst>
            </p:cNvPr>
            <p:cNvSpPr/>
            <p:nvPr/>
          </p:nvSpPr>
          <p:spPr>
            <a:xfrm>
              <a:off x="7762228" y="3362062"/>
              <a:ext cx="34004" cy="28805"/>
            </a:xfrm>
            <a:custGeom>
              <a:avLst/>
              <a:gdLst/>
              <a:ahLst/>
              <a:cxnLst/>
              <a:rect l="l" t="t" r="r" b="b"/>
              <a:pathLst>
                <a:path w="1197" h="1014" extrusionOk="0">
                  <a:moveTo>
                    <a:pt x="334" y="494"/>
                  </a:moveTo>
                  <a:cubicBezTo>
                    <a:pt x="337" y="501"/>
                    <a:pt x="341" y="505"/>
                    <a:pt x="344" y="513"/>
                  </a:cubicBezTo>
                  <a:cubicBezTo>
                    <a:pt x="341" y="508"/>
                    <a:pt x="337" y="501"/>
                    <a:pt x="334" y="494"/>
                  </a:cubicBezTo>
                  <a:close/>
                  <a:moveTo>
                    <a:pt x="796" y="0"/>
                  </a:moveTo>
                  <a:cubicBezTo>
                    <a:pt x="755" y="0"/>
                    <a:pt x="717" y="19"/>
                    <a:pt x="691" y="49"/>
                  </a:cubicBezTo>
                  <a:cubicBezTo>
                    <a:pt x="646" y="105"/>
                    <a:pt x="659" y="185"/>
                    <a:pt x="711" y="232"/>
                  </a:cubicBezTo>
                  <a:cubicBezTo>
                    <a:pt x="741" y="256"/>
                    <a:pt x="769" y="283"/>
                    <a:pt x="796" y="310"/>
                  </a:cubicBezTo>
                  <a:cubicBezTo>
                    <a:pt x="832" y="348"/>
                    <a:pt x="864" y="389"/>
                    <a:pt x="890" y="433"/>
                  </a:cubicBezTo>
                  <a:cubicBezTo>
                    <a:pt x="904" y="461"/>
                    <a:pt x="915" y="490"/>
                    <a:pt x="925" y="522"/>
                  </a:cubicBezTo>
                  <a:cubicBezTo>
                    <a:pt x="930" y="539"/>
                    <a:pt x="931" y="558"/>
                    <a:pt x="931" y="576"/>
                  </a:cubicBezTo>
                  <a:cubicBezTo>
                    <a:pt x="930" y="593"/>
                    <a:pt x="927" y="608"/>
                    <a:pt x="924" y="622"/>
                  </a:cubicBezTo>
                  <a:cubicBezTo>
                    <a:pt x="918" y="633"/>
                    <a:pt x="913" y="647"/>
                    <a:pt x="908" y="660"/>
                  </a:cubicBezTo>
                  <a:cubicBezTo>
                    <a:pt x="900" y="673"/>
                    <a:pt x="890" y="683"/>
                    <a:pt x="881" y="694"/>
                  </a:cubicBezTo>
                  <a:cubicBezTo>
                    <a:pt x="867" y="707"/>
                    <a:pt x="853" y="717"/>
                    <a:pt x="837" y="728"/>
                  </a:cubicBezTo>
                  <a:cubicBezTo>
                    <a:pt x="817" y="737"/>
                    <a:pt x="796" y="745"/>
                    <a:pt x="776" y="751"/>
                  </a:cubicBezTo>
                  <a:cubicBezTo>
                    <a:pt x="752" y="757"/>
                    <a:pt x="728" y="758"/>
                    <a:pt x="704" y="758"/>
                  </a:cubicBezTo>
                  <a:cubicBezTo>
                    <a:pt x="674" y="757"/>
                    <a:pt x="646" y="751"/>
                    <a:pt x="617" y="744"/>
                  </a:cubicBezTo>
                  <a:cubicBezTo>
                    <a:pt x="585" y="732"/>
                    <a:pt x="555" y="718"/>
                    <a:pt x="527" y="703"/>
                  </a:cubicBezTo>
                  <a:cubicBezTo>
                    <a:pt x="495" y="681"/>
                    <a:pt x="467" y="659"/>
                    <a:pt x="439" y="632"/>
                  </a:cubicBezTo>
                  <a:cubicBezTo>
                    <a:pt x="398" y="588"/>
                    <a:pt x="364" y="541"/>
                    <a:pt x="334" y="490"/>
                  </a:cubicBezTo>
                  <a:cubicBezTo>
                    <a:pt x="307" y="439"/>
                    <a:pt x="284" y="385"/>
                    <a:pt x="264" y="331"/>
                  </a:cubicBezTo>
                  <a:cubicBezTo>
                    <a:pt x="246" y="279"/>
                    <a:pt x="193" y="249"/>
                    <a:pt x="141" y="249"/>
                  </a:cubicBezTo>
                  <a:cubicBezTo>
                    <a:pt x="125" y="249"/>
                    <a:pt x="110" y="252"/>
                    <a:pt x="95" y="257"/>
                  </a:cubicBezTo>
                  <a:cubicBezTo>
                    <a:pt x="29" y="284"/>
                    <a:pt x="0" y="361"/>
                    <a:pt x="23" y="426"/>
                  </a:cubicBezTo>
                  <a:cubicBezTo>
                    <a:pt x="67" y="545"/>
                    <a:pt x="125" y="657"/>
                    <a:pt x="206" y="757"/>
                  </a:cubicBezTo>
                  <a:cubicBezTo>
                    <a:pt x="271" y="837"/>
                    <a:pt x="352" y="901"/>
                    <a:pt x="443" y="949"/>
                  </a:cubicBezTo>
                  <a:cubicBezTo>
                    <a:pt x="518" y="991"/>
                    <a:pt x="605" y="1012"/>
                    <a:pt x="690" y="1013"/>
                  </a:cubicBezTo>
                  <a:cubicBezTo>
                    <a:pt x="694" y="1013"/>
                    <a:pt x="698" y="1013"/>
                    <a:pt x="702" y="1013"/>
                  </a:cubicBezTo>
                  <a:cubicBezTo>
                    <a:pt x="786" y="1013"/>
                    <a:pt x="871" y="999"/>
                    <a:pt x="947" y="959"/>
                  </a:cubicBezTo>
                  <a:cubicBezTo>
                    <a:pt x="1016" y="927"/>
                    <a:pt x="1078" y="874"/>
                    <a:pt x="1121" y="809"/>
                  </a:cubicBezTo>
                  <a:cubicBezTo>
                    <a:pt x="1168" y="737"/>
                    <a:pt x="1189" y="657"/>
                    <a:pt x="1193" y="569"/>
                  </a:cubicBezTo>
                  <a:cubicBezTo>
                    <a:pt x="1196" y="348"/>
                    <a:pt x="1036" y="162"/>
                    <a:pt x="874" y="27"/>
                  </a:cubicBezTo>
                  <a:cubicBezTo>
                    <a:pt x="852" y="9"/>
                    <a:pt x="825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14647;p70">
              <a:extLst>
                <a:ext uri="{FF2B5EF4-FFF2-40B4-BE49-F238E27FC236}">
                  <a16:creationId xmlns:a16="http://schemas.microsoft.com/office/drawing/2014/main" id="{38F8CC36-91C2-FB68-331F-05B349354BC6}"/>
                </a:ext>
              </a:extLst>
            </p:cNvPr>
            <p:cNvSpPr/>
            <p:nvPr/>
          </p:nvSpPr>
          <p:spPr>
            <a:xfrm>
              <a:off x="7565472" y="3479502"/>
              <a:ext cx="108858" cy="94654"/>
            </a:xfrm>
            <a:custGeom>
              <a:avLst/>
              <a:gdLst/>
              <a:ahLst/>
              <a:cxnLst/>
              <a:rect l="l" t="t" r="r" b="b"/>
              <a:pathLst>
                <a:path w="3832" h="3332" extrusionOk="0">
                  <a:moveTo>
                    <a:pt x="113" y="0"/>
                  </a:moveTo>
                  <a:cubicBezTo>
                    <a:pt x="108" y="0"/>
                    <a:pt x="103" y="1"/>
                    <a:pt x="98" y="3"/>
                  </a:cubicBezTo>
                  <a:cubicBezTo>
                    <a:pt x="67" y="13"/>
                    <a:pt x="38" y="34"/>
                    <a:pt x="20" y="62"/>
                  </a:cubicBezTo>
                  <a:cubicBezTo>
                    <a:pt x="3" y="93"/>
                    <a:pt x="0" y="127"/>
                    <a:pt x="7" y="163"/>
                  </a:cubicBezTo>
                  <a:cubicBezTo>
                    <a:pt x="124" y="834"/>
                    <a:pt x="687" y="1295"/>
                    <a:pt x="1227" y="1647"/>
                  </a:cubicBezTo>
                  <a:cubicBezTo>
                    <a:pt x="1529" y="1842"/>
                    <a:pt x="1844" y="2014"/>
                    <a:pt x="2156" y="2190"/>
                  </a:cubicBezTo>
                  <a:cubicBezTo>
                    <a:pt x="2444" y="2350"/>
                    <a:pt x="2732" y="2513"/>
                    <a:pt x="2997" y="2715"/>
                  </a:cubicBezTo>
                  <a:cubicBezTo>
                    <a:pt x="3080" y="2780"/>
                    <a:pt x="3158" y="2849"/>
                    <a:pt x="3238" y="2918"/>
                  </a:cubicBezTo>
                  <a:cubicBezTo>
                    <a:pt x="3359" y="3021"/>
                    <a:pt x="3473" y="3127"/>
                    <a:pt x="3573" y="3249"/>
                  </a:cubicBezTo>
                  <a:cubicBezTo>
                    <a:pt x="3576" y="3255"/>
                    <a:pt x="3582" y="3262"/>
                    <a:pt x="3586" y="3268"/>
                  </a:cubicBezTo>
                  <a:cubicBezTo>
                    <a:pt x="3609" y="3296"/>
                    <a:pt x="3629" y="3318"/>
                    <a:pt x="3664" y="3327"/>
                  </a:cubicBezTo>
                  <a:cubicBezTo>
                    <a:pt x="3675" y="3330"/>
                    <a:pt x="3686" y="3332"/>
                    <a:pt x="3697" y="3332"/>
                  </a:cubicBezTo>
                  <a:cubicBezTo>
                    <a:pt x="3720" y="3332"/>
                    <a:pt x="3743" y="3326"/>
                    <a:pt x="3765" y="3315"/>
                  </a:cubicBezTo>
                  <a:cubicBezTo>
                    <a:pt x="3793" y="3298"/>
                    <a:pt x="3816" y="3269"/>
                    <a:pt x="3823" y="3237"/>
                  </a:cubicBezTo>
                  <a:cubicBezTo>
                    <a:pt x="3831" y="3207"/>
                    <a:pt x="3830" y="3163"/>
                    <a:pt x="3809" y="3137"/>
                  </a:cubicBezTo>
                  <a:cubicBezTo>
                    <a:pt x="3758" y="3071"/>
                    <a:pt x="3705" y="3005"/>
                    <a:pt x="3646" y="2943"/>
                  </a:cubicBezTo>
                  <a:cubicBezTo>
                    <a:pt x="3576" y="2868"/>
                    <a:pt x="3499" y="2803"/>
                    <a:pt x="3423" y="2737"/>
                  </a:cubicBezTo>
                  <a:cubicBezTo>
                    <a:pt x="3318" y="2645"/>
                    <a:pt x="3212" y="2554"/>
                    <a:pt x="3099" y="2471"/>
                  </a:cubicBezTo>
                  <a:cubicBezTo>
                    <a:pt x="2895" y="2319"/>
                    <a:pt x="2674" y="2190"/>
                    <a:pt x="2454" y="2064"/>
                  </a:cubicBezTo>
                  <a:cubicBezTo>
                    <a:pt x="1969" y="1786"/>
                    <a:pt x="1465" y="1529"/>
                    <a:pt x="1016" y="1187"/>
                  </a:cubicBezTo>
                  <a:lnTo>
                    <a:pt x="1016" y="1187"/>
                  </a:lnTo>
                  <a:lnTo>
                    <a:pt x="1021" y="1193"/>
                  </a:lnTo>
                  <a:lnTo>
                    <a:pt x="1014" y="1187"/>
                  </a:lnTo>
                  <a:cubicBezTo>
                    <a:pt x="1007" y="1183"/>
                    <a:pt x="1002" y="1177"/>
                    <a:pt x="994" y="1173"/>
                  </a:cubicBezTo>
                  <a:lnTo>
                    <a:pt x="994" y="1173"/>
                  </a:lnTo>
                  <a:cubicBezTo>
                    <a:pt x="995" y="1173"/>
                    <a:pt x="995" y="1173"/>
                    <a:pt x="995" y="1173"/>
                  </a:cubicBezTo>
                  <a:lnTo>
                    <a:pt x="995" y="1173"/>
                  </a:lnTo>
                  <a:cubicBezTo>
                    <a:pt x="827" y="1040"/>
                    <a:pt x="672" y="894"/>
                    <a:pt x="539" y="726"/>
                  </a:cubicBezTo>
                  <a:cubicBezTo>
                    <a:pt x="463" y="624"/>
                    <a:pt x="396" y="516"/>
                    <a:pt x="342" y="397"/>
                  </a:cubicBezTo>
                  <a:cubicBezTo>
                    <a:pt x="304" y="299"/>
                    <a:pt x="275" y="201"/>
                    <a:pt x="257" y="99"/>
                  </a:cubicBezTo>
                  <a:cubicBezTo>
                    <a:pt x="248" y="41"/>
                    <a:pt x="189" y="5"/>
                    <a:pt x="132" y="5"/>
                  </a:cubicBezTo>
                  <a:cubicBezTo>
                    <a:pt x="125" y="2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14648;p70">
              <a:extLst>
                <a:ext uri="{FF2B5EF4-FFF2-40B4-BE49-F238E27FC236}">
                  <a16:creationId xmlns:a16="http://schemas.microsoft.com/office/drawing/2014/main" id="{DF860044-FF5E-789C-2B4D-78750C2DEBC8}"/>
                </a:ext>
              </a:extLst>
            </p:cNvPr>
            <p:cNvSpPr/>
            <p:nvPr/>
          </p:nvSpPr>
          <p:spPr>
            <a:xfrm>
              <a:off x="7669389" y="3468110"/>
              <a:ext cx="170388" cy="106585"/>
            </a:xfrm>
            <a:custGeom>
              <a:avLst/>
              <a:gdLst/>
              <a:ahLst/>
              <a:cxnLst/>
              <a:rect l="l" t="t" r="r" b="b"/>
              <a:pathLst>
                <a:path w="5998" h="3752" extrusionOk="0">
                  <a:moveTo>
                    <a:pt x="5866" y="1"/>
                  </a:moveTo>
                  <a:cubicBezTo>
                    <a:pt x="5843" y="2"/>
                    <a:pt x="5820" y="11"/>
                    <a:pt x="5799" y="23"/>
                  </a:cubicBezTo>
                  <a:cubicBezTo>
                    <a:pt x="5772" y="41"/>
                    <a:pt x="5745" y="75"/>
                    <a:pt x="5744" y="106"/>
                  </a:cubicBezTo>
                  <a:cubicBezTo>
                    <a:pt x="5738" y="184"/>
                    <a:pt x="5724" y="260"/>
                    <a:pt x="5702" y="336"/>
                  </a:cubicBezTo>
                  <a:cubicBezTo>
                    <a:pt x="5674" y="411"/>
                    <a:pt x="5637" y="484"/>
                    <a:pt x="5593" y="555"/>
                  </a:cubicBezTo>
                  <a:cubicBezTo>
                    <a:pt x="5512" y="670"/>
                    <a:pt x="5417" y="771"/>
                    <a:pt x="5314" y="865"/>
                  </a:cubicBezTo>
                  <a:cubicBezTo>
                    <a:pt x="5104" y="1046"/>
                    <a:pt x="4870" y="1191"/>
                    <a:pt x="4632" y="1333"/>
                  </a:cubicBezTo>
                  <a:cubicBezTo>
                    <a:pt x="4305" y="1526"/>
                    <a:pt x="3973" y="1707"/>
                    <a:pt x="3633" y="1873"/>
                  </a:cubicBezTo>
                  <a:lnTo>
                    <a:pt x="3664" y="1858"/>
                  </a:lnTo>
                  <a:lnTo>
                    <a:pt x="3664" y="1858"/>
                  </a:lnTo>
                  <a:cubicBezTo>
                    <a:pt x="3304" y="2032"/>
                    <a:pt x="2935" y="2189"/>
                    <a:pt x="2559" y="2326"/>
                  </a:cubicBezTo>
                  <a:cubicBezTo>
                    <a:pt x="2260" y="2435"/>
                    <a:pt x="1951" y="2519"/>
                    <a:pt x="1646" y="2614"/>
                  </a:cubicBezTo>
                  <a:cubicBezTo>
                    <a:pt x="1054" y="2795"/>
                    <a:pt x="437" y="3035"/>
                    <a:pt x="44" y="3537"/>
                  </a:cubicBezTo>
                  <a:cubicBezTo>
                    <a:pt x="0" y="3592"/>
                    <a:pt x="0" y="3672"/>
                    <a:pt x="56" y="3720"/>
                  </a:cubicBezTo>
                  <a:cubicBezTo>
                    <a:pt x="80" y="3741"/>
                    <a:pt x="112" y="3751"/>
                    <a:pt x="144" y="3751"/>
                  </a:cubicBezTo>
                  <a:cubicBezTo>
                    <a:pt x="180" y="3751"/>
                    <a:pt x="216" y="3737"/>
                    <a:pt x="239" y="3707"/>
                  </a:cubicBezTo>
                  <a:cubicBezTo>
                    <a:pt x="305" y="3621"/>
                    <a:pt x="382" y="3541"/>
                    <a:pt x="463" y="3467"/>
                  </a:cubicBezTo>
                  <a:cubicBezTo>
                    <a:pt x="615" y="3343"/>
                    <a:pt x="780" y="3239"/>
                    <a:pt x="955" y="3151"/>
                  </a:cubicBezTo>
                  <a:cubicBezTo>
                    <a:pt x="1382" y="2947"/>
                    <a:pt x="1841" y="2828"/>
                    <a:pt x="2290" y="2687"/>
                  </a:cubicBezTo>
                  <a:cubicBezTo>
                    <a:pt x="2844" y="2514"/>
                    <a:pt x="3382" y="2286"/>
                    <a:pt x="3902" y="2026"/>
                  </a:cubicBezTo>
                  <a:cubicBezTo>
                    <a:pt x="4175" y="1890"/>
                    <a:pt x="4440" y="1743"/>
                    <a:pt x="4702" y="1589"/>
                  </a:cubicBezTo>
                  <a:cubicBezTo>
                    <a:pt x="4894" y="1479"/>
                    <a:pt x="5083" y="1363"/>
                    <a:pt x="5261" y="1233"/>
                  </a:cubicBezTo>
                  <a:cubicBezTo>
                    <a:pt x="5619" y="975"/>
                    <a:pt x="5965" y="621"/>
                    <a:pt x="5995" y="155"/>
                  </a:cubicBezTo>
                  <a:cubicBezTo>
                    <a:pt x="5998" y="120"/>
                    <a:pt x="5998" y="90"/>
                    <a:pt x="5976" y="60"/>
                  </a:cubicBezTo>
                  <a:cubicBezTo>
                    <a:pt x="5958" y="29"/>
                    <a:pt x="5927" y="11"/>
                    <a:pt x="5893" y="5"/>
                  </a:cubicBezTo>
                  <a:cubicBezTo>
                    <a:pt x="5884" y="4"/>
                    <a:pt x="5874" y="1"/>
                    <a:pt x="5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14649;p70">
              <a:extLst>
                <a:ext uri="{FF2B5EF4-FFF2-40B4-BE49-F238E27FC236}">
                  <a16:creationId xmlns:a16="http://schemas.microsoft.com/office/drawing/2014/main" id="{EA8B99BC-2F38-5112-ECED-867ADC650E58}"/>
                </a:ext>
              </a:extLst>
            </p:cNvPr>
            <p:cNvSpPr/>
            <p:nvPr/>
          </p:nvSpPr>
          <p:spPr>
            <a:xfrm>
              <a:off x="7235736" y="2651882"/>
              <a:ext cx="487132" cy="268479"/>
            </a:xfrm>
            <a:custGeom>
              <a:avLst/>
              <a:gdLst/>
              <a:ahLst/>
              <a:cxnLst/>
              <a:rect l="l" t="t" r="r" b="b"/>
              <a:pathLst>
                <a:path w="17148" h="9451" extrusionOk="0">
                  <a:moveTo>
                    <a:pt x="15475" y="2328"/>
                  </a:moveTo>
                  <a:lnTo>
                    <a:pt x="15475" y="2328"/>
                  </a:lnTo>
                  <a:cubicBezTo>
                    <a:pt x="15468" y="2334"/>
                    <a:pt x="15462" y="2341"/>
                    <a:pt x="15455" y="2347"/>
                  </a:cubicBezTo>
                  <a:lnTo>
                    <a:pt x="15475" y="2328"/>
                  </a:lnTo>
                  <a:close/>
                  <a:moveTo>
                    <a:pt x="11590" y="4446"/>
                  </a:moveTo>
                  <a:cubicBezTo>
                    <a:pt x="11589" y="4447"/>
                    <a:pt x="11587" y="4447"/>
                    <a:pt x="11586" y="4447"/>
                  </a:cubicBezTo>
                  <a:lnTo>
                    <a:pt x="11586" y="4447"/>
                  </a:lnTo>
                  <a:cubicBezTo>
                    <a:pt x="11587" y="4447"/>
                    <a:pt x="11589" y="4446"/>
                    <a:pt x="11590" y="4446"/>
                  </a:cubicBezTo>
                  <a:close/>
                  <a:moveTo>
                    <a:pt x="2048" y="4651"/>
                  </a:moveTo>
                  <a:lnTo>
                    <a:pt x="2048" y="4651"/>
                  </a:lnTo>
                  <a:cubicBezTo>
                    <a:pt x="2047" y="4651"/>
                    <a:pt x="2046" y="4651"/>
                    <a:pt x="2045" y="4651"/>
                  </a:cubicBezTo>
                  <a:lnTo>
                    <a:pt x="2045" y="4651"/>
                  </a:lnTo>
                  <a:cubicBezTo>
                    <a:pt x="2046" y="4651"/>
                    <a:pt x="2047" y="4651"/>
                    <a:pt x="2048" y="4651"/>
                  </a:cubicBezTo>
                  <a:close/>
                  <a:moveTo>
                    <a:pt x="641" y="5672"/>
                  </a:moveTo>
                  <a:cubicBezTo>
                    <a:pt x="641" y="5673"/>
                    <a:pt x="641" y="5673"/>
                    <a:pt x="640" y="5674"/>
                  </a:cubicBezTo>
                  <a:lnTo>
                    <a:pt x="640" y="5674"/>
                  </a:lnTo>
                  <a:cubicBezTo>
                    <a:pt x="641" y="5673"/>
                    <a:pt x="641" y="5672"/>
                    <a:pt x="641" y="5672"/>
                  </a:cubicBezTo>
                  <a:close/>
                  <a:moveTo>
                    <a:pt x="17011" y="1"/>
                  </a:moveTo>
                  <a:cubicBezTo>
                    <a:pt x="17000" y="5"/>
                    <a:pt x="16982" y="8"/>
                    <a:pt x="16966" y="15"/>
                  </a:cubicBezTo>
                  <a:cubicBezTo>
                    <a:pt x="16938" y="28"/>
                    <a:pt x="16905" y="55"/>
                    <a:pt x="16897" y="85"/>
                  </a:cubicBezTo>
                  <a:cubicBezTo>
                    <a:pt x="16789" y="442"/>
                    <a:pt x="16627" y="780"/>
                    <a:pt x="16437" y="1100"/>
                  </a:cubicBezTo>
                  <a:cubicBezTo>
                    <a:pt x="16439" y="1099"/>
                    <a:pt x="16440" y="1097"/>
                    <a:pt x="16442" y="1095"/>
                  </a:cubicBezTo>
                  <a:lnTo>
                    <a:pt x="16442" y="1095"/>
                  </a:lnTo>
                  <a:cubicBezTo>
                    <a:pt x="16174" y="1545"/>
                    <a:pt x="15846" y="1955"/>
                    <a:pt x="15477" y="2325"/>
                  </a:cubicBezTo>
                  <a:lnTo>
                    <a:pt x="15477" y="2325"/>
                  </a:lnTo>
                  <a:cubicBezTo>
                    <a:pt x="15022" y="2771"/>
                    <a:pt x="14507" y="3152"/>
                    <a:pt x="13957" y="3475"/>
                  </a:cubicBezTo>
                  <a:lnTo>
                    <a:pt x="13957" y="3475"/>
                  </a:lnTo>
                  <a:cubicBezTo>
                    <a:pt x="13958" y="3474"/>
                    <a:pt x="13958" y="3474"/>
                    <a:pt x="13959" y="3473"/>
                  </a:cubicBezTo>
                  <a:lnTo>
                    <a:pt x="13959" y="3473"/>
                  </a:lnTo>
                  <a:cubicBezTo>
                    <a:pt x="13214" y="3902"/>
                    <a:pt x="12413" y="4219"/>
                    <a:pt x="11584" y="4448"/>
                  </a:cubicBezTo>
                  <a:cubicBezTo>
                    <a:pt x="11585" y="4448"/>
                    <a:pt x="11585" y="4448"/>
                    <a:pt x="11586" y="4448"/>
                  </a:cubicBezTo>
                  <a:lnTo>
                    <a:pt x="11586" y="4448"/>
                  </a:lnTo>
                  <a:cubicBezTo>
                    <a:pt x="10530" y="4735"/>
                    <a:pt x="9435" y="4878"/>
                    <a:pt x="8342" y="4880"/>
                  </a:cubicBezTo>
                  <a:cubicBezTo>
                    <a:pt x="7824" y="4879"/>
                    <a:pt x="7306" y="4848"/>
                    <a:pt x="6792" y="4778"/>
                  </a:cubicBezTo>
                  <a:cubicBezTo>
                    <a:pt x="6331" y="4714"/>
                    <a:pt x="5879" y="4611"/>
                    <a:pt x="5426" y="4522"/>
                  </a:cubicBezTo>
                  <a:cubicBezTo>
                    <a:pt x="4948" y="4426"/>
                    <a:pt x="4470" y="4347"/>
                    <a:pt x="3987" y="4299"/>
                  </a:cubicBezTo>
                  <a:cubicBezTo>
                    <a:pt x="3731" y="4275"/>
                    <a:pt x="3471" y="4260"/>
                    <a:pt x="3212" y="4260"/>
                  </a:cubicBezTo>
                  <a:cubicBezTo>
                    <a:pt x="2983" y="4260"/>
                    <a:pt x="2753" y="4272"/>
                    <a:pt x="2526" y="4299"/>
                  </a:cubicBezTo>
                  <a:cubicBezTo>
                    <a:pt x="2295" y="4326"/>
                    <a:pt x="2068" y="4375"/>
                    <a:pt x="1848" y="4443"/>
                  </a:cubicBezTo>
                  <a:cubicBezTo>
                    <a:pt x="1634" y="4509"/>
                    <a:pt x="1433" y="4602"/>
                    <a:pt x="1238" y="4716"/>
                  </a:cubicBezTo>
                  <a:cubicBezTo>
                    <a:pt x="1045" y="4829"/>
                    <a:pt x="874" y="4975"/>
                    <a:pt x="721" y="5136"/>
                  </a:cubicBezTo>
                  <a:cubicBezTo>
                    <a:pt x="557" y="5310"/>
                    <a:pt x="427" y="5514"/>
                    <a:pt x="321" y="5729"/>
                  </a:cubicBezTo>
                  <a:cubicBezTo>
                    <a:pt x="194" y="5978"/>
                    <a:pt x="111" y="6252"/>
                    <a:pt x="58" y="6524"/>
                  </a:cubicBezTo>
                  <a:cubicBezTo>
                    <a:pt x="4" y="6808"/>
                    <a:pt x="0" y="7103"/>
                    <a:pt x="37" y="7388"/>
                  </a:cubicBezTo>
                  <a:cubicBezTo>
                    <a:pt x="72" y="7658"/>
                    <a:pt x="156" y="7921"/>
                    <a:pt x="277" y="8163"/>
                  </a:cubicBezTo>
                  <a:cubicBezTo>
                    <a:pt x="333" y="8276"/>
                    <a:pt x="400" y="8387"/>
                    <a:pt x="475" y="8489"/>
                  </a:cubicBezTo>
                  <a:cubicBezTo>
                    <a:pt x="555" y="8601"/>
                    <a:pt x="647" y="8702"/>
                    <a:pt x="746" y="8800"/>
                  </a:cubicBezTo>
                  <a:cubicBezTo>
                    <a:pt x="952" y="9001"/>
                    <a:pt x="1203" y="9157"/>
                    <a:pt x="1471" y="9269"/>
                  </a:cubicBezTo>
                  <a:cubicBezTo>
                    <a:pt x="1773" y="9394"/>
                    <a:pt x="2101" y="9448"/>
                    <a:pt x="2427" y="9451"/>
                  </a:cubicBezTo>
                  <a:cubicBezTo>
                    <a:pt x="2464" y="9451"/>
                    <a:pt x="2492" y="9446"/>
                    <a:pt x="2522" y="9425"/>
                  </a:cubicBezTo>
                  <a:cubicBezTo>
                    <a:pt x="2549" y="9404"/>
                    <a:pt x="2566" y="9374"/>
                    <a:pt x="2572" y="9339"/>
                  </a:cubicBezTo>
                  <a:cubicBezTo>
                    <a:pt x="2576" y="9304"/>
                    <a:pt x="2566" y="9269"/>
                    <a:pt x="2548" y="9242"/>
                  </a:cubicBezTo>
                  <a:cubicBezTo>
                    <a:pt x="2528" y="9218"/>
                    <a:pt x="2494" y="9192"/>
                    <a:pt x="2460" y="9192"/>
                  </a:cubicBezTo>
                  <a:cubicBezTo>
                    <a:pt x="2240" y="9192"/>
                    <a:pt x="2023" y="9165"/>
                    <a:pt x="1810" y="9112"/>
                  </a:cubicBezTo>
                  <a:cubicBezTo>
                    <a:pt x="1626" y="9058"/>
                    <a:pt x="1450" y="8985"/>
                    <a:pt x="1285" y="8887"/>
                  </a:cubicBezTo>
                  <a:cubicBezTo>
                    <a:pt x="1143" y="8801"/>
                    <a:pt x="1013" y="8699"/>
                    <a:pt x="892" y="8582"/>
                  </a:cubicBezTo>
                  <a:cubicBezTo>
                    <a:pt x="769" y="8455"/>
                    <a:pt x="662" y="8316"/>
                    <a:pt x="570" y="8163"/>
                  </a:cubicBezTo>
                  <a:cubicBezTo>
                    <a:pt x="476" y="7998"/>
                    <a:pt x="405" y="7824"/>
                    <a:pt x="352" y="7643"/>
                  </a:cubicBezTo>
                  <a:lnTo>
                    <a:pt x="352" y="7643"/>
                  </a:lnTo>
                  <a:cubicBezTo>
                    <a:pt x="352" y="7643"/>
                    <a:pt x="352" y="7643"/>
                    <a:pt x="352" y="7643"/>
                  </a:cubicBezTo>
                  <a:cubicBezTo>
                    <a:pt x="352" y="7643"/>
                    <a:pt x="351" y="7642"/>
                    <a:pt x="351" y="7641"/>
                  </a:cubicBezTo>
                  <a:lnTo>
                    <a:pt x="351" y="7641"/>
                  </a:lnTo>
                  <a:cubicBezTo>
                    <a:pt x="351" y="7642"/>
                    <a:pt x="351" y="7642"/>
                    <a:pt x="352" y="7643"/>
                  </a:cubicBezTo>
                  <a:lnTo>
                    <a:pt x="352" y="7643"/>
                  </a:lnTo>
                  <a:cubicBezTo>
                    <a:pt x="351" y="7638"/>
                    <a:pt x="350" y="7633"/>
                    <a:pt x="348" y="7629"/>
                  </a:cubicBezTo>
                  <a:lnTo>
                    <a:pt x="348" y="7629"/>
                  </a:lnTo>
                  <a:cubicBezTo>
                    <a:pt x="349" y="7633"/>
                    <a:pt x="350" y="7637"/>
                    <a:pt x="351" y="7641"/>
                  </a:cubicBezTo>
                  <a:lnTo>
                    <a:pt x="351" y="7641"/>
                  </a:lnTo>
                  <a:cubicBezTo>
                    <a:pt x="349" y="7635"/>
                    <a:pt x="348" y="7629"/>
                    <a:pt x="346" y="7624"/>
                  </a:cubicBezTo>
                  <a:lnTo>
                    <a:pt x="346" y="7624"/>
                  </a:lnTo>
                  <a:cubicBezTo>
                    <a:pt x="347" y="7625"/>
                    <a:pt x="347" y="7627"/>
                    <a:pt x="348" y="7629"/>
                  </a:cubicBezTo>
                  <a:lnTo>
                    <a:pt x="348" y="7629"/>
                  </a:lnTo>
                  <a:cubicBezTo>
                    <a:pt x="298" y="7432"/>
                    <a:pt x="274" y="7231"/>
                    <a:pt x="271" y="7029"/>
                  </a:cubicBezTo>
                  <a:cubicBezTo>
                    <a:pt x="274" y="6792"/>
                    <a:pt x="306" y="6560"/>
                    <a:pt x="366" y="6330"/>
                  </a:cubicBezTo>
                  <a:cubicBezTo>
                    <a:pt x="434" y="6100"/>
                    <a:pt x="521" y="5879"/>
                    <a:pt x="640" y="5674"/>
                  </a:cubicBezTo>
                  <a:lnTo>
                    <a:pt x="640" y="5674"/>
                  </a:lnTo>
                  <a:cubicBezTo>
                    <a:pt x="640" y="5674"/>
                    <a:pt x="640" y="5674"/>
                    <a:pt x="640" y="5675"/>
                  </a:cubicBezTo>
                  <a:cubicBezTo>
                    <a:pt x="735" y="5517"/>
                    <a:pt x="848" y="5370"/>
                    <a:pt x="980" y="5238"/>
                  </a:cubicBezTo>
                  <a:lnTo>
                    <a:pt x="980" y="5238"/>
                  </a:lnTo>
                  <a:cubicBezTo>
                    <a:pt x="970" y="5246"/>
                    <a:pt x="963" y="5253"/>
                    <a:pt x="955" y="5261"/>
                  </a:cubicBezTo>
                  <a:cubicBezTo>
                    <a:pt x="1088" y="5131"/>
                    <a:pt x="1233" y="5018"/>
                    <a:pt x="1392" y="4922"/>
                  </a:cubicBezTo>
                  <a:lnTo>
                    <a:pt x="1392" y="4922"/>
                  </a:lnTo>
                  <a:cubicBezTo>
                    <a:pt x="1391" y="4922"/>
                    <a:pt x="1390" y="4922"/>
                    <a:pt x="1389" y="4922"/>
                  </a:cubicBezTo>
                  <a:lnTo>
                    <a:pt x="1389" y="4922"/>
                  </a:lnTo>
                  <a:cubicBezTo>
                    <a:pt x="1592" y="4807"/>
                    <a:pt x="1812" y="4717"/>
                    <a:pt x="2037" y="4654"/>
                  </a:cubicBezTo>
                  <a:lnTo>
                    <a:pt x="2037" y="4654"/>
                  </a:lnTo>
                  <a:cubicBezTo>
                    <a:pt x="2417" y="4553"/>
                    <a:pt x="2807" y="4517"/>
                    <a:pt x="3200" y="4516"/>
                  </a:cubicBezTo>
                  <a:cubicBezTo>
                    <a:pt x="4150" y="4522"/>
                    <a:pt x="5087" y="4713"/>
                    <a:pt x="6013" y="4904"/>
                  </a:cubicBezTo>
                  <a:cubicBezTo>
                    <a:pt x="6250" y="4951"/>
                    <a:pt x="6485" y="4994"/>
                    <a:pt x="6725" y="5029"/>
                  </a:cubicBezTo>
                  <a:cubicBezTo>
                    <a:pt x="6980" y="5065"/>
                    <a:pt x="7237" y="5092"/>
                    <a:pt x="7494" y="5110"/>
                  </a:cubicBezTo>
                  <a:cubicBezTo>
                    <a:pt x="7766" y="5129"/>
                    <a:pt x="8039" y="5138"/>
                    <a:pt x="8311" y="5138"/>
                  </a:cubicBezTo>
                  <a:cubicBezTo>
                    <a:pt x="8578" y="5138"/>
                    <a:pt x="8845" y="5129"/>
                    <a:pt x="9112" y="5113"/>
                  </a:cubicBezTo>
                  <a:cubicBezTo>
                    <a:pt x="10230" y="5046"/>
                    <a:pt x="11338" y="4831"/>
                    <a:pt x="12394" y="4462"/>
                  </a:cubicBezTo>
                  <a:cubicBezTo>
                    <a:pt x="13428" y="4104"/>
                    <a:pt x="14417" y="3581"/>
                    <a:pt x="15254" y="2872"/>
                  </a:cubicBezTo>
                  <a:cubicBezTo>
                    <a:pt x="15647" y="2540"/>
                    <a:pt x="16002" y="2167"/>
                    <a:pt x="16308" y="1753"/>
                  </a:cubicBezTo>
                  <a:cubicBezTo>
                    <a:pt x="16463" y="1546"/>
                    <a:pt x="16600" y="1327"/>
                    <a:pt x="16728" y="1103"/>
                  </a:cubicBezTo>
                  <a:cubicBezTo>
                    <a:pt x="16895" y="809"/>
                    <a:pt x="17034" y="503"/>
                    <a:pt x="17132" y="183"/>
                  </a:cubicBezTo>
                  <a:cubicBezTo>
                    <a:pt x="17143" y="147"/>
                    <a:pt x="17148" y="117"/>
                    <a:pt x="17132" y="82"/>
                  </a:cubicBezTo>
                  <a:cubicBezTo>
                    <a:pt x="17119" y="51"/>
                    <a:pt x="17095" y="26"/>
                    <a:pt x="17063" y="12"/>
                  </a:cubicBezTo>
                  <a:cubicBezTo>
                    <a:pt x="17047" y="5"/>
                    <a:pt x="17030" y="1"/>
                    <a:pt x="17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14650;p70">
              <a:extLst>
                <a:ext uri="{FF2B5EF4-FFF2-40B4-BE49-F238E27FC236}">
                  <a16:creationId xmlns:a16="http://schemas.microsoft.com/office/drawing/2014/main" id="{62922A7F-D305-147B-D039-C233ABE8149F}"/>
                </a:ext>
              </a:extLst>
            </p:cNvPr>
            <p:cNvSpPr/>
            <p:nvPr/>
          </p:nvSpPr>
          <p:spPr>
            <a:xfrm>
              <a:off x="7702940" y="2685716"/>
              <a:ext cx="274701" cy="384666"/>
            </a:xfrm>
            <a:custGeom>
              <a:avLst/>
              <a:gdLst/>
              <a:ahLst/>
              <a:cxnLst/>
              <a:rect l="l" t="t" r="r" b="b"/>
              <a:pathLst>
                <a:path w="9670" h="13541" extrusionOk="0">
                  <a:moveTo>
                    <a:pt x="1391" y="1362"/>
                  </a:moveTo>
                  <a:cubicBezTo>
                    <a:pt x="1394" y="1370"/>
                    <a:pt x="1400" y="1379"/>
                    <a:pt x="1402" y="1389"/>
                  </a:cubicBezTo>
                  <a:cubicBezTo>
                    <a:pt x="1398" y="1377"/>
                    <a:pt x="1394" y="1370"/>
                    <a:pt x="1391" y="1362"/>
                  </a:cubicBezTo>
                  <a:close/>
                  <a:moveTo>
                    <a:pt x="2419" y="7271"/>
                  </a:moveTo>
                  <a:lnTo>
                    <a:pt x="2422" y="7275"/>
                  </a:lnTo>
                  <a:lnTo>
                    <a:pt x="2422" y="7275"/>
                  </a:lnTo>
                  <a:cubicBezTo>
                    <a:pt x="2422" y="7273"/>
                    <a:pt x="2421" y="7271"/>
                    <a:pt x="2419" y="7271"/>
                  </a:cubicBezTo>
                  <a:close/>
                  <a:moveTo>
                    <a:pt x="2422" y="7275"/>
                  </a:moveTo>
                  <a:cubicBezTo>
                    <a:pt x="2422" y="7275"/>
                    <a:pt x="2422" y="7275"/>
                    <a:pt x="2422" y="7275"/>
                  </a:cubicBezTo>
                  <a:lnTo>
                    <a:pt x="2424" y="7277"/>
                  </a:lnTo>
                  <a:lnTo>
                    <a:pt x="2424" y="7277"/>
                  </a:lnTo>
                  <a:lnTo>
                    <a:pt x="2422" y="7275"/>
                  </a:lnTo>
                  <a:close/>
                  <a:moveTo>
                    <a:pt x="2412" y="7272"/>
                  </a:moveTo>
                  <a:cubicBezTo>
                    <a:pt x="2413" y="7274"/>
                    <a:pt x="2414" y="7275"/>
                    <a:pt x="2415" y="7277"/>
                  </a:cubicBezTo>
                  <a:cubicBezTo>
                    <a:pt x="2414" y="7275"/>
                    <a:pt x="2413" y="7274"/>
                    <a:pt x="2412" y="7272"/>
                  </a:cubicBezTo>
                  <a:close/>
                  <a:moveTo>
                    <a:pt x="2422" y="7282"/>
                  </a:moveTo>
                  <a:lnTo>
                    <a:pt x="2422" y="7282"/>
                  </a:lnTo>
                  <a:cubicBezTo>
                    <a:pt x="2423" y="7283"/>
                    <a:pt x="2425" y="7285"/>
                    <a:pt x="2427" y="7287"/>
                  </a:cubicBezTo>
                  <a:lnTo>
                    <a:pt x="2427" y="7287"/>
                  </a:lnTo>
                  <a:cubicBezTo>
                    <a:pt x="2425" y="7286"/>
                    <a:pt x="2424" y="7284"/>
                    <a:pt x="2422" y="7282"/>
                  </a:cubicBezTo>
                  <a:close/>
                  <a:moveTo>
                    <a:pt x="7675" y="7291"/>
                  </a:moveTo>
                  <a:cubicBezTo>
                    <a:pt x="7685" y="7295"/>
                    <a:pt x="7693" y="7298"/>
                    <a:pt x="7704" y="7302"/>
                  </a:cubicBezTo>
                  <a:cubicBezTo>
                    <a:pt x="7693" y="7299"/>
                    <a:pt x="7685" y="7296"/>
                    <a:pt x="7675" y="7291"/>
                  </a:cubicBezTo>
                  <a:close/>
                  <a:moveTo>
                    <a:pt x="4034" y="7908"/>
                  </a:moveTo>
                  <a:cubicBezTo>
                    <a:pt x="4025" y="7909"/>
                    <a:pt x="4015" y="7910"/>
                    <a:pt x="4005" y="7912"/>
                  </a:cubicBezTo>
                  <a:lnTo>
                    <a:pt x="4005" y="7912"/>
                  </a:lnTo>
                  <a:cubicBezTo>
                    <a:pt x="4015" y="7911"/>
                    <a:pt x="4024" y="7909"/>
                    <a:pt x="4034" y="7908"/>
                  </a:cubicBezTo>
                  <a:close/>
                  <a:moveTo>
                    <a:pt x="9371" y="10496"/>
                  </a:moveTo>
                  <a:lnTo>
                    <a:pt x="9371" y="10496"/>
                  </a:lnTo>
                  <a:cubicBezTo>
                    <a:pt x="9371" y="10498"/>
                    <a:pt x="9371" y="10500"/>
                    <a:pt x="9371" y="10503"/>
                  </a:cubicBezTo>
                  <a:lnTo>
                    <a:pt x="9371" y="10503"/>
                  </a:lnTo>
                  <a:cubicBezTo>
                    <a:pt x="9371" y="10500"/>
                    <a:pt x="9371" y="10498"/>
                    <a:pt x="9371" y="10496"/>
                  </a:cubicBezTo>
                  <a:close/>
                  <a:moveTo>
                    <a:pt x="9125" y="11580"/>
                  </a:moveTo>
                  <a:cubicBezTo>
                    <a:pt x="9125" y="11581"/>
                    <a:pt x="9124" y="11583"/>
                    <a:pt x="9123" y="11584"/>
                  </a:cubicBezTo>
                  <a:lnTo>
                    <a:pt x="9123" y="11584"/>
                  </a:lnTo>
                  <a:cubicBezTo>
                    <a:pt x="9124" y="11583"/>
                    <a:pt x="9125" y="11581"/>
                    <a:pt x="9125" y="11580"/>
                  </a:cubicBezTo>
                  <a:close/>
                  <a:moveTo>
                    <a:pt x="117" y="0"/>
                  </a:moveTo>
                  <a:cubicBezTo>
                    <a:pt x="111" y="0"/>
                    <a:pt x="103" y="2"/>
                    <a:pt x="96" y="4"/>
                  </a:cubicBezTo>
                  <a:cubicBezTo>
                    <a:pt x="65" y="14"/>
                    <a:pt x="36" y="37"/>
                    <a:pt x="19" y="67"/>
                  </a:cubicBezTo>
                  <a:cubicBezTo>
                    <a:pt x="4" y="98"/>
                    <a:pt x="1" y="133"/>
                    <a:pt x="11" y="166"/>
                  </a:cubicBezTo>
                  <a:cubicBezTo>
                    <a:pt x="19" y="197"/>
                    <a:pt x="45" y="233"/>
                    <a:pt x="75" y="243"/>
                  </a:cubicBezTo>
                  <a:cubicBezTo>
                    <a:pt x="299" y="331"/>
                    <a:pt x="514" y="434"/>
                    <a:pt x="713" y="572"/>
                  </a:cubicBezTo>
                  <a:cubicBezTo>
                    <a:pt x="713" y="572"/>
                    <a:pt x="713" y="572"/>
                    <a:pt x="713" y="572"/>
                  </a:cubicBezTo>
                  <a:lnTo>
                    <a:pt x="713" y="572"/>
                  </a:lnTo>
                  <a:cubicBezTo>
                    <a:pt x="713" y="572"/>
                    <a:pt x="714" y="572"/>
                    <a:pt x="714" y="573"/>
                  </a:cubicBezTo>
                  <a:lnTo>
                    <a:pt x="714" y="573"/>
                  </a:lnTo>
                  <a:cubicBezTo>
                    <a:pt x="714" y="572"/>
                    <a:pt x="713" y="572"/>
                    <a:pt x="713" y="572"/>
                  </a:cubicBezTo>
                  <a:lnTo>
                    <a:pt x="713" y="572"/>
                  </a:lnTo>
                  <a:lnTo>
                    <a:pt x="717" y="574"/>
                  </a:lnTo>
                  <a:cubicBezTo>
                    <a:pt x="716" y="573"/>
                    <a:pt x="715" y="573"/>
                    <a:pt x="714" y="573"/>
                  </a:cubicBezTo>
                  <a:lnTo>
                    <a:pt x="714" y="573"/>
                  </a:lnTo>
                  <a:cubicBezTo>
                    <a:pt x="861" y="679"/>
                    <a:pt x="996" y="799"/>
                    <a:pt x="1114" y="935"/>
                  </a:cubicBezTo>
                  <a:cubicBezTo>
                    <a:pt x="1222" y="1065"/>
                    <a:pt x="1313" y="1210"/>
                    <a:pt x="1388" y="1362"/>
                  </a:cubicBezTo>
                  <a:cubicBezTo>
                    <a:pt x="1495" y="1592"/>
                    <a:pt x="1564" y="1835"/>
                    <a:pt x="1607" y="2085"/>
                  </a:cubicBezTo>
                  <a:lnTo>
                    <a:pt x="1601" y="2051"/>
                  </a:lnTo>
                  <a:lnTo>
                    <a:pt x="1601" y="2051"/>
                  </a:lnTo>
                  <a:cubicBezTo>
                    <a:pt x="1676" y="2488"/>
                    <a:pt x="1676" y="2931"/>
                    <a:pt x="1658" y="3373"/>
                  </a:cubicBezTo>
                  <a:cubicBezTo>
                    <a:pt x="1641" y="3837"/>
                    <a:pt x="1599" y="4302"/>
                    <a:pt x="1582" y="4766"/>
                  </a:cubicBezTo>
                  <a:cubicBezTo>
                    <a:pt x="1548" y="5626"/>
                    <a:pt x="1591" y="6557"/>
                    <a:pt x="2103" y="7284"/>
                  </a:cubicBezTo>
                  <a:cubicBezTo>
                    <a:pt x="2211" y="7437"/>
                    <a:pt x="2337" y="7574"/>
                    <a:pt x="2476" y="7699"/>
                  </a:cubicBezTo>
                  <a:cubicBezTo>
                    <a:pt x="2642" y="7845"/>
                    <a:pt x="2831" y="7972"/>
                    <a:pt x="3034" y="8061"/>
                  </a:cubicBezTo>
                  <a:cubicBezTo>
                    <a:pt x="3222" y="8142"/>
                    <a:pt x="3421" y="8183"/>
                    <a:pt x="3626" y="8193"/>
                  </a:cubicBezTo>
                  <a:cubicBezTo>
                    <a:pt x="3658" y="8195"/>
                    <a:pt x="3690" y="8196"/>
                    <a:pt x="3722" y="8196"/>
                  </a:cubicBezTo>
                  <a:cubicBezTo>
                    <a:pt x="3899" y="8196"/>
                    <a:pt x="4078" y="8167"/>
                    <a:pt x="4251" y="8128"/>
                  </a:cubicBezTo>
                  <a:cubicBezTo>
                    <a:pt x="4455" y="8079"/>
                    <a:pt x="4651" y="8009"/>
                    <a:pt x="4846" y="7933"/>
                  </a:cubicBezTo>
                  <a:cubicBezTo>
                    <a:pt x="5059" y="7850"/>
                    <a:pt x="5268" y="7753"/>
                    <a:pt x="5478" y="7660"/>
                  </a:cubicBezTo>
                  <a:cubicBezTo>
                    <a:pt x="5876" y="7481"/>
                    <a:pt x="6285" y="7306"/>
                    <a:pt x="6717" y="7226"/>
                  </a:cubicBezTo>
                  <a:cubicBezTo>
                    <a:pt x="6844" y="7206"/>
                    <a:pt x="6971" y="7194"/>
                    <a:pt x="7099" y="7194"/>
                  </a:cubicBezTo>
                  <a:cubicBezTo>
                    <a:pt x="7162" y="7194"/>
                    <a:pt x="7225" y="7197"/>
                    <a:pt x="7289" y="7203"/>
                  </a:cubicBezTo>
                  <a:cubicBezTo>
                    <a:pt x="7421" y="7220"/>
                    <a:pt x="7548" y="7250"/>
                    <a:pt x="7672" y="7292"/>
                  </a:cubicBezTo>
                  <a:cubicBezTo>
                    <a:pt x="7863" y="7367"/>
                    <a:pt x="8045" y="7467"/>
                    <a:pt x="8215" y="7583"/>
                  </a:cubicBezTo>
                  <a:cubicBezTo>
                    <a:pt x="8391" y="7709"/>
                    <a:pt x="8548" y="7852"/>
                    <a:pt x="8690" y="8016"/>
                  </a:cubicBezTo>
                  <a:cubicBezTo>
                    <a:pt x="8841" y="8197"/>
                    <a:pt x="8967" y="8397"/>
                    <a:pt x="9072" y="8610"/>
                  </a:cubicBezTo>
                  <a:cubicBezTo>
                    <a:pt x="9195" y="8881"/>
                    <a:pt x="9282" y="9165"/>
                    <a:pt x="9336" y="9458"/>
                  </a:cubicBezTo>
                  <a:cubicBezTo>
                    <a:pt x="9392" y="9813"/>
                    <a:pt x="9401" y="10172"/>
                    <a:pt x="9367" y="10530"/>
                  </a:cubicBezTo>
                  <a:cubicBezTo>
                    <a:pt x="9367" y="10529"/>
                    <a:pt x="9368" y="10527"/>
                    <a:pt x="9368" y="10525"/>
                  </a:cubicBezTo>
                  <a:lnTo>
                    <a:pt x="9368" y="10525"/>
                  </a:lnTo>
                  <a:cubicBezTo>
                    <a:pt x="9328" y="10883"/>
                    <a:pt x="9249" y="11233"/>
                    <a:pt x="9129" y="11570"/>
                  </a:cubicBezTo>
                  <a:lnTo>
                    <a:pt x="9129" y="11570"/>
                  </a:lnTo>
                  <a:cubicBezTo>
                    <a:pt x="9128" y="11573"/>
                    <a:pt x="9126" y="11576"/>
                    <a:pt x="9125" y="11580"/>
                  </a:cubicBezTo>
                  <a:lnTo>
                    <a:pt x="9125" y="11580"/>
                  </a:lnTo>
                  <a:cubicBezTo>
                    <a:pt x="9126" y="11578"/>
                    <a:pt x="9126" y="11577"/>
                    <a:pt x="9127" y="11576"/>
                  </a:cubicBezTo>
                  <a:lnTo>
                    <a:pt x="9127" y="11576"/>
                  </a:lnTo>
                  <a:cubicBezTo>
                    <a:pt x="9125" y="11580"/>
                    <a:pt x="9123" y="11585"/>
                    <a:pt x="9122" y="11590"/>
                  </a:cubicBezTo>
                  <a:cubicBezTo>
                    <a:pt x="9122" y="11588"/>
                    <a:pt x="9123" y="11586"/>
                    <a:pt x="9123" y="11584"/>
                  </a:cubicBezTo>
                  <a:lnTo>
                    <a:pt x="9123" y="11584"/>
                  </a:lnTo>
                  <a:cubicBezTo>
                    <a:pt x="9007" y="11894"/>
                    <a:pt x="8855" y="12190"/>
                    <a:pt x="8668" y="12464"/>
                  </a:cubicBezTo>
                  <a:lnTo>
                    <a:pt x="8685" y="12438"/>
                  </a:lnTo>
                  <a:lnTo>
                    <a:pt x="8685" y="12438"/>
                  </a:lnTo>
                  <a:cubicBezTo>
                    <a:pt x="8522" y="12672"/>
                    <a:pt x="8334" y="12885"/>
                    <a:pt x="8117" y="13071"/>
                  </a:cubicBezTo>
                  <a:cubicBezTo>
                    <a:pt x="8126" y="13062"/>
                    <a:pt x="8136" y="13055"/>
                    <a:pt x="8143" y="13048"/>
                  </a:cubicBezTo>
                  <a:lnTo>
                    <a:pt x="8143" y="13048"/>
                  </a:lnTo>
                  <a:cubicBezTo>
                    <a:pt x="8032" y="13142"/>
                    <a:pt x="7916" y="13227"/>
                    <a:pt x="7792" y="13304"/>
                  </a:cubicBezTo>
                  <a:cubicBezTo>
                    <a:pt x="7733" y="13340"/>
                    <a:pt x="7717" y="13424"/>
                    <a:pt x="7754" y="13482"/>
                  </a:cubicBezTo>
                  <a:cubicBezTo>
                    <a:pt x="7779" y="13520"/>
                    <a:pt x="7820" y="13541"/>
                    <a:pt x="7863" y="13541"/>
                  </a:cubicBezTo>
                  <a:cubicBezTo>
                    <a:pt x="7887" y="13541"/>
                    <a:pt x="7911" y="13534"/>
                    <a:pt x="7933" y="13521"/>
                  </a:cubicBezTo>
                  <a:cubicBezTo>
                    <a:pt x="8736" y="13017"/>
                    <a:pt x="9252" y="12163"/>
                    <a:pt x="9495" y="11262"/>
                  </a:cubicBezTo>
                  <a:cubicBezTo>
                    <a:pt x="9621" y="10800"/>
                    <a:pt x="9669" y="10312"/>
                    <a:pt x="9639" y="9833"/>
                  </a:cubicBezTo>
                  <a:cubicBezTo>
                    <a:pt x="9625" y="9597"/>
                    <a:pt x="9585" y="9362"/>
                    <a:pt x="9530" y="9130"/>
                  </a:cubicBezTo>
                  <a:cubicBezTo>
                    <a:pt x="9476" y="8904"/>
                    <a:pt x="9392" y="8687"/>
                    <a:pt x="9293" y="8475"/>
                  </a:cubicBezTo>
                  <a:cubicBezTo>
                    <a:pt x="9096" y="8057"/>
                    <a:pt x="8792" y="7688"/>
                    <a:pt x="8421" y="7411"/>
                  </a:cubicBezTo>
                  <a:cubicBezTo>
                    <a:pt x="8218" y="7262"/>
                    <a:pt x="7998" y="7136"/>
                    <a:pt x="7761" y="7051"/>
                  </a:cubicBezTo>
                  <a:cubicBezTo>
                    <a:pt x="7541" y="6970"/>
                    <a:pt x="7312" y="6934"/>
                    <a:pt x="7078" y="6934"/>
                  </a:cubicBezTo>
                  <a:cubicBezTo>
                    <a:pt x="7057" y="6934"/>
                    <a:pt x="7036" y="6934"/>
                    <a:pt x="7015" y="6935"/>
                  </a:cubicBezTo>
                  <a:cubicBezTo>
                    <a:pt x="6763" y="6939"/>
                    <a:pt x="6513" y="6996"/>
                    <a:pt x="6272" y="7067"/>
                  </a:cubicBezTo>
                  <a:cubicBezTo>
                    <a:pt x="6024" y="7142"/>
                    <a:pt x="5782" y="7243"/>
                    <a:pt x="5543" y="7348"/>
                  </a:cubicBezTo>
                  <a:cubicBezTo>
                    <a:pt x="5076" y="7549"/>
                    <a:pt x="4614" y="7782"/>
                    <a:pt x="4114" y="7892"/>
                  </a:cubicBezTo>
                  <a:cubicBezTo>
                    <a:pt x="4076" y="7901"/>
                    <a:pt x="4039" y="7908"/>
                    <a:pt x="4001" y="7913"/>
                  </a:cubicBezTo>
                  <a:cubicBezTo>
                    <a:pt x="4002" y="7913"/>
                    <a:pt x="4004" y="7913"/>
                    <a:pt x="4005" y="7912"/>
                  </a:cubicBezTo>
                  <a:lnTo>
                    <a:pt x="4005" y="7912"/>
                  </a:lnTo>
                  <a:cubicBezTo>
                    <a:pt x="3906" y="7928"/>
                    <a:pt x="3806" y="7936"/>
                    <a:pt x="3705" y="7936"/>
                  </a:cubicBezTo>
                  <a:cubicBezTo>
                    <a:pt x="3656" y="7936"/>
                    <a:pt x="3607" y="7934"/>
                    <a:pt x="3558" y="7930"/>
                  </a:cubicBezTo>
                  <a:cubicBezTo>
                    <a:pt x="3431" y="7917"/>
                    <a:pt x="3308" y="7888"/>
                    <a:pt x="3188" y="7846"/>
                  </a:cubicBezTo>
                  <a:lnTo>
                    <a:pt x="3188" y="7846"/>
                  </a:lnTo>
                  <a:cubicBezTo>
                    <a:pt x="3068" y="7798"/>
                    <a:pt x="2957" y="7738"/>
                    <a:pt x="2851" y="7668"/>
                  </a:cubicBezTo>
                  <a:lnTo>
                    <a:pt x="2851" y="7668"/>
                  </a:lnTo>
                  <a:cubicBezTo>
                    <a:pt x="2852" y="7668"/>
                    <a:pt x="2852" y="7668"/>
                    <a:pt x="2852" y="7668"/>
                  </a:cubicBezTo>
                  <a:cubicBezTo>
                    <a:pt x="2851" y="7668"/>
                    <a:pt x="2850" y="7667"/>
                    <a:pt x="2849" y="7667"/>
                  </a:cubicBezTo>
                  <a:lnTo>
                    <a:pt x="2849" y="7667"/>
                  </a:lnTo>
                  <a:cubicBezTo>
                    <a:pt x="2850" y="7667"/>
                    <a:pt x="2851" y="7667"/>
                    <a:pt x="2851" y="7668"/>
                  </a:cubicBezTo>
                  <a:lnTo>
                    <a:pt x="2851" y="7668"/>
                  </a:lnTo>
                  <a:cubicBezTo>
                    <a:pt x="2850" y="7667"/>
                    <a:pt x="2848" y="7666"/>
                    <a:pt x="2846" y="7665"/>
                  </a:cubicBezTo>
                  <a:lnTo>
                    <a:pt x="2846" y="7665"/>
                  </a:lnTo>
                  <a:cubicBezTo>
                    <a:pt x="2847" y="7665"/>
                    <a:pt x="2848" y="7666"/>
                    <a:pt x="2849" y="7667"/>
                  </a:cubicBezTo>
                  <a:lnTo>
                    <a:pt x="2849" y="7667"/>
                  </a:lnTo>
                  <a:cubicBezTo>
                    <a:pt x="2848" y="7665"/>
                    <a:pt x="2846" y="7664"/>
                    <a:pt x="2844" y="7663"/>
                  </a:cubicBezTo>
                  <a:lnTo>
                    <a:pt x="2844" y="7663"/>
                  </a:lnTo>
                  <a:cubicBezTo>
                    <a:pt x="2842" y="7661"/>
                    <a:pt x="2840" y="7659"/>
                    <a:pt x="2838" y="7658"/>
                  </a:cubicBezTo>
                  <a:cubicBezTo>
                    <a:pt x="2832" y="7654"/>
                    <a:pt x="2828" y="7651"/>
                    <a:pt x="2824" y="7648"/>
                  </a:cubicBezTo>
                  <a:lnTo>
                    <a:pt x="2824" y="7648"/>
                  </a:lnTo>
                  <a:cubicBezTo>
                    <a:pt x="2826" y="7651"/>
                    <a:pt x="2832" y="7654"/>
                    <a:pt x="2835" y="7658"/>
                  </a:cubicBezTo>
                  <a:cubicBezTo>
                    <a:pt x="2687" y="7549"/>
                    <a:pt x="2551" y="7428"/>
                    <a:pt x="2427" y="7288"/>
                  </a:cubicBezTo>
                  <a:lnTo>
                    <a:pt x="2427" y="7288"/>
                  </a:lnTo>
                  <a:cubicBezTo>
                    <a:pt x="2426" y="7285"/>
                    <a:pt x="2422" y="7282"/>
                    <a:pt x="2419" y="7279"/>
                  </a:cubicBezTo>
                  <a:cubicBezTo>
                    <a:pt x="2414" y="7275"/>
                    <a:pt x="2409" y="7270"/>
                    <a:pt x="2405" y="7264"/>
                  </a:cubicBezTo>
                  <a:lnTo>
                    <a:pt x="2405" y="7264"/>
                  </a:lnTo>
                  <a:cubicBezTo>
                    <a:pt x="2406" y="7264"/>
                    <a:pt x="2406" y="7265"/>
                    <a:pt x="2406" y="7266"/>
                  </a:cubicBezTo>
                  <a:lnTo>
                    <a:pt x="2406" y="7266"/>
                  </a:lnTo>
                  <a:cubicBezTo>
                    <a:pt x="2287" y="7118"/>
                    <a:pt x="2186" y="6956"/>
                    <a:pt x="2104" y="6783"/>
                  </a:cubicBezTo>
                  <a:cubicBezTo>
                    <a:pt x="2005" y="6560"/>
                    <a:pt x="1939" y="6326"/>
                    <a:pt x="1895" y="6085"/>
                  </a:cubicBezTo>
                  <a:cubicBezTo>
                    <a:pt x="1821" y="5647"/>
                    <a:pt x="1819" y="5201"/>
                    <a:pt x="1835" y="4760"/>
                  </a:cubicBezTo>
                  <a:cubicBezTo>
                    <a:pt x="1853" y="4296"/>
                    <a:pt x="1895" y="3831"/>
                    <a:pt x="1912" y="3367"/>
                  </a:cubicBezTo>
                  <a:cubicBezTo>
                    <a:pt x="1947" y="2526"/>
                    <a:pt x="1916" y="1606"/>
                    <a:pt x="1405" y="896"/>
                  </a:cubicBezTo>
                  <a:cubicBezTo>
                    <a:pt x="1103" y="482"/>
                    <a:pt x="663" y="200"/>
                    <a:pt x="190" y="17"/>
                  </a:cubicBezTo>
                  <a:cubicBezTo>
                    <a:pt x="167" y="9"/>
                    <a:pt x="147" y="3"/>
                    <a:pt x="126" y="3"/>
                  </a:cubicBezTo>
                  <a:cubicBezTo>
                    <a:pt x="124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14651;p70">
              <a:extLst>
                <a:ext uri="{FF2B5EF4-FFF2-40B4-BE49-F238E27FC236}">
                  <a16:creationId xmlns:a16="http://schemas.microsoft.com/office/drawing/2014/main" id="{25BEEFB6-BDE4-12A2-CA9C-E85DEE5A7020}"/>
                </a:ext>
              </a:extLst>
            </p:cNvPr>
            <p:cNvSpPr/>
            <p:nvPr/>
          </p:nvSpPr>
          <p:spPr>
            <a:xfrm>
              <a:off x="7664389" y="2873239"/>
              <a:ext cx="43265" cy="40878"/>
            </a:xfrm>
            <a:custGeom>
              <a:avLst/>
              <a:gdLst/>
              <a:ahLst/>
              <a:cxnLst/>
              <a:rect l="l" t="t" r="r" b="b"/>
              <a:pathLst>
                <a:path w="1523" h="1439" extrusionOk="0">
                  <a:moveTo>
                    <a:pt x="1522" y="720"/>
                  </a:moveTo>
                  <a:cubicBezTo>
                    <a:pt x="1522" y="1117"/>
                    <a:pt x="1182" y="1439"/>
                    <a:pt x="762" y="1439"/>
                  </a:cubicBezTo>
                  <a:cubicBezTo>
                    <a:pt x="341" y="1439"/>
                    <a:pt x="0" y="1115"/>
                    <a:pt x="0" y="720"/>
                  </a:cubicBezTo>
                  <a:cubicBezTo>
                    <a:pt x="0" y="322"/>
                    <a:pt x="341" y="0"/>
                    <a:pt x="762" y="0"/>
                  </a:cubicBezTo>
                  <a:cubicBezTo>
                    <a:pt x="1182" y="0"/>
                    <a:pt x="1522" y="322"/>
                    <a:pt x="1522" y="720"/>
                  </a:cubicBezTo>
                  <a:close/>
                </a:path>
              </a:pathLst>
            </a:custGeom>
            <a:solidFill>
              <a:srgbClr val="FFC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14652;p70">
              <a:extLst>
                <a:ext uri="{FF2B5EF4-FFF2-40B4-BE49-F238E27FC236}">
                  <a16:creationId xmlns:a16="http://schemas.microsoft.com/office/drawing/2014/main" id="{E6980122-6977-741B-3340-CBCF41A2D759}"/>
                </a:ext>
              </a:extLst>
            </p:cNvPr>
            <p:cNvSpPr/>
            <p:nvPr/>
          </p:nvSpPr>
          <p:spPr>
            <a:xfrm>
              <a:off x="7396584" y="2929317"/>
              <a:ext cx="43265" cy="40907"/>
            </a:xfrm>
            <a:custGeom>
              <a:avLst/>
              <a:gdLst/>
              <a:ahLst/>
              <a:cxnLst/>
              <a:rect l="l" t="t" r="r" b="b"/>
              <a:pathLst>
                <a:path w="1523" h="1440" extrusionOk="0">
                  <a:moveTo>
                    <a:pt x="1522" y="721"/>
                  </a:moveTo>
                  <a:cubicBezTo>
                    <a:pt x="1522" y="1119"/>
                    <a:pt x="1182" y="1439"/>
                    <a:pt x="761" y="1439"/>
                  </a:cubicBezTo>
                  <a:cubicBezTo>
                    <a:pt x="341" y="1439"/>
                    <a:pt x="0" y="1117"/>
                    <a:pt x="0" y="721"/>
                  </a:cubicBezTo>
                  <a:cubicBezTo>
                    <a:pt x="0" y="324"/>
                    <a:pt x="341" y="1"/>
                    <a:pt x="761" y="1"/>
                  </a:cubicBezTo>
                  <a:cubicBezTo>
                    <a:pt x="1182" y="1"/>
                    <a:pt x="1522" y="323"/>
                    <a:pt x="1522" y="721"/>
                  </a:cubicBezTo>
                  <a:close/>
                </a:path>
              </a:pathLst>
            </a:custGeom>
            <a:solidFill>
              <a:srgbClr val="FFC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irate Treasure Activities for Elementary by Slidesgo">
  <a:themeElements>
    <a:clrScheme name="Simple Light">
      <a:dk1>
        <a:srgbClr val="42394A"/>
      </a:dk1>
      <a:lt1>
        <a:srgbClr val="F05757"/>
      </a:lt1>
      <a:dk2>
        <a:srgbClr val="FFF4E9"/>
      </a:dk2>
      <a:lt2>
        <a:srgbClr val="FFECD2"/>
      </a:lt2>
      <a:accent1>
        <a:srgbClr val="627DB2"/>
      </a:accent1>
      <a:accent2>
        <a:srgbClr val="FAB217"/>
      </a:accent2>
      <a:accent3>
        <a:srgbClr val="C16326"/>
      </a:accent3>
      <a:accent4>
        <a:srgbClr val="65320F"/>
      </a:accent4>
      <a:accent5>
        <a:srgbClr val="007F86"/>
      </a:accent5>
      <a:accent6>
        <a:srgbClr val="70CACD"/>
      </a:accent6>
      <a:hlink>
        <a:srgbClr val="423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836</Words>
  <Application>Microsoft Office PowerPoint</Application>
  <PresentationFormat>On-screen Show (16:9)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Balsamiq Sans</vt:lpstr>
      <vt:lpstr>Arial</vt:lpstr>
      <vt:lpstr>Quicksand</vt:lpstr>
      <vt:lpstr>Pirate Treasure Activities for Elementary by Slidesgo</vt:lpstr>
      <vt:lpstr>UNIT 2: MY HOUSE </vt:lpstr>
      <vt:lpstr>Circle the correct words or phrases.</vt:lpstr>
      <vt:lpstr>Choose the word or phrase that best completes each sentence blow.</vt:lpstr>
      <vt:lpstr>Choose the word or phrase that best completes each sentence blow.</vt:lpstr>
      <vt:lpstr>Choose the word or phrase that best completes each sentence blow.</vt:lpstr>
      <vt:lpstr>Find out the mistake in the four underlined parts of each sentence.</vt:lpstr>
      <vt:lpstr>Look at the picture.                      Complete the sentences with the correct prepositions from the box</vt:lpstr>
      <vt:lpstr>Look at the picture.                      Complete the sentences with the correct prepositions from the box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</dc:title>
  <dc:creator>nhi tran</dc:creator>
  <cp:lastModifiedBy>nhi</cp:lastModifiedBy>
  <cp:revision>13</cp:revision>
  <dcterms:modified xsi:type="dcterms:W3CDTF">2022-09-07T02:59:21Z</dcterms:modified>
</cp:coreProperties>
</file>