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4" r:id="rId1"/>
  </p:sldMasterIdLst>
  <p:notesMasterIdLst>
    <p:notesMasterId r:id="rId13"/>
  </p:notesMasterIdLst>
  <p:sldIdLst>
    <p:sldId id="256" r:id="rId2"/>
    <p:sldId id="258" r:id="rId3"/>
    <p:sldId id="307" r:id="rId4"/>
    <p:sldId id="262" r:id="rId5"/>
    <p:sldId id="311" r:id="rId6"/>
    <p:sldId id="312" r:id="rId7"/>
    <p:sldId id="313" r:id="rId8"/>
    <p:sldId id="316" r:id="rId9"/>
    <p:sldId id="317" r:id="rId10"/>
    <p:sldId id="265" r:id="rId11"/>
    <p:sldId id="273" r:id="rId12"/>
  </p:sldIdLst>
  <p:sldSz cx="9144000" cy="5143500" type="screen16x9"/>
  <p:notesSz cx="6858000" cy="9144000"/>
  <p:embeddedFontLst>
    <p:embeddedFont>
      <p:font typeface="Baloo Tammudu 2" panose="020B0604020202020204" charset="0"/>
      <p:regular r:id="rId14"/>
      <p:bold r:id="rId15"/>
    </p:embeddedFont>
    <p:embeddedFont>
      <p:font typeface="Bebas Neue" panose="020B0606020202050201" pitchFamily="34" charset="0"/>
      <p:regular r:id="rId16"/>
    </p:embeddedFont>
    <p:embeddedFont>
      <p:font typeface="Kavoon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65D8AE-43CE-4EE9-A736-D3A760548D87}">
  <a:tblStyle styleId="{3265D8AE-43CE-4EE9-A736-D3A760548D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2" name="Google Shape;74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2" name="Google Shape;8392;g13d8de14309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3" name="Google Shape;8393;g13d8de14309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7" name="Google Shape;8607;g13d8de14309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8" name="Google Shape;8608;g13d8de14309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6" name="Google Shape;749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7" name="Google Shape;749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6" name="Google Shape;749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7" name="Google Shape;749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19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" name="Google Shape;8140;g13d8de1430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1" name="Google Shape;8141;g13d8de1430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" name="Google Shape;8140;g13d8de1430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1" name="Google Shape;8141;g13d8de1430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97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Google Shape;8201;g13d8de14309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2" name="Google Shape;8202;g13d8de14309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004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Google Shape;8201;g13d8de14309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2" name="Google Shape;8202;g13d8de14309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260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7" name="Google Shape;8287;g13d8de14309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8" name="Google Shape;8288;g13d8de14309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39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7" name="Google Shape;8287;g13d8de14309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8" name="Google Shape;8288;g13d8de14309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55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455935" y="3153341"/>
            <a:ext cx="3346100" cy="2659875"/>
          </a:xfrm>
          <a:custGeom>
            <a:avLst/>
            <a:gdLst/>
            <a:ahLst/>
            <a:cxnLst/>
            <a:rect l="l" t="t" r="r" b="b"/>
            <a:pathLst>
              <a:path w="133844" h="106395" extrusionOk="0">
                <a:moveTo>
                  <a:pt x="8062" y="97653"/>
                </a:moveTo>
                <a:cubicBezTo>
                  <a:pt x="-10312" y="92426"/>
                  <a:pt x="7439" y="74581"/>
                  <a:pt x="14925" y="67095"/>
                </a:cubicBezTo>
                <a:cubicBezTo>
                  <a:pt x="22411" y="59609"/>
                  <a:pt x="43429" y="57936"/>
                  <a:pt x="52980" y="52735"/>
                </a:cubicBezTo>
                <a:cubicBezTo>
                  <a:pt x="62531" y="47534"/>
                  <a:pt x="63808" y="41907"/>
                  <a:pt x="72230" y="35891"/>
                </a:cubicBezTo>
                <a:cubicBezTo>
                  <a:pt x="80652" y="29875"/>
                  <a:pt x="95090" y="21855"/>
                  <a:pt x="103512" y="16641"/>
                </a:cubicBezTo>
                <a:cubicBezTo>
                  <a:pt x="111934" y="11427"/>
                  <a:pt x="119154" y="-9027"/>
                  <a:pt x="122763" y="4609"/>
                </a:cubicBezTo>
                <a:cubicBezTo>
                  <a:pt x="126373" y="18245"/>
                  <a:pt x="144286" y="82948"/>
                  <a:pt x="125169" y="98455"/>
                </a:cubicBezTo>
                <a:cubicBezTo>
                  <a:pt x="106052" y="113962"/>
                  <a:pt x="26436" y="102880"/>
                  <a:pt x="8062" y="976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308942" y="-394710"/>
            <a:ext cx="3145725" cy="2518625"/>
          </a:xfrm>
          <a:custGeom>
            <a:avLst/>
            <a:gdLst/>
            <a:ahLst/>
            <a:cxnLst/>
            <a:rect l="l" t="t" r="r" b="b"/>
            <a:pathLst>
              <a:path w="125829" h="100745" extrusionOk="0">
                <a:moveTo>
                  <a:pt x="122086" y="7446"/>
                </a:moveTo>
                <a:cubicBezTo>
                  <a:pt x="136591" y="10654"/>
                  <a:pt x="104841" y="21483"/>
                  <a:pt x="96579" y="26616"/>
                </a:cubicBezTo>
                <a:cubicBezTo>
                  <a:pt x="88317" y="31750"/>
                  <a:pt x="77396" y="31496"/>
                  <a:pt x="72516" y="38247"/>
                </a:cubicBezTo>
                <a:cubicBezTo>
                  <a:pt x="67637" y="44998"/>
                  <a:pt x="76393" y="59637"/>
                  <a:pt x="67302" y="67123"/>
                </a:cubicBezTo>
                <a:cubicBezTo>
                  <a:pt x="58212" y="74609"/>
                  <a:pt x="27999" y="78219"/>
                  <a:pt x="17973" y="83165"/>
                </a:cubicBezTo>
                <a:cubicBezTo>
                  <a:pt x="7947" y="88111"/>
                  <a:pt x="8548" y="109434"/>
                  <a:pt x="7144" y="96801"/>
                </a:cubicBezTo>
                <a:cubicBezTo>
                  <a:pt x="5740" y="84168"/>
                  <a:pt x="-9606" y="22259"/>
                  <a:pt x="9551" y="7366"/>
                </a:cubicBezTo>
                <a:cubicBezTo>
                  <a:pt x="28708" y="-7526"/>
                  <a:pt x="107581" y="4238"/>
                  <a:pt x="122086" y="74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8146922" y="542767"/>
            <a:ext cx="498893" cy="535812"/>
            <a:chOff x="539500" y="356300"/>
            <a:chExt cx="347201" cy="372894"/>
          </a:xfrm>
        </p:grpSpPr>
        <p:sp>
          <p:nvSpPr>
            <p:cNvPr id="13" name="Google Shape;13;p2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1364" y="4277226"/>
            <a:ext cx="347196" cy="510641"/>
            <a:chOff x="3716700" y="1378700"/>
            <a:chExt cx="135825" cy="199750"/>
          </a:xfrm>
        </p:grpSpPr>
        <p:sp>
          <p:nvSpPr>
            <p:cNvPr id="25" name="Google Shape;25;p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687898">
            <a:off x="4125352" y="338631"/>
            <a:ext cx="342054" cy="418382"/>
            <a:chOff x="2019050" y="1133325"/>
            <a:chExt cx="153525" cy="187750"/>
          </a:xfrm>
        </p:grpSpPr>
        <p:sp>
          <p:nvSpPr>
            <p:cNvPr id="30" name="Google Shape;30;p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7412762" y="3390537"/>
            <a:ext cx="1579734" cy="1657613"/>
            <a:chOff x="-818813" y="1823137"/>
            <a:chExt cx="1579734" cy="1657613"/>
          </a:xfrm>
        </p:grpSpPr>
        <p:sp>
          <p:nvSpPr>
            <p:cNvPr id="35" name="Google Shape;35;p2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 flipH="1">
            <a:off x="241950" y="725399"/>
            <a:ext cx="1185086" cy="1846354"/>
            <a:chOff x="231900" y="729199"/>
            <a:chExt cx="1185086" cy="1846354"/>
          </a:xfrm>
        </p:grpSpPr>
        <p:sp>
          <p:nvSpPr>
            <p:cNvPr id="98" name="Google Shape;98;p2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2"/>
          <p:cNvGrpSpPr/>
          <p:nvPr/>
        </p:nvGrpSpPr>
        <p:grpSpPr>
          <a:xfrm rot="2700000">
            <a:off x="194348" y="210685"/>
            <a:ext cx="465087" cy="510642"/>
            <a:chOff x="818450" y="719950"/>
            <a:chExt cx="162075" cy="177950"/>
          </a:xfrm>
        </p:grpSpPr>
        <p:sp>
          <p:nvSpPr>
            <p:cNvPr id="267" name="Google Shape;267;p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2"/>
          <p:cNvGrpSpPr/>
          <p:nvPr/>
        </p:nvGrpSpPr>
        <p:grpSpPr>
          <a:xfrm rot="672145">
            <a:off x="8481945" y="2499366"/>
            <a:ext cx="329643" cy="423839"/>
            <a:chOff x="3526675" y="707075"/>
            <a:chExt cx="187750" cy="241400"/>
          </a:xfrm>
        </p:grpSpPr>
        <p:sp>
          <p:nvSpPr>
            <p:cNvPr id="271" name="Google Shape;271;p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2"/>
          <p:cNvGrpSpPr/>
          <p:nvPr/>
        </p:nvGrpSpPr>
        <p:grpSpPr>
          <a:xfrm>
            <a:off x="4359351" y="4255766"/>
            <a:ext cx="775180" cy="689959"/>
            <a:chOff x="4748225" y="4600750"/>
            <a:chExt cx="332125" cy="295625"/>
          </a:xfrm>
        </p:grpSpPr>
        <p:sp>
          <p:nvSpPr>
            <p:cNvPr id="275" name="Google Shape;275;p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2"/>
          <p:cNvSpPr/>
          <p:nvPr/>
        </p:nvSpPr>
        <p:spPr>
          <a:xfrm>
            <a:off x="8542765" y="1326521"/>
            <a:ext cx="208001" cy="175404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707584" y="3911414"/>
            <a:ext cx="80450" cy="79684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2984222" y="4814498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5425711" y="2547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046529" y="65369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488249" y="2951202"/>
            <a:ext cx="219336" cy="353723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" name="Google Shape;346;p2"/>
          <p:cNvGrpSpPr/>
          <p:nvPr/>
        </p:nvGrpSpPr>
        <p:grpSpPr>
          <a:xfrm>
            <a:off x="8330685" y="3129822"/>
            <a:ext cx="155484" cy="175100"/>
            <a:chOff x="3655550" y="2257032"/>
            <a:chExt cx="192526" cy="161920"/>
          </a:xfrm>
        </p:grpSpPr>
        <p:sp>
          <p:nvSpPr>
            <p:cNvPr id="347" name="Google Shape;347;p2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2"/>
          <p:cNvSpPr/>
          <p:nvPr/>
        </p:nvSpPr>
        <p:spPr>
          <a:xfrm>
            <a:off x="6764747" y="25472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1715172" y="12102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778361" y="4605715"/>
            <a:ext cx="219336" cy="353723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 rot="6568607">
            <a:off x="982385" y="119713"/>
            <a:ext cx="219337" cy="353728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 txBox="1">
            <a:spLocks noGrp="1"/>
          </p:cNvSpPr>
          <p:nvPr>
            <p:ph type="ctrTitle"/>
          </p:nvPr>
        </p:nvSpPr>
        <p:spPr>
          <a:xfrm>
            <a:off x="1313850" y="1004638"/>
            <a:ext cx="6516300" cy="25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"/>
          <p:cNvSpPr txBox="1">
            <a:spLocks noGrp="1"/>
          </p:cNvSpPr>
          <p:nvPr>
            <p:ph type="subTitle" idx="1"/>
          </p:nvPr>
        </p:nvSpPr>
        <p:spPr>
          <a:xfrm>
            <a:off x="1313850" y="3603063"/>
            <a:ext cx="65163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4" name="Google Shape;6954;p25"/>
          <p:cNvSpPr/>
          <p:nvPr/>
        </p:nvSpPr>
        <p:spPr>
          <a:xfrm>
            <a:off x="4972099" y="-1726274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955" name="Google Shape;6955;p25"/>
          <p:cNvSpPr/>
          <p:nvPr/>
        </p:nvSpPr>
        <p:spPr>
          <a:xfrm rot="10800000">
            <a:off x="-1261401" y="2087076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956" name="Google Shape;695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57" name="Google Shape;6957;p25"/>
          <p:cNvGrpSpPr/>
          <p:nvPr/>
        </p:nvGrpSpPr>
        <p:grpSpPr>
          <a:xfrm>
            <a:off x="7829563" y="386247"/>
            <a:ext cx="1118287" cy="1169396"/>
            <a:chOff x="6290250" y="1718800"/>
            <a:chExt cx="911325" cy="952975"/>
          </a:xfrm>
        </p:grpSpPr>
        <p:sp>
          <p:nvSpPr>
            <p:cNvPr id="6958" name="Google Shape;6958;p25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5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5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5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5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5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5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5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5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5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5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5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5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5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5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5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5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5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5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5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5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5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5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5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5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5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5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5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5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5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5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5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5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5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5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5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5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5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5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5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5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5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5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5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5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5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5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5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5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5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5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5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5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5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5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5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5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5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5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5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5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5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5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5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5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5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5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5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5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5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5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5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5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5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5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5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5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5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5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5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5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5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5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5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5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5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5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5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5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5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5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5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5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5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5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5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5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5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5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5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5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5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25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25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5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5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5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0" name="Google Shape;7260;p25"/>
          <p:cNvGrpSpPr/>
          <p:nvPr/>
        </p:nvGrpSpPr>
        <p:grpSpPr>
          <a:xfrm rot="-3555206">
            <a:off x="8676544" y="1113744"/>
            <a:ext cx="201703" cy="313099"/>
            <a:chOff x="1036425" y="2562175"/>
            <a:chExt cx="119850" cy="186050"/>
          </a:xfrm>
        </p:grpSpPr>
        <p:sp>
          <p:nvSpPr>
            <p:cNvPr id="7261" name="Google Shape;7261;p25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3" name="Google Shape;7263;p25"/>
          <p:cNvGrpSpPr/>
          <p:nvPr/>
        </p:nvGrpSpPr>
        <p:grpSpPr>
          <a:xfrm rot="-4199169">
            <a:off x="391975" y="3603636"/>
            <a:ext cx="976227" cy="826919"/>
            <a:chOff x="6536750" y="766975"/>
            <a:chExt cx="776100" cy="657400"/>
          </a:xfrm>
        </p:grpSpPr>
        <p:sp>
          <p:nvSpPr>
            <p:cNvPr id="7264" name="Google Shape;7264;p25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25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25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25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25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25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25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25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25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25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25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25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25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25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25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25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25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25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25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25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25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25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25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25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25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25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25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25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25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25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25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25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25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25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25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25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25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25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25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25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25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25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25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25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25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25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25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25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25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25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25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25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25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25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25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25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25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25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25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25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25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25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25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25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25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25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25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25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25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25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25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25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25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25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25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25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25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25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25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25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25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25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25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25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25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25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25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25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25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25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25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25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25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25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3" name="Google Shape;7443;p25"/>
          <p:cNvSpPr/>
          <p:nvPr/>
        </p:nvSpPr>
        <p:spPr>
          <a:xfrm>
            <a:off x="1274261" y="267693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4" name="Google Shape;7444;p25"/>
          <p:cNvSpPr/>
          <p:nvPr/>
        </p:nvSpPr>
        <p:spPr>
          <a:xfrm>
            <a:off x="7584059" y="20033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5" name="Google Shape;7445;p25"/>
          <p:cNvSpPr/>
          <p:nvPr/>
        </p:nvSpPr>
        <p:spPr>
          <a:xfrm>
            <a:off x="247929" y="176974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6" name="Google Shape;7446;p25"/>
          <p:cNvGrpSpPr/>
          <p:nvPr/>
        </p:nvGrpSpPr>
        <p:grpSpPr>
          <a:xfrm rot="-5400000" flipH="1">
            <a:off x="422053" y="2832902"/>
            <a:ext cx="391006" cy="429304"/>
            <a:chOff x="818450" y="719950"/>
            <a:chExt cx="162075" cy="177950"/>
          </a:xfrm>
        </p:grpSpPr>
        <p:sp>
          <p:nvSpPr>
            <p:cNvPr id="7447" name="Google Shape;7447;p25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25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25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0" name="Google Shape;7450;p25"/>
          <p:cNvGrpSpPr/>
          <p:nvPr/>
        </p:nvGrpSpPr>
        <p:grpSpPr>
          <a:xfrm rot="10292201">
            <a:off x="8223886" y="1833289"/>
            <a:ext cx="329636" cy="423831"/>
            <a:chOff x="3526675" y="707075"/>
            <a:chExt cx="187750" cy="241400"/>
          </a:xfrm>
        </p:grpSpPr>
        <p:sp>
          <p:nvSpPr>
            <p:cNvPr id="7451" name="Google Shape;7451;p25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25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25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4" name="Google Shape;7454;p25"/>
          <p:cNvGrpSpPr/>
          <p:nvPr/>
        </p:nvGrpSpPr>
        <p:grpSpPr>
          <a:xfrm>
            <a:off x="8277572" y="3963842"/>
            <a:ext cx="498893" cy="535812"/>
            <a:chOff x="539500" y="356300"/>
            <a:chExt cx="347201" cy="372894"/>
          </a:xfrm>
        </p:grpSpPr>
        <p:sp>
          <p:nvSpPr>
            <p:cNvPr id="7455" name="Google Shape;7455;p25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25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25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25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25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25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25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25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25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25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25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6" name="Google Shape;7466;p25"/>
          <p:cNvGrpSpPr/>
          <p:nvPr/>
        </p:nvGrpSpPr>
        <p:grpSpPr>
          <a:xfrm>
            <a:off x="443951" y="287426"/>
            <a:ext cx="347196" cy="510641"/>
            <a:chOff x="3716700" y="1378700"/>
            <a:chExt cx="135825" cy="199750"/>
          </a:xfrm>
        </p:grpSpPr>
        <p:sp>
          <p:nvSpPr>
            <p:cNvPr id="7467" name="Google Shape;7467;p25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25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25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25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1" name="Google Shape;7471;p25"/>
          <p:cNvSpPr/>
          <p:nvPr/>
        </p:nvSpPr>
        <p:spPr>
          <a:xfrm rot="1257298">
            <a:off x="7333079" y="3219960"/>
            <a:ext cx="339528" cy="110635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25"/>
          <p:cNvSpPr/>
          <p:nvPr/>
        </p:nvSpPr>
        <p:spPr>
          <a:xfrm>
            <a:off x="1583309" y="4590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25"/>
          <p:cNvSpPr/>
          <p:nvPr/>
        </p:nvSpPr>
        <p:spPr>
          <a:xfrm>
            <a:off x="7169061" y="475746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8"/>
          <p:cNvSpPr/>
          <p:nvPr/>
        </p:nvSpPr>
        <p:spPr>
          <a:xfrm rot="10800000" flipH="1">
            <a:off x="5083030" y="1584001"/>
            <a:ext cx="5408925" cy="5029425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96" name="Google Shape;1696;p8"/>
          <p:cNvSpPr/>
          <p:nvPr/>
        </p:nvSpPr>
        <p:spPr>
          <a:xfrm rot="10800000">
            <a:off x="-1083651" y="-1044514"/>
            <a:ext cx="3506504" cy="4135594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1697" name="Google Shape;169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8" name="Google Shape;1698;p8"/>
          <p:cNvGrpSpPr/>
          <p:nvPr/>
        </p:nvGrpSpPr>
        <p:grpSpPr>
          <a:xfrm>
            <a:off x="224686" y="324633"/>
            <a:ext cx="1239933" cy="1301060"/>
            <a:chOff x="-818813" y="1823137"/>
            <a:chExt cx="1579734" cy="1657613"/>
          </a:xfrm>
        </p:grpSpPr>
        <p:sp>
          <p:nvSpPr>
            <p:cNvPr id="1699" name="Google Shape;1699;p8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8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8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8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8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8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8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8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8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8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8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8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8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8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8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8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1" name="Google Shape;1761;p8"/>
          <p:cNvGrpSpPr/>
          <p:nvPr/>
        </p:nvGrpSpPr>
        <p:grpSpPr>
          <a:xfrm rot="-10012868" flipH="1">
            <a:off x="268460" y="1740599"/>
            <a:ext cx="329637" cy="423831"/>
            <a:chOff x="3526675" y="707075"/>
            <a:chExt cx="187750" cy="241400"/>
          </a:xfrm>
        </p:grpSpPr>
        <p:sp>
          <p:nvSpPr>
            <p:cNvPr id="1762" name="Google Shape;1762;p8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8"/>
          <p:cNvGrpSpPr/>
          <p:nvPr/>
        </p:nvGrpSpPr>
        <p:grpSpPr>
          <a:xfrm>
            <a:off x="8013159" y="3970384"/>
            <a:ext cx="1093932" cy="998288"/>
            <a:chOff x="4097300" y="529025"/>
            <a:chExt cx="796050" cy="726450"/>
          </a:xfrm>
        </p:grpSpPr>
        <p:sp>
          <p:nvSpPr>
            <p:cNvPr id="1766" name="Google Shape;1766;p8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8"/>
          <p:cNvGrpSpPr/>
          <p:nvPr/>
        </p:nvGrpSpPr>
        <p:grpSpPr>
          <a:xfrm rot="672145">
            <a:off x="8548295" y="3349941"/>
            <a:ext cx="329643" cy="423839"/>
            <a:chOff x="3526675" y="707075"/>
            <a:chExt cx="187750" cy="241400"/>
          </a:xfrm>
        </p:grpSpPr>
        <p:sp>
          <p:nvSpPr>
            <p:cNvPr id="1846" name="Google Shape;1846;p8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9" name="Google Shape;1849;p8"/>
          <p:cNvGrpSpPr/>
          <p:nvPr/>
        </p:nvGrpSpPr>
        <p:grpSpPr>
          <a:xfrm rot="-1377965">
            <a:off x="539596" y="4345398"/>
            <a:ext cx="347198" cy="510649"/>
            <a:chOff x="3716700" y="1378700"/>
            <a:chExt cx="135825" cy="199750"/>
          </a:xfrm>
        </p:grpSpPr>
        <p:sp>
          <p:nvSpPr>
            <p:cNvPr id="1850" name="Google Shape;1850;p8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4" name="Google Shape;1854;p8"/>
          <p:cNvGrpSpPr/>
          <p:nvPr/>
        </p:nvGrpSpPr>
        <p:grpSpPr>
          <a:xfrm rot="-1687898">
            <a:off x="8207027" y="407556"/>
            <a:ext cx="342054" cy="418382"/>
            <a:chOff x="2019050" y="1133325"/>
            <a:chExt cx="153525" cy="187750"/>
          </a:xfrm>
        </p:grpSpPr>
        <p:sp>
          <p:nvSpPr>
            <p:cNvPr id="1855" name="Google Shape;1855;p8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8"/>
          <p:cNvGrpSpPr/>
          <p:nvPr/>
        </p:nvGrpSpPr>
        <p:grpSpPr>
          <a:xfrm>
            <a:off x="4184439" y="4255741"/>
            <a:ext cx="775180" cy="689959"/>
            <a:chOff x="4748225" y="4600750"/>
            <a:chExt cx="332125" cy="295625"/>
          </a:xfrm>
        </p:grpSpPr>
        <p:sp>
          <p:nvSpPr>
            <p:cNvPr id="1860" name="Google Shape;1860;p8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8"/>
          <p:cNvSpPr/>
          <p:nvPr/>
        </p:nvSpPr>
        <p:spPr>
          <a:xfrm>
            <a:off x="453736" y="30089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8"/>
          <p:cNvSpPr/>
          <p:nvPr/>
        </p:nvSpPr>
        <p:spPr>
          <a:xfrm rot="1258828">
            <a:off x="2074779" y="4414207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8"/>
          <p:cNvSpPr/>
          <p:nvPr/>
        </p:nvSpPr>
        <p:spPr>
          <a:xfrm>
            <a:off x="3574197" y="500898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8"/>
          <p:cNvSpPr/>
          <p:nvPr/>
        </p:nvSpPr>
        <p:spPr>
          <a:xfrm rot="-975912">
            <a:off x="8261142" y="1641110"/>
            <a:ext cx="339516" cy="110635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8"/>
          <p:cNvSpPr/>
          <p:nvPr/>
        </p:nvSpPr>
        <p:spPr>
          <a:xfrm>
            <a:off x="5979511" y="3246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8"/>
          <p:cNvSpPr/>
          <p:nvPr/>
        </p:nvSpPr>
        <p:spPr>
          <a:xfrm>
            <a:off x="6980022" y="421417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8"/>
          <p:cNvSpPr txBox="1">
            <a:spLocks noGrp="1"/>
          </p:cNvSpPr>
          <p:nvPr>
            <p:ph type="title"/>
          </p:nvPr>
        </p:nvSpPr>
        <p:spPr>
          <a:xfrm>
            <a:off x="1519225" y="1307100"/>
            <a:ext cx="6105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p13"/>
          <p:cNvSpPr/>
          <p:nvPr/>
        </p:nvSpPr>
        <p:spPr>
          <a:xfrm>
            <a:off x="7186749" y="3008362"/>
            <a:ext cx="2245600" cy="2648475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2809" name="Google Shape;2809;p13"/>
          <p:cNvSpPr/>
          <p:nvPr/>
        </p:nvSpPr>
        <p:spPr>
          <a:xfrm>
            <a:off x="-505488" y="-376821"/>
            <a:ext cx="2787825" cy="2634975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2810" name="Google Shape;281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1" name="Google Shape;2811;p13"/>
          <p:cNvGrpSpPr/>
          <p:nvPr/>
        </p:nvGrpSpPr>
        <p:grpSpPr>
          <a:xfrm>
            <a:off x="77212" y="236188"/>
            <a:ext cx="976280" cy="1129078"/>
            <a:chOff x="5531300" y="3305725"/>
            <a:chExt cx="703625" cy="813750"/>
          </a:xfrm>
        </p:grpSpPr>
        <p:sp>
          <p:nvSpPr>
            <p:cNvPr id="2812" name="Google Shape;2812;p13"/>
            <p:cNvSpPr/>
            <p:nvPr/>
          </p:nvSpPr>
          <p:spPr>
            <a:xfrm>
              <a:off x="5531300" y="3305725"/>
              <a:ext cx="703625" cy="813750"/>
            </a:xfrm>
            <a:custGeom>
              <a:avLst/>
              <a:gdLst/>
              <a:ahLst/>
              <a:cxnLst/>
              <a:rect l="l" t="t" r="r" b="b"/>
              <a:pathLst>
                <a:path w="28145" h="32550" extrusionOk="0">
                  <a:moveTo>
                    <a:pt x="17645" y="0"/>
                  </a:moveTo>
                  <a:cubicBezTo>
                    <a:pt x="17485" y="0"/>
                    <a:pt x="17325" y="23"/>
                    <a:pt x="17165" y="46"/>
                  </a:cubicBezTo>
                  <a:cubicBezTo>
                    <a:pt x="16960" y="69"/>
                    <a:pt x="16777" y="137"/>
                    <a:pt x="16640" y="183"/>
                  </a:cubicBezTo>
                  <a:cubicBezTo>
                    <a:pt x="16298" y="297"/>
                    <a:pt x="15978" y="480"/>
                    <a:pt x="15682" y="708"/>
                  </a:cubicBezTo>
                  <a:cubicBezTo>
                    <a:pt x="15636" y="753"/>
                    <a:pt x="15590" y="799"/>
                    <a:pt x="15545" y="845"/>
                  </a:cubicBezTo>
                  <a:cubicBezTo>
                    <a:pt x="15545" y="845"/>
                    <a:pt x="1507" y="4520"/>
                    <a:pt x="1484" y="4520"/>
                  </a:cubicBezTo>
                  <a:cubicBezTo>
                    <a:pt x="891" y="4679"/>
                    <a:pt x="411" y="5113"/>
                    <a:pt x="183" y="5661"/>
                  </a:cubicBezTo>
                  <a:cubicBezTo>
                    <a:pt x="137" y="5752"/>
                    <a:pt x="92" y="5866"/>
                    <a:pt x="69" y="5958"/>
                  </a:cubicBezTo>
                  <a:cubicBezTo>
                    <a:pt x="69" y="5958"/>
                    <a:pt x="46" y="6026"/>
                    <a:pt x="46" y="6049"/>
                  </a:cubicBezTo>
                  <a:cubicBezTo>
                    <a:pt x="23" y="6163"/>
                    <a:pt x="1" y="6277"/>
                    <a:pt x="1" y="6414"/>
                  </a:cubicBezTo>
                  <a:cubicBezTo>
                    <a:pt x="1" y="6483"/>
                    <a:pt x="1" y="6574"/>
                    <a:pt x="1" y="6642"/>
                  </a:cubicBezTo>
                  <a:cubicBezTo>
                    <a:pt x="1" y="6757"/>
                    <a:pt x="23" y="6893"/>
                    <a:pt x="69" y="7008"/>
                  </a:cubicBezTo>
                  <a:cubicBezTo>
                    <a:pt x="69" y="7030"/>
                    <a:pt x="69" y="7076"/>
                    <a:pt x="69" y="7099"/>
                  </a:cubicBezTo>
                  <a:lnTo>
                    <a:pt x="6529" y="30974"/>
                  </a:lnTo>
                  <a:lnTo>
                    <a:pt x="6529" y="31043"/>
                  </a:lnTo>
                  <a:cubicBezTo>
                    <a:pt x="6574" y="31202"/>
                    <a:pt x="6666" y="31408"/>
                    <a:pt x="6825" y="31636"/>
                  </a:cubicBezTo>
                  <a:cubicBezTo>
                    <a:pt x="6848" y="31705"/>
                    <a:pt x="6894" y="31750"/>
                    <a:pt x="6962" y="31819"/>
                  </a:cubicBezTo>
                  <a:cubicBezTo>
                    <a:pt x="6985" y="31864"/>
                    <a:pt x="7031" y="31910"/>
                    <a:pt x="7076" y="31956"/>
                  </a:cubicBezTo>
                  <a:cubicBezTo>
                    <a:pt x="7122" y="32001"/>
                    <a:pt x="7191" y="32047"/>
                    <a:pt x="7236" y="32093"/>
                  </a:cubicBezTo>
                  <a:cubicBezTo>
                    <a:pt x="7327" y="32161"/>
                    <a:pt x="7419" y="32230"/>
                    <a:pt x="7510" y="32275"/>
                  </a:cubicBezTo>
                  <a:cubicBezTo>
                    <a:pt x="7510" y="32298"/>
                    <a:pt x="7556" y="32298"/>
                    <a:pt x="7556" y="32321"/>
                  </a:cubicBezTo>
                  <a:cubicBezTo>
                    <a:pt x="7647" y="32366"/>
                    <a:pt x="7738" y="32389"/>
                    <a:pt x="7830" y="32435"/>
                  </a:cubicBezTo>
                  <a:cubicBezTo>
                    <a:pt x="7875" y="32435"/>
                    <a:pt x="7921" y="32458"/>
                    <a:pt x="7967" y="32481"/>
                  </a:cubicBezTo>
                  <a:lnTo>
                    <a:pt x="8012" y="32481"/>
                  </a:lnTo>
                  <a:cubicBezTo>
                    <a:pt x="8195" y="32526"/>
                    <a:pt x="8377" y="32549"/>
                    <a:pt x="8537" y="32549"/>
                  </a:cubicBezTo>
                  <a:cubicBezTo>
                    <a:pt x="8697" y="32549"/>
                    <a:pt x="8880" y="32526"/>
                    <a:pt x="9039" y="32503"/>
                  </a:cubicBezTo>
                  <a:lnTo>
                    <a:pt x="23031" y="28829"/>
                  </a:lnTo>
                  <a:cubicBezTo>
                    <a:pt x="23168" y="28874"/>
                    <a:pt x="23305" y="28897"/>
                    <a:pt x="23465" y="28920"/>
                  </a:cubicBezTo>
                  <a:lnTo>
                    <a:pt x="23739" y="28920"/>
                  </a:lnTo>
                  <a:cubicBezTo>
                    <a:pt x="24424" y="28920"/>
                    <a:pt x="25063" y="28714"/>
                    <a:pt x="25611" y="28281"/>
                  </a:cubicBezTo>
                  <a:cubicBezTo>
                    <a:pt x="25702" y="28212"/>
                    <a:pt x="25770" y="28144"/>
                    <a:pt x="25839" y="28075"/>
                  </a:cubicBezTo>
                  <a:cubicBezTo>
                    <a:pt x="26044" y="28007"/>
                    <a:pt x="26204" y="27916"/>
                    <a:pt x="26318" y="27847"/>
                  </a:cubicBezTo>
                  <a:cubicBezTo>
                    <a:pt x="26501" y="27733"/>
                    <a:pt x="26660" y="27619"/>
                    <a:pt x="26843" y="27459"/>
                  </a:cubicBezTo>
                  <a:cubicBezTo>
                    <a:pt x="27140" y="27185"/>
                    <a:pt x="27391" y="26866"/>
                    <a:pt x="27619" y="26500"/>
                  </a:cubicBezTo>
                  <a:cubicBezTo>
                    <a:pt x="27825" y="26158"/>
                    <a:pt x="27962" y="25770"/>
                    <a:pt x="28053" y="25359"/>
                  </a:cubicBezTo>
                  <a:cubicBezTo>
                    <a:pt x="28144" y="24880"/>
                    <a:pt x="28121" y="24400"/>
                    <a:pt x="28007" y="23944"/>
                  </a:cubicBezTo>
                  <a:cubicBezTo>
                    <a:pt x="28007" y="23921"/>
                    <a:pt x="28007" y="23898"/>
                    <a:pt x="28007" y="23875"/>
                  </a:cubicBezTo>
                  <a:lnTo>
                    <a:pt x="22164" y="2214"/>
                  </a:lnTo>
                  <a:cubicBezTo>
                    <a:pt x="22141" y="2191"/>
                    <a:pt x="22141" y="2191"/>
                    <a:pt x="22141" y="2169"/>
                  </a:cubicBezTo>
                  <a:cubicBezTo>
                    <a:pt x="22095" y="1963"/>
                    <a:pt x="22004" y="1758"/>
                    <a:pt x="21913" y="1575"/>
                  </a:cubicBezTo>
                  <a:cubicBezTo>
                    <a:pt x="21776" y="1301"/>
                    <a:pt x="21593" y="1050"/>
                    <a:pt x="21388" y="845"/>
                  </a:cubicBezTo>
                  <a:cubicBezTo>
                    <a:pt x="20977" y="457"/>
                    <a:pt x="20452" y="183"/>
                    <a:pt x="19881" y="69"/>
                  </a:cubicBezTo>
                  <a:cubicBezTo>
                    <a:pt x="19676" y="46"/>
                    <a:pt x="19493" y="23"/>
                    <a:pt x="19288" y="23"/>
                  </a:cubicBezTo>
                  <a:cubicBezTo>
                    <a:pt x="19082" y="23"/>
                    <a:pt x="18877" y="23"/>
                    <a:pt x="18672" y="69"/>
                  </a:cubicBezTo>
                  <a:cubicBezTo>
                    <a:pt x="18558" y="69"/>
                    <a:pt x="18466" y="92"/>
                    <a:pt x="18352" y="114"/>
                  </a:cubicBezTo>
                  <a:cubicBezTo>
                    <a:pt x="18169" y="46"/>
                    <a:pt x="17964" y="23"/>
                    <a:pt x="17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3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3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rgbClr val="51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3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3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3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3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3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3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3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3"/>
            <p:cNvSpPr/>
            <p:nvPr/>
          </p:nvSpPr>
          <p:spPr>
            <a:xfrm>
              <a:off x="5965550" y="3356500"/>
              <a:ext cx="170650" cy="619950"/>
            </a:xfrm>
            <a:custGeom>
              <a:avLst/>
              <a:gdLst/>
              <a:ahLst/>
              <a:cxnLst/>
              <a:rect l="l" t="t" r="r" b="b"/>
              <a:pathLst>
                <a:path w="6826" h="24798" extrusionOk="0">
                  <a:moveTo>
                    <a:pt x="69" y="1"/>
                  </a:moveTo>
                  <a:cubicBezTo>
                    <a:pt x="46" y="24"/>
                    <a:pt x="23" y="46"/>
                    <a:pt x="1" y="69"/>
                  </a:cubicBezTo>
                  <a:cubicBezTo>
                    <a:pt x="1" y="115"/>
                    <a:pt x="1" y="138"/>
                    <a:pt x="1" y="160"/>
                  </a:cubicBezTo>
                  <a:cubicBezTo>
                    <a:pt x="92" y="480"/>
                    <a:pt x="160" y="800"/>
                    <a:pt x="252" y="1119"/>
                  </a:cubicBezTo>
                  <a:cubicBezTo>
                    <a:pt x="320" y="1439"/>
                    <a:pt x="389" y="1758"/>
                    <a:pt x="480" y="2078"/>
                  </a:cubicBezTo>
                  <a:cubicBezTo>
                    <a:pt x="640" y="2740"/>
                    <a:pt x="822" y="3402"/>
                    <a:pt x="1005" y="4064"/>
                  </a:cubicBezTo>
                  <a:cubicBezTo>
                    <a:pt x="1370" y="5365"/>
                    <a:pt x="1712" y="6666"/>
                    <a:pt x="2055" y="7990"/>
                  </a:cubicBezTo>
                  <a:cubicBezTo>
                    <a:pt x="2329" y="9040"/>
                    <a:pt x="2626" y="10089"/>
                    <a:pt x="2899" y="11139"/>
                  </a:cubicBezTo>
                  <a:cubicBezTo>
                    <a:pt x="3242" y="12372"/>
                    <a:pt x="3561" y="13605"/>
                    <a:pt x="3904" y="14860"/>
                  </a:cubicBezTo>
                  <a:cubicBezTo>
                    <a:pt x="4064" y="15476"/>
                    <a:pt x="4223" y="16115"/>
                    <a:pt x="4406" y="16754"/>
                  </a:cubicBezTo>
                  <a:cubicBezTo>
                    <a:pt x="4543" y="17302"/>
                    <a:pt x="4703" y="17850"/>
                    <a:pt x="4840" y="18421"/>
                  </a:cubicBezTo>
                  <a:cubicBezTo>
                    <a:pt x="5159" y="19562"/>
                    <a:pt x="5456" y="20703"/>
                    <a:pt x="5753" y="21867"/>
                  </a:cubicBezTo>
                  <a:cubicBezTo>
                    <a:pt x="5935" y="22552"/>
                    <a:pt x="6141" y="23260"/>
                    <a:pt x="6323" y="23967"/>
                  </a:cubicBezTo>
                  <a:cubicBezTo>
                    <a:pt x="6346" y="24059"/>
                    <a:pt x="6369" y="24150"/>
                    <a:pt x="6415" y="24264"/>
                  </a:cubicBezTo>
                  <a:cubicBezTo>
                    <a:pt x="6437" y="24332"/>
                    <a:pt x="6437" y="24401"/>
                    <a:pt x="6483" y="24492"/>
                  </a:cubicBezTo>
                  <a:cubicBezTo>
                    <a:pt x="6483" y="24538"/>
                    <a:pt x="6506" y="24561"/>
                    <a:pt x="6506" y="24606"/>
                  </a:cubicBezTo>
                  <a:cubicBezTo>
                    <a:pt x="6529" y="24652"/>
                    <a:pt x="6529" y="24675"/>
                    <a:pt x="6551" y="24720"/>
                  </a:cubicBezTo>
                  <a:cubicBezTo>
                    <a:pt x="6569" y="24772"/>
                    <a:pt x="6624" y="24797"/>
                    <a:pt x="6680" y="24797"/>
                  </a:cubicBezTo>
                  <a:cubicBezTo>
                    <a:pt x="6698" y="24797"/>
                    <a:pt x="6717" y="24795"/>
                    <a:pt x="6734" y="24789"/>
                  </a:cubicBezTo>
                  <a:cubicBezTo>
                    <a:pt x="6757" y="24789"/>
                    <a:pt x="6780" y="24766"/>
                    <a:pt x="6803" y="24720"/>
                  </a:cubicBezTo>
                  <a:cubicBezTo>
                    <a:pt x="6825" y="24675"/>
                    <a:pt x="6825" y="24652"/>
                    <a:pt x="6803" y="24606"/>
                  </a:cubicBezTo>
                  <a:cubicBezTo>
                    <a:pt x="6803" y="24584"/>
                    <a:pt x="6803" y="24561"/>
                    <a:pt x="6780" y="24538"/>
                  </a:cubicBezTo>
                  <a:cubicBezTo>
                    <a:pt x="6780" y="24515"/>
                    <a:pt x="6780" y="24515"/>
                    <a:pt x="6780" y="24515"/>
                  </a:cubicBezTo>
                  <a:cubicBezTo>
                    <a:pt x="6780" y="24492"/>
                    <a:pt x="6780" y="24469"/>
                    <a:pt x="6780" y="24447"/>
                  </a:cubicBezTo>
                  <a:cubicBezTo>
                    <a:pt x="6757" y="24424"/>
                    <a:pt x="6757" y="24378"/>
                    <a:pt x="6757" y="24355"/>
                  </a:cubicBezTo>
                  <a:cubicBezTo>
                    <a:pt x="6734" y="24287"/>
                    <a:pt x="6711" y="24218"/>
                    <a:pt x="6711" y="24173"/>
                  </a:cubicBezTo>
                  <a:cubicBezTo>
                    <a:pt x="6666" y="24013"/>
                    <a:pt x="6620" y="23853"/>
                    <a:pt x="6574" y="23693"/>
                  </a:cubicBezTo>
                  <a:cubicBezTo>
                    <a:pt x="6437" y="23191"/>
                    <a:pt x="6300" y="22666"/>
                    <a:pt x="6163" y="22141"/>
                  </a:cubicBezTo>
                  <a:cubicBezTo>
                    <a:pt x="6049" y="21639"/>
                    <a:pt x="5890" y="21137"/>
                    <a:pt x="5753" y="20635"/>
                  </a:cubicBezTo>
                  <a:cubicBezTo>
                    <a:pt x="5593" y="20018"/>
                    <a:pt x="5433" y="19379"/>
                    <a:pt x="5250" y="18763"/>
                  </a:cubicBezTo>
                  <a:cubicBezTo>
                    <a:pt x="4954" y="17599"/>
                    <a:pt x="4657" y="16458"/>
                    <a:pt x="4337" y="15316"/>
                  </a:cubicBezTo>
                  <a:cubicBezTo>
                    <a:pt x="3995" y="14038"/>
                    <a:pt x="3653" y="12760"/>
                    <a:pt x="3310" y="11482"/>
                  </a:cubicBezTo>
                  <a:cubicBezTo>
                    <a:pt x="2694" y="9131"/>
                    <a:pt x="2055" y="6780"/>
                    <a:pt x="1416" y="4429"/>
                  </a:cubicBezTo>
                  <a:cubicBezTo>
                    <a:pt x="1233" y="3676"/>
                    <a:pt x="1028" y="2945"/>
                    <a:pt x="845" y="2215"/>
                  </a:cubicBezTo>
                  <a:cubicBezTo>
                    <a:pt x="731" y="1872"/>
                    <a:pt x="640" y="1530"/>
                    <a:pt x="548" y="1188"/>
                  </a:cubicBezTo>
                  <a:cubicBezTo>
                    <a:pt x="434" y="822"/>
                    <a:pt x="320" y="457"/>
                    <a:pt x="229" y="92"/>
                  </a:cubicBezTo>
                  <a:cubicBezTo>
                    <a:pt x="206" y="24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3"/>
            <p:cNvSpPr/>
            <p:nvPr/>
          </p:nvSpPr>
          <p:spPr>
            <a:xfrm>
              <a:off x="5971825" y="3364500"/>
              <a:ext cx="166075" cy="609300"/>
            </a:xfrm>
            <a:custGeom>
              <a:avLst/>
              <a:gdLst/>
              <a:ahLst/>
              <a:cxnLst/>
              <a:rect l="l" t="t" r="r" b="b"/>
              <a:pathLst>
                <a:path w="6643" h="24372" extrusionOk="0">
                  <a:moveTo>
                    <a:pt x="46" y="0"/>
                  </a:moveTo>
                  <a:cubicBezTo>
                    <a:pt x="24" y="0"/>
                    <a:pt x="1" y="23"/>
                    <a:pt x="24" y="69"/>
                  </a:cubicBezTo>
                  <a:cubicBezTo>
                    <a:pt x="46" y="160"/>
                    <a:pt x="69" y="229"/>
                    <a:pt x="92" y="343"/>
                  </a:cubicBezTo>
                  <a:cubicBezTo>
                    <a:pt x="115" y="411"/>
                    <a:pt x="138" y="502"/>
                    <a:pt x="160" y="594"/>
                  </a:cubicBezTo>
                  <a:cubicBezTo>
                    <a:pt x="160" y="594"/>
                    <a:pt x="160" y="594"/>
                    <a:pt x="160" y="571"/>
                  </a:cubicBezTo>
                  <a:cubicBezTo>
                    <a:pt x="183" y="708"/>
                    <a:pt x="206" y="822"/>
                    <a:pt x="229" y="936"/>
                  </a:cubicBezTo>
                  <a:cubicBezTo>
                    <a:pt x="229" y="936"/>
                    <a:pt x="229" y="936"/>
                    <a:pt x="229" y="913"/>
                  </a:cubicBezTo>
                  <a:cubicBezTo>
                    <a:pt x="275" y="1096"/>
                    <a:pt x="297" y="1278"/>
                    <a:pt x="343" y="1461"/>
                  </a:cubicBezTo>
                  <a:cubicBezTo>
                    <a:pt x="366" y="1621"/>
                    <a:pt x="412" y="1803"/>
                    <a:pt x="434" y="1963"/>
                  </a:cubicBezTo>
                  <a:cubicBezTo>
                    <a:pt x="457" y="2100"/>
                    <a:pt x="503" y="2237"/>
                    <a:pt x="526" y="2351"/>
                  </a:cubicBezTo>
                  <a:cubicBezTo>
                    <a:pt x="548" y="2488"/>
                    <a:pt x="571" y="2602"/>
                    <a:pt x="617" y="2716"/>
                  </a:cubicBezTo>
                  <a:cubicBezTo>
                    <a:pt x="617" y="2785"/>
                    <a:pt x="640" y="2831"/>
                    <a:pt x="640" y="2899"/>
                  </a:cubicBezTo>
                  <a:lnTo>
                    <a:pt x="663" y="2968"/>
                  </a:lnTo>
                  <a:cubicBezTo>
                    <a:pt x="685" y="3013"/>
                    <a:pt x="685" y="3036"/>
                    <a:pt x="685" y="3082"/>
                  </a:cubicBezTo>
                  <a:cubicBezTo>
                    <a:pt x="708" y="3104"/>
                    <a:pt x="731" y="3127"/>
                    <a:pt x="754" y="3127"/>
                  </a:cubicBezTo>
                  <a:lnTo>
                    <a:pt x="777" y="3127"/>
                  </a:lnTo>
                  <a:cubicBezTo>
                    <a:pt x="800" y="3219"/>
                    <a:pt x="800" y="3333"/>
                    <a:pt x="822" y="3424"/>
                  </a:cubicBezTo>
                  <a:cubicBezTo>
                    <a:pt x="868" y="3584"/>
                    <a:pt x="891" y="3721"/>
                    <a:pt x="937" y="3881"/>
                  </a:cubicBezTo>
                  <a:cubicBezTo>
                    <a:pt x="959" y="4017"/>
                    <a:pt x="1005" y="4177"/>
                    <a:pt x="1051" y="4337"/>
                  </a:cubicBezTo>
                  <a:lnTo>
                    <a:pt x="1096" y="4588"/>
                  </a:lnTo>
                  <a:cubicBezTo>
                    <a:pt x="1119" y="4634"/>
                    <a:pt x="1119" y="4657"/>
                    <a:pt x="1119" y="4702"/>
                  </a:cubicBezTo>
                  <a:cubicBezTo>
                    <a:pt x="1142" y="4748"/>
                    <a:pt x="1142" y="4794"/>
                    <a:pt x="1165" y="4839"/>
                  </a:cubicBezTo>
                  <a:cubicBezTo>
                    <a:pt x="1188" y="4862"/>
                    <a:pt x="1210" y="4862"/>
                    <a:pt x="1233" y="4862"/>
                  </a:cubicBezTo>
                  <a:cubicBezTo>
                    <a:pt x="1279" y="5045"/>
                    <a:pt x="1325" y="5227"/>
                    <a:pt x="1370" y="5410"/>
                  </a:cubicBezTo>
                  <a:cubicBezTo>
                    <a:pt x="1416" y="5615"/>
                    <a:pt x="1461" y="5821"/>
                    <a:pt x="1507" y="6049"/>
                  </a:cubicBezTo>
                  <a:cubicBezTo>
                    <a:pt x="1530" y="6140"/>
                    <a:pt x="1553" y="6232"/>
                    <a:pt x="1598" y="6346"/>
                  </a:cubicBezTo>
                  <a:cubicBezTo>
                    <a:pt x="1621" y="6460"/>
                    <a:pt x="1644" y="6551"/>
                    <a:pt x="1667" y="6665"/>
                  </a:cubicBezTo>
                  <a:cubicBezTo>
                    <a:pt x="1667" y="6688"/>
                    <a:pt x="1690" y="6711"/>
                    <a:pt x="1713" y="6734"/>
                  </a:cubicBezTo>
                  <a:cubicBezTo>
                    <a:pt x="1735" y="6802"/>
                    <a:pt x="1735" y="6871"/>
                    <a:pt x="1758" y="6939"/>
                  </a:cubicBezTo>
                  <a:cubicBezTo>
                    <a:pt x="1781" y="7053"/>
                    <a:pt x="1804" y="7167"/>
                    <a:pt x="1850" y="7282"/>
                  </a:cubicBezTo>
                  <a:cubicBezTo>
                    <a:pt x="1872" y="7373"/>
                    <a:pt x="1895" y="7487"/>
                    <a:pt x="1918" y="7601"/>
                  </a:cubicBezTo>
                  <a:cubicBezTo>
                    <a:pt x="1941" y="7692"/>
                    <a:pt x="1964" y="7806"/>
                    <a:pt x="1986" y="7898"/>
                  </a:cubicBezTo>
                  <a:cubicBezTo>
                    <a:pt x="2009" y="7943"/>
                    <a:pt x="2032" y="8012"/>
                    <a:pt x="2032" y="8058"/>
                  </a:cubicBezTo>
                  <a:cubicBezTo>
                    <a:pt x="2055" y="8126"/>
                    <a:pt x="2078" y="8172"/>
                    <a:pt x="2101" y="8217"/>
                  </a:cubicBezTo>
                  <a:cubicBezTo>
                    <a:pt x="2101" y="8240"/>
                    <a:pt x="2101" y="8263"/>
                    <a:pt x="2123" y="8286"/>
                  </a:cubicBezTo>
                  <a:lnTo>
                    <a:pt x="2146" y="8286"/>
                  </a:lnTo>
                  <a:cubicBezTo>
                    <a:pt x="2192" y="8491"/>
                    <a:pt x="2238" y="8697"/>
                    <a:pt x="2283" y="8902"/>
                  </a:cubicBezTo>
                  <a:cubicBezTo>
                    <a:pt x="2306" y="9016"/>
                    <a:pt x="2329" y="9153"/>
                    <a:pt x="2375" y="9290"/>
                  </a:cubicBezTo>
                  <a:cubicBezTo>
                    <a:pt x="2375" y="9359"/>
                    <a:pt x="2397" y="9427"/>
                    <a:pt x="2420" y="9496"/>
                  </a:cubicBezTo>
                  <a:lnTo>
                    <a:pt x="2443" y="9587"/>
                  </a:lnTo>
                  <a:cubicBezTo>
                    <a:pt x="2443" y="9610"/>
                    <a:pt x="2443" y="9610"/>
                    <a:pt x="2443" y="9633"/>
                  </a:cubicBezTo>
                  <a:cubicBezTo>
                    <a:pt x="2443" y="9633"/>
                    <a:pt x="2466" y="9655"/>
                    <a:pt x="2466" y="9655"/>
                  </a:cubicBezTo>
                  <a:cubicBezTo>
                    <a:pt x="2466" y="9678"/>
                    <a:pt x="2466" y="9701"/>
                    <a:pt x="2489" y="9701"/>
                  </a:cubicBezTo>
                  <a:cubicBezTo>
                    <a:pt x="2489" y="9724"/>
                    <a:pt x="2511" y="9747"/>
                    <a:pt x="2534" y="9747"/>
                  </a:cubicBezTo>
                  <a:lnTo>
                    <a:pt x="2557" y="9747"/>
                  </a:lnTo>
                  <a:cubicBezTo>
                    <a:pt x="2580" y="9884"/>
                    <a:pt x="2603" y="9998"/>
                    <a:pt x="2648" y="10112"/>
                  </a:cubicBezTo>
                  <a:cubicBezTo>
                    <a:pt x="2671" y="10226"/>
                    <a:pt x="2694" y="10340"/>
                    <a:pt x="2717" y="10454"/>
                  </a:cubicBezTo>
                  <a:cubicBezTo>
                    <a:pt x="2740" y="10568"/>
                    <a:pt x="2763" y="10682"/>
                    <a:pt x="2808" y="10774"/>
                  </a:cubicBezTo>
                  <a:cubicBezTo>
                    <a:pt x="2808" y="10797"/>
                    <a:pt x="2808" y="10819"/>
                    <a:pt x="2808" y="10819"/>
                  </a:cubicBezTo>
                  <a:cubicBezTo>
                    <a:pt x="2808" y="10842"/>
                    <a:pt x="2808" y="10865"/>
                    <a:pt x="2831" y="10865"/>
                  </a:cubicBezTo>
                  <a:cubicBezTo>
                    <a:pt x="2831" y="10934"/>
                    <a:pt x="2831" y="10979"/>
                    <a:pt x="2854" y="11025"/>
                  </a:cubicBezTo>
                  <a:cubicBezTo>
                    <a:pt x="2877" y="11116"/>
                    <a:pt x="2922" y="11230"/>
                    <a:pt x="2945" y="11344"/>
                  </a:cubicBezTo>
                  <a:cubicBezTo>
                    <a:pt x="2991" y="11527"/>
                    <a:pt x="3036" y="11732"/>
                    <a:pt x="3082" y="11915"/>
                  </a:cubicBezTo>
                  <a:cubicBezTo>
                    <a:pt x="3105" y="12006"/>
                    <a:pt x="3128" y="12098"/>
                    <a:pt x="3151" y="12189"/>
                  </a:cubicBezTo>
                  <a:cubicBezTo>
                    <a:pt x="3196" y="12280"/>
                    <a:pt x="3219" y="12372"/>
                    <a:pt x="3242" y="12463"/>
                  </a:cubicBezTo>
                  <a:cubicBezTo>
                    <a:pt x="3265" y="12554"/>
                    <a:pt x="3288" y="12668"/>
                    <a:pt x="3333" y="12760"/>
                  </a:cubicBezTo>
                  <a:cubicBezTo>
                    <a:pt x="3333" y="12805"/>
                    <a:pt x="3356" y="12851"/>
                    <a:pt x="3356" y="12897"/>
                  </a:cubicBezTo>
                  <a:lnTo>
                    <a:pt x="3379" y="12897"/>
                  </a:lnTo>
                  <a:cubicBezTo>
                    <a:pt x="3379" y="12965"/>
                    <a:pt x="3402" y="13011"/>
                    <a:pt x="3402" y="13056"/>
                  </a:cubicBezTo>
                  <a:cubicBezTo>
                    <a:pt x="3424" y="13193"/>
                    <a:pt x="3470" y="13307"/>
                    <a:pt x="3493" y="13422"/>
                  </a:cubicBezTo>
                  <a:cubicBezTo>
                    <a:pt x="3539" y="13627"/>
                    <a:pt x="3584" y="13855"/>
                    <a:pt x="3653" y="14061"/>
                  </a:cubicBezTo>
                  <a:cubicBezTo>
                    <a:pt x="3676" y="14175"/>
                    <a:pt x="3698" y="14266"/>
                    <a:pt x="3721" y="14380"/>
                  </a:cubicBezTo>
                  <a:cubicBezTo>
                    <a:pt x="3744" y="14426"/>
                    <a:pt x="3767" y="14471"/>
                    <a:pt x="3767" y="14540"/>
                  </a:cubicBezTo>
                  <a:cubicBezTo>
                    <a:pt x="3790" y="14586"/>
                    <a:pt x="3790" y="14631"/>
                    <a:pt x="3813" y="14677"/>
                  </a:cubicBezTo>
                  <a:cubicBezTo>
                    <a:pt x="3813" y="14700"/>
                    <a:pt x="3835" y="14723"/>
                    <a:pt x="3858" y="14723"/>
                  </a:cubicBezTo>
                  <a:cubicBezTo>
                    <a:pt x="3904" y="14859"/>
                    <a:pt x="3927" y="14996"/>
                    <a:pt x="3972" y="15133"/>
                  </a:cubicBezTo>
                  <a:cubicBezTo>
                    <a:pt x="4018" y="15316"/>
                    <a:pt x="4064" y="15499"/>
                    <a:pt x="4109" y="15681"/>
                  </a:cubicBezTo>
                  <a:cubicBezTo>
                    <a:pt x="4132" y="15750"/>
                    <a:pt x="4155" y="15841"/>
                    <a:pt x="4178" y="15932"/>
                  </a:cubicBezTo>
                  <a:cubicBezTo>
                    <a:pt x="4201" y="15978"/>
                    <a:pt x="4201" y="16024"/>
                    <a:pt x="4223" y="16069"/>
                  </a:cubicBezTo>
                  <a:cubicBezTo>
                    <a:pt x="4223" y="16069"/>
                    <a:pt x="4223" y="16092"/>
                    <a:pt x="4223" y="16115"/>
                  </a:cubicBezTo>
                  <a:cubicBezTo>
                    <a:pt x="4223" y="16138"/>
                    <a:pt x="4246" y="16161"/>
                    <a:pt x="4246" y="16183"/>
                  </a:cubicBezTo>
                  <a:cubicBezTo>
                    <a:pt x="4246" y="16183"/>
                    <a:pt x="4269" y="16206"/>
                    <a:pt x="4269" y="16206"/>
                  </a:cubicBezTo>
                  <a:cubicBezTo>
                    <a:pt x="4269" y="16206"/>
                    <a:pt x="4269" y="16229"/>
                    <a:pt x="4269" y="16229"/>
                  </a:cubicBezTo>
                  <a:cubicBezTo>
                    <a:pt x="4315" y="16389"/>
                    <a:pt x="4360" y="16549"/>
                    <a:pt x="4406" y="16708"/>
                  </a:cubicBezTo>
                  <a:cubicBezTo>
                    <a:pt x="4383" y="16754"/>
                    <a:pt x="4406" y="16800"/>
                    <a:pt x="4429" y="16845"/>
                  </a:cubicBezTo>
                  <a:cubicBezTo>
                    <a:pt x="4429" y="16868"/>
                    <a:pt x="4429" y="16891"/>
                    <a:pt x="4452" y="16914"/>
                  </a:cubicBezTo>
                  <a:cubicBezTo>
                    <a:pt x="4452" y="17005"/>
                    <a:pt x="4474" y="17096"/>
                    <a:pt x="4497" y="17188"/>
                  </a:cubicBezTo>
                  <a:lnTo>
                    <a:pt x="4566" y="17393"/>
                  </a:lnTo>
                  <a:cubicBezTo>
                    <a:pt x="4566" y="17439"/>
                    <a:pt x="4566" y="17462"/>
                    <a:pt x="4589" y="17507"/>
                  </a:cubicBezTo>
                  <a:cubicBezTo>
                    <a:pt x="4589" y="17530"/>
                    <a:pt x="4589" y="17576"/>
                    <a:pt x="4611" y="17621"/>
                  </a:cubicBezTo>
                  <a:cubicBezTo>
                    <a:pt x="4634" y="17644"/>
                    <a:pt x="4634" y="17644"/>
                    <a:pt x="4657" y="17667"/>
                  </a:cubicBezTo>
                  <a:cubicBezTo>
                    <a:pt x="4680" y="17713"/>
                    <a:pt x="4680" y="17758"/>
                    <a:pt x="4703" y="17781"/>
                  </a:cubicBezTo>
                  <a:cubicBezTo>
                    <a:pt x="4748" y="17964"/>
                    <a:pt x="4794" y="18169"/>
                    <a:pt x="4862" y="18352"/>
                  </a:cubicBezTo>
                  <a:cubicBezTo>
                    <a:pt x="4885" y="18443"/>
                    <a:pt x="4908" y="18534"/>
                    <a:pt x="4931" y="18626"/>
                  </a:cubicBezTo>
                  <a:cubicBezTo>
                    <a:pt x="4931" y="18648"/>
                    <a:pt x="4954" y="18694"/>
                    <a:pt x="4954" y="18717"/>
                  </a:cubicBezTo>
                  <a:cubicBezTo>
                    <a:pt x="4977" y="18763"/>
                    <a:pt x="4977" y="18785"/>
                    <a:pt x="4977" y="18808"/>
                  </a:cubicBezTo>
                  <a:cubicBezTo>
                    <a:pt x="4977" y="18831"/>
                    <a:pt x="4999" y="18854"/>
                    <a:pt x="4999" y="18854"/>
                  </a:cubicBezTo>
                  <a:lnTo>
                    <a:pt x="5045" y="19059"/>
                  </a:lnTo>
                  <a:cubicBezTo>
                    <a:pt x="5045" y="19059"/>
                    <a:pt x="5045" y="19082"/>
                    <a:pt x="5045" y="19082"/>
                  </a:cubicBezTo>
                  <a:cubicBezTo>
                    <a:pt x="5068" y="19173"/>
                    <a:pt x="5091" y="19242"/>
                    <a:pt x="5114" y="19310"/>
                  </a:cubicBezTo>
                  <a:cubicBezTo>
                    <a:pt x="5114" y="19379"/>
                    <a:pt x="5136" y="19425"/>
                    <a:pt x="5159" y="19493"/>
                  </a:cubicBezTo>
                  <a:cubicBezTo>
                    <a:pt x="5205" y="19630"/>
                    <a:pt x="5228" y="19744"/>
                    <a:pt x="5273" y="19881"/>
                  </a:cubicBezTo>
                  <a:cubicBezTo>
                    <a:pt x="5273" y="19927"/>
                    <a:pt x="5296" y="19972"/>
                    <a:pt x="5296" y="20018"/>
                  </a:cubicBezTo>
                  <a:cubicBezTo>
                    <a:pt x="5319" y="20064"/>
                    <a:pt x="5319" y="20109"/>
                    <a:pt x="5342" y="20155"/>
                  </a:cubicBezTo>
                  <a:cubicBezTo>
                    <a:pt x="5342" y="20201"/>
                    <a:pt x="5365" y="20223"/>
                    <a:pt x="5365" y="20269"/>
                  </a:cubicBezTo>
                  <a:cubicBezTo>
                    <a:pt x="5387" y="20315"/>
                    <a:pt x="5387" y="20360"/>
                    <a:pt x="5410" y="20406"/>
                  </a:cubicBezTo>
                  <a:cubicBezTo>
                    <a:pt x="5387" y="20406"/>
                    <a:pt x="5387" y="20406"/>
                    <a:pt x="5387" y="20429"/>
                  </a:cubicBezTo>
                  <a:cubicBezTo>
                    <a:pt x="5387" y="20475"/>
                    <a:pt x="5410" y="20520"/>
                    <a:pt x="5410" y="20589"/>
                  </a:cubicBezTo>
                  <a:cubicBezTo>
                    <a:pt x="5433" y="20634"/>
                    <a:pt x="5433" y="20657"/>
                    <a:pt x="5456" y="20703"/>
                  </a:cubicBezTo>
                  <a:cubicBezTo>
                    <a:pt x="5479" y="20817"/>
                    <a:pt x="5502" y="20908"/>
                    <a:pt x="5547" y="21022"/>
                  </a:cubicBezTo>
                  <a:cubicBezTo>
                    <a:pt x="5547" y="21022"/>
                    <a:pt x="5547" y="21022"/>
                    <a:pt x="5547" y="21045"/>
                  </a:cubicBezTo>
                  <a:cubicBezTo>
                    <a:pt x="5547" y="21068"/>
                    <a:pt x="5547" y="21091"/>
                    <a:pt x="5570" y="21114"/>
                  </a:cubicBezTo>
                  <a:cubicBezTo>
                    <a:pt x="5570" y="21136"/>
                    <a:pt x="5570" y="21182"/>
                    <a:pt x="5593" y="21228"/>
                  </a:cubicBezTo>
                  <a:cubicBezTo>
                    <a:pt x="5616" y="21319"/>
                    <a:pt x="5639" y="21410"/>
                    <a:pt x="5684" y="21524"/>
                  </a:cubicBezTo>
                  <a:cubicBezTo>
                    <a:pt x="5684" y="21570"/>
                    <a:pt x="5707" y="21616"/>
                    <a:pt x="5707" y="21661"/>
                  </a:cubicBezTo>
                  <a:lnTo>
                    <a:pt x="5730" y="21684"/>
                  </a:lnTo>
                  <a:cubicBezTo>
                    <a:pt x="5730" y="21707"/>
                    <a:pt x="5730" y="21730"/>
                    <a:pt x="5730" y="21753"/>
                  </a:cubicBezTo>
                  <a:cubicBezTo>
                    <a:pt x="5753" y="21844"/>
                    <a:pt x="5775" y="21913"/>
                    <a:pt x="5798" y="22004"/>
                  </a:cubicBezTo>
                  <a:cubicBezTo>
                    <a:pt x="5821" y="22072"/>
                    <a:pt x="5844" y="22164"/>
                    <a:pt x="5867" y="22232"/>
                  </a:cubicBezTo>
                  <a:cubicBezTo>
                    <a:pt x="5867" y="22255"/>
                    <a:pt x="5890" y="22301"/>
                    <a:pt x="5890" y="22323"/>
                  </a:cubicBezTo>
                  <a:cubicBezTo>
                    <a:pt x="5890" y="22369"/>
                    <a:pt x="5912" y="22415"/>
                    <a:pt x="5912" y="22460"/>
                  </a:cubicBezTo>
                  <a:cubicBezTo>
                    <a:pt x="5935" y="22506"/>
                    <a:pt x="5935" y="22552"/>
                    <a:pt x="5958" y="22574"/>
                  </a:cubicBezTo>
                  <a:cubicBezTo>
                    <a:pt x="5981" y="22597"/>
                    <a:pt x="5981" y="22620"/>
                    <a:pt x="6004" y="22620"/>
                  </a:cubicBezTo>
                  <a:cubicBezTo>
                    <a:pt x="6004" y="22666"/>
                    <a:pt x="6027" y="22734"/>
                    <a:pt x="6049" y="22780"/>
                  </a:cubicBezTo>
                  <a:cubicBezTo>
                    <a:pt x="6049" y="22826"/>
                    <a:pt x="6049" y="22871"/>
                    <a:pt x="6049" y="22894"/>
                  </a:cubicBezTo>
                  <a:cubicBezTo>
                    <a:pt x="6072" y="22940"/>
                    <a:pt x="6072" y="22962"/>
                    <a:pt x="6072" y="22985"/>
                  </a:cubicBezTo>
                  <a:cubicBezTo>
                    <a:pt x="6095" y="23054"/>
                    <a:pt x="6118" y="23122"/>
                    <a:pt x="6118" y="23191"/>
                  </a:cubicBezTo>
                  <a:cubicBezTo>
                    <a:pt x="6164" y="23305"/>
                    <a:pt x="6186" y="23419"/>
                    <a:pt x="6209" y="23533"/>
                  </a:cubicBezTo>
                  <a:cubicBezTo>
                    <a:pt x="6232" y="23602"/>
                    <a:pt x="6255" y="23693"/>
                    <a:pt x="6278" y="23761"/>
                  </a:cubicBezTo>
                  <a:cubicBezTo>
                    <a:pt x="6278" y="23784"/>
                    <a:pt x="6300" y="23807"/>
                    <a:pt x="6300" y="23830"/>
                  </a:cubicBezTo>
                  <a:cubicBezTo>
                    <a:pt x="6300" y="23898"/>
                    <a:pt x="6323" y="23967"/>
                    <a:pt x="6346" y="24012"/>
                  </a:cubicBezTo>
                  <a:cubicBezTo>
                    <a:pt x="6346" y="24081"/>
                    <a:pt x="6369" y="24127"/>
                    <a:pt x="6392" y="24195"/>
                  </a:cubicBezTo>
                  <a:cubicBezTo>
                    <a:pt x="6392" y="24195"/>
                    <a:pt x="6392" y="24218"/>
                    <a:pt x="6392" y="24218"/>
                  </a:cubicBezTo>
                  <a:cubicBezTo>
                    <a:pt x="6392" y="24264"/>
                    <a:pt x="6415" y="24332"/>
                    <a:pt x="6460" y="24355"/>
                  </a:cubicBezTo>
                  <a:cubicBezTo>
                    <a:pt x="6472" y="24366"/>
                    <a:pt x="6494" y="24372"/>
                    <a:pt x="6517" y="24372"/>
                  </a:cubicBezTo>
                  <a:cubicBezTo>
                    <a:pt x="6540" y="24372"/>
                    <a:pt x="6563" y="24366"/>
                    <a:pt x="6574" y="24355"/>
                  </a:cubicBezTo>
                  <a:cubicBezTo>
                    <a:pt x="6597" y="24332"/>
                    <a:pt x="6620" y="24309"/>
                    <a:pt x="6620" y="24286"/>
                  </a:cubicBezTo>
                  <a:cubicBezTo>
                    <a:pt x="6643" y="24264"/>
                    <a:pt x="6643" y="24264"/>
                    <a:pt x="6620" y="24241"/>
                  </a:cubicBezTo>
                  <a:cubicBezTo>
                    <a:pt x="6620" y="24218"/>
                    <a:pt x="6620" y="24218"/>
                    <a:pt x="6620" y="24195"/>
                  </a:cubicBezTo>
                  <a:cubicBezTo>
                    <a:pt x="6620" y="24195"/>
                    <a:pt x="6620" y="24172"/>
                    <a:pt x="6620" y="24172"/>
                  </a:cubicBezTo>
                  <a:cubicBezTo>
                    <a:pt x="6620" y="24149"/>
                    <a:pt x="6620" y="24149"/>
                    <a:pt x="6620" y="24127"/>
                  </a:cubicBezTo>
                  <a:cubicBezTo>
                    <a:pt x="6620" y="24104"/>
                    <a:pt x="6620" y="24058"/>
                    <a:pt x="6597" y="24035"/>
                  </a:cubicBezTo>
                  <a:cubicBezTo>
                    <a:pt x="6597" y="24012"/>
                    <a:pt x="6597" y="23990"/>
                    <a:pt x="6597" y="23967"/>
                  </a:cubicBezTo>
                  <a:cubicBezTo>
                    <a:pt x="6574" y="23921"/>
                    <a:pt x="6552" y="23875"/>
                    <a:pt x="6552" y="23830"/>
                  </a:cubicBezTo>
                  <a:cubicBezTo>
                    <a:pt x="6529" y="23784"/>
                    <a:pt x="6506" y="23739"/>
                    <a:pt x="6506" y="23716"/>
                  </a:cubicBezTo>
                  <a:cubicBezTo>
                    <a:pt x="6483" y="23670"/>
                    <a:pt x="6460" y="23624"/>
                    <a:pt x="6437" y="23579"/>
                  </a:cubicBezTo>
                  <a:cubicBezTo>
                    <a:pt x="6437" y="23556"/>
                    <a:pt x="6437" y="23533"/>
                    <a:pt x="6415" y="23510"/>
                  </a:cubicBezTo>
                  <a:lnTo>
                    <a:pt x="6415" y="23487"/>
                  </a:lnTo>
                  <a:cubicBezTo>
                    <a:pt x="6437" y="23487"/>
                    <a:pt x="6437" y="23487"/>
                    <a:pt x="6437" y="23465"/>
                  </a:cubicBezTo>
                  <a:cubicBezTo>
                    <a:pt x="6460" y="23442"/>
                    <a:pt x="6460" y="23396"/>
                    <a:pt x="6437" y="23373"/>
                  </a:cubicBezTo>
                  <a:cubicBezTo>
                    <a:pt x="6437" y="23350"/>
                    <a:pt x="6437" y="23350"/>
                    <a:pt x="6437" y="23328"/>
                  </a:cubicBezTo>
                  <a:cubicBezTo>
                    <a:pt x="6437" y="23305"/>
                    <a:pt x="6415" y="23305"/>
                    <a:pt x="6415" y="23282"/>
                  </a:cubicBezTo>
                  <a:cubicBezTo>
                    <a:pt x="6415" y="23236"/>
                    <a:pt x="6392" y="23191"/>
                    <a:pt x="6392" y="23168"/>
                  </a:cubicBezTo>
                  <a:cubicBezTo>
                    <a:pt x="6369" y="23077"/>
                    <a:pt x="6346" y="23008"/>
                    <a:pt x="6323" y="22917"/>
                  </a:cubicBezTo>
                  <a:cubicBezTo>
                    <a:pt x="6278" y="22803"/>
                    <a:pt x="6232" y="22666"/>
                    <a:pt x="6186" y="22529"/>
                  </a:cubicBezTo>
                  <a:cubicBezTo>
                    <a:pt x="6186" y="22506"/>
                    <a:pt x="6186" y="22483"/>
                    <a:pt x="6186" y="22460"/>
                  </a:cubicBezTo>
                  <a:cubicBezTo>
                    <a:pt x="6186" y="22460"/>
                    <a:pt x="6164" y="22437"/>
                    <a:pt x="6164" y="22437"/>
                  </a:cubicBezTo>
                  <a:cubicBezTo>
                    <a:pt x="6164" y="22415"/>
                    <a:pt x="6164" y="22392"/>
                    <a:pt x="6164" y="22369"/>
                  </a:cubicBezTo>
                  <a:cubicBezTo>
                    <a:pt x="6141" y="22323"/>
                    <a:pt x="6141" y="22278"/>
                    <a:pt x="6118" y="22255"/>
                  </a:cubicBezTo>
                  <a:cubicBezTo>
                    <a:pt x="6095" y="22164"/>
                    <a:pt x="6072" y="22072"/>
                    <a:pt x="6049" y="21981"/>
                  </a:cubicBezTo>
                  <a:cubicBezTo>
                    <a:pt x="6004" y="21821"/>
                    <a:pt x="5958" y="21639"/>
                    <a:pt x="5890" y="21479"/>
                  </a:cubicBezTo>
                  <a:cubicBezTo>
                    <a:pt x="5867" y="21388"/>
                    <a:pt x="5844" y="21296"/>
                    <a:pt x="5821" y="21228"/>
                  </a:cubicBezTo>
                  <a:cubicBezTo>
                    <a:pt x="5821" y="21182"/>
                    <a:pt x="5844" y="21159"/>
                    <a:pt x="5821" y="21114"/>
                  </a:cubicBezTo>
                  <a:cubicBezTo>
                    <a:pt x="5821" y="21045"/>
                    <a:pt x="5798" y="20977"/>
                    <a:pt x="5775" y="20908"/>
                  </a:cubicBezTo>
                  <a:cubicBezTo>
                    <a:pt x="5753" y="20817"/>
                    <a:pt x="5730" y="20726"/>
                    <a:pt x="5707" y="20657"/>
                  </a:cubicBezTo>
                  <a:cubicBezTo>
                    <a:pt x="5661" y="20520"/>
                    <a:pt x="5639" y="20406"/>
                    <a:pt x="5616" y="20292"/>
                  </a:cubicBezTo>
                  <a:cubicBezTo>
                    <a:pt x="5616" y="20269"/>
                    <a:pt x="5616" y="20269"/>
                    <a:pt x="5616" y="20246"/>
                  </a:cubicBezTo>
                  <a:cubicBezTo>
                    <a:pt x="5593" y="20223"/>
                    <a:pt x="5593" y="20201"/>
                    <a:pt x="5593" y="20178"/>
                  </a:cubicBezTo>
                  <a:lnTo>
                    <a:pt x="5570" y="20132"/>
                  </a:lnTo>
                  <a:cubicBezTo>
                    <a:pt x="5570" y="20086"/>
                    <a:pt x="5547" y="20064"/>
                    <a:pt x="5547" y="20018"/>
                  </a:cubicBezTo>
                  <a:cubicBezTo>
                    <a:pt x="5524" y="19995"/>
                    <a:pt x="5524" y="19972"/>
                    <a:pt x="5524" y="19972"/>
                  </a:cubicBezTo>
                  <a:cubicBezTo>
                    <a:pt x="5502" y="19858"/>
                    <a:pt x="5456" y="19767"/>
                    <a:pt x="5433" y="19676"/>
                  </a:cubicBezTo>
                  <a:cubicBezTo>
                    <a:pt x="5410" y="19561"/>
                    <a:pt x="5387" y="19470"/>
                    <a:pt x="5342" y="19379"/>
                  </a:cubicBezTo>
                  <a:cubicBezTo>
                    <a:pt x="5319" y="19288"/>
                    <a:pt x="5296" y="19196"/>
                    <a:pt x="5273" y="19105"/>
                  </a:cubicBezTo>
                  <a:lnTo>
                    <a:pt x="5205" y="18877"/>
                  </a:lnTo>
                  <a:cubicBezTo>
                    <a:pt x="5205" y="18877"/>
                    <a:pt x="5205" y="18854"/>
                    <a:pt x="5205" y="18854"/>
                  </a:cubicBezTo>
                  <a:cubicBezTo>
                    <a:pt x="5228" y="18831"/>
                    <a:pt x="5228" y="18808"/>
                    <a:pt x="5228" y="18763"/>
                  </a:cubicBezTo>
                  <a:cubicBezTo>
                    <a:pt x="5182" y="18603"/>
                    <a:pt x="5114" y="18466"/>
                    <a:pt x="5068" y="18306"/>
                  </a:cubicBezTo>
                  <a:cubicBezTo>
                    <a:pt x="5068" y="18306"/>
                    <a:pt x="5068" y="18283"/>
                    <a:pt x="5068" y="18260"/>
                  </a:cubicBezTo>
                  <a:cubicBezTo>
                    <a:pt x="4999" y="18078"/>
                    <a:pt x="4954" y="17918"/>
                    <a:pt x="4885" y="17735"/>
                  </a:cubicBezTo>
                  <a:cubicBezTo>
                    <a:pt x="4885" y="17690"/>
                    <a:pt x="4862" y="17644"/>
                    <a:pt x="4840" y="17599"/>
                  </a:cubicBezTo>
                  <a:cubicBezTo>
                    <a:pt x="4840" y="17576"/>
                    <a:pt x="4840" y="17576"/>
                    <a:pt x="4840" y="17576"/>
                  </a:cubicBezTo>
                  <a:cubicBezTo>
                    <a:pt x="4840" y="17553"/>
                    <a:pt x="4840" y="17553"/>
                    <a:pt x="4840" y="17530"/>
                  </a:cubicBezTo>
                  <a:cubicBezTo>
                    <a:pt x="4817" y="17462"/>
                    <a:pt x="4794" y="17393"/>
                    <a:pt x="4771" y="17302"/>
                  </a:cubicBezTo>
                  <a:cubicBezTo>
                    <a:pt x="4771" y="17302"/>
                    <a:pt x="4771" y="17302"/>
                    <a:pt x="4771" y="17279"/>
                  </a:cubicBezTo>
                  <a:cubicBezTo>
                    <a:pt x="4748" y="17256"/>
                    <a:pt x="4748" y="17233"/>
                    <a:pt x="4748" y="17210"/>
                  </a:cubicBezTo>
                  <a:cubicBezTo>
                    <a:pt x="4726" y="17119"/>
                    <a:pt x="4680" y="17028"/>
                    <a:pt x="4657" y="16914"/>
                  </a:cubicBezTo>
                  <a:cubicBezTo>
                    <a:pt x="4634" y="16800"/>
                    <a:pt x="4611" y="16686"/>
                    <a:pt x="4566" y="16571"/>
                  </a:cubicBezTo>
                  <a:cubicBezTo>
                    <a:pt x="4543" y="16480"/>
                    <a:pt x="4520" y="16389"/>
                    <a:pt x="4497" y="16297"/>
                  </a:cubicBezTo>
                  <a:cubicBezTo>
                    <a:pt x="4497" y="16275"/>
                    <a:pt x="4474" y="16229"/>
                    <a:pt x="4474" y="16183"/>
                  </a:cubicBezTo>
                  <a:cubicBezTo>
                    <a:pt x="4474" y="16161"/>
                    <a:pt x="4474" y="16138"/>
                    <a:pt x="4474" y="16115"/>
                  </a:cubicBezTo>
                  <a:cubicBezTo>
                    <a:pt x="4452" y="16069"/>
                    <a:pt x="4452" y="16024"/>
                    <a:pt x="4429" y="15978"/>
                  </a:cubicBezTo>
                  <a:cubicBezTo>
                    <a:pt x="4429" y="15932"/>
                    <a:pt x="4406" y="15909"/>
                    <a:pt x="4406" y="15864"/>
                  </a:cubicBezTo>
                  <a:cubicBezTo>
                    <a:pt x="4383" y="15795"/>
                    <a:pt x="4337" y="15704"/>
                    <a:pt x="4315" y="15613"/>
                  </a:cubicBezTo>
                  <a:cubicBezTo>
                    <a:pt x="4269" y="15430"/>
                    <a:pt x="4223" y="15270"/>
                    <a:pt x="4155" y="15088"/>
                  </a:cubicBezTo>
                  <a:cubicBezTo>
                    <a:pt x="4132" y="14951"/>
                    <a:pt x="4086" y="14791"/>
                    <a:pt x="4041" y="14654"/>
                  </a:cubicBezTo>
                  <a:cubicBezTo>
                    <a:pt x="4041" y="14654"/>
                    <a:pt x="4041" y="14631"/>
                    <a:pt x="4041" y="14631"/>
                  </a:cubicBezTo>
                  <a:cubicBezTo>
                    <a:pt x="4018" y="14494"/>
                    <a:pt x="3972" y="14380"/>
                    <a:pt x="3927" y="14266"/>
                  </a:cubicBezTo>
                  <a:cubicBezTo>
                    <a:pt x="3927" y="14220"/>
                    <a:pt x="3904" y="14175"/>
                    <a:pt x="3881" y="14129"/>
                  </a:cubicBezTo>
                  <a:cubicBezTo>
                    <a:pt x="3881" y="14106"/>
                    <a:pt x="3881" y="14083"/>
                    <a:pt x="3858" y="14061"/>
                  </a:cubicBezTo>
                  <a:cubicBezTo>
                    <a:pt x="3858" y="14038"/>
                    <a:pt x="3858" y="14015"/>
                    <a:pt x="3858" y="13992"/>
                  </a:cubicBezTo>
                  <a:cubicBezTo>
                    <a:pt x="3790" y="13787"/>
                    <a:pt x="3744" y="13581"/>
                    <a:pt x="3676" y="13376"/>
                  </a:cubicBezTo>
                  <a:cubicBezTo>
                    <a:pt x="3653" y="13285"/>
                    <a:pt x="3630" y="13170"/>
                    <a:pt x="3607" y="13079"/>
                  </a:cubicBezTo>
                  <a:cubicBezTo>
                    <a:pt x="3607" y="13079"/>
                    <a:pt x="3607" y="13056"/>
                    <a:pt x="3607" y="13056"/>
                  </a:cubicBezTo>
                  <a:cubicBezTo>
                    <a:pt x="3630" y="13033"/>
                    <a:pt x="3630" y="12988"/>
                    <a:pt x="3630" y="12965"/>
                  </a:cubicBezTo>
                  <a:cubicBezTo>
                    <a:pt x="3630" y="12874"/>
                    <a:pt x="3584" y="12782"/>
                    <a:pt x="3561" y="12714"/>
                  </a:cubicBezTo>
                  <a:cubicBezTo>
                    <a:pt x="3539" y="12623"/>
                    <a:pt x="3516" y="12531"/>
                    <a:pt x="3470" y="12463"/>
                  </a:cubicBezTo>
                  <a:lnTo>
                    <a:pt x="3402" y="12257"/>
                  </a:lnTo>
                  <a:cubicBezTo>
                    <a:pt x="3379" y="12166"/>
                    <a:pt x="3356" y="12098"/>
                    <a:pt x="3333" y="12029"/>
                  </a:cubicBezTo>
                  <a:cubicBezTo>
                    <a:pt x="3333" y="12029"/>
                    <a:pt x="3333" y="12029"/>
                    <a:pt x="3333" y="12006"/>
                  </a:cubicBezTo>
                  <a:cubicBezTo>
                    <a:pt x="3310" y="11961"/>
                    <a:pt x="3310" y="11915"/>
                    <a:pt x="3288" y="11869"/>
                  </a:cubicBezTo>
                  <a:cubicBezTo>
                    <a:pt x="3242" y="11732"/>
                    <a:pt x="3196" y="11573"/>
                    <a:pt x="3173" y="11436"/>
                  </a:cubicBezTo>
                  <a:cubicBezTo>
                    <a:pt x="3173" y="11413"/>
                    <a:pt x="3196" y="11367"/>
                    <a:pt x="3196" y="11344"/>
                  </a:cubicBezTo>
                  <a:cubicBezTo>
                    <a:pt x="3196" y="11344"/>
                    <a:pt x="3196" y="11322"/>
                    <a:pt x="3173" y="11322"/>
                  </a:cubicBezTo>
                  <a:cubicBezTo>
                    <a:pt x="3173" y="11230"/>
                    <a:pt x="3128" y="11139"/>
                    <a:pt x="3105" y="11048"/>
                  </a:cubicBezTo>
                  <a:cubicBezTo>
                    <a:pt x="3082" y="10934"/>
                    <a:pt x="3059" y="10819"/>
                    <a:pt x="3014" y="10728"/>
                  </a:cubicBezTo>
                  <a:cubicBezTo>
                    <a:pt x="2945" y="10500"/>
                    <a:pt x="2877" y="10272"/>
                    <a:pt x="2831" y="10043"/>
                  </a:cubicBezTo>
                  <a:cubicBezTo>
                    <a:pt x="2763" y="9815"/>
                    <a:pt x="2694" y="9587"/>
                    <a:pt x="2648" y="9336"/>
                  </a:cubicBezTo>
                  <a:cubicBezTo>
                    <a:pt x="2603" y="9222"/>
                    <a:pt x="2580" y="9108"/>
                    <a:pt x="2557" y="8971"/>
                  </a:cubicBezTo>
                  <a:cubicBezTo>
                    <a:pt x="2534" y="8925"/>
                    <a:pt x="2511" y="8879"/>
                    <a:pt x="2511" y="8811"/>
                  </a:cubicBezTo>
                  <a:cubicBezTo>
                    <a:pt x="2489" y="8742"/>
                    <a:pt x="2466" y="8697"/>
                    <a:pt x="2443" y="8628"/>
                  </a:cubicBezTo>
                  <a:cubicBezTo>
                    <a:pt x="2443" y="8605"/>
                    <a:pt x="2443" y="8605"/>
                    <a:pt x="2420" y="8605"/>
                  </a:cubicBezTo>
                  <a:cubicBezTo>
                    <a:pt x="2397" y="8468"/>
                    <a:pt x="2375" y="8309"/>
                    <a:pt x="2329" y="8172"/>
                  </a:cubicBezTo>
                  <a:cubicBezTo>
                    <a:pt x="2329" y="8035"/>
                    <a:pt x="2283" y="7898"/>
                    <a:pt x="2238" y="7784"/>
                  </a:cubicBezTo>
                  <a:cubicBezTo>
                    <a:pt x="2238" y="7715"/>
                    <a:pt x="2215" y="7670"/>
                    <a:pt x="2215" y="7624"/>
                  </a:cubicBezTo>
                  <a:cubicBezTo>
                    <a:pt x="2192" y="7601"/>
                    <a:pt x="2192" y="7578"/>
                    <a:pt x="2192" y="7555"/>
                  </a:cubicBezTo>
                  <a:cubicBezTo>
                    <a:pt x="2169" y="7533"/>
                    <a:pt x="2169" y="7533"/>
                    <a:pt x="2169" y="7510"/>
                  </a:cubicBezTo>
                  <a:cubicBezTo>
                    <a:pt x="2146" y="7487"/>
                    <a:pt x="2146" y="7487"/>
                    <a:pt x="2123" y="7464"/>
                  </a:cubicBezTo>
                  <a:cubicBezTo>
                    <a:pt x="2101" y="7396"/>
                    <a:pt x="2078" y="7304"/>
                    <a:pt x="2055" y="7213"/>
                  </a:cubicBezTo>
                  <a:cubicBezTo>
                    <a:pt x="2009" y="7099"/>
                    <a:pt x="1986" y="6985"/>
                    <a:pt x="1964" y="6871"/>
                  </a:cubicBezTo>
                  <a:cubicBezTo>
                    <a:pt x="1941" y="6802"/>
                    <a:pt x="1918" y="6711"/>
                    <a:pt x="1895" y="6642"/>
                  </a:cubicBezTo>
                  <a:cubicBezTo>
                    <a:pt x="1895" y="6642"/>
                    <a:pt x="1895" y="6620"/>
                    <a:pt x="1895" y="6620"/>
                  </a:cubicBezTo>
                  <a:cubicBezTo>
                    <a:pt x="1872" y="6528"/>
                    <a:pt x="1850" y="6414"/>
                    <a:pt x="1827" y="6323"/>
                  </a:cubicBezTo>
                  <a:cubicBezTo>
                    <a:pt x="1804" y="6232"/>
                    <a:pt x="1781" y="6140"/>
                    <a:pt x="1758" y="6072"/>
                  </a:cubicBezTo>
                  <a:cubicBezTo>
                    <a:pt x="1735" y="5980"/>
                    <a:pt x="1713" y="5889"/>
                    <a:pt x="1690" y="5821"/>
                  </a:cubicBezTo>
                  <a:lnTo>
                    <a:pt x="1644" y="5684"/>
                  </a:lnTo>
                  <a:cubicBezTo>
                    <a:pt x="1644" y="5638"/>
                    <a:pt x="1644" y="5615"/>
                    <a:pt x="1621" y="5570"/>
                  </a:cubicBezTo>
                  <a:cubicBezTo>
                    <a:pt x="1621" y="5547"/>
                    <a:pt x="1598" y="5524"/>
                    <a:pt x="1576" y="5524"/>
                  </a:cubicBezTo>
                  <a:cubicBezTo>
                    <a:pt x="1576" y="5455"/>
                    <a:pt x="1553" y="5410"/>
                    <a:pt x="1530" y="5341"/>
                  </a:cubicBezTo>
                  <a:cubicBezTo>
                    <a:pt x="1484" y="5136"/>
                    <a:pt x="1439" y="4953"/>
                    <a:pt x="1393" y="4748"/>
                  </a:cubicBezTo>
                  <a:cubicBezTo>
                    <a:pt x="1370" y="4634"/>
                    <a:pt x="1347" y="4520"/>
                    <a:pt x="1302" y="4406"/>
                  </a:cubicBezTo>
                  <a:cubicBezTo>
                    <a:pt x="1279" y="4337"/>
                    <a:pt x="1279" y="4246"/>
                    <a:pt x="1256" y="4177"/>
                  </a:cubicBezTo>
                  <a:cubicBezTo>
                    <a:pt x="1256" y="4154"/>
                    <a:pt x="1233" y="4109"/>
                    <a:pt x="1233" y="4086"/>
                  </a:cubicBezTo>
                  <a:cubicBezTo>
                    <a:pt x="1217" y="4053"/>
                    <a:pt x="1200" y="4031"/>
                    <a:pt x="1174" y="4031"/>
                  </a:cubicBezTo>
                  <a:cubicBezTo>
                    <a:pt x="1165" y="4031"/>
                    <a:pt x="1154" y="4034"/>
                    <a:pt x="1142" y="4040"/>
                  </a:cubicBezTo>
                  <a:cubicBezTo>
                    <a:pt x="1073" y="3835"/>
                    <a:pt x="1028" y="3629"/>
                    <a:pt x="982" y="3401"/>
                  </a:cubicBezTo>
                  <a:cubicBezTo>
                    <a:pt x="914" y="3173"/>
                    <a:pt x="845" y="2922"/>
                    <a:pt x="800" y="2671"/>
                  </a:cubicBezTo>
                  <a:cubicBezTo>
                    <a:pt x="777" y="2580"/>
                    <a:pt x="731" y="2488"/>
                    <a:pt x="708" y="2374"/>
                  </a:cubicBezTo>
                  <a:cubicBezTo>
                    <a:pt x="685" y="2328"/>
                    <a:pt x="685" y="2260"/>
                    <a:pt x="663" y="2214"/>
                  </a:cubicBezTo>
                  <a:cubicBezTo>
                    <a:pt x="640" y="2146"/>
                    <a:pt x="640" y="2077"/>
                    <a:pt x="617" y="2032"/>
                  </a:cubicBezTo>
                  <a:cubicBezTo>
                    <a:pt x="594" y="2009"/>
                    <a:pt x="571" y="1986"/>
                    <a:pt x="548" y="1986"/>
                  </a:cubicBezTo>
                  <a:cubicBezTo>
                    <a:pt x="526" y="1918"/>
                    <a:pt x="503" y="1849"/>
                    <a:pt x="503" y="1758"/>
                  </a:cubicBezTo>
                  <a:cubicBezTo>
                    <a:pt x="503" y="1781"/>
                    <a:pt x="503" y="1781"/>
                    <a:pt x="503" y="1781"/>
                  </a:cubicBezTo>
                  <a:cubicBezTo>
                    <a:pt x="480" y="1689"/>
                    <a:pt x="457" y="1621"/>
                    <a:pt x="434" y="1530"/>
                  </a:cubicBezTo>
                  <a:cubicBezTo>
                    <a:pt x="434" y="1438"/>
                    <a:pt x="412" y="1347"/>
                    <a:pt x="389" y="1256"/>
                  </a:cubicBezTo>
                  <a:cubicBezTo>
                    <a:pt x="366" y="1073"/>
                    <a:pt x="320" y="890"/>
                    <a:pt x="275" y="708"/>
                  </a:cubicBezTo>
                  <a:cubicBezTo>
                    <a:pt x="275" y="731"/>
                    <a:pt x="275" y="731"/>
                    <a:pt x="275" y="731"/>
                  </a:cubicBezTo>
                  <a:cubicBezTo>
                    <a:pt x="252" y="617"/>
                    <a:pt x="229" y="502"/>
                    <a:pt x="206" y="388"/>
                  </a:cubicBezTo>
                  <a:cubicBezTo>
                    <a:pt x="183" y="274"/>
                    <a:pt x="138" y="137"/>
                    <a:pt x="115" y="23"/>
                  </a:cubicBezTo>
                  <a:cubicBezTo>
                    <a:pt x="92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3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3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3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3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3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3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3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3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3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3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3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3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3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3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3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3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3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3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3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3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3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3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3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3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3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3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3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3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3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3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3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3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3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3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3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3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3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3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3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3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3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3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3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3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3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3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3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3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3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3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3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3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3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3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3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3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3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3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3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3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3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3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3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3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3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9" name="Google Shape;2889;p13"/>
          <p:cNvGrpSpPr/>
          <p:nvPr/>
        </p:nvGrpSpPr>
        <p:grpSpPr>
          <a:xfrm rot="1137128" flipH="1">
            <a:off x="8259357" y="373926"/>
            <a:ext cx="643433" cy="572721"/>
            <a:chOff x="4748225" y="4600750"/>
            <a:chExt cx="332125" cy="295625"/>
          </a:xfrm>
        </p:grpSpPr>
        <p:sp>
          <p:nvSpPr>
            <p:cNvPr id="2890" name="Google Shape;2890;p13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3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3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3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3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5" name="Google Shape;2955;p13"/>
          <p:cNvGrpSpPr/>
          <p:nvPr/>
        </p:nvGrpSpPr>
        <p:grpSpPr>
          <a:xfrm>
            <a:off x="7883934" y="3952209"/>
            <a:ext cx="1093932" cy="998288"/>
            <a:chOff x="4097300" y="529025"/>
            <a:chExt cx="796050" cy="726450"/>
          </a:xfrm>
        </p:grpSpPr>
        <p:sp>
          <p:nvSpPr>
            <p:cNvPr id="2956" name="Google Shape;2956;p13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3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3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3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3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3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3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3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3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3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3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3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3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3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3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3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3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3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3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3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3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3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3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3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3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3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3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3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3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3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3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3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3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3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3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3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3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3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3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3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3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3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3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3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3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3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3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3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3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3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3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3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3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3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3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3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3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3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3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3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3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3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3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3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3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3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3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3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3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3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3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3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3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3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3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3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5" name="Google Shape;3035;p13"/>
          <p:cNvGrpSpPr/>
          <p:nvPr/>
        </p:nvGrpSpPr>
        <p:grpSpPr>
          <a:xfrm rot="-1687887">
            <a:off x="277904" y="4238003"/>
            <a:ext cx="452862" cy="553935"/>
            <a:chOff x="2019050" y="1133325"/>
            <a:chExt cx="153525" cy="187750"/>
          </a:xfrm>
        </p:grpSpPr>
        <p:sp>
          <p:nvSpPr>
            <p:cNvPr id="3036" name="Google Shape;3036;p13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3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3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3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0" name="Google Shape;3040;p13"/>
          <p:cNvGrpSpPr/>
          <p:nvPr/>
        </p:nvGrpSpPr>
        <p:grpSpPr>
          <a:xfrm rot="4727724">
            <a:off x="8348536" y="3278506"/>
            <a:ext cx="465090" cy="510645"/>
            <a:chOff x="818450" y="719950"/>
            <a:chExt cx="162075" cy="177950"/>
          </a:xfrm>
        </p:grpSpPr>
        <p:sp>
          <p:nvSpPr>
            <p:cNvPr id="3041" name="Google Shape;3041;p13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3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3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4" name="Google Shape;3044;p13"/>
          <p:cNvGrpSpPr/>
          <p:nvPr/>
        </p:nvGrpSpPr>
        <p:grpSpPr>
          <a:xfrm rot="10127855" flipH="1">
            <a:off x="212095" y="1540766"/>
            <a:ext cx="329643" cy="423839"/>
            <a:chOff x="3526675" y="707075"/>
            <a:chExt cx="187750" cy="241400"/>
          </a:xfrm>
        </p:grpSpPr>
        <p:sp>
          <p:nvSpPr>
            <p:cNvPr id="3045" name="Google Shape;3045;p13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3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3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8" name="Google Shape;3048;p13"/>
          <p:cNvSpPr/>
          <p:nvPr/>
        </p:nvSpPr>
        <p:spPr>
          <a:xfrm>
            <a:off x="238761" y="308098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13"/>
          <p:cNvSpPr/>
          <p:nvPr/>
        </p:nvSpPr>
        <p:spPr>
          <a:xfrm rot="1329092">
            <a:off x="5401079" y="4865970"/>
            <a:ext cx="339519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13"/>
          <p:cNvSpPr/>
          <p:nvPr/>
        </p:nvSpPr>
        <p:spPr>
          <a:xfrm>
            <a:off x="8693522" y="164541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3"/>
          <p:cNvSpPr/>
          <p:nvPr/>
        </p:nvSpPr>
        <p:spPr>
          <a:xfrm>
            <a:off x="2994379" y="23619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13"/>
          <p:cNvSpPr/>
          <p:nvPr/>
        </p:nvSpPr>
        <p:spPr>
          <a:xfrm>
            <a:off x="7031286" y="1717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13"/>
          <p:cNvSpPr/>
          <p:nvPr/>
        </p:nvSpPr>
        <p:spPr>
          <a:xfrm>
            <a:off x="4045247" y="46361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13"/>
          <p:cNvSpPr/>
          <p:nvPr/>
        </p:nvSpPr>
        <p:spPr>
          <a:xfrm>
            <a:off x="1351872" y="48794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6" name="Google Shape;3056;p13"/>
          <p:cNvSpPr txBox="1">
            <a:spLocks noGrp="1"/>
          </p:cNvSpPr>
          <p:nvPr>
            <p:ph type="title" idx="2"/>
          </p:nvPr>
        </p:nvSpPr>
        <p:spPr>
          <a:xfrm>
            <a:off x="1951400" y="1329075"/>
            <a:ext cx="256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57" name="Google Shape;3057;p13"/>
          <p:cNvSpPr txBox="1">
            <a:spLocks noGrp="1"/>
          </p:cNvSpPr>
          <p:nvPr>
            <p:ph type="subTitle" idx="1"/>
          </p:nvPr>
        </p:nvSpPr>
        <p:spPr>
          <a:xfrm>
            <a:off x="1951400" y="2045500"/>
            <a:ext cx="25671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8" name="Google Shape;3058;p13"/>
          <p:cNvSpPr txBox="1">
            <a:spLocks noGrp="1"/>
          </p:cNvSpPr>
          <p:nvPr>
            <p:ph type="title" idx="3"/>
          </p:nvPr>
        </p:nvSpPr>
        <p:spPr>
          <a:xfrm>
            <a:off x="5523400" y="1329075"/>
            <a:ext cx="256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59" name="Google Shape;3059;p13"/>
          <p:cNvSpPr txBox="1">
            <a:spLocks noGrp="1"/>
          </p:cNvSpPr>
          <p:nvPr>
            <p:ph type="subTitle" idx="4"/>
          </p:nvPr>
        </p:nvSpPr>
        <p:spPr>
          <a:xfrm>
            <a:off x="5523400" y="2045500"/>
            <a:ext cx="25671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0" name="Google Shape;3060;p13"/>
          <p:cNvSpPr txBox="1">
            <a:spLocks noGrp="1"/>
          </p:cNvSpPr>
          <p:nvPr>
            <p:ph type="title" idx="5"/>
          </p:nvPr>
        </p:nvSpPr>
        <p:spPr>
          <a:xfrm>
            <a:off x="1951400" y="3175650"/>
            <a:ext cx="256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1" name="Google Shape;3061;p13"/>
          <p:cNvSpPr txBox="1">
            <a:spLocks noGrp="1"/>
          </p:cNvSpPr>
          <p:nvPr>
            <p:ph type="subTitle" idx="6"/>
          </p:nvPr>
        </p:nvSpPr>
        <p:spPr>
          <a:xfrm>
            <a:off x="1951400" y="3892050"/>
            <a:ext cx="25671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2" name="Google Shape;3062;p13"/>
          <p:cNvSpPr txBox="1">
            <a:spLocks noGrp="1"/>
          </p:cNvSpPr>
          <p:nvPr>
            <p:ph type="title" idx="7"/>
          </p:nvPr>
        </p:nvSpPr>
        <p:spPr>
          <a:xfrm>
            <a:off x="5523400" y="3175625"/>
            <a:ext cx="2567100" cy="7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63" name="Google Shape;3063;p13"/>
          <p:cNvSpPr txBox="1">
            <a:spLocks noGrp="1"/>
          </p:cNvSpPr>
          <p:nvPr>
            <p:ph type="subTitle" idx="8"/>
          </p:nvPr>
        </p:nvSpPr>
        <p:spPr>
          <a:xfrm>
            <a:off x="5523400" y="3892050"/>
            <a:ext cx="25671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4" name="Google Shape;3064;p13"/>
          <p:cNvSpPr txBox="1">
            <a:spLocks noGrp="1"/>
          </p:cNvSpPr>
          <p:nvPr>
            <p:ph type="title" idx="9" hasCustomPrompt="1"/>
          </p:nvPr>
        </p:nvSpPr>
        <p:spPr>
          <a:xfrm>
            <a:off x="4632400" y="3620250"/>
            <a:ext cx="891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65" name="Google Shape;3065;p13"/>
          <p:cNvSpPr txBox="1">
            <a:spLocks noGrp="1"/>
          </p:cNvSpPr>
          <p:nvPr>
            <p:ph type="title" idx="13" hasCustomPrompt="1"/>
          </p:nvPr>
        </p:nvSpPr>
        <p:spPr>
          <a:xfrm>
            <a:off x="1053500" y="3620250"/>
            <a:ext cx="891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66" name="Google Shape;3066;p13"/>
          <p:cNvSpPr txBox="1">
            <a:spLocks noGrp="1"/>
          </p:cNvSpPr>
          <p:nvPr>
            <p:ph type="title" idx="14" hasCustomPrompt="1"/>
          </p:nvPr>
        </p:nvSpPr>
        <p:spPr>
          <a:xfrm>
            <a:off x="4632400" y="1687275"/>
            <a:ext cx="891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67" name="Google Shape;3067;p13"/>
          <p:cNvSpPr txBox="1">
            <a:spLocks noGrp="1"/>
          </p:cNvSpPr>
          <p:nvPr>
            <p:ph type="title" idx="15" hasCustomPrompt="1"/>
          </p:nvPr>
        </p:nvSpPr>
        <p:spPr>
          <a:xfrm>
            <a:off x="1053500" y="1687275"/>
            <a:ext cx="8910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17"/>
          <p:cNvSpPr/>
          <p:nvPr/>
        </p:nvSpPr>
        <p:spPr>
          <a:xfrm rot="10800000" flipH="1">
            <a:off x="7308099" y="-592859"/>
            <a:ext cx="2245600" cy="2648475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704" name="Google Shape;3704;p17"/>
          <p:cNvSpPr/>
          <p:nvPr/>
        </p:nvSpPr>
        <p:spPr>
          <a:xfrm rot="10800000" flipH="1">
            <a:off x="-837200" y="3413587"/>
            <a:ext cx="2787825" cy="2634975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3705" name="Google Shape;370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6" name="Google Shape;3706;p17"/>
          <p:cNvGrpSpPr/>
          <p:nvPr/>
        </p:nvGrpSpPr>
        <p:grpSpPr>
          <a:xfrm rot="8949076">
            <a:off x="229543" y="3423785"/>
            <a:ext cx="201708" cy="313098"/>
            <a:chOff x="1036425" y="2562175"/>
            <a:chExt cx="119850" cy="186050"/>
          </a:xfrm>
        </p:grpSpPr>
        <p:sp>
          <p:nvSpPr>
            <p:cNvPr id="3707" name="Google Shape;3707;p17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7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9" name="Google Shape;3709;p17"/>
          <p:cNvGrpSpPr/>
          <p:nvPr/>
        </p:nvGrpSpPr>
        <p:grpSpPr>
          <a:xfrm rot="-6298890">
            <a:off x="198463" y="4219567"/>
            <a:ext cx="909378" cy="770294"/>
            <a:chOff x="6536750" y="766975"/>
            <a:chExt cx="776100" cy="657400"/>
          </a:xfrm>
        </p:grpSpPr>
        <p:sp>
          <p:nvSpPr>
            <p:cNvPr id="3710" name="Google Shape;3710;p17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7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7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7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7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7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7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7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7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7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7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9" name="Google Shape;3889;p17"/>
          <p:cNvGrpSpPr/>
          <p:nvPr/>
        </p:nvGrpSpPr>
        <p:grpSpPr>
          <a:xfrm rot="-2700000" flipH="1">
            <a:off x="8240903" y="239451"/>
            <a:ext cx="732229" cy="1140807"/>
            <a:chOff x="231900" y="729199"/>
            <a:chExt cx="1185086" cy="1846354"/>
          </a:xfrm>
        </p:grpSpPr>
        <p:sp>
          <p:nvSpPr>
            <p:cNvPr id="3890" name="Google Shape;3890;p17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7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7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7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7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7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7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7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7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7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7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7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8" name="Google Shape;4058;p17"/>
          <p:cNvGrpSpPr/>
          <p:nvPr/>
        </p:nvGrpSpPr>
        <p:grpSpPr>
          <a:xfrm rot="10109270">
            <a:off x="8620440" y="1838742"/>
            <a:ext cx="329637" cy="423831"/>
            <a:chOff x="3526675" y="707075"/>
            <a:chExt cx="187750" cy="241400"/>
          </a:xfrm>
        </p:grpSpPr>
        <p:sp>
          <p:nvSpPr>
            <p:cNvPr id="4059" name="Google Shape;4059;p17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7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7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2" name="Google Shape;4062;p17"/>
          <p:cNvGrpSpPr/>
          <p:nvPr/>
        </p:nvGrpSpPr>
        <p:grpSpPr>
          <a:xfrm rot="3230776">
            <a:off x="8251214" y="4463162"/>
            <a:ext cx="498890" cy="535809"/>
            <a:chOff x="539500" y="356300"/>
            <a:chExt cx="347201" cy="372894"/>
          </a:xfrm>
        </p:grpSpPr>
        <p:sp>
          <p:nvSpPr>
            <p:cNvPr id="4063" name="Google Shape;4063;p17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7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7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7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7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7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7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7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7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7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7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4" name="Google Shape;4074;p17"/>
          <p:cNvGrpSpPr/>
          <p:nvPr/>
        </p:nvGrpSpPr>
        <p:grpSpPr>
          <a:xfrm rot="-1687898">
            <a:off x="241977" y="393206"/>
            <a:ext cx="342054" cy="418382"/>
            <a:chOff x="2019050" y="1133325"/>
            <a:chExt cx="153525" cy="187750"/>
          </a:xfrm>
        </p:grpSpPr>
        <p:sp>
          <p:nvSpPr>
            <p:cNvPr id="4075" name="Google Shape;4075;p17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7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7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7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9" name="Google Shape;4079;p17"/>
          <p:cNvSpPr/>
          <p:nvPr/>
        </p:nvSpPr>
        <p:spPr>
          <a:xfrm>
            <a:off x="163547" y="205562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0" name="Google Shape;4080;p17"/>
          <p:cNvSpPr/>
          <p:nvPr/>
        </p:nvSpPr>
        <p:spPr>
          <a:xfrm>
            <a:off x="1481536" y="20818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1" name="Google Shape;4081;p17"/>
          <p:cNvSpPr/>
          <p:nvPr/>
        </p:nvSpPr>
        <p:spPr>
          <a:xfrm rot="-2332220">
            <a:off x="2759802" y="4771320"/>
            <a:ext cx="339522" cy="11063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17"/>
          <p:cNvSpPr/>
          <p:nvPr/>
        </p:nvSpPr>
        <p:spPr>
          <a:xfrm rot="1327221">
            <a:off x="8693927" y="3329044"/>
            <a:ext cx="339523" cy="110640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17"/>
          <p:cNvSpPr/>
          <p:nvPr/>
        </p:nvSpPr>
        <p:spPr>
          <a:xfrm>
            <a:off x="5843086" y="480113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17"/>
          <p:cNvSpPr/>
          <p:nvPr/>
        </p:nvSpPr>
        <p:spPr>
          <a:xfrm>
            <a:off x="6054097" y="147623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5" name="Google Shape;4085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86" name="Google Shape;4086;p17"/>
          <p:cNvSpPr txBox="1">
            <a:spLocks noGrp="1"/>
          </p:cNvSpPr>
          <p:nvPr>
            <p:ph type="title" idx="2"/>
          </p:nvPr>
        </p:nvSpPr>
        <p:spPr>
          <a:xfrm>
            <a:off x="713100" y="3127800"/>
            <a:ext cx="22701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87" name="Google Shape;4087;p17"/>
          <p:cNvSpPr txBox="1">
            <a:spLocks noGrp="1"/>
          </p:cNvSpPr>
          <p:nvPr>
            <p:ph type="subTitle" idx="1"/>
          </p:nvPr>
        </p:nvSpPr>
        <p:spPr>
          <a:xfrm>
            <a:off x="713100" y="3452275"/>
            <a:ext cx="22701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8" name="Google Shape;4088;p17"/>
          <p:cNvSpPr txBox="1">
            <a:spLocks noGrp="1"/>
          </p:cNvSpPr>
          <p:nvPr>
            <p:ph type="title" idx="3"/>
          </p:nvPr>
        </p:nvSpPr>
        <p:spPr>
          <a:xfrm>
            <a:off x="3436947" y="3127800"/>
            <a:ext cx="22701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89" name="Google Shape;4089;p17"/>
          <p:cNvSpPr txBox="1">
            <a:spLocks noGrp="1"/>
          </p:cNvSpPr>
          <p:nvPr>
            <p:ph type="subTitle" idx="4"/>
          </p:nvPr>
        </p:nvSpPr>
        <p:spPr>
          <a:xfrm>
            <a:off x="3436948" y="3452275"/>
            <a:ext cx="22701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0" name="Google Shape;4090;p17"/>
          <p:cNvSpPr txBox="1">
            <a:spLocks noGrp="1"/>
          </p:cNvSpPr>
          <p:nvPr>
            <p:ph type="title" idx="5"/>
          </p:nvPr>
        </p:nvSpPr>
        <p:spPr>
          <a:xfrm>
            <a:off x="6160801" y="3127800"/>
            <a:ext cx="2270100" cy="3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91" name="Google Shape;4091;p17"/>
          <p:cNvSpPr txBox="1">
            <a:spLocks noGrp="1"/>
          </p:cNvSpPr>
          <p:nvPr>
            <p:ph type="subTitle" idx="6"/>
          </p:nvPr>
        </p:nvSpPr>
        <p:spPr>
          <a:xfrm>
            <a:off x="6160803" y="3452275"/>
            <a:ext cx="22701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3" name="Google Shape;4093;p18"/>
          <p:cNvSpPr/>
          <p:nvPr/>
        </p:nvSpPr>
        <p:spPr>
          <a:xfrm>
            <a:off x="-802450" y="-774734"/>
            <a:ext cx="2787825" cy="2634975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094" name="Google Shape;4094;p18"/>
          <p:cNvSpPr/>
          <p:nvPr/>
        </p:nvSpPr>
        <p:spPr>
          <a:xfrm>
            <a:off x="7411150" y="2685599"/>
            <a:ext cx="2438272" cy="2875714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pic>
        <p:nvPicPr>
          <p:cNvPr id="4095" name="Google Shape;409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6" name="Google Shape;4096;p18"/>
          <p:cNvGrpSpPr/>
          <p:nvPr/>
        </p:nvGrpSpPr>
        <p:grpSpPr>
          <a:xfrm flipH="1">
            <a:off x="109552" y="227438"/>
            <a:ext cx="963817" cy="1007866"/>
            <a:chOff x="6290250" y="1718800"/>
            <a:chExt cx="911325" cy="952975"/>
          </a:xfrm>
        </p:grpSpPr>
        <p:sp>
          <p:nvSpPr>
            <p:cNvPr id="4097" name="Google Shape;4097;p18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8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8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8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8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8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8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8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8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8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8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8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8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8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8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8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8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8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8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8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8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8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8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8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8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8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8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8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8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8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8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8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8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8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8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8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8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8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8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8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8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8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8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8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8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8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8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8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8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8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8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8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8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8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8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8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8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8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8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8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8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8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8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8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8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8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8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8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8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8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8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8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8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8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8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8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8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8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8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8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8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8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8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8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8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8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8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8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8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8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8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8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8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8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8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8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8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8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8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8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8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8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8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8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8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8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8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8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8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8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8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8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8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8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8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8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8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8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8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8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8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8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8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8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8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8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8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8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8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8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8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8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8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8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8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8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8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8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8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8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8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8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8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8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8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8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8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8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8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8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8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8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8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8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8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8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8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8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8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8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8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8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8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8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8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8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8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8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8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8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8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8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8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8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8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8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8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8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8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8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8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8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8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8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8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8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8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8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8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8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8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8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8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8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8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8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8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8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8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8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8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8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8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8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8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8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8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8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8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8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8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8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8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8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8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8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8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8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8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8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8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8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8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8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8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8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8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8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8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8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8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8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8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8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8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8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8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8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8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8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8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8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8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8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8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8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8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8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8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8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8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8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8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8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8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8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8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8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8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8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8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8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8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8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8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8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8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8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8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8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8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8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8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8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8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8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8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8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8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8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8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8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8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8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8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8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8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8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8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8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8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8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8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8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8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9" name="Google Shape;4399;p18"/>
          <p:cNvGrpSpPr/>
          <p:nvPr/>
        </p:nvGrpSpPr>
        <p:grpSpPr>
          <a:xfrm>
            <a:off x="8013159" y="3970384"/>
            <a:ext cx="1093932" cy="998288"/>
            <a:chOff x="4097300" y="529025"/>
            <a:chExt cx="796050" cy="726450"/>
          </a:xfrm>
        </p:grpSpPr>
        <p:sp>
          <p:nvSpPr>
            <p:cNvPr id="4400" name="Google Shape;4400;p18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8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8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8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8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8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8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8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8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8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8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8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8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8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8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8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8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8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8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8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8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8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8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8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8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8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8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8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8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8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8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8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8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8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8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8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8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8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8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8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8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8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8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8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8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8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8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8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8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8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8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8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8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8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8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8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8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8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8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8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8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8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8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8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8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8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8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8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8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8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8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8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8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8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8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8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8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8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8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9" name="Google Shape;4479;p18"/>
          <p:cNvGrpSpPr/>
          <p:nvPr/>
        </p:nvGrpSpPr>
        <p:grpSpPr>
          <a:xfrm rot="-1377965">
            <a:off x="539596" y="4345398"/>
            <a:ext cx="347198" cy="510649"/>
            <a:chOff x="3716700" y="1378700"/>
            <a:chExt cx="135825" cy="199750"/>
          </a:xfrm>
        </p:grpSpPr>
        <p:sp>
          <p:nvSpPr>
            <p:cNvPr id="4480" name="Google Shape;4480;p18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8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8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8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4" name="Google Shape;4484;p18"/>
          <p:cNvGrpSpPr/>
          <p:nvPr/>
        </p:nvGrpSpPr>
        <p:grpSpPr>
          <a:xfrm rot="-1687898">
            <a:off x="8580627" y="522181"/>
            <a:ext cx="342054" cy="418382"/>
            <a:chOff x="2019050" y="1133325"/>
            <a:chExt cx="153525" cy="187750"/>
          </a:xfrm>
        </p:grpSpPr>
        <p:sp>
          <p:nvSpPr>
            <p:cNvPr id="4485" name="Google Shape;4485;p18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8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8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8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9" name="Google Shape;4489;p18"/>
          <p:cNvGrpSpPr/>
          <p:nvPr/>
        </p:nvGrpSpPr>
        <p:grpSpPr>
          <a:xfrm rot="-5400000">
            <a:off x="222371" y="1427597"/>
            <a:ext cx="465090" cy="510645"/>
            <a:chOff x="818450" y="719950"/>
            <a:chExt cx="162075" cy="177950"/>
          </a:xfrm>
        </p:grpSpPr>
        <p:sp>
          <p:nvSpPr>
            <p:cNvPr id="4490" name="Google Shape;4490;p18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8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8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3" name="Google Shape;4493;p18"/>
          <p:cNvGrpSpPr/>
          <p:nvPr/>
        </p:nvGrpSpPr>
        <p:grpSpPr>
          <a:xfrm rot="672145">
            <a:off x="8739420" y="3359516"/>
            <a:ext cx="329643" cy="423839"/>
            <a:chOff x="3526675" y="707075"/>
            <a:chExt cx="187750" cy="241400"/>
          </a:xfrm>
        </p:grpSpPr>
        <p:sp>
          <p:nvSpPr>
            <p:cNvPr id="4494" name="Google Shape;4494;p18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8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8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7" name="Google Shape;4497;p18"/>
          <p:cNvGrpSpPr/>
          <p:nvPr/>
        </p:nvGrpSpPr>
        <p:grpSpPr>
          <a:xfrm>
            <a:off x="4214726" y="4351341"/>
            <a:ext cx="775180" cy="689959"/>
            <a:chOff x="4748225" y="4600750"/>
            <a:chExt cx="332125" cy="295625"/>
          </a:xfrm>
        </p:grpSpPr>
        <p:sp>
          <p:nvSpPr>
            <p:cNvPr id="4498" name="Google Shape;4498;p18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8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8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8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8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8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8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8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8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8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8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8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8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8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8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8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8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8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8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8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8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8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8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8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8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8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8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8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8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8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8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8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8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8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8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8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8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8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8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8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8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8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8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8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8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8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8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8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8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8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8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8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8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8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8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8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8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8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8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8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8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8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8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8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8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3" name="Google Shape;4563;p18"/>
          <p:cNvSpPr/>
          <p:nvPr/>
        </p:nvSpPr>
        <p:spPr>
          <a:xfrm>
            <a:off x="1776636" y="176513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18"/>
          <p:cNvSpPr/>
          <p:nvPr/>
        </p:nvSpPr>
        <p:spPr>
          <a:xfrm rot="1258828">
            <a:off x="2294629" y="4800920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18"/>
          <p:cNvSpPr/>
          <p:nvPr/>
        </p:nvSpPr>
        <p:spPr>
          <a:xfrm>
            <a:off x="6633411" y="470355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6" name="Google Shape;4566;p18"/>
          <p:cNvSpPr/>
          <p:nvPr/>
        </p:nvSpPr>
        <p:spPr>
          <a:xfrm>
            <a:off x="6788872" y="1765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7" name="Google Shape;456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68" name="Google Shape;4568;p18"/>
          <p:cNvSpPr txBox="1">
            <a:spLocks noGrp="1"/>
          </p:cNvSpPr>
          <p:nvPr>
            <p:ph type="title" idx="2"/>
          </p:nvPr>
        </p:nvSpPr>
        <p:spPr>
          <a:xfrm>
            <a:off x="713100" y="3062525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69" name="Google Shape;4569;p18"/>
          <p:cNvSpPr txBox="1">
            <a:spLocks noGrp="1"/>
          </p:cNvSpPr>
          <p:nvPr>
            <p:ph type="subTitle" idx="1"/>
          </p:nvPr>
        </p:nvSpPr>
        <p:spPr>
          <a:xfrm>
            <a:off x="713100" y="3516450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0" name="Google Shape;4570;p18"/>
          <p:cNvSpPr txBox="1">
            <a:spLocks noGrp="1"/>
          </p:cNvSpPr>
          <p:nvPr>
            <p:ph type="title" idx="3"/>
          </p:nvPr>
        </p:nvSpPr>
        <p:spPr>
          <a:xfrm>
            <a:off x="2642548" y="3062525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71" name="Google Shape;4571;p18"/>
          <p:cNvSpPr txBox="1">
            <a:spLocks noGrp="1"/>
          </p:cNvSpPr>
          <p:nvPr>
            <p:ph type="subTitle" idx="4"/>
          </p:nvPr>
        </p:nvSpPr>
        <p:spPr>
          <a:xfrm>
            <a:off x="2642547" y="3516450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2" name="Google Shape;4572;p18"/>
          <p:cNvSpPr txBox="1">
            <a:spLocks noGrp="1"/>
          </p:cNvSpPr>
          <p:nvPr>
            <p:ph type="title" idx="5"/>
          </p:nvPr>
        </p:nvSpPr>
        <p:spPr>
          <a:xfrm>
            <a:off x="4572001" y="3062525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73" name="Google Shape;4573;p18"/>
          <p:cNvSpPr txBox="1">
            <a:spLocks noGrp="1"/>
          </p:cNvSpPr>
          <p:nvPr>
            <p:ph type="subTitle" idx="6"/>
          </p:nvPr>
        </p:nvSpPr>
        <p:spPr>
          <a:xfrm>
            <a:off x="4572001" y="3516450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4" name="Google Shape;4574;p18"/>
          <p:cNvSpPr txBox="1">
            <a:spLocks noGrp="1"/>
          </p:cNvSpPr>
          <p:nvPr>
            <p:ph type="title" idx="7"/>
          </p:nvPr>
        </p:nvSpPr>
        <p:spPr>
          <a:xfrm>
            <a:off x="6501449" y="3062525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75" name="Google Shape;4575;p18"/>
          <p:cNvSpPr txBox="1">
            <a:spLocks noGrp="1"/>
          </p:cNvSpPr>
          <p:nvPr>
            <p:ph type="subTitle" idx="8"/>
          </p:nvPr>
        </p:nvSpPr>
        <p:spPr>
          <a:xfrm>
            <a:off x="6501449" y="3516450"/>
            <a:ext cx="1929600" cy="4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6" name="Google Shape;4576;p18"/>
          <p:cNvSpPr/>
          <p:nvPr/>
        </p:nvSpPr>
        <p:spPr>
          <a:xfrm>
            <a:off x="8698297" y="21931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7" name="Google Shape;4577;p18"/>
          <p:cNvSpPr/>
          <p:nvPr/>
        </p:nvSpPr>
        <p:spPr>
          <a:xfrm>
            <a:off x="298261" y="3201926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p19"/>
          <p:cNvSpPr/>
          <p:nvPr/>
        </p:nvSpPr>
        <p:spPr>
          <a:xfrm>
            <a:off x="7308099" y="3098287"/>
            <a:ext cx="2245600" cy="2648475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4580" name="Google Shape;4580;p19"/>
          <p:cNvSpPr/>
          <p:nvPr/>
        </p:nvSpPr>
        <p:spPr>
          <a:xfrm>
            <a:off x="-635813" y="-586109"/>
            <a:ext cx="2787825" cy="2634975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4581" name="Google Shape;458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2" name="Google Shape;4582;p19"/>
          <p:cNvGrpSpPr/>
          <p:nvPr/>
        </p:nvGrpSpPr>
        <p:grpSpPr>
          <a:xfrm rot="1137128" flipH="1">
            <a:off x="8259357" y="373926"/>
            <a:ext cx="643433" cy="572721"/>
            <a:chOff x="4748225" y="4600750"/>
            <a:chExt cx="332125" cy="295625"/>
          </a:xfrm>
        </p:grpSpPr>
        <p:sp>
          <p:nvSpPr>
            <p:cNvPr id="4583" name="Google Shape;4583;p19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9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9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9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9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9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9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9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9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9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9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9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9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9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9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9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9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9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9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9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9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9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9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9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9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9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9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9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19"/>
          <p:cNvGrpSpPr/>
          <p:nvPr/>
        </p:nvGrpSpPr>
        <p:grpSpPr>
          <a:xfrm rot="-1687887">
            <a:off x="277904" y="4238003"/>
            <a:ext cx="452862" cy="553935"/>
            <a:chOff x="2019050" y="1133325"/>
            <a:chExt cx="153525" cy="187750"/>
          </a:xfrm>
        </p:grpSpPr>
        <p:sp>
          <p:nvSpPr>
            <p:cNvPr id="4649" name="Google Shape;4649;p19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3" name="Google Shape;4653;p19"/>
          <p:cNvGrpSpPr/>
          <p:nvPr/>
        </p:nvGrpSpPr>
        <p:grpSpPr>
          <a:xfrm rot="4727724">
            <a:off x="8514323" y="3236081"/>
            <a:ext cx="465090" cy="510645"/>
            <a:chOff x="818450" y="719950"/>
            <a:chExt cx="162075" cy="177950"/>
          </a:xfrm>
        </p:grpSpPr>
        <p:sp>
          <p:nvSpPr>
            <p:cNvPr id="4654" name="Google Shape;4654;p19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7" name="Google Shape;4657;p19"/>
          <p:cNvGrpSpPr/>
          <p:nvPr/>
        </p:nvGrpSpPr>
        <p:grpSpPr>
          <a:xfrm rot="10127855" flipH="1">
            <a:off x="212095" y="1540766"/>
            <a:ext cx="329643" cy="423839"/>
            <a:chOff x="3526675" y="707075"/>
            <a:chExt cx="187750" cy="241400"/>
          </a:xfrm>
        </p:grpSpPr>
        <p:sp>
          <p:nvSpPr>
            <p:cNvPr id="4658" name="Google Shape;4658;p19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1" name="Google Shape;4661;p19"/>
          <p:cNvSpPr/>
          <p:nvPr/>
        </p:nvSpPr>
        <p:spPr>
          <a:xfrm>
            <a:off x="238761" y="308098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2" name="Google Shape;4662;p19"/>
          <p:cNvSpPr/>
          <p:nvPr/>
        </p:nvSpPr>
        <p:spPr>
          <a:xfrm>
            <a:off x="8693522" y="164541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3" name="Google Shape;4663;p19"/>
          <p:cNvSpPr/>
          <p:nvPr/>
        </p:nvSpPr>
        <p:spPr>
          <a:xfrm>
            <a:off x="3089954" y="20394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4" name="Google Shape;4664;p19"/>
          <p:cNvSpPr/>
          <p:nvPr/>
        </p:nvSpPr>
        <p:spPr>
          <a:xfrm>
            <a:off x="1786272" y="47113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5" name="Google Shape;4665;p19"/>
          <p:cNvGrpSpPr/>
          <p:nvPr/>
        </p:nvGrpSpPr>
        <p:grpSpPr>
          <a:xfrm rot="-1070470">
            <a:off x="139661" y="467603"/>
            <a:ext cx="909395" cy="770308"/>
            <a:chOff x="6536750" y="766975"/>
            <a:chExt cx="776100" cy="657400"/>
          </a:xfrm>
        </p:grpSpPr>
        <p:sp>
          <p:nvSpPr>
            <p:cNvPr id="4666" name="Google Shape;4666;p19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9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9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9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9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9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9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9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9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9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9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9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9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9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9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9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9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9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9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9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9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9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9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9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9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9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9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9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9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9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9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9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9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9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9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9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9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9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9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9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9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9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9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9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9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9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9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9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9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9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9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9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9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9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9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9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9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9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9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9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9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9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9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9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9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9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9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9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9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9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9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9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9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9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9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9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9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9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9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9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9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9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9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9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9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9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9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9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9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9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9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9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9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9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9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9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9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9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9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9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5" name="Google Shape;4845;p19"/>
          <p:cNvSpPr/>
          <p:nvPr/>
        </p:nvSpPr>
        <p:spPr>
          <a:xfrm rot="1152610">
            <a:off x="4662529" y="4779923"/>
            <a:ext cx="339522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6" name="Google Shape;4846;p19"/>
          <p:cNvSpPr/>
          <p:nvPr/>
        </p:nvSpPr>
        <p:spPr>
          <a:xfrm>
            <a:off x="7285011" y="20395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7" name="Google Shape;4847;p19"/>
          <p:cNvSpPr/>
          <p:nvPr/>
        </p:nvSpPr>
        <p:spPr>
          <a:xfrm>
            <a:off x="6860272" y="479571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8" name="Google Shape;4848;p19"/>
          <p:cNvGrpSpPr/>
          <p:nvPr/>
        </p:nvGrpSpPr>
        <p:grpSpPr>
          <a:xfrm rot="2700000">
            <a:off x="8147188" y="3997058"/>
            <a:ext cx="685805" cy="1068478"/>
            <a:chOff x="231900" y="729199"/>
            <a:chExt cx="1185086" cy="1846354"/>
          </a:xfrm>
        </p:grpSpPr>
        <p:sp>
          <p:nvSpPr>
            <p:cNvPr id="4849" name="Google Shape;4849;p19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9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9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9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9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9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9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9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9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9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9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9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9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9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9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9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9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9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9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9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9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9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9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9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9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9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9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9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9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9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9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9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9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9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9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9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9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9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9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9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9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9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9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9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9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9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9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9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9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9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9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9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9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9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9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9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9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9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9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9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9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9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9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9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9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9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9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9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9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9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9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9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9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9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9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9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9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9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9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9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9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9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9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9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9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9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9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9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9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9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9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9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9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9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9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9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9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9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9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9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9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9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9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9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9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9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9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9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9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9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9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9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9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9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9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9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9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9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9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9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9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9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9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9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9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9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9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9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9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9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9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9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9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9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9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9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9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9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9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9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9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9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9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9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9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9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9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9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9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9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9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9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9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9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9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9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9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9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9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9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9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9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9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9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9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9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9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9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7" name="Google Shape;5017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18" name="Google Shape;5018;p19"/>
          <p:cNvSpPr txBox="1">
            <a:spLocks noGrp="1"/>
          </p:cNvSpPr>
          <p:nvPr>
            <p:ph type="title" idx="2"/>
          </p:nvPr>
        </p:nvSpPr>
        <p:spPr>
          <a:xfrm>
            <a:off x="977050" y="1860550"/>
            <a:ext cx="20571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19" name="Google Shape;5019;p19"/>
          <p:cNvSpPr txBox="1">
            <a:spLocks noGrp="1"/>
          </p:cNvSpPr>
          <p:nvPr>
            <p:ph type="subTitle" idx="1"/>
          </p:nvPr>
        </p:nvSpPr>
        <p:spPr>
          <a:xfrm>
            <a:off x="977050" y="225555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0" name="Google Shape;5020;p19"/>
          <p:cNvSpPr txBox="1">
            <a:spLocks noGrp="1"/>
          </p:cNvSpPr>
          <p:nvPr>
            <p:ph type="title" idx="3"/>
          </p:nvPr>
        </p:nvSpPr>
        <p:spPr>
          <a:xfrm>
            <a:off x="3502927" y="1860550"/>
            <a:ext cx="20571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1" name="Google Shape;5021;p19"/>
          <p:cNvSpPr txBox="1">
            <a:spLocks noGrp="1"/>
          </p:cNvSpPr>
          <p:nvPr>
            <p:ph type="subTitle" idx="4"/>
          </p:nvPr>
        </p:nvSpPr>
        <p:spPr>
          <a:xfrm>
            <a:off x="3502936" y="225555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2" name="Google Shape;5022;p19"/>
          <p:cNvSpPr txBox="1">
            <a:spLocks noGrp="1"/>
          </p:cNvSpPr>
          <p:nvPr>
            <p:ph type="title" idx="5"/>
          </p:nvPr>
        </p:nvSpPr>
        <p:spPr>
          <a:xfrm>
            <a:off x="977050" y="3293850"/>
            <a:ext cx="20571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3" name="Google Shape;5023;p19"/>
          <p:cNvSpPr txBox="1">
            <a:spLocks noGrp="1"/>
          </p:cNvSpPr>
          <p:nvPr>
            <p:ph type="subTitle" idx="6"/>
          </p:nvPr>
        </p:nvSpPr>
        <p:spPr>
          <a:xfrm>
            <a:off x="977050" y="368895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4" name="Google Shape;5024;p19"/>
          <p:cNvSpPr txBox="1">
            <a:spLocks noGrp="1"/>
          </p:cNvSpPr>
          <p:nvPr>
            <p:ph type="title" idx="7"/>
          </p:nvPr>
        </p:nvSpPr>
        <p:spPr>
          <a:xfrm>
            <a:off x="3543434" y="3293850"/>
            <a:ext cx="20571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5" name="Google Shape;5025;p19"/>
          <p:cNvSpPr txBox="1">
            <a:spLocks noGrp="1"/>
          </p:cNvSpPr>
          <p:nvPr>
            <p:ph type="subTitle" idx="8"/>
          </p:nvPr>
        </p:nvSpPr>
        <p:spPr>
          <a:xfrm>
            <a:off x="3543435" y="368895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6" name="Google Shape;5026;p19"/>
          <p:cNvSpPr txBox="1">
            <a:spLocks noGrp="1"/>
          </p:cNvSpPr>
          <p:nvPr>
            <p:ph type="title" idx="9"/>
          </p:nvPr>
        </p:nvSpPr>
        <p:spPr>
          <a:xfrm>
            <a:off x="6109825" y="1860450"/>
            <a:ext cx="20571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7" name="Google Shape;5027;p19"/>
          <p:cNvSpPr txBox="1">
            <a:spLocks noGrp="1"/>
          </p:cNvSpPr>
          <p:nvPr>
            <p:ph type="subTitle" idx="13"/>
          </p:nvPr>
        </p:nvSpPr>
        <p:spPr>
          <a:xfrm>
            <a:off x="6109825" y="225555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8" name="Google Shape;5028;p19"/>
          <p:cNvSpPr txBox="1">
            <a:spLocks noGrp="1"/>
          </p:cNvSpPr>
          <p:nvPr>
            <p:ph type="title" idx="14"/>
          </p:nvPr>
        </p:nvSpPr>
        <p:spPr>
          <a:xfrm>
            <a:off x="6109825" y="3293850"/>
            <a:ext cx="20571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29" name="Google Shape;5029;p19"/>
          <p:cNvSpPr txBox="1">
            <a:spLocks noGrp="1"/>
          </p:cNvSpPr>
          <p:nvPr>
            <p:ph type="subTitle" idx="15"/>
          </p:nvPr>
        </p:nvSpPr>
        <p:spPr>
          <a:xfrm>
            <a:off x="6109825" y="3688950"/>
            <a:ext cx="205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5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8" name="Google Shape;5558;p21"/>
          <p:cNvSpPr/>
          <p:nvPr/>
        </p:nvSpPr>
        <p:spPr>
          <a:xfrm>
            <a:off x="-832504" y="3672527"/>
            <a:ext cx="2753750" cy="2564300"/>
          </a:xfrm>
          <a:custGeom>
            <a:avLst/>
            <a:gdLst/>
            <a:ahLst/>
            <a:cxnLst/>
            <a:rect l="l" t="t" r="r" b="b"/>
            <a:pathLst>
              <a:path w="110150" h="102572" extrusionOk="0">
                <a:moveTo>
                  <a:pt x="7244" y="2961"/>
                </a:moveTo>
                <a:cubicBezTo>
                  <a:pt x="11121" y="-8536"/>
                  <a:pt x="23420" y="18735"/>
                  <a:pt x="32109" y="23013"/>
                </a:cubicBezTo>
                <a:cubicBezTo>
                  <a:pt x="40799" y="27291"/>
                  <a:pt x="54034" y="23548"/>
                  <a:pt x="59381" y="28628"/>
                </a:cubicBezTo>
                <a:cubicBezTo>
                  <a:pt x="64728" y="33708"/>
                  <a:pt x="59782" y="48547"/>
                  <a:pt x="64193" y="53493"/>
                </a:cubicBezTo>
                <a:cubicBezTo>
                  <a:pt x="68605" y="58439"/>
                  <a:pt x="81305" y="54295"/>
                  <a:pt x="85850" y="58306"/>
                </a:cubicBezTo>
                <a:cubicBezTo>
                  <a:pt x="90395" y="62317"/>
                  <a:pt x="88123" y="70739"/>
                  <a:pt x="91465" y="77557"/>
                </a:cubicBezTo>
                <a:cubicBezTo>
                  <a:pt x="94807" y="84375"/>
                  <a:pt x="119673" y="96807"/>
                  <a:pt x="105903" y="99213"/>
                </a:cubicBezTo>
                <a:cubicBezTo>
                  <a:pt x="92134" y="101619"/>
                  <a:pt x="25291" y="108036"/>
                  <a:pt x="8848" y="91994"/>
                </a:cubicBezTo>
                <a:cubicBezTo>
                  <a:pt x="-7595" y="75952"/>
                  <a:pt x="3367" y="14458"/>
                  <a:pt x="7244" y="29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559" name="Google Shape;5559;p21"/>
          <p:cNvSpPr/>
          <p:nvPr/>
        </p:nvSpPr>
        <p:spPr>
          <a:xfrm>
            <a:off x="6668593" y="-1280152"/>
            <a:ext cx="3307925" cy="4350075"/>
          </a:xfrm>
          <a:custGeom>
            <a:avLst/>
            <a:gdLst/>
            <a:ahLst/>
            <a:cxnLst/>
            <a:rect l="l" t="t" r="r" b="b"/>
            <a:pathLst>
              <a:path w="132317" h="174003" extrusionOk="0">
                <a:moveTo>
                  <a:pt x="5462" y="13046"/>
                </a:moveTo>
                <a:cubicBezTo>
                  <a:pt x="-11115" y="18260"/>
                  <a:pt x="15354" y="36307"/>
                  <a:pt x="23108" y="43526"/>
                </a:cubicBezTo>
                <a:cubicBezTo>
                  <a:pt x="30862" y="50745"/>
                  <a:pt x="45033" y="49541"/>
                  <a:pt x="51984" y="56359"/>
                </a:cubicBezTo>
                <a:cubicBezTo>
                  <a:pt x="58936" y="63177"/>
                  <a:pt x="58935" y="77214"/>
                  <a:pt x="64817" y="84433"/>
                </a:cubicBezTo>
                <a:cubicBezTo>
                  <a:pt x="70699" y="91652"/>
                  <a:pt x="82330" y="91518"/>
                  <a:pt x="87276" y="99673"/>
                </a:cubicBezTo>
                <a:cubicBezTo>
                  <a:pt x="92222" y="107828"/>
                  <a:pt x="90618" y="123870"/>
                  <a:pt x="94495" y="133361"/>
                </a:cubicBezTo>
                <a:cubicBezTo>
                  <a:pt x="98372" y="142853"/>
                  <a:pt x="105591" y="151542"/>
                  <a:pt x="110537" y="156622"/>
                </a:cubicBezTo>
                <a:cubicBezTo>
                  <a:pt x="115483" y="161702"/>
                  <a:pt x="122168" y="187904"/>
                  <a:pt x="124173" y="163841"/>
                </a:cubicBezTo>
                <a:cubicBezTo>
                  <a:pt x="126178" y="139778"/>
                  <a:pt x="142354" y="37377"/>
                  <a:pt x="122569" y="12244"/>
                </a:cubicBezTo>
                <a:cubicBezTo>
                  <a:pt x="102784" y="-12888"/>
                  <a:pt x="22039" y="7832"/>
                  <a:pt x="5462" y="130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5560" name="Google Shape;556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61" name="Google Shape;5561;p21"/>
          <p:cNvGrpSpPr/>
          <p:nvPr/>
        </p:nvGrpSpPr>
        <p:grpSpPr>
          <a:xfrm rot="-463951">
            <a:off x="131138" y="4181983"/>
            <a:ext cx="734225" cy="849058"/>
            <a:chOff x="5531300" y="3305725"/>
            <a:chExt cx="703625" cy="813750"/>
          </a:xfrm>
        </p:grpSpPr>
        <p:sp>
          <p:nvSpPr>
            <p:cNvPr id="5562" name="Google Shape;5562;p21"/>
            <p:cNvSpPr/>
            <p:nvPr/>
          </p:nvSpPr>
          <p:spPr>
            <a:xfrm>
              <a:off x="5531300" y="3305725"/>
              <a:ext cx="703625" cy="813750"/>
            </a:xfrm>
            <a:custGeom>
              <a:avLst/>
              <a:gdLst/>
              <a:ahLst/>
              <a:cxnLst/>
              <a:rect l="l" t="t" r="r" b="b"/>
              <a:pathLst>
                <a:path w="28145" h="32550" extrusionOk="0">
                  <a:moveTo>
                    <a:pt x="17645" y="0"/>
                  </a:moveTo>
                  <a:cubicBezTo>
                    <a:pt x="17485" y="0"/>
                    <a:pt x="17325" y="23"/>
                    <a:pt x="17165" y="46"/>
                  </a:cubicBezTo>
                  <a:cubicBezTo>
                    <a:pt x="16960" y="69"/>
                    <a:pt x="16777" y="137"/>
                    <a:pt x="16640" y="183"/>
                  </a:cubicBezTo>
                  <a:cubicBezTo>
                    <a:pt x="16298" y="297"/>
                    <a:pt x="15978" y="480"/>
                    <a:pt x="15682" y="708"/>
                  </a:cubicBezTo>
                  <a:cubicBezTo>
                    <a:pt x="15636" y="753"/>
                    <a:pt x="15590" y="799"/>
                    <a:pt x="15545" y="845"/>
                  </a:cubicBezTo>
                  <a:cubicBezTo>
                    <a:pt x="15545" y="845"/>
                    <a:pt x="1507" y="4520"/>
                    <a:pt x="1484" y="4520"/>
                  </a:cubicBezTo>
                  <a:cubicBezTo>
                    <a:pt x="891" y="4679"/>
                    <a:pt x="411" y="5113"/>
                    <a:pt x="183" y="5661"/>
                  </a:cubicBezTo>
                  <a:cubicBezTo>
                    <a:pt x="137" y="5752"/>
                    <a:pt x="92" y="5866"/>
                    <a:pt x="69" y="5958"/>
                  </a:cubicBezTo>
                  <a:cubicBezTo>
                    <a:pt x="69" y="5958"/>
                    <a:pt x="46" y="6026"/>
                    <a:pt x="46" y="6049"/>
                  </a:cubicBezTo>
                  <a:cubicBezTo>
                    <a:pt x="23" y="6163"/>
                    <a:pt x="1" y="6277"/>
                    <a:pt x="1" y="6414"/>
                  </a:cubicBezTo>
                  <a:cubicBezTo>
                    <a:pt x="1" y="6483"/>
                    <a:pt x="1" y="6574"/>
                    <a:pt x="1" y="6642"/>
                  </a:cubicBezTo>
                  <a:cubicBezTo>
                    <a:pt x="1" y="6757"/>
                    <a:pt x="23" y="6893"/>
                    <a:pt x="69" y="7008"/>
                  </a:cubicBezTo>
                  <a:cubicBezTo>
                    <a:pt x="69" y="7030"/>
                    <a:pt x="69" y="7076"/>
                    <a:pt x="69" y="7099"/>
                  </a:cubicBezTo>
                  <a:lnTo>
                    <a:pt x="6529" y="30974"/>
                  </a:lnTo>
                  <a:lnTo>
                    <a:pt x="6529" y="31043"/>
                  </a:lnTo>
                  <a:cubicBezTo>
                    <a:pt x="6574" y="31202"/>
                    <a:pt x="6666" y="31408"/>
                    <a:pt x="6825" y="31636"/>
                  </a:cubicBezTo>
                  <a:cubicBezTo>
                    <a:pt x="6848" y="31705"/>
                    <a:pt x="6894" y="31750"/>
                    <a:pt x="6962" y="31819"/>
                  </a:cubicBezTo>
                  <a:cubicBezTo>
                    <a:pt x="6985" y="31864"/>
                    <a:pt x="7031" y="31910"/>
                    <a:pt x="7076" y="31956"/>
                  </a:cubicBezTo>
                  <a:cubicBezTo>
                    <a:pt x="7122" y="32001"/>
                    <a:pt x="7191" y="32047"/>
                    <a:pt x="7236" y="32093"/>
                  </a:cubicBezTo>
                  <a:cubicBezTo>
                    <a:pt x="7327" y="32161"/>
                    <a:pt x="7419" y="32230"/>
                    <a:pt x="7510" y="32275"/>
                  </a:cubicBezTo>
                  <a:cubicBezTo>
                    <a:pt x="7510" y="32298"/>
                    <a:pt x="7556" y="32298"/>
                    <a:pt x="7556" y="32321"/>
                  </a:cubicBezTo>
                  <a:cubicBezTo>
                    <a:pt x="7647" y="32366"/>
                    <a:pt x="7738" y="32389"/>
                    <a:pt x="7830" y="32435"/>
                  </a:cubicBezTo>
                  <a:cubicBezTo>
                    <a:pt x="7875" y="32435"/>
                    <a:pt x="7921" y="32458"/>
                    <a:pt x="7967" y="32481"/>
                  </a:cubicBezTo>
                  <a:lnTo>
                    <a:pt x="8012" y="32481"/>
                  </a:lnTo>
                  <a:cubicBezTo>
                    <a:pt x="8195" y="32526"/>
                    <a:pt x="8377" y="32549"/>
                    <a:pt x="8537" y="32549"/>
                  </a:cubicBezTo>
                  <a:cubicBezTo>
                    <a:pt x="8697" y="32549"/>
                    <a:pt x="8880" y="32526"/>
                    <a:pt x="9039" y="32503"/>
                  </a:cubicBezTo>
                  <a:lnTo>
                    <a:pt x="23031" y="28829"/>
                  </a:lnTo>
                  <a:cubicBezTo>
                    <a:pt x="23168" y="28874"/>
                    <a:pt x="23305" y="28897"/>
                    <a:pt x="23465" y="28920"/>
                  </a:cubicBezTo>
                  <a:lnTo>
                    <a:pt x="23739" y="28920"/>
                  </a:lnTo>
                  <a:cubicBezTo>
                    <a:pt x="24424" y="28920"/>
                    <a:pt x="25063" y="28714"/>
                    <a:pt x="25611" y="28281"/>
                  </a:cubicBezTo>
                  <a:cubicBezTo>
                    <a:pt x="25702" y="28212"/>
                    <a:pt x="25770" y="28144"/>
                    <a:pt x="25839" y="28075"/>
                  </a:cubicBezTo>
                  <a:cubicBezTo>
                    <a:pt x="26044" y="28007"/>
                    <a:pt x="26204" y="27916"/>
                    <a:pt x="26318" y="27847"/>
                  </a:cubicBezTo>
                  <a:cubicBezTo>
                    <a:pt x="26501" y="27733"/>
                    <a:pt x="26660" y="27619"/>
                    <a:pt x="26843" y="27459"/>
                  </a:cubicBezTo>
                  <a:cubicBezTo>
                    <a:pt x="27140" y="27185"/>
                    <a:pt x="27391" y="26866"/>
                    <a:pt x="27619" y="26500"/>
                  </a:cubicBezTo>
                  <a:cubicBezTo>
                    <a:pt x="27825" y="26158"/>
                    <a:pt x="27962" y="25770"/>
                    <a:pt x="28053" y="25359"/>
                  </a:cubicBezTo>
                  <a:cubicBezTo>
                    <a:pt x="28144" y="24880"/>
                    <a:pt x="28121" y="24400"/>
                    <a:pt x="28007" y="23944"/>
                  </a:cubicBezTo>
                  <a:cubicBezTo>
                    <a:pt x="28007" y="23921"/>
                    <a:pt x="28007" y="23898"/>
                    <a:pt x="28007" y="23875"/>
                  </a:cubicBezTo>
                  <a:lnTo>
                    <a:pt x="22164" y="2214"/>
                  </a:lnTo>
                  <a:cubicBezTo>
                    <a:pt x="22141" y="2191"/>
                    <a:pt x="22141" y="2191"/>
                    <a:pt x="22141" y="2169"/>
                  </a:cubicBezTo>
                  <a:cubicBezTo>
                    <a:pt x="22095" y="1963"/>
                    <a:pt x="22004" y="1758"/>
                    <a:pt x="21913" y="1575"/>
                  </a:cubicBezTo>
                  <a:cubicBezTo>
                    <a:pt x="21776" y="1301"/>
                    <a:pt x="21593" y="1050"/>
                    <a:pt x="21388" y="845"/>
                  </a:cubicBezTo>
                  <a:cubicBezTo>
                    <a:pt x="20977" y="457"/>
                    <a:pt x="20452" y="183"/>
                    <a:pt x="19881" y="69"/>
                  </a:cubicBezTo>
                  <a:cubicBezTo>
                    <a:pt x="19676" y="46"/>
                    <a:pt x="19493" y="23"/>
                    <a:pt x="19288" y="23"/>
                  </a:cubicBezTo>
                  <a:cubicBezTo>
                    <a:pt x="19082" y="23"/>
                    <a:pt x="18877" y="23"/>
                    <a:pt x="18672" y="69"/>
                  </a:cubicBezTo>
                  <a:cubicBezTo>
                    <a:pt x="18558" y="69"/>
                    <a:pt x="18466" y="92"/>
                    <a:pt x="18352" y="114"/>
                  </a:cubicBezTo>
                  <a:cubicBezTo>
                    <a:pt x="18169" y="46"/>
                    <a:pt x="17964" y="23"/>
                    <a:pt x="17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1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1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rgbClr val="51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1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1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1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1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1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1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1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21"/>
            <p:cNvSpPr/>
            <p:nvPr/>
          </p:nvSpPr>
          <p:spPr>
            <a:xfrm>
              <a:off x="5965550" y="3356500"/>
              <a:ext cx="170650" cy="619950"/>
            </a:xfrm>
            <a:custGeom>
              <a:avLst/>
              <a:gdLst/>
              <a:ahLst/>
              <a:cxnLst/>
              <a:rect l="l" t="t" r="r" b="b"/>
              <a:pathLst>
                <a:path w="6826" h="24798" extrusionOk="0">
                  <a:moveTo>
                    <a:pt x="69" y="1"/>
                  </a:moveTo>
                  <a:cubicBezTo>
                    <a:pt x="46" y="24"/>
                    <a:pt x="23" y="46"/>
                    <a:pt x="1" y="69"/>
                  </a:cubicBezTo>
                  <a:cubicBezTo>
                    <a:pt x="1" y="115"/>
                    <a:pt x="1" y="138"/>
                    <a:pt x="1" y="160"/>
                  </a:cubicBezTo>
                  <a:cubicBezTo>
                    <a:pt x="92" y="480"/>
                    <a:pt x="160" y="800"/>
                    <a:pt x="252" y="1119"/>
                  </a:cubicBezTo>
                  <a:cubicBezTo>
                    <a:pt x="320" y="1439"/>
                    <a:pt x="389" y="1758"/>
                    <a:pt x="480" y="2078"/>
                  </a:cubicBezTo>
                  <a:cubicBezTo>
                    <a:pt x="640" y="2740"/>
                    <a:pt x="822" y="3402"/>
                    <a:pt x="1005" y="4064"/>
                  </a:cubicBezTo>
                  <a:cubicBezTo>
                    <a:pt x="1370" y="5365"/>
                    <a:pt x="1712" y="6666"/>
                    <a:pt x="2055" y="7990"/>
                  </a:cubicBezTo>
                  <a:cubicBezTo>
                    <a:pt x="2329" y="9040"/>
                    <a:pt x="2626" y="10089"/>
                    <a:pt x="2899" y="11139"/>
                  </a:cubicBezTo>
                  <a:cubicBezTo>
                    <a:pt x="3242" y="12372"/>
                    <a:pt x="3561" y="13605"/>
                    <a:pt x="3904" y="14860"/>
                  </a:cubicBezTo>
                  <a:cubicBezTo>
                    <a:pt x="4064" y="15476"/>
                    <a:pt x="4223" y="16115"/>
                    <a:pt x="4406" y="16754"/>
                  </a:cubicBezTo>
                  <a:cubicBezTo>
                    <a:pt x="4543" y="17302"/>
                    <a:pt x="4703" y="17850"/>
                    <a:pt x="4840" y="18421"/>
                  </a:cubicBezTo>
                  <a:cubicBezTo>
                    <a:pt x="5159" y="19562"/>
                    <a:pt x="5456" y="20703"/>
                    <a:pt x="5753" y="21867"/>
                  </a:cubicBezTo>
                  <a:cubicBezTo>
                    <a:pt x="5935" y="22552"/>
                    <a:pt x="6141" y="23260"/>
                    <a:pt x="6323" y="23967"/>
                  </a:cubicBezTo>
                  <a:cubicBezTo>
                    <a:pt x="6346" y="24059"/>
                    <a:pt x="6369" y="24150"/>
                    <a:pt x="6415" y="24264"/>
                  </a:cubicBezTo>
                  <a:cubicBezTo>
                    <a:pt x="6437" y="24332"/>
                    <a:pt x="6437" y="24401"/>
                    <a:pt x="6483" y="24492"/>
                  </a:cubicBezTo>
                  <a:cubicBezTo>
                    <a:pt x="6483" y="24538"/>
                    <a:pt x="6506" y="24561"/>
                    <a:pt x="6506" y="24606"/>
                  </a:cubicBezTo>
                  <a:cubicBezTo>
                    <a:pt x="6529" y="24652"/>
                    <a:pt x="6529" y="24675"/>
                    <a:pt x="6551" y="24720"/>
                  </a:cubicBezTo>
                  <a:cubicBezTo>
                    <a:pt x="6569" y="24772"/>
                    <a:pt x="6624" y="24797"/>
                    <a:pt x="6680" y="24797"/>
                  </a:cubicBezTo>
                  <a:cubicBezTo>
                    <a:pt x="6698" y="24797"/>
                    <a:pt x="6717" y="24795"/>
                    <a:pt x="6734" y="24789"/>
                  </a:cubicBezTo>
                  <a:cubicBezTo>
                    <a:pt x="6757" y="24789"/>
                    <a:pt x="6780" y="24766"/>
                    <a:pt x="6803" y="24720"/>
                  </a:cubicBezTo>
                  <a:cubicBezTo>
                    <a:pt x="6825" y="24675"/>
                    <a:pt x="6825" y="24652"/>
                    <a:pt x="6803" y="24606"/>
                  </a:cubicBezTo>
                  <a:cubicBezTo>
                    <a:pt x="6803" y="24584"/>
                    <a:pt x="6803" y="24561"/>
                    <a:pt x="6780" y="24538"/>
                  </a:cubicBezTo>
                  <a:cubicBezTo>
                    <a:pt x="6780" y="24515"/>
                    <a:pt x="6780" y="24515"/>
                    <a:pt x="6780" y="24515"/>
                  </a:cubicBezTo>
                  <a:cubicBezTo>
                    <a:pt x="6780" y="24492"/>
                    <a:pt x="6780" y="24469"/>
                    <a:pt x="6780" y="24447"/>
                  </a:cubicBezTo>
                  <a:cubicBezTo>
                    <a:pt x="6757" y="24424"/>
                    <a:pt x="6757" y="24378"/>
                    <a:pt x="6757" y="24355"/>
                  </a:cubicBezTo>
                  <a:cubicBezTo>
                    <a:pt x="6734" y="24287"/>
                    <a:pt x="6711" y="24218"/>
                    <a:pt x="6711" y="24173"/>
                  </a:cubicBezTo>
                  <a:cubicBezTo>
                    <a:pt x="6666" y="24013"/>
                    <a:pt x="6620" y="23853"/>
                    <a:pt x="6574" y="23693"/>
                  </a:cubicBezTo>
                  <a:cubicBezTo>
                    <a:pt x="6437" y="23191"/>
                    <a:pt x="6300" y="22666"/>
                    <a:pt x="6163" y="22141"/>
                  </a:cubicBezTo>
                  <a:cubicBezTo>
                    <a:pt x="6049" y="21639"/>
                    <a:pt x="5890" y="21137"/>
                    <a:pt x="5753" y="20635"/>
                  </a:cubicBezTo>
                  <a:cubicBezTo>
                    <a:pt x="5593" y="20018"/>
                    <a:pt x="5433" y="19379"/>
                    <a:pt x="5250" y="18763"/>
                  </a:cubicBezTo>
                  <a:cubicBezTo>
                    <a:pt x="4954" y="17599"/>
                    <a:pt x="4657" y="16458"/>
                    <a:pt x="4337" y="15316"/>
                  </a:cubicBezTo>
                  <a:cubicBezTo>
                    <a:pt x="3995" y="14038"/>
                    <a:pt x="3653" y="12760"/>
                    <a:pt x="3310" y="11482"/>
                  </a:cubicBezTo>
                  <a:cubicBezTo>
                    <a:pt x="2694" y="9131"/>
                    <a:pt x="2055" y="6780"/>
                    <a:pt x="1416" y="4429"/>
                  </a:cubicBezTo>
                  <a:cubicBezTo>
                    <a:pt x="1233" y="3676"/>
                    <a:pt x="1028" y="2945"/>
                    <a:pt x="845" y="2215"/>
                  </a:cubicBezTo>
                  <a:cubicBezTo>
                    <a:pt x="731" y="1872"/>
                    <a:pt x="640" y="1530"/>
                    <a:pt x="548" y="1188"/>
                  </a:cubicBezTo>
                  <a:cubicBezTo>
                    <a:pt x="434" y="822"/>
                    <a:pt x="320" y="457"/>
                    <a:pt x="229" y="92"/>
                  </a:cubicBezTo>
                  <a:cubicBezTo>
                    <a:pt x="206" y="24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21"/>
            <p:cNvSpPr/>
            <p:nvPr/>
          </p:nvSpPr>
          <p:spPr>
            <a:xfrm>
              <a:off x="5971825" y="3364500"/>
              <a:ext cx="166075" cy="609300"/>
            </a:xfrm>
            <a:custGeom>
              <a:avLst/>
              <a:gdLst/>
              <a:ahLst/>
              <a:cxnLst/>
              <a:rect l="l" t="t" r="r" b="b"/>
              <a:pathLst>
                <a:path w="6643" h="24372" extrusionOk="0">
                  <a:moveTo>
                    <a:pt x="46" y="0"/>
                  </a:moveTo>
                  <a:cubicBezTo>
                    <a:pt x="24" y="0"/>
                    <a:pt x="1" y="23"/>
                    <a:pt x="24" y="69"/>
                  </a:cubicBezTo>
                  <a:cubicBezTo>
                    <a:pt x="46" y="160"/>
                    <a:pt x="69" y="229"/>
                    <a:pt x="92" y="343"/>
                  </a:cubicBezTo>
                  <a:cubicBezTo>
                    <a:pt x="115" y="411"/>
                    <a:pt x="138" y="502"/>
                    <a:pt x="160" y="594"/>
                  </a:cubicBezTo>
                  <a:cubicBezTo>
                    <a:pt x="160" y="594"/>
                    <a:pt x="160" y="594"/>
                    <a:pt x="160" y="571"/>
                  </a:cubicBezTo>
                  <a:cubicBezTo>
                    <a:pt x="183" y="708"/>
                    <a:pt x="206" y="822"/>
                    <a:pt x="229" y="936"/>
                  </a:cubicBezTo>
                  <a:cubicBezTo>
                    <a:pt x="229" y="936"/>
                    <a:pt x="229" y="936"/>
                    <a:pt x="229" y="913"/>
                  </a:cubicBezTo>
                  <a:cubicBezTo>
                    <a:pt x="275" y="1096"/>
                    <a:pt x="297" y="1278"/>
                    <a:pt x="343" y="1461"/>
                  </a:cubicBezTo>
                  <a:cubicBezTo>
                    <a:pt x="366" y="1621"/>
                    <a:pt x="412" y="1803"/>
                    <a:pt x="434" y="1963"/>
                  </a:cubicBezTo>
                  <a:cubicBezTo>
                    <a:pt x="457" y="2100"/>
                    <a:pt x="503" y="2237"/>
                    <a:pt x="526" y="2351"/>
                  </a:cubicBezTo>
                  <a:cubicBezTo>
                    <a:pt x="548" y="2488"/>
                    <a:pt x="571" y="2602"/>
                    <a:pt x="617" y="2716"/>
                  </a:cubicBezTo>
                  <a:cubicBezTo>
                    <a:pt x="617" y="2785"/>
                    <a:pt x="640" y="2831"/>
                    <a:pt x="640" y="2899"/>
                  </a:cubicBezTo>
                  <a:lnTo>
                    <a:pt x="663" y="2968"/>
                  </a:lnTo>
                  <a:cubicBezTo>
                    <a:pt x="685" y="3013"/>
                    <a:pt x="685" y="3036"/>
                    <a:pt x="685" y="3082"/>
                  </a:cubicBezTo>
                  <a:cubicBezTo>
                    <a:pt x="708" y="3104"/>
                    <a:pt x="731" y="3127"/>
                    <a:pt x="754" y="3127"/>
                  </a:cubicBezTo>
                  <a:lnTo>
                    <a:pt x="777" y="3127"/>
                  </a:lnTo>
                  <a:cubicBezTo>
                    <a:pt x="800" y="3219"/>
                    <a:pt x="800" y="3333"/>
                    <a:pt x="822" y="3424"/>
                  </a:cubicBezTo>
                  <a:cubicBezTo>
                    <a:pt x="868" y="3584"/>
                    <a:pt x="891" y="3721"/>
                    <a:pt x="937" y="3881"/>
                  </a:cubicBezTo>
                  <a:cubicBezTo>
                    <a:pt x="959" y="4017"/>
                    <a:pt x="1005" y="4177"/>
                    <a:pt x="1051" y="4337"/>
                  </a:cubicBezTo>
                  <a:lnTo>
                    <a:pt x="1096" y="4588"/>
                  </a:lnTo>
                  <a:cubicBezTo>
                    <a:pt x="1119" y="4634"/>
                    <a:pt x="1119" y="4657"/>
                    <a:pt x="1119" y="4702"/>
                  </a:cubicBezTo>
                  <a:cubicBezTo>
                    <a:pt x="1142" y="4748"/>
                    <a:pt x="1142" y="4794"/>
                    <a:pt x="1165" y="4839"/>
                  </a:cubicBezTo>
                  <a:cubicBezTo>
                    <a:pt x="1188" y="4862"/>
                    <a:pt x="1210" y="4862"/>
                    <a:pt x="1233" y="4862"/>
                  </a:cubicBezTo>
                  <a:cubicBezTo>
                    <a:pt x="1279" y="5045"/>
                    <a:pt x="1325" y="5227"/>
                    <a:pt x="1370" y="5410"/>
                  </a:cubicBezTo>
                  <a:cubicBezTo>
                    <a:pt x="1416" y="5615"/>
                    <a:pt x="1461" y="5821"/>
                    <a:pt x="1507" y="6049"/>
                  </a:cubicBezTo>
                  <a:cubicBezTo>
                    <a:pt x="1530" y="6140"/>
                    <a:pt x="1553" y="6232"/>
                    <a:pt x="1598" y="6346"/>
                  </a:cubicBezTo>
                  <a:cubicBezTo>
                    <a:pt x="1621" y="6460"/>
                    <a:pt x="1644" y="6551"/>
                    <a:pt x="1667" y="6665"/>
                  </a:cubicBezTo>
                  <a:cubicBezTo>
                    <a:pt x="1667" y="6688"/>
                    <a:pt x="1690" y="6711"/>
                    <a:pt x="1713" y="6734"/>
                  </a:cubicBezTo>
                  <a:cubicBezTo>
                    <a:pt x="1735" y="6802"/>
                    <a:pt x="1735" y="6871"/>
                    <a:pt x="1758" y="6939"/>
                  </a:cubicBezTo>
                  <a:cubicBezTo>
                    <a:pt x="1781" y="7053"/>
                    <a:pt x="1804" y="7167"/>
                    <a:pt x="1850" y="7282"/>
                  </a:cubicBezTo>
                  <a:cubicBezTo>
                    <a:pt x="1872" y="7373"/>
                    <a:pt x="1895" y="7487"/>
                    <a:pt x="1918" y="7601"/>
                  </a:cubicBezTo>
                  <a:cubicBezTo>
                    <a:pt x="1941" y="7692"/>
                    <a:pt x="1964" y="7806"/>
                    <a:pt x="1986" y="7898"/>
                  </a:cubicBezTo>
                  <a:cubicBezTo>
                    <a:pt x="2009" y="7943"/>
                    <a:pt x="2032" y="8012"/>
                    <a:pt x="2032" y="8058"/>
                  </a:cubicBezTo>
                  <a:cubicBezTo>
                    <a:pt x="2055" y="8126"/>
                    <a:pt x="2078" y="8172"/>
                    <a:pt x="2101" y="8217"/>
                  </a:cubicBezTo>
                  <a:cubicBezTo>
                    <a:pt x="2101" y="8240"/>
                    <a:pt x="2101" y="8263"/>
                    <a:pt x="2123" y="8286"/>
                  </a:cubicBezTo>
                  <a:lnTo>
                    <a:pt x="2146" y="8286"/>
                  </a:lnTo>
                  <a:cubicBezTo>
                    <a:pt x="2192" y="8491"/>
                    <a:pt x="2238" y="8697"/>
                    <a:pt x="2283" y="8902"/>
                  </a:cubicBezTo>
                  <a:cubicBezTo>
                    <a:pt x="2306" y="9016"/>
                    <a:pt x="2329" y="9153"/>
                    <a:pt x="2375" y="9290"/>
                  </a:cubicBezTo>
                  <a:cubicBezTo>
                    <a:pt x="2375" y="9359"/>
                    <a:pt x="2397" y="9427"/>
                    <a:pt x="2420" y="9496"/>
                  </a:cubicBezTo>
                  <a:lnTo>
                    <a:pt x="2443" y="9587"/>
                  </a:lnTo>
                  <a:cubicBezTo>
                    <a:pt x="2443" y="9610"/>
                    <a:pt x="2443" y="9610"/>
                    <a:pt x="2443" y="9633"/>
                  </a:cubicBezTo>
                  <a:cubicBezTo>
                    <a:pt x="2443" y="9633"/>
                    <a:pt x="2466" y="9655"/>
                    <a:pt x="2466" y="9655"/>
                  </a:cubicBezTo>
                  <a:cubicBezTo>
                    <a:pt x="2466" y="9678"/>
                    <a:pt x="2466" y="9701"/>
                    <a:pt x="2489" y="9701"/>
                  </a:cubicBezTo>
                  <a:cubicBezTo>
                    <a:pt x="2489" y="9724"/>
                    <a:pt x="2511" y="9747"/>
                    <a:pt x="2534" y="9747"/>
                  </a:cubicBezTo>
                  <a:lnTo>
                    <a:pt x="2557" y="9747"/>
                  </a:lnTo>
                  <a:cubicBezTo>
                    <a:pt x="2580" y="9884"/>
                    <a:pt x="2603" y="9998"/>
                    <a:pt x="2648" y="10112"/>
                  </a:cubicBezTo>
                  <a:cubicBezTo>
                    <a:pt x="2671" y="10226"/>
                    <a:pt x="2694" y="10340"/>
                    <a:pt x="2717" y="10454"/>
                  </a:cubicBezTo>
                  <a:cubicBezTo>
                    <a:pt x="2740" y="10568"/>
                    <a:pt x="2763" y="10682"/>
                    <a:pt x="2808" y="10774"/>
                  </a:cubicBezTo>
                  <a:cubicBezTo>
                    <a:pt x="2808" y="10797"/>
                    <a:pt x="2808" y="10819"/>
                    <a:pt x="2808" y="10819"/>
                  </a:cubicBezTo>
                  <a:cubicBezTo>
                    <a:pt x="2808" y="10842"/>
                    <a:pt x="2808" y="10865"/>
                    <a:pt x="2831" y="10865"/>
                  </a:cubicBezTo>
                  <a:cubicBezTo>
                    <a:pt x="2831" y="10934"/>
                    <a:pt x="2831" y="10979"/>
                    <a:pt x="2854" y="11025"/>
                  </a:cubicBezTo>
                  <a:cubicBezTo>
                    <a:pt x="2877" y="11116"/>
                    <a:pt x="2922" y="11230"/>
                    <a:pt x="2945" y="11344"/>
                  </a:cubicBezTo>
                  <a:cubicBezTo>
                    <a:pt x="2991" y="11527"/>
                    <a:pt x="3036" y="11732"/>
                    <a:pt x="3082" y="11915"/>
                  </a:cubicBezTo>
                  <a:cubicBezTo>
                    <a:pt x="3105" y="12006"/>
                    <a:pt x="3128" y="12098"/>
                    <a:pt x="3151" y="12189"/>
                  </a:cubicBezTo>
                  <a:cubicBezTo>
                    <a:pt x="3196" y="12280"/>
                    <a:pt x="3219" y="12372"/>
                    <a:pt x="3242" y="12463"/>
                  </a:cubicBezTo>
                  <a:cubicBezTo>
                    <a:pt x="3265" y="12554"/>
                    <a:pt x="3288" y="12668"/>
                    <a:pt x="3333" y="12760"/>
                  </a:cubicBezTo>
                  <a:cubicBezTo>
                    <a:pt x="3333" y="12805"/>
                    <a:pt x="3356" y="12851"/>
                    <a:pt x="3356" y="12897"/>
                  </a:cubicBezTo>
                  <a:lnTo>
                    <a:pt x="3379" y="12897"/>
                  </a:lnTo>
                  <a:cubicBezTo>
                    <a:pt x="3379" y="12965"/>
                    <a:pt x="3402" y="13011"/>
                    <a:pt x="3402" y="13056"/>
                  </a:cubicBezTo>
                  <a:cubicBezTo>
                    <a:pt x="3424" y="13193"/>
                    <a:pt x="3470" y="13307"/>
                    <a:pt x="3493" y="13422"/>
                  </a:cubicBezTo>
                  <a:cubicBezTo>
                    <a:pt x="3539" y="13627"/>
                    <a:pt x="3584" y="13855"/>
                    <a:pt x="3653" y="14061"/>
                  </a:cubicBezTo>
                  <a:cubicBezTo>
                    <a:pt x="3676" y="14175"/>
                    <a:pt x="3698" y="14266"/>
                    <a:pt x="3721" y="14380"/>
                  </a:cubicBezTo>
                  <a:cubicBezTo>
                    <a:pt x="3744" y="14426"/>
                    <a:pt x="3767" y="14471"/>
                    <a:pt x="3767" y="14540"/>
                  </a:cubicBezTo>
                  <a:cubicBezTo>
                    <a:pt x="3790" y="14586"/>
                    <a:pt x="3790" y="14631"/>
                    <a:pt x="3813" y="14677"/>
                  </a:cubicBezTo>
                  <a:cubicBezTo>
                    <a:pt x="3813" y="14700"/>
                    <a:pt x="3835" y="14723"/>
                    <a:pt x="3858" y="14723"/>
                  </a:cubicBezTo>
                  <a:cubicBezTo>
                    <a:pt x="3904" y="14859"/>
                    <a:pt x="3927" y="14996"/>
                    <a:pt x="3972" y="15133"/>
                  </a:cubicBezTo>
                  <a:cubicBezTo>
                    <a:pt x="4018" y="15316"/>
                    <a:pt x="4064" y="15499"/>
                    <a:pt x="4109" y="15681"/>
                  </a:cubicBezTo>
                  <a:cubicBezTo>
                    <a:pt x="4132" y="15750"/>
                    <a:pt x="4155" y="15841"/>
                    <a:pt x="4178" y="15932"/>
                  </a:cubicBezTo>
                  <a:cubicBezTo>
                    <a:pt x="4201" y="15978"/>
                    <a:pt x="4201" y="16024"/>
                    <a:pt x="4223" y="16069"/>
                  </a:cubicBezTo>
                  <a:cubicBezTo>
                    <a:pt x="4223" y="16069"/>
                    <a:pt x="4223" y="16092"/>
                    <a:pt x="4223" y="16115"/>
                  </a:cubicBezTo>
                  <a:cubicBezTo>
                    <a:pt x="4223" y="16138"/>
                    <a:pt x="4246" y="16161"/>
                    <a:pt x="4246" y="16183"/>
                  </a:cubicBezTo>
                  <a:cubicBezTo>
                    <a:pt x="4246" y="16183"/>
                    <a:pt x="4269" y="16206"/>
                    <a:pt x="4269" y="16206"/>
                  </a:cubicBezTo>
                  <a:cubicBezTo>
                    <a:pt x="4269" y="16206"/>
                    <a:pt x="4269" y="16229"/>
                    <a:pt x="4269" y="16229"/>
                  </a:cubicBezTo>
                  <a:cubicBezTo>
                    <a:pt x="4315" y="16389"/>
                    <a:pt x="4360" y="16549"/>
                    <a:pt x="4406" y="16708"/>
                  </a:cubicBezTo>
                  <a:cubicBezTo>
                    <a:pt x="4383" y="16754"/>
                    <a:pt x="4406" y="16800"/>
                    <a:pt x="4429" y="16845"/>
                  </a:cubicBezTo>
                  <a:cubicBezTo>
                    <a:pt x="4429" y="16868"/>
                    <a:pt x="4429" y="16891"/>
                    <a:pt x="4452" y="16914"/>
                  </a:cubicBezTo>
                  <a:cubicBezTo>
                    <a:pt x="4452" y="17005"/>
                    <a:pt x="4474" y="17096"/>
                    <a:pt x="4497" y="17188"/>
                  </a:cubicBezTo>
                  <a:lnTo>
                    <a:pt x="4566" y="17393"/>
                  </a:lnTo>
                  <a:cubicBezTo>
                    <a:pt x="4566" y="17439"/>
                    <a:pt x="4566" y="17462"/>
                    <a:pt x="4589" y="17507"/>
                  </a:cubicBezTo>
                  <a:cubicBezTo>
                    <a:pt x="4589" y="17530"/>
                    <a:pt x="4589" y="17576"/>
                    <a:pt x="4611" y="17621"/>
                  </a:cubicBezTo>
                  <a:cubicBezTo>
                    <a:pt x="4634" y="17644"/>
                    <a:pt x="4634" y="17644"/>
                    <a:pt x="4657" y="17667"/>
                  </a:cubicBezTo>
                  <a:cubicBezTo>
                    <a:pt x="4680" y="17713"/>
                    <a:pt x="4680" y="17758"/>
                    <a:pt x="4703" y="17781"/>
                  </a:cubicBezTo>
                  <a:cubicBezTo>
                    <a:pt x="4748" y="17964"/>
                    <a:pt x="4794" y="18169"/>
                    <a:pt x="4862" y="18352"/>
                  </a:cubicBezTo>
                  <a:cubicBezTo>
                    <a:pt x="4885" y="18443"/>
                    <a:pt x="4908" y="18534"/>
                    <a:pt x="4931" y="18626"/>
                  </a:cubicBezTo>
                  <a:cubicBezTo>
                    <a:pt x="4931" y="18648"/>
                    <a:pt x="4954" y="18694"/>
                    <a:pt x="4954" y="18717"/>
                  </a:cubicBezTo>
                  <a:cubicBezTo>
                    <a:pt x="4977" y="18763"/>
                    <a:pt x="4977" y="18785"/>
                    <a:pt x="4977" y="18808"/>
                  </a:cubicBezTo>
                  <a:cubicBezTo>
                    <a:pt x="4977" y="18831"/>
                    <a:pt x="4999" y="18854"/>
                    <a:pt x="4999" y="18854"/>
                  </a:cubicBezTo>
                  <a:lnTo>
                    <a:pt x="5045" y="19059"/>
                  </a:lnTo>
                  <a:cubicBezTo>
                    <a:pt x="5045" y="19059"/>
                    <a:pt x="5045" y="19082"/>
                    <a:pt x="5045" y="19082"/>
                  </a:cubicBezTo>
                  <a:cubicBezTo>
                    <a:pt x="5068" y="19173"/>
                    <a:pt x="5091" y="19242"/>
                    <a:pt x="5114" y="19310"/>
                  </a:cubicBezTo>
                  <a:cubicBezTo>
                    <a:pt x="5114" y="19379"/>
                    <a:pt x="5136" y="19425"/>
                    <a:pt x="5159" y="19493"/>
                  </a:cubicBezTo>
                  <a:cubicBezTo>
                    <a:pt x="5205" y="19630"/>
                    <a:pt x="5228" y="19744"/>
                    <a:pt x="5273" y="19881"/>
                  </a:cubicBezTo>
                  <a:cubicBezTo>
                    <a:pt x="5273" y="19927"/>
                    <a:pt x="5296" y="19972"/>
                    <a:pt x="5296" y="20018"/>
                  </a:cubicBezTo>
                  <a:cubicBezTo>
                    <a:pt x="5319" y="20064"/>
                    <a:pt x="5319" y="20109"/>
                    <a:pt x="5342" y="20155"/>
                  </a:cubicBezTo>
                  <a:cubicBezTo>
                    <a:pt x="5342" y="20201"/>
                    <a:pt x="5365" y="20223"/>
                    <a:pt x="5365" y="20269"/>
                  </a:cubicBezTo>
                  <a:cubicBezTo>
                    <a:pt x="5387" y="20315"/>
                    <a:pt x="5387" y="20360"/>
                    <a:pt x="5410" y="20406"/>
                  </a:cubicBezTo>
                  <a:cubicBezTo>
                    <a:pt x="5387" y="20406"/>
                    <a:pt x="5387" y="20406"/>
                    <a:pt x="5387" y="20429"/>
                  </a:cubicBezTo>
                  <a:cubicBezTo>
                    <a:pt x="5387" y="20475"/>
                    <a:pt x="5410" y="20520"/>
                    <a:pt x="5410" y="20589"/>
                  </a:cubicBezTo>
                  <a:cubicBezTo>
                    <a:pt x="5433" y="20634"/>
                    <a:pt x="5433" y="20657"/>
                    <a:pt x="5456" y="20703"/>
                  </a:cubicBezTo>
                  <a:cubicBezTo>
                    <a:pt x="5479" y="20817"/>
                    <a:pt x="5502" y="20908"/>
                    <a:pt x="5547" y="21022"/>
                  </a:cubicBezTo>
                  <a:cubicBezTo>
                    <a:pt x="5547" y="21022"/>
                    <a:pt x="5547" y="21022"/>
                    <a:pt x="5547" y="21045"/>
                  </a:cubicBezTo>
                  <a:cubicBezTo>
                    <a:pt x="5547" y="21068"/>
                    <a:pt x="5547" y="21091"/>
                    <a:pt x="5570" y="21114"/>
                  </a:cubicBezTo>
                  <a:cubicBezTo>
                    <a:pt x="5570" y="21136"/>
                    <a:pt x="5570" y="21182"/>
                    <a:pt x="5593" y="21228"/>
                  </a:cubicBezTo>
                  <a:cubicBezTo>
                    <a:pt x="5616" y="21319"/>
                    <a:pt x="5639" y="21410"/>
                    <a:pt x="5684" y="21524"/>
                  </a:cubicBezTo>
                  <a:cubicBezTo>
                    <a:pt x="5684" y="21570"/>
                    <a:pt x="5707" y="21616"/>
                    <a:pt x="5707" y="21661"/>
                  </a:cubicBezTo>
                  <a:lnTo>
                    <a:pt x="5730" y="21684"/>
                  </a:lnTo>
                  <a:cubicBezTo>
                    <a:pt x="5730" y="21707"/>
                    <a:pt x="5730" y="21730"/>
                    <a:pt x="5730" y="21753"/>
                  </a:cubicBezTo>
                  <a:cubicBezTo>
                    <a:pt x="5753" y="21844"/>
                    <a:pt x="5775" y="21913"/>
                    <a:pt x="5798" y="22004"/>
                  </a:cubicBezTo>
                  <a:cubicBezTo>
                    <a:pt x="5821" y="22072"/>
                    <a:pt x="5844" y="22164"/>
                    <a:pt x="5867" y="22232"/>
                  </a:cubicBezTo>
                  <a:cubicBezTo>
                    <a:pt x="5867" y="22255"/>
                    <a:pt x="5890" y="22301"/>
                    <a:pt x="5890" y="22323"/>
                  </a:cubicBezTo>
                  <a:cubicBezTo>
                    <a:pt x="5890" y="22369"/>
                    <a:pt x="5912" y="22415"/>
                    <a:pt x="5912" y="22460"/>
                  </a:cubicBezTo>
                  <a:cubicBezTo>
                    <a:pt x="5935" y="22506"/>
                    <a:pt x="5935" y="22552"/>
                    <a:pt x="5958" y="22574"/>
                  </a:cubicBezTo>
                  <a:cubicBezTo>
                    <a:pt x="5981" y="22597"/>
                    <a:pt x="5981" y="22620"/>
                    <a:pt x="6004" y="22620"/>
                  </a:cubicBezTo>
                  <a:cubicBezTo>
                    <a:pt x="6004" y="22666"/>
                    <a:pt x="6027" y="22734"/>
                    <a:pt x="6049" y="22780"/>
                  </a:cubicBezTo>
                  <a:cubicBezTo>
                    <a:pt x="6049" y="22826"/>
                    <a:pt x="6049" y="22871"/>
                    <a:pt x="6049" y="22894"/>
                  </a:cubicBezTo>
                  <a:cubicBezTo>
                    <a:pt x="6072" y="22940"/>
                    <a:pt x="6072" y="22962"/>
                    <a:pt x="6072" y="22985"/>
                  </a:cubicBezTo>
                  <a:cubicBezTo>
                    <a:pt x="6095" y="23054"/>
                    <a:pt x="6118" y="23122"/>
                    <a:pt x="6118" y="23191"/>
                  </a:cubicBezTo>
                  <a:cubicBezTo>
                    <a:pt x="6164" y="23305"/>
                    <a:pt x="6186" y="23419"/>
                    <a:pt x="6209" y="23533"/>
                  </a:cubicBezTo>
                  <a:cubicBezTo>
                    <a:pt x="6232" y="23602"/>
                    <a:pt x="6255" y="23693"/>
                    <a:pt x="6278" y="23761"/>
                  </a:cubicBezTo>
                  <a:cubicBezTo>
                    <a:pt x="6278" y="23784"/>
                    <a:pt x="6300" y="23807"/>
                    <a:pt x="6300" y="23830"/>
                  </a:cubicBezTo>
                  <a:cubicBezTo>
                    <a:pt x="6300" y="23898"/>
                    <a:pt x="6323" y="23967"/>
                    <a:pt x="6346" y="24012"/>
                  </a:cubicBezTo>
                  <a:cubicBezTo>
                    <a:pt x="6346" y="24081"/>
                    <a:pt x="6369" y="24127"/>
                    <a:pt x="6392" y="24195"/>
                  </a:cubicBezTo>
                  <a:cubicBezTo>
                    <a:pt x="6392" y="24195"/>
                    <a:pt x="6392" y="24218"/>
                    <a:pt x="6392" y="24218"/>
                  </a:cubicBezTo>
                  <a:cubicBezTo>
                    <a:pt x="6392" y="24264"/>
                    <a:pt x="6415" y="24332"/>
                    <a:pt x="6460" y="24355"/>
                  </a:cubicBezTo>
                  <a:cubicBezTo>
                    <a:pt x="6472" y="24366"/>
                    <a:pt x="6494" y="24372"/>
                    <a:pt x="6517" y="24372"/>
                  </a:cubicBezTo>
                  <a:cubicBezTo>
                    <a:pt x="6540" y="24372"/>
                    <a:pt x="6563" y="24366"/>
                    <a:pt x="6574" y="24355"/>
                  </a:cubicBezTo>
                  <a:cubicBezTo>
                    <a:pt x="6597" y="24332"/>
                    <a:pt x="6620" y="24309"/>
                    <a:pt x="6620" y="24286"/>
                  </a:cubicBezTo>
                  <a:cubicBezTo>
                    <a:pt x="6643" y="24264"/>
                    <a:pt x="6643" y="24264"/>
                    <a:pt x="6620" y="24241"/>
                  </a:cubicBezTo>
                  <a:cubicBezTo>
                    <a:pt x="6620" y="24218"/>
                    <a:pt x="6620" y="24218"/>
                    <a:pt x="6620" y="24195"/>
                  </a:cubicBezTo>
                  <a:cubicBezTo>
                    <a:pt x="6620" y="24195"/>
                    <a:pt x="6620" y="24172"/>
                    <a:pt x="6620" y="24172"/>
                  </a:cubicBezTo>
                  <a:cubicBezTo>
                    <a:pt x="6620" y="24149"/>
                    <a:pt x="6620" y="24149"/>
                    <a:pt x="6620" y="24127"/>
                  </a:cubicBezTo>
                  <a:cubicBezTo>
                    <a:pt x="6620" y="24104"/>
                    <a:pt x="6620" y="24058"/>
                    <a:pt x="6597" y="24035"/>
                  </a:cubicBezTo>
                  <a:cubicBezTo>
                    <a:pt x="6597" y="24012"/>
                    <a:pt x="6597" y="23990"/>
                    <a:pt x="6597" y="23967"/>
                  </a:cubicBezTo>
                  <a:cubicBezTo>
                    <a:pt x="6574" y="23921"/>
                    <a:pt x="6552" y="23875"/>
                    <a:pt x="6552" y="23830"/>
                  </a:cubicBezTo>
                  <a:cubicBezTo>
                    <a:pt x="6529" y="23784"/>
                    <a:pt x="6506" y="23739"/>
                    <a:pt x="6506" y="23716"/>
                  </a:cubicBezTo>
                  <a:cubicBezTo>
                    <a:pt x="6483" y="23670"/>
                    <a:pt x="6460" y="23624"/>
                    <a:pt x="6437" y="23579"/>
                  </a:cubicBezTo>
                  <a:cubicBezTo>
                    <a:pt x="6437" y="23556"/>
                    <a:pt x="6437" y="23533"/>
                    <a:pt x="6415" y="23510"/>
                  </a:cubicBezTo>
                  <a:lnTo>
                    <a:pt x="6415" y="23487"/>
                  </a:lnTo>
                  <a:cubicBezTo>
                    <a:pt x="6437" y="23487"/>
                    <a:pt x="6437" y="23487"/>
                    <a:pt x="6437" y="23465"/>
                  </a:cubicBezTo>
                  <a:cubicBezTo>
                    <a:pt x="6460" y="23442"/>
                    <a:pt x="6460" y="23396"/>
                    <a:pt x="6437" y="23373"/>
                  </a:cubicBezTo>
                  <a:cubicBezTo>
                    <a:pt x="6437" y="23350"/>
                    <a:pt x="6437" y="23350"/>
                    <a:pt x="6437" y="23328"/>
                  </a:cubicBezTo>
                  <a:cubicBezTo>
                    <a:pt x="6437" y="23305"/>
                    <a:pt x="6415" y="23305"/>
                    <a:pt x="6415" y="23282"/>
                  </a:cubicBezTo>
                  <a:cubicBezTo>
                    <a:pt x="6415" y="23236"/>
                    <a:pt x="6392" y="23191"/>
                    <a:pt x="6392" y="23168"/>
                  </a:cubicBezTo>
                  <a:cubicBezTo>
                    <a:pt x="6369" y="23077"/>
                    <a:pt x="6346" y="23008"/>
                    <a:pt x="6323" y="22917"/>
                  </a:cubicBezTo>
                  <a:cubicBezTo>
                    <a:pt x="6278" y="22803"/>
                    <a:pt x="6232" y="22666"/>
                    <a:pt x="6186" y="22529"/>
                  </a:cubicBezTo>
                  <a:cubicBezTo>
                    <a:pt x="6186" y="22506"/>
                    <a:pt x="6186" y="22483"/>
                    <a:pt x="6186" y="22460"/>
                  </a:cubicBezTo>
                  <a:cubicBezTo>
                    <a:pt x="6186" y="22460"/>
                    <a:pt x="6164" y="22437"/>
                    <a:pt x="6164" y="22437"/>
                  </a:cubicBezTo>
                  <a:cubicBezTo>
                    <a:pt x="6164" y="22415"/>
                    <a:pt x="6164" y="22392"/>
                    <a:pt x="6164" y="22369"/>
                  </a:cubicBezTo>
                  <a:cubicBezTo>
                    <a:pt x="6141" y="22323"/>
                    <a:pt x="6141" y="22278"/>
                    <a:pt x="6118" y="22255"/>
                  </a:cubicBezTo>
                  <a:cubicBezTo>
                    <a:pt x="6095" y="22164"/>
                    <a:pt x="6072" y="22072"/>
                    <a:pt x="6049" y="21981"/>
                  </a:cubicBezTo>
                  <a:cubicBezTo>
                    <a:pt x="6004" y="21821"/>
                    <a:pt x="5958" y="21639"/>
                    <a:pt x="5890" y="21479"/>
                  </a:cubicBezTo>
                  <a:cubicBezTo>
                    <a:pt x="5867" y="21388"/>
                    <a:pt x="5844" y="21296"/>
                    <a:pt x="5821" y="21228"/>
                  </a:cubicBezTo>
                  <a:cubicBezTo>
                    <a:pt x="5821" y="21182"/>
                    <a:pt x="5844" y="21159"/>
                    <a:pt x="5821" y="21114"/>
                  </a:cubicBezTo>
                  <a:cubicBezTo>
                    <a:pt x="5821" y="21045"/>
                    <a:pt x="5798" y="20977"/>
                    <a:pt x="5775" y="20908"/>
                  </a:cubicBezTo>
                  <a:cubicBezTo>
                    <a:pt x="5753" y="20817"/>
                    <a:pt x="5730" y="20726"/>
                    <a:pt x="5707" y="20657"/>
                  </a:cubicBezTo>
                  <a:cubicBezTo>
                    <a:pt x="5661" y="20520"/>
                    <a:pt x="5639" y="20406"/>
                    <a:pt x="5616" y="20292"/>
                  </a:cubicBezTo>
                  <a:cubicBezTo>
                    <a:pt x="5616" y="20269"/>
                    <a:pt x="5616" y="20269"/>
                    <a:pt x="5616" y="20246"/>
                  </a:cubicBezTo>
                  <a:cubicBezTo>
                    <a:pt x="5593" y="20223"/>
                    <a:pt x="5593" y="20201"/>
                    <a:pt x="5593" y="20178"/>
                  </a:cubicBezTo>
                  <a:lnTo>
                    <a:pt x="5570" y="20132"/>
                  </a:lnTo>
                  <a:cubicBezTo>
                    <a:pt x="5570" y="20086"/>
                    <a:pt x="5547" y="20064"/>
                    <a:pt x="5547" y="20018"/>
                  </a:cubicBezTo>
                  <a:cubicBezTo>
                    <a:pt x="5524" y="19995"/>
                    <a:pt x="5524" y="19972"/>
                    <a:pt x="5524" y="19972"/>
                  </a:cubicBezTo>
                  <a:cubicBezTo>
                    <a:pt x="5502" y="19858"/>
                    <a:pt x="5456" y="19767"/>
                    <a:pt x="5433" y="19676"/>
                  </a:cubicBezTo>
                  <a:cubicBezTo>
                    <a:pt x="5410" y="19561"/>
                    <a:pt x="5387" y="19470"/>
                    <a:pt x="5342" y="19379"/>
                  </a:cubicBezTo>
                  <a:cubicBezTo>
                    <a:pt x="5319" y="19288"/>
                    <a:pt x="5296" y="19196"/>
                    <a:pt x="5273" y="19105"/>
                  </a:cubicBezTo>
                  <a:lnTo>
                    <a:pt x="5205" y="18877"/>
                  </a:lnTo>
                  <a:cubicBezTo>
                    <a:pt x="5205" y="18877"/>
                    <a:pt x="5205" y="18854"/>
                    <a:pt x="5205" y="18854"/>
                  </a:cubicBezTo>
                  <a:cubicBezTo>
                    <a:pt x="5228" y="18831"/>
                    <a:pt x="5228" y="18808"/>
                    <a:pt x="5228" y="18763"/>
                  </a:cubicBezTo>
                  <a:cubicBezTo>
                    <a:pt x="5182" y="18603"/>
                    <a:pt x="5114" y="18466"/>
                    <a:pt x="5068" y="18306"/>
                  </a:cubicBezTo>
                  <a:cubicBezTo>
                    <a:pt x="5068" y="18306"/>
                    <a:pt x="5068" y="18283"/>
                    <a:pt x="5068" y="18260"/>
                  </a:cubicBezTo>
                  <a:cubicBezTo>
                    <a:pt x="4999" y="18078"/>
                    <a:pt x="4954" y="17918"/>
                    <a:pt x="4885" y="17735"/>
                  </a:cubicBezTo>
                  <a:cubicBezTo>
                    <a:pt x="4885" y="17690"/>
                    <a:pt x="4862" y="17644"/>
                    <a:pt x="4840" y="17599"/>
                  </a:cubicBezTo>
                  <a:cubicBezTo>
                    <a:pt x="4840" y="17576"/>
                    <a:pt x="4840" y="17576"/>
                    <a:pt x="4840" y="17576"/>
                  </a:cubicBezTo>
                  <a:cubicBezTo>
                    <a:pt x="4840" y="17553"/>
                    <a:pt x="4840" y="17553"/>
                    <a:pt x="4840" y="17530"/>
                  </a:cubicBezTo>
                  <a:cubicBezTo>
                    <a:pt x="4817" y="17462"/>
                    <a:pt x="4794" y="17393"/>
                    <a:pt x="4771" y="17302"/>
                  </a:cubicBezTo>
                  <a:cubicBezTo>
                    <a:pt x="4771" y="17302"/>
                    <a:pt x="4771" y="17302"/>
                    <a:pt x="4771" y="17279"/>
                  </a:cubicBezTo>
                  <a:cubicBezTo>
                    <a:pt x="4748" y="17256"/>
                    <a:pt x="4748" y="17233"/>
                    <a:pt x="4748" y="17210"/>
                  </a:cubicBezTo>
                  <a:cubicBezTo>
                    <a:pt x="4726" y="17119"/>
                    <a:pt x="4680" y="17028"/>
                    <a:pt x="4657" y="16914"/>
                  </a:cubicBezTo>
                  <a:cubicBezTo>
                    <a:pt x="4634" y="16800"/>
                    <a:pt x="4611" y="16686"/>
                    <a:pt x="4566" y="16571"/>
                  </a:cubicBezTo>
                  <a:cubicBezTo>
                    <a:pt x="4543" y="16480"/>
                    <a:pt x="4520" y="16389"/>
                    <a:pt x="4497" y="16297"/>
                  </a:cubicBezTo>
                  <a:cubicBezTo>
                    <a:pt x="4497" y="16275"/>
                    <a:pt x="4474" y="16229"/>
                    <a:pt x="4474" y="16183"/>
                  </a:cubicBezTo>
                  <a:cubicBezTo>
                    <a:pt x="4474" y="16161"/>
                    <a:pt x="4474" y="16138"/>
                    <a:pt x="4474" y="16115"/>
                  </a:cubicBezTo>
                  <a:cubicBezTo>
                    <a:pt x="4452" y="16069"/>
                    <a:pt x="4452" y="16024"/>
                    <a:pt x="4429" y="15978"/>
                  </a:cubicBezTo>
                  <a:cubicBezTo>
                    <a:pt x="4429" y="15932"/>
                    <a:pt x="4406" y="15909"/>
                    <a:pt x="4406" y="15864"/>
                  </a:cubicBezTo>
                  <a:cubicBezTo>
                    <a:pt x="4383" y="15795"/>
                    <a:pt x="4337" y="15704"/>
                    <a:pt x="4315" y="15613"/>
                  </a:cubicBezTo>
                  <a:cubicBezTo>
                    <a:pt x="4269" y="15430"/>
                    <a:pt x="4223" y="15270"/>
                    <a:pt x="4155" y="15088"/>
                  </a:cubicBezTo>
                  <a:cubicBezTo>
                    <a:pt x="4132" y="14951"/>
                    <a:pt x="4086" y="14791"/>
                    <a:pt x="4041" y="14654"/>
                  </a:cubicBezTo>
                  <a:cubicBezTo>
                    <a:pt x="4041" y="14654"/>
                    <a:pt x="4041" y="14631"/>
                    <a:pt x="4041" y="14631"/>
                  </a:cubicBezTo>
                  <a:cubicBezTo>
                    <a:pt x="4018" y="14494"/>
                    <a:pt x="3972" y="14380"/>
                    <a:pt x="3927" y="14266"/>
                  </a:cubicBezTo>
                  <a:cubicBezTo>
                    <a:pt x="3927" y="14220"/>
                    <a:pt x="3904" y="14175"/>
                    <a:pt x="3881" y="14129"/>
                  </a:cubicBezTo>
                  <a:cubicBezTo>
                    <a:pt x="3881" y="14106"/>
                    <a:pt x="3881" y="14083"/>
                    <a:pt x="3858" y="14061"/>
                  </a:cubicBezTo>
                  <a:cubicBezTo>
                    <a:pt x="3858" y="14038"/>
                    <a:pt x="3858" y="14015"/>
                    <a:pt x="3858" y="13992"/>
                  </a:cubicBezTo>
                  <a:cubicBezTo>
                    <a:pt x="3790" y="13787"/>
                    <a:pt x="3744" y="13581"/>
                    <a:pt x="3676" y="13376"/>
                  </a:cubicBezTo>
                  <a:cubicBezTo>
                    <a:pt x="3653" y="13285"/>
                    <a:pt x="3630" y="13170"/>
                    <a:pt x="3607" y="13079"/>
                  </a:cubicBezTo>
                  <a:cubicBezTo>
                    <a:pt x="3607" y="13079"/>
                    <a:pt x="3607" y="13056"/>
                    <a:pt x="3607" y="13056"/>
                  </a:cubicBezTo>
                  <a:cubicBezTo>
                    <a:pt x="3630" y="13033"/>
                    <a:pt x="3630" y="12988"/>
                    <a:pt x="3630" y="12965"/>
                  </a:cubicBezTo>
                  <a:cubicBezTo>
                    <a:pt x="3630" y="12874"/>
                    <a:pt x="3584" y="12782"/>
                    <a:pt x="3561" y="12714"/>
                  </a:cubicBezTo>
                  <a:cubicBezTo>
                    <a:pt x="3539" y="12623"/>
                    <a:pt x="3516" y="12531"/>
                    <a:pt x="3470" y="12463"/>
                  </a:cubicBezTo>
                  <a:lnTo>
                    <a:pt x="3402" y="12257"/>
                  </a:lnTo>
                  <a:cubicBezTo>
                    <a:pt x="3379" y="12166"/>
                    <a:pt x="3356" y="12098"/>
                    <a:pt x="3333" y="12029"/>
                  </a:cubicBezTo>
                  <a:cubicBezTo>
                    <a:pt x="3333" y="12029"/>
                    <a:pt x="3333" y="12029"/>
                    <a:pt x="3333" y="12006"/>
                  </a:cubicBezTo>
                  <a:cubicBezTo>
                    <a:pt x="3310" y="11961"/>
                    <a:pt x="3310" y="11915"/>
                    <a:pt x="3288" y="11869"/>
                  </a:cubicBezTo>
                  <a:cubicBezTo>
                    <a:pt x="3242" y="11732"/>
                    <a:pt x="3196" y="11573"/>
                    <a:pt x="3173" y="11436"/>
                  </a:cubicBezTo>
                  <a:cubicBezTo>
                    <a:pt x="3173" y="11413"/>
                    <a:pt x="3196" y="11367"/>
                    <a:pt x="3196" y="11344"/>
                  </a:cubicBezTo>
                  <a:cubicBezTo>
                    <a:pt x="3196" y="11344"/>
                    <a:pt x="3196" y="11322"/>
                    <a:pt x="3173" y="11322"/>
                  </a:cubicBezTo>
                  <a:cubicBezTo>
                    <a:pt x="3173" y="11230"/>
                    <a:pt x="3128" y="11139"/>
                    <a:pt x="3105" y="11048"/>
                  </a:cubicBezTo>
                  <a:cubicBezTo>
                    <a:pt x="3082" y="10934"/>
                    <a:pt x="3059" y="10819"/>
                    <a:pt x="3014" y="10728"/>
                  </a:cubicBezTo>
                  <a:cubicBezTo>
                    <a:pt x="2945" y="10500"/>
                    <a:pt x="2877" y="10272"/>
                    <a:pt x="2831" y="10043"/>
                  </a:cubicBezTo>
                  <a:cubicBezTo>
                    <a:pt x="2763" y="9815"/>
                    <a:pt x="2694" y="9587"/>
                    <a:pt x="2648" y="9336"/>
                  </a:cubicBezTo>
                  <a:cubicBezTo>
                    <a:pt x="2603" y="9222"/>
                    <a:pt x="2580" y="9108"/>
                    <a:pt x="2557" y="8971"/>
                  </a:cubicBezTo>
                  <a:cubicBezTo>
                    <a:pt x="2534" y="8925"/>
                    <a:pt x="2511" y="8879"/>
                    <a:pt x="2511" y="8811"/>
                  </a:cubicBezTo>
                  <a:cubicBezTo>
                    <a:pt x="2489" y="8742"/>
                    <a:pt x="2466" y="8697"/>
                    <a:pt x="2443" y="8628"/>
                  </a:cubicBezTo>
                  <a:cubicBezTo>
                    <a:pt x="2443" y="8605"/>
                    <a:pt x="2443" y="8605"/>
                    <a:pt x="2420" y="8605"/>
                  </a:cubicBezTo>
                  <a:cubicBezTo>
                    <a:pt x="2397" y="8468"/>
                    <a:pt x="2375" y="8309"/>
                    <a:pt x="2329" y="8172"/>
                  </a:cubicBezTo>
                  <a:cubicBezTo>
                    <a:pt x="2329" y="8035"/>
                    <a:pt x="2283" y="7898"/>
                    <a:pt x="2238" y="7784"/>
                  </a:cubicBezTo>
                  <a:cubicBezTo>
                    <a:pt x="2238" y="7715"/>
                    <a:pt x="2215" y="7670"/>
                    <a:pt x="2215" y="7624"/>
                  </a:cubicBezTo>
                  <a:cubicBezTo>
                    <a:pt x="2192" y="7601"/>
                    <a:pt x="2192" y="7578"/>
                    <a:pt x="2192" y="7555"/>
                  </a:cubicBezTo>
                  <a:cubicBezTo>
                    <a:pt x="2169" y="7533"/>
                    <a:pt x="2169" y="7533"/>
                    <a:pt x="2169" y="7510"/>
                  </a:cubicBezTo>
                  <a:cubicBezTo>
                    <a:pt x="2146" y="7487"/>
                    <a:pt x="2146" y="7487"/>
                    <a:pt x="2123" y="7464"/>
                  </a:cubicBezTo>
                  <a:cubicBezTo>
                    <a:pt x="2101" y="7396"/>
                    <a:pt x="2078" y="7304"/>
                    <a:pt x="2055" y="7213"/>
                  </a:cubicBezTo>
                  <a:cubicBezTo>
                    <a:pt x="2009" y="7099"/>
                    <a:pt x="1986" y="6985"/>
                    <a:pt x="1964" y="6871"/>
                  </a:cubicBezTo>
                  <a:cubicBezTo>
                    <a:pt x="1941" y="6802"/>
                    <a:pt x="1918" y="6711"/>
                    <a:pt x="1895" y="6642"/>
                  </a:cubicBezTo>
                  <a:cubicBezTo>
                    <a:pt x="1895" y="6642"/>
                    <a:pt x="1895" y="6620"/>
                    <a:pt x="1895" y="6620"/>
                  </a:cubicBezTo>
                  <a:cubicBezTo>
                    <a:pt x="1872" y="6528"/>
                    <a:pt x="1850" y="6414"/>
                    <a:pt x="1827" y="6323"/>
                  </a:cubicBezTo>
                  <a:cubicBezTo>
                    <a:pt x="1804" y="6232"/>
                    <a:pt x="1781" y="6140"/>
                    <a:pt x="1758" y="6072"/>
                  </a:cubicBezTo>
                  <a:cubicBezTo>
                    <a:pt x="1735" y="5980"/>
                    <a:pt x="1713" y="5889"/>
                    <a:pt x="1690" y="5821"/>
                  </a:cubicBezTo>
                  <a:lnTo>
                    <a:pt x="1644" y="5684"/>
                  </a:lnTo>
                  <a:cubicBezTo>
                    <a:pt x="1644" y="5638"/>
                    <a:pt x="1644" y="5615"/>
                    <a:pt x="1621" y="5570"/>
                  </a:cubicBezTo>
                  <a:cubicBezTo>
                    <a:pt x="1621" y="5547"/>
                    <a:pt x="1598" y="5524"/>
                    <a:pt x="1576" y="5524"/>
                  </a:cubicBezTo>
                  <a:cubicBezTo>
                    <a:pt x="1576" y="5455"/>
                    <a:pt x="1553" y="5410"/>
                    <a:pt x="1530" y="5341"/>
                  </a:cubicBezTo>
                  <a:cubicBezTo>
                    <a:pt x="1484" y="5136"/>
                    <a:pt x="1439" y="4953"/>
                    <a:pt x="1393" y="4748"/>
                  </a:cubicBezTo>
                  <a:cubicBezTo>
                    <a:pt x="1370" y="4634"/>
                    <a:pt x="1347" y="4520"/>
                    <a:pt x="1302" y="4406"/>
                  </a:cubicBezTo>
                  <a:cubicBezTo>
                    <a:pt x="1279" y="4337"/>
                    <a:pt x="1279" y="4246"/>
                    <a:pt x="1256" y="4177"/>
                  </a:cubicBezTo>
                  <a:cubicBezTo>
                    <a:pt x="1256" y="4154"/>
                    <a:pt x="1233" y="4109"/>
                    <a:pt x="1233" y="4086"/>
                  </a:cubicBezTo>
                  <a:cubicBezTo>
                    <a:pt x="1217" y="4053"/>
                    <a:pt x="1200" y="4031"/>
                    <a:pt x="1174" y="4031"/>
                  </a:cubicBezTo>
                  <a:cubicBezTo>
                    <a:pt x="1165" y="4031"/>
                    <a:pt x="1154" y="4034"/>
                    <a:pt x="1142" y="4040"/>
                  </a:cubicBezTo>
                  <a:cubicBezTo>
                    <a:pt x="1073" y="3835"/>
                    <a:pt x="1028" y="3629"/>
                    <a:pt x="982" y="3401"/>
                  </a:cubicBezTo>
                  <a:cubicBezTo>
                    <a:pt x="914" y="3173"/>
                    <a:pt x="845" y="2922"/>
                    <a:pt x="800" y="2671"/>
                  </a:cubicBezTo>
                  <a:cubicBezTo>
                    <a:pt x="777" y="2580"/>
                    <a:pt x="731" y="2488"/>
                    <a:pt x="708" y="2374"/>
                  </a:cubicBezTo>
                  <a:cubicBezTo>
                    <a:pt x="685" y="2328"/>
                    <a:pt x="685" y="2260"/>
                    <a:pt x="663" y="2214"/>
                  </a:cubicBezTo>
                  <a:cubicBezTo>
                    <a:pt x="640" y="2146"/>
                    <a:pt x="640" y="2077"/>
                    <a:pt x="617" y="2032"/>
                  </a:cubicBezTo>
                  <a:cubicBezTo>
                    <a:pt x="594" y="2009"/>
                    <a:pt x="571" y="1986"/>
                    <a:pt x="548" y="1986"/>
                  </a:cubicBezTo>
                  <a:cubicBezTo>
                    <a:pt x="526" y="1918"/>
                    <a:pt x="503" y="1849"/>
                    <a:pt x="503" y="1758"/>
                  </a:cubicBezTo>
                  <a:cubicBezTo>
                    <a:pt x="503" y="1781"/>
                    <a:pt x="503" y="1781"/>
                    <a:pt x="503" y="1781"/>
                  </a:cubicBezTo>
                  <a:cubicBezTo>
                    <a:pt x="480" y="1689"/>
                    <a:pt x="457" y="1621"/>
                    <a:pt x="434" y="1530"/>
                  </a:cubicBezTo>
                  <a:cubicBezTo>
                    <a:pt x="434" y="1438"/>
                    <a:pt x="412" y="1347"/>
                    <a:pt x="389" y="1256"/>
                  </a:cubicBezTo>
                  <a:cubicBezTo>
                    <a:pt x="366" y="1073"/>
                    <a:pt x="320" y="890"/>
                    <a:pt x="275" y="708"/>
                  </a:cubicBezTo>
                  <a:cubicBezTo>
                    <a:pt x="275" y="731"/>
                    <a:pt x="275" y="731"/>
                    <a:pt x="275" y="731"/>
                  </a:cubicBezTo>
                  <a:cubicBezTo>
                    <a:pt x="252" y="617"/>
                    <a:pt x="229" y="502"/>
                    <a:pt x="206" y="388"/>
                  </a:cubicBezTo>
                  <a:cubicBezTo>
                    <a:pt x="183" y="274"/>
                    <a:pt x="138" y="137"/>
                    <a:pt x="115" y="23"/>
                  </a:cubicBezTo>
                  <a:cubicBezTo>
                    <a:pt x="92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21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1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1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1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1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21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21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21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21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1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1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1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1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21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21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1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1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1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1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1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1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1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21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21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21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21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21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21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21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21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21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21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21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1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1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1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1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1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1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1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1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1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1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1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1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1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1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1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1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1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1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1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1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1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1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1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1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1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1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1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1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1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1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1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1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9" name="Google Shape;5639;p21"/>
          <p:cNvGrpSpPr/>
          <p:nvPr/>
        </p:nvGrpSpPr>
        <p:grpSpPr>
          <a:xfrm>
            <a:off x="8039619" y="319744"/>
            <a:ext cx="930621" cy="976500"/>
            <a:chOff x="-818813" y="1823137"/>
            <a:chExt cx="1579734" cy="1657613"/>
          </a:xfrm>
        </p:grpSpPr>
        <p:sp>
          <p:nvSpPr>
            <p:cNvPr id="5640" name="Google Shape;5640;p21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1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1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1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1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1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1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1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1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1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1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1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1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1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1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1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1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1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1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1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1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1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1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1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1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1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1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1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1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1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1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1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1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1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1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1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1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1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1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1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1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1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1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1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1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1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1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1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1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1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1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1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1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1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1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1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1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1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1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1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1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1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2" name="Google Shape;5702;p21"/>
          <p:cNvGrpSpPr/>
          <p:nvPr/>
        </p:nvGrpSpPr>
        <p:grpSpPr>
          <a:xfrm rot="-5400000" flipH="1">
            <a:off x="156966" y="3538302"/>
            <a:ext cx="391006" cy="429304"/>
            <a:chOff x="818450" y="719950"/>
            <a:chExt cx="162075" cy="177950"/>
          </a:xfrm>
        </p:grpSpPr>
        <p:sp>
          <p:nvSpPr>
            <p:cNvPr id="5703" name="Google Shape;5703;p21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1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1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6" name="Google Shape;5706;p21"/>
          <p:cNvGrpSpPr/>
          <p:nvPr/>
        </p:nvGrpSpPr>
        <p:grpSpPr>
          <a:xfrm rot="9887252">
            <a:off x="8480743" y="1552654"/>
            <a:ext cx="329637" cy="423831"/>
            <a:chOff x="3526675" y="707075"/>
            <a:chExt cx="187750" cy="241400"/>
          </a:xfrm>
        </p:grpSpPr>
        <p:sp>
          <p:nvSpPr>
            <p:cNvPr id="5707" name="Google Shape;5707;p21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1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1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0" name="Google Shape;5710;p21"/>
          <p:cNvSpPr/>
          <p:nvPr/>
        </p:nvSpPr>
        <p:spPr>
          <a:xfrm rot="1258828">
            <a:off x="2294629" y="4800920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1" name="Google Shape;5711;p21"/>
          <p:cNvSpPr/>
          <p:nvPr/>
        </p:nvSpPr>
        <p:spPr>
          <a:xfrm>
            <a:off x="8757422" y="306993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2" name="Google Shape;5712;p21"/>
          <p:cNvSpPr/>
          <p:nvPr/>
        </p:nvSpPr>
        <p:spPr>
          <a:xfrm>
            <a:off x="315649" y="2571738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3" name="Google Shape;5713;p21"/>
          <p:cNvSpPr/>
          <p:nvPr/>
        </p:nvSpPr>
        <p:spPr>
          <a:xfrm rot="-107">
            <a:off x="223616" y="1591067"/>
            <a:ext cx="339523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4" name="Google Shape;5714;p21"/>
          <p:cNvSpPr/>
          <p:nvPr/>
        </p:nvSpPr>
        <p:spPr>
          <a:xfrm>
            <a:off x="8567824" y="3820076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5" name="Google Shape;5715;p21"/>
          <p:cNvGrpSpPr/>
          <p:nvPr/>
        </p:nvGrpSpPr>
        <p:grpSpPr>
          <a:xfrm rot="3230776">
            <a:off x="8251214" y="4463162"/>
            <a:ext cx="498890" cy="535809"/>
            <a:chOff x="539500" y="356300"/>
            <a:chExt cx="347201" cy="372894"/>
          </a:xfrm>
        </p:grpSpPr>
        <p:sp>
          <p:nvSpPr>
            <p:cNvPr id="5716" name="Google Shape;5716;p21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1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1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1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1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1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1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1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1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1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1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7" name="Google Shape;5727;p21"/>
          <p:cNvGrpSpPr/>
          <p:nvPr/>
        </p:nvGrpSpPr>
        <p:grpSpPr>
          <a:xfrm rot="-1687898">
            <a:off x="373352" y="246681"/>
            <a:ext cx="342054" cy="418382"/>
            <a:chOff x="2019050" y="1133325"/>
            <a:chExt cx="153525" cy="187750"/>
          </a:xfrm>
        </p:grpSpPr>
        <p:sp>
          <p:nvSpPr>
            <p:cNvPr id="5728" name="Google Shape;5728;p21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1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1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1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2" name="Google Shape;5732;p21"/>
          <p:cNvSpPr/>
          <p:nvPr/>
        </p:nvSpPr>
        <p:spPr>
          <a:xfrm>
            <a:off x="5212572" y="4814385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3" name="Google Shape;5733;p21"/>
          <p:cNvSpPr txBox="1">
            <a:spLocks noGrp="1"/>
          </p:cNvSpPr>
          <p:nvPr>
            <p:ph type="title"/>
          </p:nvPr>
        </p:nvSpPr>
        <p:spPr>
          <a:xfrm>
            <a:off x="720000" y="453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9" name="Google Shape;6479;p24"/>
          <p:cNvSpPr/>
          <p:nvPr/>
        </p:nvSpPr>
        <p:spPr>
          <a:xfrm rot="783723">
            <a:off x="7655997" y="3276549"/>
            <a:ext cx="2245540" cy="2648405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80" name="Google Shape;6480;p24"/>
          <p:cNvSpPr/>
          <p:nvPr/>
        </p:nvSpPr>
        <p:spPr>
          <a:xfrm>
            <a:off x="-407364" y="-312404"/>
            <a:ext cx="1866875" cy="2050450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6481" name="Google Shape;648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2" name="Google Shape;6482;p24"/>
          <p:cNvGrpSpPr/>
          <p:nvPr/>
        </p:nvGrpSpPr>
        <p:grpSpPr>
          <a:xfrm>
            <a:off x="8288195" y="4305405"/>
            <a:ext cx="747560" cy="781725"/>
            <a:chOff x="6290250" y="1718800"/>
            <a:chExt cx="911325" cy="952975"/>
          </a:xfrm>
        </p:grpSpPr>
        <p:sp>
          <p:nvSpPr>
            <p:cNvPr id="6483" name="Google Shape;6483;p24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24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24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24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24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4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4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4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4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4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4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4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4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4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4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4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4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4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4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4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4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4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4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4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4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4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5" name="Google Shape;6785;p24"/>
          <p:cNvGrpSpPr/>
          <p:nvPr/>
        </p:nvGrpSpPr>
        <p:grpSpPr>
          <a:xfrm>
            <a:off x="166059" y="213699"/>
            <a:ext cx="959718" cy="875881"/>
            <a:chOff x="4097300" y="529025"/>
            <a:chExt cx="796050" cy="726450"/>
          </a:xfrm>
        </p:grpSpPr>
        <p:sp>
          <p:nvSpPr>
            <p:cNvPr id="6786" name="Google Shape;6786;p24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5" name="Google Shape;6865;p24"/>
          <p:cNvGrpSpPr/>
          <p:nvPr/>
        </p:nvGrpSpPr>
        <p:grpSpPr>
          <a:xfrm rot="-1377965">
            <a:off x="352471" y="4440936"/>
            <a:ext cx="347198" cy="510649"/>
            <a:chOff x="3716700" y="1378700"/>
            <a:chExt cx="135825" cy="199750"/>
          </a:xfrm>
        </p:grpSpPr>
        <p:sp>
          <p:nvSpPr>
            <p:cNvPr id="6866" name="Google Shape;6866;p24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0" name="Google Shape;6870;p24"/>
          <p:cNvGrpSpPr/>
          <p:nvPr/>
        </p:nvGrpSpPr>
        <p:grpSpPr>
          <a:xfrm rot="-1687898">
            <a:off x="8490952" y="442444"/>
            <a:ext cx="342054" cy="418382"/>
            <a:chOff x="2019050" y="1133325"/>
            <a:chExt cx="153525" cy="187750"/>
          </a:xfrm>
        </p:grpSpPr>
        <p:sp>
          <p:nvSpPr>
            <p:cNvPr id="6871" name="Google Shape;6871;p24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5" name="Google Shape;6875;p24"/>
          <p:cNvGrpSpPr/>
          <p:nvPr/>
        </p:nvGrpSpPr>
        <p:grpSpPr>
          <a:xfrm>
            <a:off x="4282202" y="4549919"/>
            <a:ext cx="579591" cy="515866"/>
            <a:chOff x="4748225" y="4600750"/>
            <a:chExt cx="332125" cy="295625"/>
          </a:xfrm>
        </p:grpSpPr>
        <p:sp>
          <p:nvSpPr>
            <p:cNvPr id="6876" name="Google Shape;6876;p24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4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4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1" name="Google Shape;6941;p24"/>
          <p:cNvGrpSpPr/>
          <p:nvPr/>
        </p:nvGrpSpPr>
        <p:grpSpPr>
          <a:xfrm rot="-5400000">
            <a:off x="22771" y="1161247"/>
            <a:ext cx="465090" cy="510645"/>
            <a:chOff x="818450" y="719950"/>
            <a:chExt cx="162075" cy="177950"/>
          </a:xfrm>
        </p:grpSpPr>
        <p:sp>
          <p:nvSpPr>
            <p:cNvPr id="6942" name="Google Shape;6942;p24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4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5" name="Google Shape;6945;p24"/>
          <p:cNvGrpSpPr/>
          <p:nvPr/>
        </p:nvGrpSpPr>
        <p:grpSpPr>
          <a:xfrm rot="672145">
            <a:off x="8776320" y="3663591"/>
            <a:ext cx="329643" cy="423839"/>
            <a:chOff x="3526675" y="707075"/>
            <a:chExt cx="187750" cy="241400"/>
          </a:xfrm>
        </p:grpSpPr>
        <p:sp>
          <p:nvSpPr>
            <p:cNvPr id="6946" name="Google Shape;6946;p2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9" name="Google Shape;6949;p24"/>
          <p:cNvSpPr/>
          <p:nvPr/>
        </p:nvSpPr>
        <p:spPr>
          <a:xfrm rot="1258828">
            <a:off x="1816779" y="233645"/>
            <a:ext cx="339518" cy="11063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0" name="Google Shape;6950;p24"/>
          <p:cNvSpPr/>
          <p:nvPr/>
        </p:nvSpPr>
        <p:spPr>
          <a:xfrm>
            <a:off x="7018349" y="115476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1" name="Google Shape;6951;p24"/>
          <p:cNvSpPr/>
          <p:nvPr/>
        </p:nvSpPr>
        <p:spPr>
          <a:xfrm>
            <a:off x="166047" y="3106060"/>
            <a:ext cx="106705" cy="83716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2" name="Google Shape;6952;p24"/>
          <p:cNvSpPr/>
          <p:nvPr/>
        </p:nvSpPr>
        <p:spPr>
          <a:xfrm>
            <a:off x="2083374" y="4720301"/>
            <a:ext cx="155466" cy="175100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  <p:sldLayoutId id="2147483663" r:id="rId5"/>
    <p:sldLayoutId id="2147483664" r:id="rId6"/>
    <p:sldLayoutId id="2147483665" r:id="rId7"/>
    <p:sldLayoutId id="2147483667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2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898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4" name="Google Shape;7484;p29"/>
          <p:cNvSpPr txBox="1">
            <a:spLocks noGrp="1"/>
          </p:cNvSpPr>
          <p:nvPr>
            <p:ph type="ctrTitle"/>
          </p:nvPr>
        </p:nvSpPr>
        <p:spPr>
          <a:xfrm>
            <a:off x="943140" y="1004638"/>
            <a:ext cx="7257721" cy="25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dk1"/>
                </a:solidFill>
              </a:rPr>
              <a:t>UNIT 1: </a:t>
            </a:r>
            <a:br>
              <a:rPr lang="en-US" sz="6600" dirty="0">
                <a:solidFill>
                  <a:schemeClr val="dk1"/>
                </a:solidFill>
              </a:rPr>
            </a:br>
            <a:r>
              <a:rPr lang="en-US" sz="6600" dirty="0">
                <a:solidFill>
                  <a:schemeClr val="lt2"/>
                </a:solidFill>
              </a:rPr>
              <a:t>MY NEW SCHOOL</a:t>
            </a:r>
            <a:endParaRPr sz="6600" dirty="0">
              <a:solidFill>
                <a:schemeClr val="lt2"/>
              </a:solidFill>
            </a:endParaRPr>
          </a:p>
        </p:txBody>
      </p:sp>
      <p:sp>
        <p:nvSpPr>
          <p:cNvPr id="7485" name="Google Shape;7485;p29"/>
          <p:cNvSpPr txBox="1">
            <a:spLocks noGrp="1"/>
          </p:cNvSpPr>
          <p:nvPr>
            <p:ph type="subTitle" idx="1"/>
          </p:nvPr>
        </p:nvSpPr>
        <p:spPr>
          <a:xfrm>
            <a:off x="1313850" y="3580761"/>
            <a:ext cx="65163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LESSON 3: A CLOSER LOOK 2</a:t>
            </a:r>
            <a:endParaRPr sz="2200"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9" name="Google Shape;8399;p38"/>
          <p:cNvSpPr txBox="1">
            <a:spLocks noGrp="1"/>
          </p:cNvSpPr>
          <p:nvPr>
            <p:ph type="title"/>
          </p:nvPr>
        </p:nvSpPr>
        <p:spPr>
          <a:xfrm>
            <a:off x="1068490" y="3637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Rearrange the words or phrases to make meaningful sentences.</a:t>
            </a:r>
            <a:endParaRPr lang="en-US" sz="3200" dirty="0"/>
          </a:p>
        </p:txBody>
      </p:sp>
      <p:sp>
        <p:nvSpPr>
          <p:cNvPr id="8401" name="Google Shape;8401;p38"/>
          <p:cNvSpPr txBox="1">
            <a:spLocks noGrp="1"/>
          </p:cNvSpPr>
          <p:nvPr>
            <p:ph type="subTitle" idx="1"/>
          </p:nvPr>
        </p:nvSpPr>
        <p:spPr>
          <a:xfrm>
            <a:off x="814490" y="1442825"/>
            <a:ext cx="8898470" cy="35438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1. swims/ in our pool/ always/ in the morning/ She /./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=&gt; ___________________________________________________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2. mother/ On/ the/ my/ always/ washing/ does/ Mondays/./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=&gt;  ___________________________________________________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3. clean/ once/ our/ I/ often/ week/ classroom/ a /./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=&gt; ___________________________________________________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4. a/ go/ with/ often/ walk/ dog/ for/ We/ our/./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=&gt; ___________________________________________________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5. morning/ sister/ the/ sometimes/ homework/ in/My/ the/ does /./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=&gt; ___________________________________________________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0C07A5-1BA7-F524-29AC-C392095E15C6}"/>
              </a:ext>
            </a:extLst>
          </p:cNvPr>
          <p:cNvSpPr txBox="1"/>
          <p:nvPr/>
        </p:nvSpPr>
        <p:spPr>
          <a:xfrm>
            <a:off x="1186180" y="1725575"/>
            <a:ext cx="5176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She always swims in our pool in the morning.</a:t>
            </a:r>
            <a:endParaRPr lang="en-US" sz="20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BA0C1-71AE-5F14-B6A1-AC8BC8CE3E5D}"/>
              </a:ext>
            </a:extLst>
          </p:cNvPr>
          <p:cNvSpPr txBox="1"/>
          <p:nvPr/>
        </p:nvSpPr>
        <p:spPr>
          <a:xfrm>
            <a:off x="1186180" y="2468840"/>
            <a:ext cx="5928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On Mondays, my mother always does the washing.</a:t>
            </a:r>
            <a:endParaRPr lang="en-US" sz="20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BD8602-8746-7FC3-8F39-0D84344F4070}"/>
              </a:ext>
            </a:extLst>
          </p:cNvPr>
          <p:cNvSpPr txBox="1"/>
          <p:nvPr/>
        </p:nvSpPr>
        <p:spPr>
          <a:xfrm>
            <a:off x="1186180" y="3179878"/>
            <a:ext cx="517652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228600" algn="l"/>
              </a:tabLst>
            </a:pPr>
            <a:r>
              <a:rPr lang="en-US" sz="20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I often clean our classroom once a week.</a:t>
            </a:r>
            <a:endParaRPr lang="en-US" sz="2400" dirty="0">
              <a:solidFill>
                <a:srgbClr val="FF0000"/>
              </a:solidFill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889D75-0B57-9604-558D-4746F22B54B3}"/>
              </a:ext>
            </a:extLst>
          </p:cNvPr>
          <p:cNvSpPr txBox="1"/>
          <p:nvPr/>
        </p:nvSpPr>
        <p:spPr>
          <a:xfrm>
            <a:off x="1186180" y="3938119"/>
            <a:ext cx="517652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00"/>
              </a:spcAft>
              <a:tabLst>
                <a:tab pos="228600" algn="l"/>
              </a:tabLst>
            </a:pPr>
            <a:r>
              <a:rPr lang="en-US" sz="20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We often go for a walk with our dog.</a:t>
            </a:r>
            <a:endParaRPr lang="en-US" sz="2400" dirty="0">
              <a:solidFill>
                <a:srgbClr val="FF0000"/>
              </a:solidFill>
              <a:effectLst/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</p:txBody>
      </p:sp>
      <p:sp>
        <p:nvSpPr>
          <p:cNvPr id="8385" name="TextBox 8384">
            <a:extLst>
              <a:ext uri="{FF2B5EF4-FFF2-40B4-BE49-F238E27FC236}">
                <a16:creationId xmlns:a16="http://schemas.microsoft.com/office/drawing/2014/main" id="{35F07981-4CBA-55F8-ADB7-96785233A277}"/>
              </a:ext>
            </a:extLst>
          </p:cNvPr>
          <p:cNvSpPr txBox="1"/>
          <p:nvPr/>
        </p:nvSpPr>
        <p:spPr>
          <a:xfrm>
            <a:off x="1186180" y="4758630"/>
            <a:ext cx="6307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My sister sometimes does homework in the morning. </a:t>
            </a:r>
            <a:endParaRPr lang="en-US" sz="20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1" grpId="0"/>
      <p:bldP spid="83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0" name="Google Shape;8610;p46"/>
          <p:cNvSpPr txBox="1">
            <a:spLocks noGrp="1"/>
          </p:cNvSpPr>
          <p:nvPr>
            <p:ph type="title"/>
          </p:nvPr>
        </p:nvSpPr>
        <p:spPr>
          <a:xfrm>
            <a:off x="1519200" y="1307100"/>
            <a:ext cx="6105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500" dirty="0"/>
              <a:t>THANK </a:t>
            </a:r>
            <a:br>
              <a:rPr lang="es" sz="11500" dirty="0">
                <a:solidFill>
                  <a:schemeClr val="lt2"/>
                </a:solidFill>
              </a:rPr>
            </a:br>
            <a:r>
              <a:rPr lang="es" sz="11500" dirty="0">
                <a:solidFill>
                  <a:schemeClr val="lt2"/>
                </a:solidFill>
              </a:rPr>
              <a:t>YOU !!!</a:t>
            </a:r>
            <a:endParaRPr sz="11500" dirty="0">
              <a:solidFill>
                <a:schemeClr val="l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9" name="Google Shape;7499;p31"/>
          <p:cNvSpPr txBox="1">
            <a:spLocks noGrp="1"/>
          </p:cNvSpPr>
          <p:nvPr>
            <p:ph type="title"/>
          </p:nvPr>
        </p:nvSpPr>
        <p:spPr>
          <a:xfrm>
            <a:off x="1942084" y="275798"/>
            <a:ext cx="570765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Add -s and -es behind the verbs and put in the correct column.</a:t>
            </a:r>
            <a:endParaRPr sz="2800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B30A2D9A-5CF4-98FE-9C61-9D416B3AD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386621"/>
              </p:ext>
            </p:extLst>
          </p:nvPr>
        </p:nvGraphicFramePr>
        <p:xfrm>
          <a:off x="1254125" y="1602036"/>
          <a:ext cx="6635750" cy="1080960"/>
        </p:xfrm>
        <a:graphic>
          <a:graphicData uri="http://schemas.openxmlformats.org/drawingml/2006/table">
            <a:tbl>
              <a:tblPr firstRow="1" firstCol="1" bandRow="1">
                <a:tableStyleId>{3265D8AE-43CE-4EE9-A736-D3A760548D87}</a:tableStyleId>
              </a:tblPr>
              <a:tblGrid>
                <a:gridCol w="1105535">
                  <a:extLst>
                    <a:ext uri="{9D8B030D-6E8A-4147-A177-3AD203B41FA5}">
                      <a16:colId xmlns:a16="http://schemas.microsoft.com/office/drawing/2014/main" val="3303698424"/>
                    </a:ext>
                  </a:extLst>
                </a:gridCol>
                <a:gridCol w="1105535">
                  <a:extLst>
                    <a:ext uri="{9D8B030D-6E8A-4147-A177-3AD203B41FA5}">
                      <a16:colId xmlns:a16="http://schemas.microsoft.com/office/drawing/2014/main" val="320457631"/>
                    </a:ext>
                  </a:extLst>
                </a:gridCol>
                <a:gridCol w="1106170">
                  <a:extLst>
                    <a:ext uri="{9D8B030D-6E8A-4147-A177-3AD203B41FA5}">
                      <a16:colId xmlns:a16="http://schemas.microsoft.com/office/drawing/2014/main" val="2765343018"/>
                    </a:ext>
                  </a:extLst>
                </a:gridCol>
                <a:gridCol w="1106170">
                  <a:extLst>
                    <a:ext uri="{9D8B030D-6E8A-4147-A177-3AD203B41FA5}">
                      <a16:colId xmlns:a16="http://schemas.microsoft.com/office/drawing/2014/main" val="3303995106"/>
                    </a:ext>
                  </a:extLst>
                </a:gridCol>
                <a:gridCol w="1106170">
                  <a:extLst>
                    <a:ext uri="{9D8B030D-6E8A-4147-A177-3AD203B41FA5}">
                      <a16:colId xmlns:a16="http://schemas.microsoft.com/office/drawing/2014/main" val="369743101"/>
                    </a:ext>
                  </a:extLst>
                </a:gridCol>
                <a:gridCol w="1106170">
                  <a:extLst>
                    <a:ext uri="{9D8B030D-6E8A-4147-A177-3AD203B41FA5}">
                      <a16:colId xmlns:a16="http://schemas.microsoft.com/office/drawing/2014/main" val="580684937"/>
                    </a:ext>
                  </a:extLst>
                </a:gridCol>
              </a:tblGrid>
              <a:tr h="36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buy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drop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say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write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dry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reach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22590"/>
                  </a:ext>
                </a:extLst>
              </a:tr>
              <a:tr h="36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drive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go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kiss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cry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mix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sneeze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325336"/>
                  </a:ext>
                </a:extLst>
              </a:tr>
              <a:tr h="36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pay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try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 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 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 </a:t>
                      </a:r>
                      <a:endParaRPr lang="en-US" sz="180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 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05721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83B7A54-6196-12A5-C643-C37CA4BFA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09065"/>
              </p:ext>
            </p:extLst>
          </p:nvPr>
        </p:nvGraphicFramePr>
        <p:xfrm>
          <a:off x="501526" y="3136362"/>
          <a:ext cx="8140948" cy="1324425"/>
        </p:xfrm>
        <a:graphic>
          <a:graphicData uri="http://schemas.openxmlformats.org/drawingml/2006/table">
            <a:tbl>
              <a:tblPr firstRow="1" firstCol="1" bandRow="1">
                <a:tableStyleId>{3265D8AE-43CE-4EE9-A736-D3A760548D87}</a:tableStyleId>
              </a:tblPr>
              <a:tblGrid>
                <a:gridCol w="1739323">
                  <a:extLst>
                    <a:ext uri="{9D8B030D-6E8A-4147-A177-3AD203B41FA5}">
                      <a16:colId xmlns:a16="http://schemas.microsoft.com/office/drawing/2014/main" val="3741640888"/>
                    </a:ext>
                  </a:extLst>
                </a:gridCol>
                <a:gridCol w="2330373">
                  <a:extLst>
                    <a:ext uri="{9D8B030D-6E8A-4147-A177-3AD203B41FA5}">
                      <a16:colId xmlns:a16="http://schemas.microsoft.com/office/drawing/2014/main" val="1404095372"/>
                    </a:ext>
                  </a:extLst>
                </a:gridCol>
                <a:gridCol w="1708750">
                  <a:extLst>
                    <a:ext uri="{9D8B030D-6E8A-4147-A177-3AD203B41FA5}">
                      <a16:colId xmlns:a16="http://schemas.microsoft.com/office/drawing/2014/main" val="389214231"/>
                    </a:ext>
                  </a:extLst>
                </a:gridCol>
                <a:gridCol w="2362502">
                  <a:extLst>
                    <a:ext uri="{9D8B030D-6E8A-4147-A177-3AD203B41FA5}">
                      <a16:colId xmlns:a16="http://schemas.microsoft.com/office/drawing/2014/main" val="1686142016"/>
                    </a:ext>
                  </a:extLst>
                </a:gridCol>
              </a:tblGrid>
              <a:tr h="243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+ s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-ss, -</a:t>
                      </a:r>
                      <a:r>
                        <a:rPr lang="en-US" sz="1800" dirty="0" err="1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sh</a:t>
                      </a: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,-</a:t>
                      </a:r>
                      <a:r>
                        <a:rPr lang="en-US" sz="1800" dirty="0" err="1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ch</a:t>
                      </a: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, -x, -o + es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vowel + y + s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consonant + y </a:t>
                      </a: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800" dirty="0" err="1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ies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1652"/>
                  </a:ext>
                </a:extLst>
              </a:tr>
              <a:tr h="1008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92288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9" name="Google Shape;7499;p31"/>
          <p:cNvSpPr txBox="1">
            <a:spLocks noGrp="1"/>
          </p:cNvSpPr>
          <p:nvPr>
            <p:ph type="title"/>
          </p:nvPr>
        </p:nvSpPr>
        <p:spPr>
          <a:xfrm>
            <a:off x="1942084" y="275798"/>
            <a:ext cx="570765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Add -s and -es behind the verbs and put in the correct column.</a:t>
            </a:r>
            <a:endParaRPr sz="2800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83B7A54-6196-12A5-C643-C37CA4BFA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52143"/>
              </p:ext>
            </p:extLst>
          </p:nvPr>
        </p:nvGraphicFramePr>
        <p:xfrm>
          <a:off x="366872" y="1186267"/>
          <a:ext cx="8410256" cy="3858322"/>
        </p:xfrm>
        <a:graphic>
          <a:graphicData uri="http://schemas.openxmlformats.org/drawingml/2006/table">
            <a:tbl>
              <a:tblPr firstRow="1" firstCol="1" bandRow="1">
                <a:tableStyleId>{3265D8AE-43CE-4EE9-A736-D3A760548D87}</a:tableStyleId>
              </a:tblPr>
              <a:tblGrid>
                <a:gridCol w="2098665">
                  <a:extLst>
                    <a:ext uri="{9D8B030D-6E8A-4147-A177-3AD203B41FA5}">
                      <a16:colId xmlns:a16="http://schemas.microsoft.com/office/drawing/2014/main" val="374164088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04095372"/>
                    </a:ext>
                  </a:extLst>
                </a:gridCol>
                <a:gridCol w="1739591">
                  <a:extLst>
                    <a:ext uri="{9D8B030D-6E8A-4147-A177-3AD203B41FA5}">
                      <a16:colId xmlns:a16="http://schemas.microsoft.com/office/drawing/2014/main" val="38921423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686142016"/>
                    </a:ext>
                  </a:extLst>
                </a:gridCol>
              </a:tblGrid>
              <a:tr h="643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+ s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-ss, -</a:t>
                      </a:r>
                      <a:r>
                        <a:rPr lang="en-US" sz="1800" dirty="0" err="1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sh</a:t>
                      </a: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,-</a:t>
                      </a:r>
                      <a:r>
                        <a:rPr lang="en-US" sz="1800" dirty="0" err="1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ch</a:t>
                      </a: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, -x, -o + es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vowel + y + s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consonant + y </a:t>
                      </a:r>
                      <a:r>
                        <a:rPr lang="en-US" sz="1800" dirty="0">
                          <a:effectLst/>
                          <a:latin typeface="Baloo Tammudu 2" panose="020B0604020202020204" charset="0"/>
                          <a:cs typeface="Baloo Tammudu 2" panose="020B0604020202020204" charset="0"/>
                          <a:sym typeface="Wingdings" panose="05000000000000000000" pitchFamily="2" charset="2"/>
                        </a:rPr>
                        <a:t></a:t>
                      </a:r>
                      <a:r>
                        <a:rPr lang="en-US" sz="1800" dirty="0" err="1">
                          <a:effectLst/>
                          <a:latin typeface="Baloo Tammudu 2" panose="020B0604020202020204" charset="0"/>
                          <a:cs typeface="Baloo Tammudu 2" panose="020B0604020202020204" charset="0"/>
                        </a:rPr>
                        <a:t>ies</a:t>
                      </a: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1652"/>
                  </a:ext>
                </a:extLst>
              </a:tr>
              <a:tr h="321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Baloo Tammudu 2" panose="020B0604020202020204" charset="0"/>
                        <a:ea typeface="Malgun Gothic" panose="020B0503020000020004" pitchFamily="34" charset="-127"/>
                        <a:cs typeface="Baloo Tammudu 2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9228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8DE893-0103-BCE5-5759-E4EADA9B01BA}"/>
              </a:ext>
            </a:extLst>
          </p:cNvPr>
          <p:cNvSpPr txBox="1"/>
          <p:nvPr/>
        </p:nvSpPr>
        <p:spPr>
          <a:xfrm>
            <a:off x="539997" y="2049658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write 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writes</a:t>
            </a:r>
          </a:p>
          <a:p>
            <a:pPr algn="ctr"/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C6440-0D66-82CF-5D8C-1E7C73B5B237}"/>
              </a:ext>
            </a:extLst>
          </p:cNvPr>
          <p:cNvSpPr txBox="1"/>
          <p:nvPr/>
        </p:nvSpPr>
        <p:spPr>
          <a:xfrm>
            <a:off x="557629" y="2792263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drive 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drives</a:t>
            </a:r>
          </a:p>
          <a:p>
            <a:pPr algn="ctr"/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A97BB-9C34-9036-68C7-0843EF5DC1A4}"/>
              </a:ext>
            </a:extLst>
          </p:cNvPr>
          <p:cNvSpPr txBox="1"/>
          <p:nvPr/>
        </p:nvSpPr>
        <p:spPr>
          <a:xfrm>
            <a:off x="366872" y="4246575"/>
            <a:ext cx="199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sneeze 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sneezes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4CBA7-72F7-6450-7DDC-02E22536D77D}"/>
              </a:ext>
            </a:extLst>
          </p:cNvPr>
          <p:cNvSpPr txBox="1"/>
          <p:nvPr/>
        </p:nvSpPr>
        <p:spPr>
          <a:xfrm>
            <a:off x="589689" y="3532958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drop 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 drops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15B50-FB5D-2272-82A8-2B19B698A311}"/>
              </a:ext>
            </a:extLst>
          </p:cNvPr>
          <p:cNvSpPr txBox="1"/>
          <p:nvPr/>
        </p:nvSpPr>
        <p:spPr>
          <a:xfrm>
            <a:off x="2637394" y="2059985"/>
            <a:ext cx="186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Baloo Tammudu 2" panose="020B0604020202020204" charset="0"/>
                <a:cs typeface="Baloo Tammudu 2" panose="020B0604020202020204" charset="0"/>
              </a:rPr>
              <a:t>reach 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Baloo Tammudu 2" panose="020B0604020202020204" charset="0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Baloo Tammudu 2" panose="020B0604020202020204" charset="0"/>
                <a:cs typeface="Baloo Tammudu 2" panose="020B0604020202020204" charset="0"/>
              </a:rPr>
              <a:t> reaches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212ABE-C915-7C44-3FBA-2081B65D5D6B}"/>
              </a:ext>
            </a:extLst>
          </p:cNvPr>
          <p:cNvSpPr txBox="1"/>
          <p:nvPr/>
        </p:nvSpPr>
        <p:spPr>
          <a:xfrm>
            <a:off x="2955591" y="2771692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>
                <a:solidFill>
                  <a:schemeClr val="accent5">
                    <a:lumMod val="25000"/>
                  </a:schemeClr>
                </a:solidFill>
                <a:latin typeface="Baloo Tammudu 2" panose="020B0604020202020204" charset="0"/>
                <a:cs typeface="Baloo Tammudu 2" panose="020B0604020202020204" charset="0"/>
              </a:defRPr>
            </a:lvl1pPr>
          </a:lstStyle>
          <a:p>
            <a:r>
              <a:rPr lang="en-US" dirty="0"/>
              <a:t>go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goes</a:t>
            </a:r>
          </a:p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5F5C8C-225F-6AC3-60EB-7B955F5B04DA}"/>
              </a:ext>
            </a:extLst>
          </p:cNvPr>
          <p:cNvSpPr txBox="1"/>
          <p:nvPr/>
        </p:nvSpPr>
        <p:spPr>
          <a:xfrm>
            <a:off x="2851396" y="4256902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Baloo Tammudu 2" panose="020B0604020202020204" charset="0"/>
                <a:cs typeface="Baloo Tammudu 2" panose="020B0604020202020204" charset="0"/>
              </a:rPr>
              <a:t>mix 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Baloo Tammudu 2" panose="020B0604020202020204" charset="0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latin typeface="Baloo Tammudu 2" panose="020B0604020202020204" charset="0"/>
                <a:cs typeface="Baloo Tammudu 2" panose="020B0604020202020204" charset="0"/>
              </a:rPr>
              <a:t> mixes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AA9A57-5CF7-BC7C-C48B-7B8463A789DA}"/>
              </a:ext>
            </a:extLst>
          </p:cNvPr>
          <p:cNvSpPr txBox="1"/>
          <p:nvPr/>
        </p:nvSpPr>
        <p:spPr>
          <a:xfrm>
            <a:off x="2567692" y="3533355"/>
            <a:ext cx="2005620" cy="410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1800">
                <a:solidFill>
                  <a:schemeClr val="accent5">
                    <a:lumMod val="25000"/>
                  </a:schemeClr>
                </a:solidFill>
                <a:latin typeface="Baloo Tammudu 2" panose="020B0604020202020204" charset="0"/>
                <a:cs typeface="Baloo Tammudu 2" panose="020B0604020202020204" charset="0"/>
              </a:defRPr>
            </a:lvl1pPr>
          </a:lstStyle>
          <a:p>
            <a:r>
              <a:rPr lang="en-US" dirty="0"/>
              <a:t>kiss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kisses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CBC6D-E949-9DDF-982D-42410B835AD3}"/>
              </a:ext>
            </a:extLst>
          </p:cNvPr>
          <p:cNvSpPr txBox="1"/>
          <p:nvPr/>
        </p:nvSpPr>
        <p:spPr>
          <a:xfrm>
            <a:off x="5100475" y="2791866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loo Tammudu 2" panose="020B0604020202020204" charset="0"/>
                <a:cs typeface="Baloo Tammudu 2" panose="020B0604020202020204" charset="0"/>
              </a:rPr>
              <a:t>say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loo Tammudu 2" panose="020B0604020202020204" charset="0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loo Tammudu 2" panose="020B0604020202020204" charset="0"/>
                <a:cs typeface="Baloo Tammudu 2" panose="020B0604020202020204" charset="0"/>
              </a:rPr>
              <a:t> says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5889FC-17B3-D6CA-02A3-1D34EAE8E3C9}"/>
              </a:ext>
            </a:extLst>
          </p:cNvPr>
          <p:cNvSpPr txBox="1"/>
          <p:nvPr/>
        </p:nvSpPr>
        <p:spPr>
          <a:xfrm>
            <a:off x="5062001" y="3532958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loo Tammudu 2" panose="020B0604020202020204" charset="0"/>
                <a:cs typeface="Baloo Tammudu 2" panose="020B0604020202020204" charset="0"/>
              </a:rPr>
              <a:t>pay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loo Tammudu 2" panose="020B0604020202020204" charset="0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loo Tammudu 2" panose="020B0604020202020204" charset="0"/>
                <a:cs typeface="Baloo Tammudu 2" panose="020B0604020202020204" charset="0"/>
              </a:rPr>
              <a:t> pays</a:t>
            </a:r>
          </a:p>
          <a:p>
            <a:pPr algn="ctr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loo Tammudu 2" panose="020B0604020202020204" charset="0"/>
                <a:cs typeface="Baloo Tammudu 2" panose="020B060402020202020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B82E9-199C-B213-C2A2-9CAD6635A8A6}"/>
              </a:ext>
            </a:extLst>
          </p:cNvPr>
          <p:cNvSpPr txBox="1"/>
          <p:nvPr/>
        </p:nvSpPr>
        <p:spPr>
          <a:xfrm>
            <a:off x="5065207" y="2049261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loo Tammudu 2" panose="020B0604020202020204" charset="0"/>
                <a:cs typeface="Baloo Tammudu 2" panose="020B0604020202020204" charset="0"/>
              </a:rPr>
              <a:t>buy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loo Tammudu 2" panose="020B0604020202020204" charset="0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Baloo Tammudu 2" panose="020B0604020202020204" charset="0"/>
                <a:cs typeface="Baloo Tammudu 2" panose="020B0604020202020204" charset="0"/>
              </a:rPr>
              <a:t> buys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1CAB27-B6EE-85D9-881E-DF76C0103118}"/>
              </a:ext>
            </a:extLst>
          </p:cNvPr>
          <p:cNvSpPr txBox="1"/>
          <p:nvPr/>
        </p:nvSpPr>
        <p:spPr>
          <a:xfrm>
            <a:off x="7022342" y="2049658"/>
            <a:ext cx="131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7030A0"/>
                </a:solidFill>
                <a:latin typeface="Baloo Tammudu 2" panose="020B0604020202020204" charset="0"/>
                <a:cs typeface="Baloo Tammudu 2" panose="020B0604020202020204" charset="0"/>
              </a:rPr>
              <a:t>dry </a:t>
            </a:r>
            <a:r>
              <a:rPr lang="en-US" sz="1800" dirty="0">
                <a:solidFill>
                  <a:srgbClr val="7030A0"/>
                </a:solidFill>
                <a:latin typeface="Baloo Tammudu 2" panose="020B0604020202020204" charset="0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7030A0"/>
                </a:solidFill>
                <a:latin typeface="Baloo Tammudu 2" panose="020B0604020202020204" charset="0"/>
                <a:cs typeface="Baloo Tammudu 2" panose="020B0604020202020204" charset="0"/>
              </a:rPr>
              <a:t> dries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3527-ECC7-CADA-B6A8-1812F2E57D8C}"/>
              </a:ext>
            </a:extLst>
          </p:cNvPr>
          <p:cNvSpPr txBox="1"/>
          <p:nvPr/>
        </p:nvSpPr>
        <p:spPr>
          <a:xfrm>
            <a:off x="7037572" y="279226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7030A0"/>
                </a:solidFill>
                <a:latin typeface="Baloo Tammudu 2" panose="020B0604020202020204" charset="0"/>
                <a:cs typeface="Baloo Tammudu 2" panose="020B0604020202020204" charset="0"/>
              </a:rPr>
              <a:t>cry </a:t>
            </a:r>
            <a:r>
              <a:rPr lang="en-US" sz="1800" dirty="0">
                <a:solidFill>
                  <a:srgbClr val="7030A0"/>
                </a:solidFill>
                <a:latin typeface="Baloo Tammudu 2" panose="020B0604020202020204" charset="0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7030A0"/>
                </a:solidFill>
                <a:latin typeface="Baloo Tammudu 2" panose="020B0604020202020204" charset="0"/>
                <a:cs typeface="Baloo Tammudu 2" panose="020B0604020202020204" charset="0"/>
              </a:rPr>
              <a:t> cries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D4ED39-4BBE-8D9F-FF43-5D8F6844A004}"/>
              </a:ext>
            </a:extLst>
          </p:cNvPr>
          <p:cNvSpPr txBox="1"/>
          <p:nvPr/>
        </p:nvSpPr>
        <p:spPr>
          <a:xfrm>
            <a:off x="7057608" y="3532958"/>
            <a:ext cx="124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7030A0"/>
                </a:solidFill>
                <a:latin typeface="Baloo Tammudu 2" panose="020B0604020202020204" charset="0"/>
                <a:cs typeface="Baloo Tammudu 2" panose="020B0604020202020204" charset="0"/>
              </a:rPr>
              <a:t>try </a:t>
            </a:r>
            <a:r>
              <a:rPr lang="en-US" sz="1800" dirty="0">
                <a:solidFill>
                  <a:srgbClr val="7030A0"/>
                </a:solidFill>
                <a:latin typeface="Baloo Tammudu 2" panose="020B0604020202020204" charset="0"/>
                <a:cs typeface="Baloo Tammudu 2" panose="020B060402020202020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7030A0"/>
                </a:solidFill>
                <a:latin typeface="Baloo Tammudu 2" panose="020B0604020202020204" charset="0"/>
                <a:cs typeface="Baloo Tammudu 2" panose="020B0604020202020204" charset="0"/>
              </a:rPr>
              <a:t> tries</a:t>
            </a:r>
          </a:p>
        </p:txBody>
      </p:sp>
    </p:spTree>
    <p:extLst>
      <p:ext uri="{BB962C8B-B14F-4D97-AF65-F5344CB8AC3E}">
        <p14:creationId xmlns:p14="http://schemas.microsoft.com/office/powerpoint/2010/main" val="316691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715496-9F95-576D-039E-7931B54ED909}"/>
              </a:ext>
            </a:extLst>
          </p:cNvPr>
          <p:cNvSpPr/>
          <p:nvPr/>
        </p:nvSpPr>
        <p:spPr>
          <a:xfrm>
            <a:off x="-1064872" y="3064144"/>
            <a:ext cx="3634451" cy="3186185"/>
          </a:xfrm>
          <a:prstGeom prst="rect">
            <a:avLst/>
          </a:prstGeom>
          <a:solidFill>
            <a:srgbClr val="FAE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3" name="Google Shape;8143;p35"/>
          <p:cNvSpPr txBox="1">
            <a:spLocks noGrp="1"/>
          </p:cNvSpPr>
          <p:nvPr>
            <p:ph type="title"/>
          </p:nvPr>
        </p:nvSpPr>
        <p:spPr>
          <a:xfrm>
            <a:off x="806197" y="542925"/>
            <a:ext cx="76250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Complete each sentence. Use the verb and frequency adverb in brackets</a:t>
            </a:r>
            <a:endParaRPr sz="32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D9932AE-A42A-88FF-ECE0-D35024B0E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278702"/>
              </p:ext>
            </p:extLst>
          </p:nvPr>
        </p:nvGraphicFramePr>
        <p:xfrm>
          <a:off x="242405" y="1694439"/>
          <a:ext cx="3385643" cy="2335092"/>
        </p:xfrm>
        <a:graphic>
          <a:graphicData uri="http://schemas.openxmlformats.org/drawingml/2006/table">
            <a:tbl>
              <a:tblPr firstRow="1" bandRow="1">
                <a:tableStyleId>{3265D8AE-43CE-4EE9-A736-D3A760548D87}</a:tableStyleId>
              </a:tblPr>
              <a:tblGrid>
                <a:gridCol w="931052">
                  <a:extLst>
                    <a:ext uri="{9D8B030D-6E8A-4147-A177-3AD203B41FA5}">
                      <a16:colId xmlns:a16="http://schemas.microsoft.com/office/drawing/2014/main" val="3171570262"/>
                    </a:ext>
                  </a:extLst>
                </a:gridCol>
                <a:gridCol w="2454591">
                  <a:extLst>
                    <a:ext uri="{9D8B030D-6E8A-4147-A177-3AD203B41FA5}">
                      <a16:colId xmlns:a16="http://schemas.microsoft.com/office/drawing/2014/main" val="2330604523"/>
                    </a:ext>
                  </a:extLst>
                </a:gridCol>
              </a:tblGrid>
              <a:tr h="6341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Cách</a:t>
                      </a:r>
                      <a:r>
                        <a:rPr lang="en-US" sz="16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chia </a:t>
                      </a:r>
                      <a:r>
                        <a:rPr lang="en-US" sz="16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trạng</a:t>
                      </a:r>
                      <a:r>
                        <a:rPr lang="en-US" sz="1600" b="1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từ</a:t>
                      </a:r>
                      <a:r>
                        <a:rPr lang="en-US" sz="1600" b="1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chỉ</a:t>
                      </a:r>
                      <a:r>
                        <a:rPr lang="en-US" sz="1600" b="1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tần</a:t>
                      </a:r>
                      <a:r>
                        <a:rPr lang="en-US" sz="1600" b="1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suất</a:t>
                      </a:r>
                      <a:r>
                        <a:rPr lang="en-US" sz="1600" b="1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endParaRPr lang="en-US" sz="16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290692"/>
                  </a:ext>
                </a:extLst>
              </a:tr>
              <a:tr h="6341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Khẳng</a:t>
                      </a:r>
                      <a:r>
                        <a:rPr lang="en-US" sz="16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định</a:t>
                      </a:r>
                      <a:endParaRPr lang="en-US" sz="16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S</a:t>
                      </a:r>
                      <a:r>
                        <a:rPr lang="en-US" sz="1600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+ always (usually,…) + V(s/es) + …</a:t>
                      </a:r>
                      <a:endParaRPr lang="en-US" sz="1600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37202"/>
                  </a:ext>
                </a:extLst>
              </a:tr>
              <a:tr h="8017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Phủ</a:t>
                      </a:r>
                      <a:r>
                        <a:rPr lang="en-US" sz="16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định</a:t>
                      </a:r>
                      <a:endParaRPr lang="en-US" sz="16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S</a:t>
                      </a:r>
                      <a:r>
                        <a:rPr lang="en-US" sz="1600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+ don’t/ doesn’t + always (usually,…) + V(</a:t>
                      </a:r>
                      <a:r>
                        <a:rPr lang="en-US" sz="1600" baseline="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nguyên</a:t>
                      </a:r>
                      <a:r>
                        <a:rPr lang="en-US" sz="1600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aseline="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thể</a:t>
                      </a:r>
                      <a:r>
                        <a:rPr lang="en-US" sz="1600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) + …</a:t>
                      </a:r>
                      <a:endParaRPr lang="en-US" sz="1600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  <a:p>
                      <a:pPr algn="ctr"/>
                      <a:endParaRPr lang="en-US" sz="1600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136949"/>
                  </a:ext>
                </a:extLst>
              </a:tr>
            </a:tbl>
          </a:graphicData>
        </a:graphic>
      </p:graphicFrame>
      <p:sp>
        <p:nvSpPr>
          <p:cNvPr id="7" name="Subtitle 4">
            <a:extLst>
              <a:ext uri="{FF2B5EF4-FFF2-40B4-BE49-F238E27FC236}">
                <a16:creationId xmlns:a16="http://schemas.microsoft.com/office/drawing/2014/main" id="{43B1D4CA-83D3-1D4B-EED2-3650DDCC1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6856" y="1628276"/>
            <a:ext cx="5033772" cy="2972299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1.</a:t>
            </a:r>
            <a:r>
              <a:rPr lang="en-US" sz="16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Tina (sometimes, miss)....</a:t>
            </a:r>
            <a:r>
              <a:rPr lang="en-US" sz="1600" i="1" u="sng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sometimes misses</a:t>
            </a:r>
            <a:r>
              <a:rPr lang="en-US" sz="16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... the bus to school.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2.</a:t>
            </a:r>
            <a:r>
              <a:rPr lang="en-US" sz="16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I (never, get up) _______________ before 6.00.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3.</a:t>
            </a:r>
            <a:r>
              <a:rPr lang="en-US" sz="16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We (usually, take) _______________ a holiday in August.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4.</a:t>
            </a:r>
            <a:r>
              <a:rPr lang="en-US" sz="1600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Jim and Helen (often, go) _______________ to the theatre.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A2FC1-8CDF-5AC7-5D4F-7BFE03F69613}"/>
              </a:ext>
            </a:extLst>
          </p:cNvPr>
          <p:cNvSpPr txBox="1"/>
          <p:nvPr/>
        </p:nvSpPr>
        <p:spPr>
          <a:xfrm>
            <a:off x="5778813" y="2564927"/>
            <a:ext cx="3189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never get up </a:t>
            </a:r>
            <a:endParaRPr lang="en-US" sz="16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6D8653-777C-C827-49BA-9CB60DD41110}"/>
              </a:ext>
            </a:extLst>
          </p:cNvPr>
          <p:cNvSpPr txBox="1"/>
          <p:nvPr/>
        </p:nvSpPr>
        <p:spPr>
          <a:xfrm>
            <a:off x="5938950" y="3152525"/>
            <a:ext cx="3189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usually take </a:t>
            </a:r>
            <a:endParaRPr lang="en-US" sz="16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1509F-CB30-46F1-219B-BC4281901904}"/>
              </a:ext>
            </a:extLst>
          </p:cNvPr>
          <p:cNvSpPr txBox="1"/>
          <p:nvPr/>
        </p:nvSpPr>
        <p:spPr>
          <a:xfrm>
            <a:off x="6676669" y="4125176"/>
            <a:ext cx="51917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often go </a:t>
            </a:r>
            <a:endParaRPr lang="en-US" sz="16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715496-9F95-576D-039E-7931B54ED909}"/>
              </a:ext>
            </a:extLst>
          </p:cNvPr>
          <p:cNvSpPr/>
          <p:nvPr/>
        </p:nvSpPr>
        <p:spPr>
          <a:xfrm>
            <a:off x="-1064872" y="3064144"/>
            <a:ext cx="3634451" cy="3186185"/>
          </a:xfrm>
          <a:prstGeom prst="rect">
            <a:avLst/>
          </a:prstGeom>
          <a:solidFill>
            <a:srgbClr val="FAE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3" name="Google Shape;8143;p35"/>
          <p:cNvSpPr txBox="1">
            <a:spLocks noGrp="1"/>
          </p:cNvSpPr>
          <p:nvPr>
            <p:ph type="title"/>
          </p:nvPr>
        </p:nvSpPr>
        <p:spPr>
          <a:xfrm>
            <a:off x="806197" y="542925"/>
            <a:ext cx="76250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Complete each sentence. Use the verb and frequency adverb in brackets</a:t>
            </a:r>
            <a:endParaRPr sz="32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D9932AE-A42A-88FF-ECE0-D35024B0E71D}"/>
              </a:ext>
            </a:extLst>
          </p:cNvPr>
          <p:cNvGraphicFramePr>
            <a:graphicFrameLocks noGrp="1"/>
          </p:cNvGraphicFramePr>
          <p:nvPr/>
        </p:nvGraphicFramePr>
        <p:xfrm>
          <a:off x="242405" y="1694439"/>
          <a:ext cx="3385643" cy="2335092"/>
        </p:xfrm>
        <a:graphic>
          <a:graphicData uri="http://schemas.openxmlformats.org/drawingml/2006/table">
            <a:tbl>
              <a:tblPr firstRow="1" bandRow="1">
                <a:tableStyleId>{3265D8AE-43CE-4EE9-A736-D3A760548D87}</a:tableStyleId>
              </a:tblPr>
              <a:tblGrid>
                <a:gridCol w="931052">
                  <a:extLst>
                    <a:ext uri="{9D8B030D-6E8A-4147-A177-3AD203B41FA5}">
                      <a16:colId xmlns:a16="http://schemas.microsoft.com/office/drawing/2014/main" val="3171570262"/>
                    </a:ext>
                  </a:extLst>
                </a:gridCol>
                <a:gridCol w="2454591">
                  <a:extLst>
                    <a:ext uri="{9D8B030D-6E8A-4147-A177-3AD203B41FA5}">
                      <a16:colId xmlns:a16="http://schemas.microsoft.com/office/drawing/2014/main" val="2330604523"/>
                    </a:ext>
                  </a:extLst>
                </a:gridCol>
              </a:tblGrid>
              <a:tr h="6341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Cách</a:t>
                      </a:r>
                      <a:r>
                        <a:rPr lang="en-US" sz="16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chia </a:t>
                      </a:r>
                      <a:r>
                        <a:rPr lang="en-US" sz="16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trạng</a:t>
                      </a:r>
                      <a:r>
                        <a:rPr lang="en-US" sz="1600" b="1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từ</a:t>
                      </a:r>
                      <a:r>
                        <a:rPr lang="en-US" sz="1600" b="1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chỉ</a:t>
                      </a:r>
                      <a:r>
                        <a:rPr lang="en-US" sz="1600" b="1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tần</a:t>
                      </a:r>
                      <a:r>
                        <a:rPr lang="en-US" sz="1600" b="1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="1" baseline="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suất</a:t>
                      </a:r>
                      <a:r>
                        <a:rPr lang="en-US" sz="1600" b="1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endParaRPr lang="en-US" sz="16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290692"/>
                  </a:ext>
                </a:extLst>
              </a:tr>
              <a:tr h="6341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Khẳng</a:t>
                      </a:r>
                      <a:r>
                        <a:rPr lang="en-US" sz="16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định</a:t>
                      </a:r>
                      <a:endParaRPr lang="en-US" sz="16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S</a:t>
                      </a:r>
                      <a:r>
                        <a:rPr lang="en-US" sz="1600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+ always (usually,…) + V(s/es) + …</a:t>
                      </a:r>
                      <a:endParaRPr lang="en-US" sz="1600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37202"/>
                  </a:ext>
                </a:extLst>
              </a:tr>
              <a:tr h="8017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Phủ</a:t>
                      </a:r>
                      <a:r>
                        <a:rPr lang="en-US" sz="16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định</a:t>
                      </a:r>
                      <a:endParaRPr lang="en-US" sz="16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S</a:t>
                      </a:r>
                      <a:r>
                        <a:rPr lang="en-US" sz="1600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+ don’t/ doesn’t + always (usually,…) + V(</a:t>
                      </a:r>
                      <a:r>
                        <a:rPr lang="en-US" sz="1600" baseline="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nguyên</a:t>
                      </a:r>
                      <a:r>
                        <a:rPr lang="en-US" sz="1600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600" baseline="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thể</a:t>
                      </a:r>
                      <a:r>
                        <a:rPr lang="en-US" sz="1600" baseline="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) + …</a:t>
                      </a:r>
                      <a:endParaRPr lang="en-US" sz="1600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  <a:p>
                      <a:pPr algn="ctr"/>
                      <a:endParaRPr lang="en-US" sz="1600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136949"/>
                  </a:ext>
                </a:extLst>
              </a:tr>
            </a:tbl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2EEEA446-09D3-B7F7-3DAC-FE49B0853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DF830B-CFA6-0352-68B4-94972C246A7C}"/>
              </a:ext>
            </a:extLst>
          </p:cNvPr>
          <p:cNvSpPr txBox="1">
            <a:spLocks/>
          </p:cNvSpPr>
          <p:nvPr/>
        </p:nvSpPr>
        <p:spPr>
          <a:xfrm>
            <a:off x="4122268" y="1321299"/>
            <a:ext cx="4930291" cy="34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b="1" dirty="0"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5.</a:t>
            </a:r>
            <a:r>
              <a:rPr lang="en-US" sz="1600" dirty="0"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I (often, sing) _______________ in the shower.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b="1" dirty="0"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6.</a:t>
            </a:r>
            <a:r>
              <a:rPr lang="en-US" sz="1600" dirty="0"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Pat (sometimes, play) _____________________ football on Sunday.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b="1" dirty="0"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7. </a:t>
            </a:r>
            <a:r>
              <a:rPr lang="en-US" sz="1600" dirty="0"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You (never, finish) _______________ your homework!</a:t>
            </a:r>
          </a:p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600" b="1" dirty="0"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8.</a:t>
            </a:r>
            <a:r>
              <a:rPr lang="en-US" sz="1600" dirty="0"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Our teacher (always, wear) _______________ a tie.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E66687-B53A-43F7-7BB2-681F1AB07D13}"/>
              </a:ext>
            </a:extLst>
          </p:cNvPr>
          <p:cNvSpPr txBox="1"/>
          <p:nvPr/>
        </p:nvSpPr>
        <p:spPr>
          <a:xfrm>
            <a:off x="6927381" y="4250200"/>
            <a:ext cx="2730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always wears</a:t>
            </a:r>
            <a:r>
              <a:rPr lang="en-US" sz="1600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 </a:t>
            </a:r>
            <a:endParaRPr lang="en-US" sz="16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C82C84-7230-BE1E-DE7E-6C5B1EF88151}"/>
              </a:ext>
            </a:extLst>
          </p:cNvPr>
          <p:cNvSpPr txBox="1"/>
          <p:nvPr/>
        </p:nvSpPr>
        <p:spPr>
          <a:xfrm>
            <a:off x="5836545" y="1737253"/>
            <a:ext cx="2730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often sing </a:t>
            </a:r>
            <a:endParaRPr lang="en-US" sz="16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C946BB-899B-7FE7-C0E8-6C440F89A2CF}"/>
              </a:ext>
            </a:extLst>
          </p:cNvPr>
          <p:cNvSpPr txBox="1"/>
          <p:nvPr/>
        </p:nvSpPr>
        <p:spPr>
          <a:xfrm>
            <a:off x="6587413" y="2337724"/>
            <a:ext cx="2730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sometimes plays </a:t>
            </a:r>
            <a:endParaRPr lang="en-US" sz="16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EB62F-E7BC-E0ED-5878-807CEAB425D6}"/>
              </a:ext>
            </a:extLst>
          </p:cNvPr>
          <p:cNvSpPr txBox="1"/>
          <p:nvPr/>
        </p:nvSpPr>
        <p:spPr>
          <a:xfrm>
            <a:off x="6194934" y="3300312"/>
            <a:ext cx="2730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Baloo Tammudu 2" panose="020B0604020202020204" charset="0"/>
                <a:cs typeface="Baloo Tammudu 2" panose="020B0604020202020204" charset="0"/>
              </a:rPr>
              <a:t>never finish</a:t>
            </a:r>
          </a:p>
        </p:txBody>
      </p:sp>
    </p:spTree>
    <p:extLst>
      <p:ext uri="{BB962C8B-B14F-4D97-AF65-F5344CB8AC3E}">
        <p14:creationId xmlns:p14="http://schemas.microsoft.com/office/powerpoint/2010/main" val="1760039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p36"/>
          <p:cNvSpPr txBox="1">
            <a:spLocks noGrp="1"/>
          </p:cNvSpPr>
          <p:nvPr>
            <p:ph type="title"/>
          </p:nvPr>
        </p:nvSpPr>
        <p:spPr>
          <a:xfrm>
            <a:off x="824078" y="-227021"/>
            <a:ext cx="7704000" cy="15398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Complete each sentence. Put the words in brackets into the correct order.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07BD0C-CD51-4545-AA1B-F58FFBA4C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9808"/>
              </p:ext>
            </p:extLst>
          </p:nvPr>
        </p:nvGraphicFramePr>
        <p:xfrm>
          <a:off x="193040" y="1384706"/>
          <a:ext cx="3587212" cy="2900390"/>
        </p:xfrm>
        <a:graphic>
          <a:graphicData uri="http://schemas.openxmlformats.org/drawingml/2006/table">
            <a:tbl>
              <a:tblPr firstRow="1" bandRow="1">
                <a:tableStyleId>{3265D8AE-43CE-4EE9-A736-D3A760548D87}</a:tableStyleId>
              </a:tblPr>
              <a:tblGrid>
                <a:gridCol w="908655">
                  <a:extLst>
                    <a:ext uri="{9D8B030D-6E8A-4147-A177-3AD203B41FA5}">
                      <a16:colId xmlns:a16="http://schemas.microsoft.com/office/drawing/2014/main" val="4031415245"/>
                    </a:ext>
                  </a:extLst>
                </a:gridCol>
                <a:gridCol w="2678557">
                  <a:extLst>
                    <a:ext uri="{9D8B030D-6E8A-4147-A177-3AD203B41FA5}">
                      <a16:colId xmlns:a16="http://schemas.microsoft.com/office/drawing/2014/main" val="4031881980"/>
                    </a:ext>
                  </a:extLst>
                </a:gridCol>
              </a:tblGrid>
              <a:tr h="4745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Present simple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34247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Khẳng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định</a:t>
                      </a:r>
                      <a:endParaRPr lang="en-US" sz="18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S + V (s/es) + …..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257251"/>
                  </a:ext>
                </a:extLst>
              </a:tr>
              <a:tr h="7392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Phủ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định</a:t>
                      </a:r>
                      <a:endParaRPr lang="en-US" sz="18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S + don’t/ doesn’t + V (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nguyên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thể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) +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0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Câu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nghi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vấn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Do/ Does + S + V (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nguyên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thể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) + 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260"/>
                  </a:ext>
                </a:extLst>
              </a:tr>
            </a:tbl>
          </a:graphicData>
        </a:graphic>
      </p:graphicFrame>
      <p:sp>
        <p:nvSpPr>
          <p:cNvPr id="6" name="Subtitle 16">
            <a:extLst>
              <a:ext uri="{FF2B5EF4-FFF2-40B4-BE49-F238E27FC236}">
                <a16:creationId xmlns:a16="http://schemas.microsoft.com/office/drawing/2014/main" id="{D85A1384-79E1-1481-5598-05FE3BA8A287}"/>
              </a:ext>
            </a:extLst>
          </p:cNvPr>
          <p:cNvSpPr txBox="1">
            <a:spLocks/>
          </p:cNvSpPr>
          <p:nvPr/>
        </p:nvSpPr>
        <p:spPr>
          <a:xfrm>
            <a:off x="3780252" y="840059"/>
            <a:ext cx="5262148" cy="430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indent="5715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 Our (walk, not, teacher, does) ____________________ to school.</a:t>
            </a:r>
            <a:endParaRPr lang="en-US" sz="1800" dirty="0"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 indent="5715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 Where (Helen, live, does) ______________________________ ?</a:t>
            </a:r>
            <a:endParaRPr lang="en-US" sz="1800" dirty="0"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 indent="5715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 (do, not, go, we) _____________________ to the cinema on Friday.</a:t>
            </a:r>
            <a:endParaRPr lang="en-US" sz="1800" dirty="0"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en-US" sz="1800" dirty="0"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4B025-8CB2-5BB7-0B33-33EB4C0FF898}"/>
              </a:ext>
            </a:extLst>
          </p:cNvPr>
          <p:cNvSpPr txBox="1"/>
          <p:nvPr/>
        </p:nvSpPr>
        <p:spPr>
          <a:xfrm>
            <a:off x="4582160" y="1918150"/>
            <a:ext cx="3253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does not walk 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532BD-3870-B51C-78B6-29F00988E033}"/>
              </a:ext>
            </a:extLst>
          </p:cNvPr>
          <p:cNvSpPr txBox="1"/>
          <p:nvPr/>
        </p:nvSpPr>
        <p:spPr>
          <a:xfrm>
            <a:off x="4986298" y="2779508"/>
            <a:ext cx="3253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does Helen live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5EF49-0BFA-5387-B7B3-0DFA694A9DB5}"/>
              </a:ext>
            </a:extLst>
          </p:cNvPr>
          <p:cNvSpPr txBox="1"/>
          <p:nvPr/>
        </p:nvSpPr>
        <p:spPr>
          <a:xfrm>
            <a:off x="6314125" y="3313452"/>
            <a:ext cx="3269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We do not go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Google Shape;8204;p36"/>
          <p:cNvSpPr txBox="1">
            <a:spLocks noGrp="1"/>
          </p:cNvSpPr>
          <p:nvPr>
            <p:ph type="title"/>
          </p:nvPr>
        </p:nvSpPr>
        <p:spPr>
          <a:xfrm>
            <a:off x="824078" y="-227021"/>
            <a:ext cx="7704000" cy="15398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Complete each sentence. Put the words in brackets into the correct order.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07BD0C-CD51-4545-AA1B-F58FFBA4CA4F}"/>
              </a:ext>
            </a:extLst>
          </p:cNvPr>
          <p:cNvGraphicFramePr>
            <a:graphicFrameLocks noGrp="1"/>
          </p:cNvGraphicFramePr>
          <p:nvPr/>
        </p:nvGraphicFramePr>
        <p:xfrm>
          <a:off x="193040" y="1384706"/>
          <a:ext cx="3587212" cy="2900390"/>
        </p:xfrm>
        <a:graphic>
          <a:graphicData uri="http://schemas.openxmlformats.org/drawingml/2006/table">
            <a:tbl>
              <a:tblPr firstRow="1" bandRow="1">
                <a:tableStyleId>{3265D8AE-43CE-4EE9-A736-D3A760548D87}</a:tableStyleId>
              </a:tblPr>
              <a:tblGrid>
                <a:gridCol w="908655">
                  <a:extLst>
                    <a:ext uri="{9D8B030D-6E8A-4147-A177-3AD203B41FA5}">
                      <a16:colId xmlns:a16="http://schemas.microsoft.com/office/drawing/2014/main" val="4031415245"/>
                    </a:ext>
                  </a:extLst>
                </a:gridCol>
                <a:gridCol w="2678557">
                  <a:extLst>
                    <a:ext uri="{9D8B030D-6E8A-4147-A177-3AD203B41FA5}">
                      <a16:colId xmlns:a16="http://schemas.microsoft.com/office/drawing/2014/main" val="4031881980"/>
                    </a:ext>
                  </a:extLst>
                </a:gridCol>
              </a:tblGrid>
              <a:tr h="4745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Present simple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34247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Khẳng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định</a:t>
                      </a:r>
                      <a:endParaRPr lang="en-US" sz="18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S + V (s/es) + …..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257251"/>
                  </a:ext>
                </a:extLst>
              </a:tr>
              <a:tr h="7392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Phủ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định</a:t>
                      </a:r>
                      <a:endParaRPr lang="en-US" sz="18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S + don’t/ doesn’t + V (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nguyên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thể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) +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0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Câu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nghi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vấn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Do/ Does + S + V (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nguyên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thể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) + 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260"/>
                  </a:ext>
                </a:extLst>
              </a:tr>
            </a:tbl>
          </a:graphicData>
        </a:graphic>
      </p:graphicFrame>
      <p:sp>
        <p:nvSpPr>
          <p:cNvPr id="2" name="Subtitle 16">
            <a:extLst>
              <a:ext uri="{FF2B5EF4-FFF2-40B4-BE49-F238E27FC236}">
                <a16:creationId xmlns:a16="http://schemas.microsoft.com/office/drawing/2014/main" id="{581F4FE6-3F0D-C6A8-1354-32D26488790E}"/>
              </a:ext>
            </a:extLst>
          </p:cNvPr>
          <p:cNvSpPr txBox="1">
            <a:spLocks/>
          </p:cNvSpPr>
          <p:nvPr/>
        </p:nvSpPr>
        <p:spPr>
          <a:xfrm>
            <a:off x="3611023" y="956827"/>
            <a:ext cx="5705697" cy="430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None/>
              <a:defRPr sz="1400" b="0" i="0" u="none" strike="noStrike" cap="none"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indent="5715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 (David, does, ride) _______________________ a bike?</a:t>
            </a:r>
            <a:endParaRPr lang="en-US" sz="1800" dirty="0"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 indent="5715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 (play, do, you) __________________ football after school?</a:t>
            </a:r>
            <a:endParaRPr lang="en-US" sz="1800" dirty="0"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 indent="5715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6</a:t>
            </a:r>
            <a:r>
              <a:rPr lang="en-US" sz="1800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 Kate (like, does, not) ___________________oranges.</a:t>
            </a:r>
            <a:endParaRPr lang="en-US" sz="1800" dirty="0"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 indent="5715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7</a:t>
            </a:r>
            <a:r>
              <a:rPr lang="en-US" sz="1800" dirty="0">
                <a:solidFill>
                  <a:srgbClr val="00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 I (lunch, usually, have) _____________________ at 1.30.</a:t>
            </a:r>
            <a:endParaRPr lang="en-US" sz="1800" dirty="0">
              <a:latin typeface="Baloo Tammudu 2" panose="020B0604020202020204" charset="0"/>
              <a:ea typeface="Malgun Gothic" panose="020B0503020000020004" pitchFamily="34" charset="-127"/>
              <a:cs typeface="Baloo Tammudu 2" panose="020B060402020202020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en-US" sz="1800" dirty="0"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C415D-8BF8-8E0C-82C0-D24A0DFE3BED}"/>
              </a:ext>
            </a:extLst>
          </p:cNvPr>
          <p:cNvSpPr txBox="1"/>
          <p:nvPr/>
        </p:nvSpPr>
        <p:spPr>
          <a:xfrm>
            <a:off x="6276340" y="1426836"/>
            <a:ext cx="534924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Does David ride </a:t>
            </a:r>
            <a:endParaRPr lang="en-US" sz="19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7C25A-E1D5-6CAA-5B61-A45614028182}"/>
              </a:ext>
            </a:extLst>
          </p:cNvPr>
          <p:cNvSpPr txBox="1"/>
          <p:nvPr/>
        </p:nvSpPr>
        <p:spPr>
          <a:xfrm>
            <a:off x="5932576" y="2284038"/>
            <a:ext cx="534924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Do you play </a:t>
            </a:r>
            <a:endParaRPr lang="en-US" sz="19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CF511-D8AE-1F1E-6212-5FDEF25EF38C}"/>
              </a:ext>
            </a:extLst>
          </p:cNvPr>
          <p:cNvSpPr txBox="1"/>
          <p:nvPr/>
        </p:nvSpPr>
        <p:spPr>
          <a:xfrm>
            <a:off x="6647118" y="3149187"/>
            <a:ext cx="159090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does not like </a:t>
            </a:r>
            <a:endParaRPr lang="en-US" sz="19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172F0-691E-473C-95BD-C30DC5FFF077}"/>
              </a:ext>
            </a:extLst>
          </p:cNvPr>
          <p:cNvSpPr txBox="1"/>
          <p:nvPr/>
        </p:nvSpPr>
        <p:spPr>
          <a:xfrm>
            <a:off x="6514671" y="3690726"/>
            <a:ext cx="534924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defRPr>
            </a:lvl1pPr>
          </a:lstStyle>
          <a:p>
            <a:r>
              <a:rPr lang="en-US" sz="1900" dirty="0"/>
              <a:t>usually have lunch </a:t>
            </a:r>
          </a:p>
        </p:txBody>
      </p:sp>
    </p:spTree>
    <p:extLst>
      <p:ext uri="{BB962C8B-B14F-4D97-AF65-F5344CB8AC3E}">
        <p14:creationId xmlns:p14="http://schemas.microsoft.com/office/powerpoint/2010/main" val="13751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0" name="Google Shape;8290;p37"/>
          <p:cNvSpPr txBox="1">
            <a:spLocks noGrp="1"/>
          </p:cNvSpPr>
          <p:nvPr>
            <p:ph type="title"/>
          </p:nvPr>
        </p:nvSpPr>
        <p:spPr>
          <a:xfrm>
            <a:off x="325121" y="53615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Put the verbs in the correct form of Present Simple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02746-B2A5-D212-48D7-F8BC7723CD32}"/>
              </a:ext>
            </a:extLst>
          </p:cNvPr>
          <p:cNvSpPr txBox="1"/>
          <p:nvPr/>
        </p:nvSpPr>
        <p:spPr>
          <a:xfrm>
            <a:off x="4016423" y="1363833"/>
            <a:ext cx="456530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loo Tammudu 2" panose="020B0604020202020204" charset="0"/>
                <a:cs typeface="Baloo Tammudu 2" panose="020B0604020202020204" charset="0"/>
              </a:rPr>
              <a:t>1 Every Monday, Sally (drive) _______________ her kids to football practice.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Baloo Tammudu 2" panose="020B0604020202020204" charset="0"/>
                <a:cs typeface="Baloo Tammudu 2" panose="020B0604020202020204" charset="0"/>
              </a:rPr>
              <a:t>2 I hate living in Seattle because it (rain, always) _____________________.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Baloo Tammudu 2" panose="020B0604020202020204" charset="0"/>
                <a:cs typeface="Baloo Tammudu 2" panose="020B0604020202020204" charset="0"/>
              </a:rPr>
              <a:t>3 Jane (go) _____________ to bed at 10 o’clock on weekdays.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Baloo Tammudu 2" panose="020B0604020202020204" charset="0"/>
                <a:cs typeface="Baloo Tammudu 2" panose="020B0604020202020204" charset="0"/>
              </a:rPr>
              <a:t>4 The bus sometimes (arrive) _______________ in the morning.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E8AC4-9A57-9379-018E-537ED2B213DE}"/>
              </a:ext>
            </a:extLst>
          </p:cNvPr>
          <p:cNvSpPr txBox="1"/>
          <p:nvPr/>
        </p:nvSpPr>
        <p:spPr>
          <a:xfrm>
            <a:off x="7174244" y="1347853"/>
            <a:ext cx="38258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drives 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C3556-B8E0-77F3-6077-AE4FA537DC1B}"/>
              </a:ext>
            </a:extLst>
          </p:cNvPr>
          <p:cNvSpPr txBox="1"/>
          <p:nvPr/>
        </p:nvSpPr>
        <p:spPr>
          <a:xfrm>
            <a:off x="5163309" y="2594642"/>
            <a:ext cx="38258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always rains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2FAD2-BCE0-D329-2F8A-CBA8A4BB3A55}"/>
              </a:ext>
            </a:extLst>
          </p:cNvPr>
          <p:cNvSpPr txBox="1"/>
          <p:nvPr/>
        </p:nvSpPr>
        <p:spPr>
          <a:xfrm>
            <a:off x="5536270" y="3010695"/>
            <a:ext cx="413152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goes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7E198C-81CF-6AAC-6867-5F01C082CDED}"/>
              </a:ext>
            </a:extLst>
          </p:cNvPr>
          <p:cNvSpPr txBox="1"/>
          <p:nvPr/>
        </p:nvSpPr>
        <p:spPr>
          <a:xfrm>
            <a:off x="4450205" y="4234624"/>
            <a:ext cx="413152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Baloo Tammudu 2" panose="020B0604020202020204" charset="0"/>
                <a:ea typeface="Malgun Gothic" panose="020B0503020000020004" pitchFamily="34" charset="-127"/>
                <a:cs typeface="Baloo Tammudu 2" panose="020B0604020202020204" charset="0"/>
              </a:rPr>
              <a:t>arrives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E971E98-0B87-059A-DB0F-E8B2DBE5E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41861"/>
              </p:ext>
            </p:extLst>
          </p:nvPr>
        </p:nvGraphicFramePr>
        <p:xfrm>
          <a:off x="156004" y="1515358"/>
          <a:ext cx="3587212" cy="2900390"/>
        </p:xfrm>
        <a:graphic>
          <a:graphicData uri="http://schemas.openxmlformats.org/drawingml/2006/table">
            <a:tbl>
              <a:tblPr firstRow="1" bandRow="1">
                <a:tableStyleId>{3265D8AE-43CE-4EE9-A736-D3A760548D87}</a:tableStyleId>
              </a:tblPr>
              <a:tblGrid>
                <a:gridCol w="908655">
                  <a:extLst>
                    <a:ext uri="{9D8B030D-6E8A-4147-A177-3AD203B41FA5}">
                      <a16:colId xmlns:a16="http://schemas.microsoft.com/office/drawing/2014/main" val="4031415245"/>
                    </a:ext>
                  </a:extLst>
                </a:gridCol>
                <a:gridCol w="2678557">
                  <a:extLst>
                    <a:ext uri="{9D8B030D-6E8A-4147-A177-3AD203B41FA5}">
                      <a16:colId xmlns:a16="http://schemas.microsoft.com/office/drawing/2014/main" val="4031881980"/>
                    </a:ext>
                  </a:extLst>
                </a:gridCol>
              </a:tblGrid>
              <a:tr h="4745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Present simple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34247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Khẳng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định</a:t>
                      </a:r>
                      <a:endParaRPr lang="en-US" sz="18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S + V (s/es) + …..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257251"/>
                  </a:ext>
                </a:extLst>
              </a:tr>
              <a:tr h="7392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Phủ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định</a:t>
                      </a:r>
                      <a:endParaRPr lang="en-US" sz="18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S + don’t/ doesn’t + V (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nguyên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thể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) +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0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Câu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nghi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vấn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Do/ Does + S + V (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nguyên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thể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) + 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1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0" name="Google Shape;8290;p37"/>
          <p:cNvSpPr txBox="1">
            <a:spLocks noGrp="1"/>
          </p:cNvSpPr>
          <p:nvPr>
            <p:ph type="title"/>
          </p:nvPr>
        </p:nvSpPr>
        <p:spPr>
          <a:xfrm>
            <a:off x="325121" y="53615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Put the verbs in the correct form of Present Simple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E971E98-0B87-059A-DB0F-E8B2DBE5E132}"/>
              </a:ext>
            </a:extLst>
          </p:cNvPr>
          <p:cNvGraphicFramePr>
            <a:graphicFrameLocks noGrp="1"/>
          </p:cNvGraphicFramePr>
          <p:nvPr/>
        </p:nvGraphicFramePr>
        <p:xfrm>
          <a:off x="156004" y="1515358"/>
          <a:ext cx="3587212" cy="2900390"/>
        </p:xfrm>
        <a:graphic>
          <a:graphicData uri="http://schemas.openxmlformats.org/drawingml/2006/table">
            <a:tbl>
              <a:tblPr firstRow="1" bandRow="1">
                <a:tableStyleId>{3265D8AE-43CE-4EE9-A736-D3A760548D87}</a:tableStyleId>
              </a:tblPr>
              <a:tblGrid>
                <a:gridCol w="908655">
                  <a:extLst>
                    <a:ext uri="{9D8B030D-6E8A-4147-A177-3AD203B41FA5}">
                      <a16:colId xmlns:a16="http://schemas.microsoft.com/office/drawing/2014/main" val="4031415245"/>
                    </a:ext>
                  </a:extLst>
                </a:gridCol>
                <a:gridCol w="2678557">
                  <a:extLst>
                    <a:ext uri="{9D8B030D-6E8A-4147-A177-3AD203B41FA5}">
                      <a16:colId xmlns:a16="http://schemas.microsoft.com/office/drawing/2014/main" val="4031881980"/>
                    </a:ext>
                  </a:extLst>
                </a:gridCol>
              </a:tblGrid>
              <a:tr h="4745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Present simple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34247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Khẳng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định</a:t>
                      </a:r>
                      <a:endParaRPr lang="en-US" sz="18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S + V (s/es) + …..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257251"/>
                  </a:ext>
                </a:extLst>
              </a:tr>
              <a:tr h="73925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Phủ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định</a:t>
                      </a:r>
                      <a:endParaRPr lang="en-US" sz="1800" b="1" dirty="0">
                        <a:latin typeface="Baloo Tammudu 2" panose="020B0604020202020204" charset="0"/>
                        <a:cs typeface="Baloo Tammudu 2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S + don’t/ doesn’t + V (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nguyên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thể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) +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0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Câu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nghi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b="1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vấn</a:t>
                      </a:r>
                      <a:r>
                        <a:rPr lang="en-US" sz="1800" b="1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Do/ Does + S + V (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nguyên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 </a:t>
                      </a:r>
                      <a:r>
                        <a:rPr lang="en-US" sz="1800" dirty="0" err="1">
                          <a:latin typeface="Baloo Tammudu 2" panose="020B0604020202020204" charset="0"/>
                          <a:cs typeface="Baloo Tammudu 2" panose="020B0604020202020204" charset="0"/>
                        </a:rPr>
                        <a:t>thể</a:t>
                      </a:r>
                      <a:r>
                        <a:rPr lang="en-US" sz="1800" dirty="0">
                          <a:latin typeface="Baloo Tammudu 2" panose="020B0604020202020204" charset="0"/>
                          <a:cs typeface="Baloo Tammudu 2" panose="020B0604020202020204" charset="0"/>
                        </a:rPr>
                        <a:t>) + ….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2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E33182-845C-98C8-0D71-8F49DFDB74A1}"/>
              </a:ext>
            </a:extLst>
          </p:cNvPr>
          <p:cNvSpPr txBox="1"/>
          <p:nvPr/>
        </p:nvSpPr>
        <p:spPr>
          <a:xfrm>
            <a:off x="4309762" y="1415727"/>
            <a:ext cx="41402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Baloo Tammudu 2" panose="020B0604020202020204" charset="0"/>
                <a:cs typeface="Baloo Tammudu 2" panose="020B0604020202020204" charset="0"/>
              </a:rPr>
              <a:t>5 Richard (always, get up) __________________ before 7.00.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Baloo Tammudu 2" panose="020B0604020202020204" charset="0"/>
                <a:cs typeface="Baloo Tammudu 2" panose="020B0604020202020204" charset="0"/>
              </a:rPr>
              <a:t>6. _________ (like, Susan)__________________ horror films?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Baloo Tammudu 2" panose="020B0604020202020204" charset="0"/>
                <a:cs typeface="Baloo Tammudu 2" panose="020B0604020202020204" charset="0"/>
              </a:rPr>
              <a:t>7. Maria (usually, sit)__________________ at the front of the class.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Baloo Tammudu 2" panose="020B0604020202020204" charset="0"/>
                <a:cs typeface="Baloo Tammudu 2" panose="020B0604020202020204" charset="0"/>
              </a:rPr>
              <a:t>8. This bike (cost) __________________ a lot of money.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8AC2C-4663-F994-2B8C-1CC835DEBA46}"/>
              </a:ext>
            </a:extLst>
          </p:cNvPr>
          <p:cNvSpPr txBox="1"/>
          <p:nvPr/>
        </p:nvSpPr>
        <p:spPr>
          <a:xfrm>
            <a:off x="4477412" y="1832330"/>
            <a:ext cx="295847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always gets up 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2B0A9-73EB-45CB-9692-4D8C06AC3BE5}"/>
              </a:ext>
            </a:extLst>
          </p:cNvPr>
          <p:cNvSpPr txBox="1"/>
          <p:nvPr/>
        </p:nvSpPr>
        <p:spPr>
          <a:xfrm>
            <a:off x="4739640" y="2234030"/>
            <a:ext cx="70696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Does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             </a:t>
            </a:r>
            <a:r>
              <a:rPr lang="en-US" sz="18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 Susan like 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95798-C5F5-351C-27D6-1F9F73A54C70}"/>
              </a:ext>
            </a:extLst>
          </p:cNvPr>
          <p:cNvSpPr txBox="1"/>
          <p:nvPr/>
        </p:nvSpPr>
        <p:spPr>
          <a:xfrm>
            <a:off x="6536381" y="3065716"/>
            <a:ext cx="295847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usually sits      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E1F5A-B06F-10E8-48E0-72FFE4CDF2AB}"/>
              </a:ext>
            </a:extLst>
          </p:cNvPr>
          <p:cNvSpPr txBox="1"/>
          <p:nvPr/>
        </p:nvSpPr>
        <p:spPr>
          <a:xfrm>
            <a:off x="6536381" y="3882915"/>
            <a:ext cx="295847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0000"/>
                </a:solidFill>
                <a:effectLst/>
                <a:latin typeface="Baloo Tammudu 2" panose="020B0604020202020204" charset="0"/>
                <a:ea typeface="Times New Roman" panose="02020603050405020304" pitchFamily="18" charset="0"/>
                <a:cs typeface="Baloo Tammudu 2" panose="020B0604020202020204" charset="0"/>
              </a:rPr>
              <a:t>costs  </a:t>
            </a:r>
            <a:endParaRPr lang="en-US" sz="1800" dirty="0">
              <a:solidFill>
                <a:srgbClr val="FF0000"/>
              </a:solidFill>
              <a:latin typeface="Baloo Tammudu 2" panose="020B0604020202020204" charset="0"/>
              <a:cs typeface="Baloo Tammudu 2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Basic English for Hispanic Speakers Workshop by Slidesgo">
  <a:themeElements>
    <a:clrScheme name="Simple Light">
      <a:dk1>
        <a:srgbClr val="04596F"/>
      </a:dk1>
      <a:lt1>
        <a:srgbClr val="FAEFCC"/>
      </a:lt1>
      <a:dk2>
        <a:srgbClr val="000000"/>
      </a:dk2>
      <a:lt2>
        <a:srgbClr val="DB3B44"/>
      </a:lt2>
      <a:accent1>
        <a:srgbClr val="FBB44B"/>
      </a:accent1>
      <a:accent2>
        <a:srgbClr val="FEAE9D"/>
      </a:accent2>
      <a:accent3>
        <a:srgbClr val="42996F"/>
      </a:accent3>
      <a:accent4>
        <a:srgbClr val="51B7B2"/>
      </a:accent4>
      <a:accent5>
        <a:srgbClr val="C8F1FA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1026</Words>
  <Application>Microsoft Office PowerPoint</Application>
  <PresentationFormat>On-screen Show (16:9)</PresentationFormat>
  <Paragraphs>153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Baloo Tammudu 2</vt:lpstr>
      <vt:lpstr>Arial</vt:lpstr>
      <vt:lpstr>Kavoon</vt:lpstr>
      <vt:lpstr>Bebas Neue</vt:lpstr>
      <vt:lpstr>Basic English for Hispanic Speakers Workshop by Slidesgo</vt:lpstr>
      <vt:lpstr>UNIT 1:  MY NEW SCHOOL</vt:lpstr>
      <vt:lpstr>Add -s and -es behind the verbs and put in the correct column.</vt:lpstr>
      <vt:lpstr>Add -s and -es behind the verbs and put in the correct column.</vt:lpstr>
      <vt:lpstr>Complete each sentence. Use the verb and frequency adverb in brackets</vt:lpstr>
      <vt:lpstr>Complete each sentence. Use the verb and frequency adverb in brackets</vt:lpstr>
      <vt:lpstr>Complete each sentence. Put the words in brackets into the correct order.</vt:lpstr>
      <vt:lpstr>Complete each sentence. Put the words in brackets into the correct order.</vt:lpstr>
      <vt:lpstr>Put the verbs in the correct form of Present Simple</vt:lpstr>
      <vt:lpstr>Put the verbs in the correct form of Present Simple</vt:lpstr>
      <vt:lpstr>Rearrange the words or phrases to make meaningful sentences.</vt:lpstr>
      <vt:lpstr>THANK  YOU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 MY NEW SCHOOL</dc:title>
  <dc:creator>nhi tran</dc:creator>
  <cp:lastModifiedBy>nhi</cp:lastModifiedBy>
  <cp:revision>13</cp:revision>
  <dcterms:modified xsi:type="dcterms:W3CDTF">2022-09-09T02:10:48Z</dcterms:modified>
</cp:coreProperties>
</file>