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310" r:id="rId4"/>
    <p:sldId id="308" r:id="rId5"/>
    <p:sldId id="311" r:id="rId6"/>
    <p:sldId id="312" r:id="rId7"/>
    <p:sldId id="306" r:id="rId8"/>
    <p:sldId id="273" r:id="rId9"/>
  </p:sldIdLst>
  <p:sldSz cx="9144000" cy="5143500" type="screen16x9"/>
  <p:notesSz cx="6858000" cy="9144000"/>
  <p:embeddedFontLst>
    <p:embeddedFont>
      <p:font typeface="Baloo Tammudu 2" panose="020B0604020202020204" charset="0"/>
      <p:regular r:id="rId11"/>
      <p:bold r:id="rId12"/>
    </p:embeddedFont>
    <p:embeddedFont>
      <p:font typeface="Bebas Neue" panose="020B0606020202050201" pitchFamily="34" charset="0"/>
      <p:regular r:id="rId13"/>
    </p:embeddedFont>
    <p:embeddedFont>
      <p:font typeface="Kavoon" panose="020B0604020202020204" charset="0"/>
      <p:regular r:id="rId14"/>
    </p:embeddedFont>
    <p:embeddedFont>
      <p:font typeface="Roboto Condensed Light" panose="020000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5E668E-66A8-4452-A469-2EFBA279034B}">
  <a:tblStyle styleId="{F75E668E-66A8-4452-A469-2EFBA27903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45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7" name="Google Shape;7487;g13cfddbae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8" name="Google Shape;7488;g13cfddbae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7" name="Google Shape;7487;g13cfddbae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8" name="Google Shape;7488;g13cfddbae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74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" name="Google Shape;8607;g13d8de1430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8" name="Google Shape;8608;g13d8de1430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5935" y="3153341"/>
            <a:ext cx="3346100" cy="2659875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08942" y="-394710"/>
            <a:ext cx="3145725" cy="2518625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8146922" y="542767"/>
            <a:ext cx="498893" cy="535812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1364" y="4277226"/>
            <a:ext cx="347196" cy="510641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4125352" y="338631"/>
            <a:ext cx="342054" cy="418382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412762" y="3390537"/>
            <a:ext cx="1579734" cy="1657613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241950" y="725399"/>
            <a:ext cx="1185086" cy="1846354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194348" y="210685"/>
            <a:ext cx="465087" cy="51064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8481945" y="2499366"/>
            <a:ext cx="329643" cy="42383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4359351" y="4255766"/>
            <a:ext cx="775180" cy="689959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8542765" y="1326521"/>
            <a:ext cx="208001" cy="175404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707584" y="3911414"/>
            <a:ext cx="80450" cy="79684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2984222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5425711" y="254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046529" y="6536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488249" y="2951202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6764747" y="2547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1715172" y="1210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778361" y="4605715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 rot="6568607">
            <a:off x="982385" y="119713"/>
            <a:ext cx="219337" cy="353728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313850" y="1004638"/>
            <a:ext cx="6516300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313850" y="3603063"/>
            <a:ext cx="65163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/>
          <p:nvPr/>
        </p:nvSpPr>
        <p:spPr>
          <a:xfrm>
            <a:off x="-802450" y="-774734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86" name="Google Shape;386;p4"/>
          <p:cNvSpPr/>
          <p:nvPr/>
        </p:nvSpPr>
        <p:spPr>
          <a:xfrm>
            <a:off x="7411150" y="2685599"/>
            <a:ext cx="2438272" cy="287571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387" name="Google Shape;38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4"/>
          <p:cNvGrpSpPr/>
          <p:nvPr/>
        </p:nvGrpSpPr>
        <p:grpSpPr>
          <a:xfrm rot="-5400000">
            <a:off x="188821" y="1192972"/>
            <a:ext cx="465090" cy="510645"/>
            <a:chOff x="818450" y="719950"/>
            <a:chExt cx="162075" cy="177950"/>
          </a:xfrm>
        </p:grpSpPr>
        <p:sp>
          <p:nvSpPr>
            <p:cNvPr id="389" name="Google Shape;389;p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"/>
          <p:cNvGrpSpPr/>
          <p:nvPr/>
        </p:nvGrpSpPr>
        <p:grpSpPr>
          <a:xfrm rot="672145">
            <a:off x="8693545" y="3507216"/>
            <a:ext cx="329643" cy="423839"/>
            <a:chOff x="3526675" y="707075"/>
            <a:chExt cx="187750" cy="241400"/>
          </a:xfrm>
        </p:grpSpPr>
        <p:sp>
          <p:nvSpPr>
            <p:cNvPr id="393" name="Google Shape;393;p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4"/>
          <p:cNvSpPr/>
          <p:nvPr/>
        </p:nvSpPr>
        <p:spPr>
          <a:xfrm rot="1258828">
            <a:off x="8664079" y="224657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7483947" y="2634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2196336" y="1720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4"/>
          <p:cNvGrpSpPr/>
          <p:nvPr/>
        </p:nvGrpSpPr>
        <p:grpSpPr>
          <a:xfrm>
            <a:off x="8256508" y="4209892"/>
            <a:ext cx="747560" cy="781725"/>
            <a:chOff x="6290250" y="1718800"/>
            <a:chExt cx="911325" cy="952975"/>
          </a:xfrm>
        </p:grpSpPr>
        <p:sp>
          <p:nvSpPr>
            <p:cNvPr id="400" name="Google Shape;400;p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703" name="Google Shape;703;p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"/>
          <p:cNvGrpSpPr/>
          <p:nvPr/>
        </p:nvGrpSpPr>
        <p:grpSpPr>
          <a:xfrm rot="-1377965">
            <a:off x="472321" y="4396061"/>
            <a:ext cx="347198" cy="510649"/>
            <a:chOff x="3716700" y="1378700"/>
            <a:chExt cx="135825" cy="199750"/>
          </a:xfrm>
        </p:grpSpPr>
        <p:sp>
          <p:nvSpPr>
            <p:cNvPr id="783" name="Google Shape;783;p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"/>
          <p:cNvGrpSpPr/>
          <p:nvPr/>
        </p:nvGrpSpPr>
        <p:grpSpPr>
          <a:xfrm rot="-1687898">
            <a:off x="8421452" y="522181"/>
            <a:ext cx="342054" cy="418382"/>
            <a:chOff x="2019050" y="1133325"/>
            <a:chExt cx="153525" cy="187750"/>
          </a:xfrm>
        </p:grpSpPr>
        <p:sp>
          <p:nvSpPr>
            <p:cNvPr id="788" name="Google Shape;788;p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4"/>
          <p:cNvGrpSpPr/>
          <p:nvPr/>
        </p:nvGrpSpPr>
        <p:grpSpPr>
          <a:xfrm>
            <a:off x="4531677" y="4438331"/>
            <a:ext cx="579591" cy="515866"/>
            <a:chOff x="4748225" y="4600750"/>
            <a:chExt cx="332125" cy="295625"/>
          </a:xfrm>
        </p:grpSpPr>
        <p:sp>
          <p:nvSpPr>
            <p:cNvPr id="793" name="Google Shape;793;p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"/>
          <p:cNvSpPr/>
          <p:nvPr/>
        </p:nvSpPr>
        <p:spPr>
          <a:xfrm rot="-107">
            <a:off x="6091454" y="4823455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4"/>
          <p:cNvSpPr txBox="1">
            <a:spLocks noGrp="1"/>
          </p:cNvSpPr>
          <p:nvPr>
            <p:ph type="body" idx="1"/>
          </p:nvPr>
        </p:nvSpPr>
        <p:spPr>
          <a:xfrm>
            <a:off x="720000" y="1212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"/>
          <p:cNvSpPr/>
          <p:nvPr/>
        </p:nvSpPr>
        <p:spPr>
          <a:xfrm>
            <a:off x="-455680" y="3270085"/>
            <a:ext cx="2071325" cy="2403875"/>
          </a:xfrm>
          <a:custGeom>
            <a:avLst/>
            <a:gdLst/>
            <a:ahLst/>
            <a:cxnLst/>
            <a:rect l="l" t="t" r="r" b="b"/>
            <a:pathLst>
              <a:path w="82853" h="96155" extrusionOk="0">
                <a:moveTo>
                  <a:pt x="6496" y="2260"/>
                </a:moveTo>
                <a:cubicBezTo>
                  <a:pt x="9838" y="-8034"/>
                  <a:pt x="22805" y="21778"/>
                  <a:pt x="26548" y="28729"/>
                </a:cubicBezTo>
                <a:cubicBezTo>
                  <a:pt x="30291" y="35681"/>
                  <a:pt x="26415" y="40360"/>
                  <a:pt x="28955" y="43969"/>
                </a:cubicBezTo>
                <a:cubicBezTo>
                  <a:pt x="31495" y="47579"/>
                  <a:pt x="38847" y="46777"/>
                  <a:pt x="41788" y="50386"/>
                </a:cubicBezTo>
                <a:cubicBezTo>
                  <a:pt x="44729" y="53996"/>
                  <a:pt x="42992" y="62685"/>
                  <a:pt x="46601" y="65626"/>
                </a:cubicBezTo>
                <a:cubicBezTo>
                  <a:pt x="50211" y="68567"/>
                  <a:pt x="57830" y="64824"/>
                  <a:pt x="63445" y="68032"/>
                </a:cubicBezTo>
                <a:cubicBezTo>
                  <a:pt x="69060" y="71241"/>
                  <a:pt x="89782" y="81134"/>
                  <a:pt x="80290" y="84877"/>
                </a:cubicBezTo>
                <a:cubicBezTo>
                  <a:pt x="70799" y="88620"/>
                  <a:pt x="18795" y="104261"/>
                  <a:pt x="6496" y="90491"/>
                </a:cubicBezTo>
                <a:cubicBezTo>
                  <a:pt x="-5803" y="76722"/>
                  <a:pt x="3154" y="12554"/>
                  <a:pt x="6496" y="22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50" name="Google Shape;1050;p6"/>
          <p:cNvSpPr/>
          <p:nvPr/>
        </p:nvSpPr>
        <p:spPr>
          <a:xfrm>
            <a:off x="7716964" y="-337468"/>
            <a:ext cx="2193125" cy="2744975"/>
          </a:xfrm>
          <a:custGeom>
            <a:avLst/>
            <a:gdLst/>
            <a:ahLst/>
            <a:cxnLst/>
            <a:rect l="l" t="t" r="r" b="b"/>
            <a:pathLst>
              <a:path w="87725" h="109799" extrusionOk="0">
                <a:moveTo>
                  <a:pt x="3340" y="8686"/>
                </a:moveTo>
                <a:cubicBezTo>
                  <a:pt x="-7622" y="12563"/>
                  <a:pt x="11361" y="24060"/>
                  <a:pt x="17778" y="31145"/>
                </a:cubicBezTo>
                <a:cubicBezTo>
                  <a:pt x="24195" y="38230"/>
                  <a:pt x="35959" y="41840"/>
                  <a:pt x="41841" y="51198"/>
                </a:cubicBezTo>
                <a:cubicBezTo>
                  <a:pt x="47723" y="60556"/>
                  <a:pt x="47723" y="78203"/>
                  <a:pt x="53070" y="87293"/>
                </a:cubicBezTo>
                <a:cubicBezTo>
                  <a:pt x="58417" y="96384"/>
                  <a:pt x="68845" y="118976"/>
                  <a:pt x="73925" y="105741"/>
                </a:cubicBezTo>
                <a:cubicBezTo>
                  <a:pt x="79005" y="92506"/>
                  <a:pt x="95314" y="24060"/>
                  <a:pt x="83550" y="7884"/>
                </a:cubicBezTo>
                <a:cubicBezTo>
                  <a:pt x="71786" y="-8292"/>
                  <a:pt x="14302" y="4809"/>
                  <a:pt x="3340" y="8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51" name="Google Shape;10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2" name="Google Shape;1052;p6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1053" name="Google Shape;1053;p6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6"/>
          <p:cNvGrpSpPr/>
          <p:nvPr/>
        </p:nvGrpSpPr>
        <p:grpSpPr>
          <a:xfrm rot="-6298890">
            <a:off x="8076988" y="231517"/>
            <a:ext cx="909378" cy="770294"/>
            <a:chOff x="6536750" y="766975"/>
            <a:chExt cx="776100" cy="657400"/>
          </a:xfrm>
        </p:grpSpPr>
        <p:sp>
          <p:nvSpPr>
            <p:cNvPr id="1056" name="Google Shape;1056;p6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"/>
          <p:cNvGrpSpPr/>
          <p:nvPr/>
        </p:nvGrpSpPr>
        <p:grpSpPr>
          <a:xfrm>
            <a:off x="214209" y="4432817"/>
            <a:ext cx="498893" cy="535812"/>
            <a:chOff x="539500" y="356300"/>
            <a:chExt cx="347201" cy="372894"/>
          </a:xfrm>
        </p:grpSpPr>
        <p:sp>
          <p:nvSpPr>
            <p:cNvPr id="1236" name="Google Shape;1236;p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6"/>
          <p:cNvGrpSpPr/>
          <p:nvPr/>
        </p:nvGrpSpPr>
        <p:grpSpPr>
          <a:xfrm rot="-672145" flipH="1">
            <a:off x="298820" y="330829"/>
            <a:ext cx="329643" cy="423839"/>
            <a:chOff x="3526675" y="707075"/>
            <a:chExt cx="187750" cy="241400"/>
          </a:xfrm>
        </p:grpSpPr>
        <p:sp>
          <p:nvSpPr>
            <p:cNvPr id="1248" name="Google Shape;1248;p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6"/>
          <p:cNvGrpSpPr/>
          <p:nvPr/>
        </p:nvGrpSpPr>
        <p:grpSpPr>
          <a:xfrm rot="-9361521">
            <a:off x="8414739" y="4445404"/>
            <a:ext cx="465086" cy="510640"/>
            <a:chOff x="818450" y="719950"/>
            <a:chExt cx="162075" cy="177950"/>
          </a:xfrm>
        </p:grpSpPr>
        <p:sp>
          <p:nvSpPr>
            <p:cNvPr id="1252" name="Google Shape;1252;p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6"/>
          <p:cNvSpPr/>
          <p:nvPr/>
        </p:nvSpPr>
        <p:spPr>
          <a:xfrm>
            <a:off x="247436" y="19576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6"/>
          <p:cNvSpPr/>
          <p:nvPr/>
        </p:nvSpPr>
        <p:spPr>
          <a:xfrm>
            <a:off x="3767654" y="4867522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6"/>
          <p:cNvSpPr/>
          <p:nvPr/>
        </p:nvSpPr>
        <p:spPr>
          <a:xfrm>
            <a:off x="8815172" y="26700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6"/>
          <p:cNvSpPr/>
          <p:nvPr/>
        </p:nvSpPr>
        <p:spPr>
          <a:xfrm>
            <a:off x="5401054" y="1308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8"/>
          <p:cNvSpPr/>
          <p:nvPr/>
        </p:nvSpPr>
        <p:spPr>
          <a:xfrm rot="10800000" flipH="1">
            <a:off x="5083030" y="1584001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96" name="Google Shape;1696;p8"/>
          <p:cNvSpPr/>
          <p:nvPr/>
        </p:nvSpPr>
        <p:spPr>
          <a:xfrm rot="10800000">
            <a:off x="-1083651" y="-1044514"/>
            <a:ext cx="3506504" cy="413559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1697" name="Google Shape;16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8" name="Google Shape;1698;p8"/>
          <p:cNvGrpSpPr/>
          <p:nvPr/>
        </p:nvGrpSpPr>
        <p:grpSpPr>
          <a:xfrm>
            <a:off x="224686" y="324633"/>
            <a:ext cx="1239933" cy="1301060"/>
            <a:chOff x="-818813" y="1823137"/>
            <a:chExt cx="1579734" cy="1657613"/>
          </a:xfrm>
        </p:grpSpPr>
        <p:sp>
          <p:nvSpPr>
            <p:cNvPr id="1699" name="Google Shape;1699;p8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8"/>
          <p:cNvGrpSpPr/>
          <p:nvPr/>
        </p:nvGrpSpPr>
        <p:grpSpPr>
          <a:xfrm rot="-10012868" flipH="1">
            <a:off x="268460" y="1740599"/>
            <a:ext cx="329637" cy="423831"/>
            <a:chOff x="3526675" y="707075"/>
            <a:chExt cx="187750" cy="241400"/>
          </a:xfrm>
        </p:grpSpPr>
        <p:sp>
          <p:nvSpPr>
            <p:cNvPr id="1762" name="Google Shape;1762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8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1766" name="Google Shape;1766;p8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8"/>
          <p:cNvGrpSpPr/>
          <p:nvPr/>
        </p:nvGrpSpPr>
        <p:grpSpPr>
          <a:xfrm rot="672145">
            <a:off x="8548295" y="3349941"/>
            <a:ext cx="329643" cy="423839"/>
            <a:chOff x="3526675" y="707075"/>
            <a:chExt cx="187750" cy="241400"/>
          </a:xfrm>
        </p:grpSpPr>
        <p:sp>
          <p:nvSpPr>
            <p:cNvPr id="1846" name="Google Shape;1846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8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1850" name="Google Shape;1850;p8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8"/>
          <p:cNvGrpSpPr/>
          <p:nvPr/>
        </p:nvGrpSpPr>
        <p:grpSpPr>
          <a:xfrm rot="-1687898">
            <a:off x="8207027" y="407556"/>
            <a:ext cx="342054" cy="418382"/>
            <a:chOff x="2019050" y="1133325"/>
            <a:chExt cx="153525" cy="187750"/>
          </a:xfrm>
        </p:grpSpPr>
        <p:sp>
          <p:nvSpPr>
            <p:cNvPr id="1855" name="Google Shape;1855;p8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8"/>
          <p:cNvGrpSpPr/>
          <p:nvPr/>
        </p:nvGrpSpPr>
        <p:grpSpPr>
          <a:xfrm>
            <a:off x="4184439" y="4255741"/>
            <a:ext cx="775180" cy="689959"/>
            <a:chOff x="4748225" y="4600750"/>
            <a:chExt cx="332125" cy="295625"/>
          </a:xfrm>
        </p:grpSpPr>
        <p:sp>
          <p:nvSpPr>
            <p:cNvPr id="1860" name="Google Shape;1860;p8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8"/>
          <p:cNvSpPr/>
          <p:nvPr/>
        </p:nvSpPr>
        <p:spPr>
          <a:xfrm>
            <a:off x="453736" y="30089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8"/>
          <p:cNvSpPr/>
          <p:nvPr/>
        </p:nvSpPr>
        <p:spPr>
          <a:xfrm rot="1258828">
            <a:off x="2074779" y="4414207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8"/>
          <p:cNvSpPr/>
          <p:nvPr/>
        </p:nvSpPr>
        <p:spPr>
          <a:xfrm>
            <a:off x="3574197" y="5008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8"/>
          <p:cNvSpPr/>
          <p:nvPr/>
        </p:nvSpPr>
        <p:spPr>
          <a:xfrm rot="-975912">
            <a:off x="8261142" y="1641110"/>
            <a:ext cx="339516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8"/>
          <p:cNvSpPr/>
          <p:nvPr/>
        </p:nvSpPr>
        <p:spPr>
          <a:xfrm>
            <a:off x="5979511" y="3246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8"/>
          <p:cNvSpPr/>
          <p:nvPr/>
        </p:nvSpPr>
        <p:spPr>
          <a:xfrm>
            <a:off x="6980022" y="42141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8"/>
          <p:cNvSpPr txBox="1">
            <a:spLocks noGrp="1"/>
          </p:cNvSpPr>
          <p:nvPr>
            <p:ph type="title"/>
          </p:nvPr>
        </p:nvSpPr>
        <p:spPr>
          <a:xfrm>
            <a:off x="1519225" y="1307100"/>
            <a:ext cx="610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13"/>
          <p:cNvSpPr/>
          <p:nvPr/>
        </p:nvSpPr>
        <p:spPr>
          <a:xfrm>
            <a:off x="7186749" y="3008362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809" name="Google Shape;2809;p13"/>
          <p:cNvSpPr/>
          <p:nvPr/>
        </p:nvSpPr>
        <p:spPr>
          <a:xfrm>
            <a:off x="-505488" y="-376821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2810" name="Google Shape;28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1" name="Google Shape;2811;p13"/>
          <p:cNvGrpSpPr/>
          <p:nvPr/>
        </p:nvGrpSpPr>
        <p:grpSpPr>
          <a:xfrm>
            <a:off x="77212" y="236188"/>
            <a:ext cx="976280" cy="1129078"/>
            <a:chOff x="5531300" y="3305725"/>
            <a:chExt cx="703625" cy="813750"/>
          </a:xfrm>
        </p:grpSpPr>
        <p:sp>
          <p:nvSpPr>
            <p:cNvPr id="2812" name="Google Shape;2812;p13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9" name="Google Shape;2889;p13"/>
          <p:cNvGrpSpPr/>
          <p:nvPr/>
        </p:nvGrpSpPr>
        <p:grpSpPr>
          <a:xfrm rot="1137128" flipH="1">
            <a:off x="8259357" y="373926"/>
            <a:ext cx="643433" cy="572721"/>
            <a:chOff x="4748225" y="4600750"/>
            <a:chExt cx="332125" cy="295625"/>
          </a:xfrm>
        </p:grpSpPr>
        <p:sp>
          <p:nvSpPr>
            <p:cNvPr id="2890" name="Google Shape;2890;p1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13"/>
          <p:cNvGrpSpPr/>
          <p:nvPr/>
        </p:nvGrpSpPr>
        <p:grpSpPr>
          <a:xfrm>
            <a:off x="7883934" y="3952209"/>
            <a:ext cx="1093932" cy="998288"/>
            <a:chOff x="4097300" y="529025"/>
            <a:chExt cx="796050" cy="726450"/>
          </a:xfrm>
        </p:grpSpPr>
        <p:sp>
          <p:nvSpPr>
            <p:cNvPr id="2956" name="Google Shape;2956;p13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3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3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5" name="Google Shape;3035;p13"/>
          <p:cNvGrpSpPr/>
          <p:nvPr/>
        </p:nvGrpSpPr>
        <p:grpSpPr>
          <a:xfrm rot="-1687887">
            <a:off x="277904" y="4238003"/>
            <a:ext cx="452862" cy="553935"/>
            <a:chOff x="2019050" y="1133325"/>
            <a:chExt cx="153525" cy="187750"/>
          </a:xfrm>
        </p:grpSpPr>
        <p:sp>
          <p:nvSpPr>
            <p:cNvPr id="3036" name="Google Shape;3036;p13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13"/>
          <p:cNvGrpSpPr/>
          <p:nvPr/>
        </p:nvGrpSpPr>
        <p:grpSpPr>
          <a:xfrm rot="4727724">
            <a:off x="8348536" y="3278506"/>
            <a:ext cx="465090" cy="510645"/>
            <a:chOff x="818450" y="719950"/>
            <a:chExt cx="162075" cy="177950"/>
          </a:xfrm>
        </p:grpSpPr>
        <p:sp>
          <p:nvSpPr>
            <p:cNvPr id="3041" name="Google Shape;3041;p13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4" name="Google Shape;3044;p13"/>
          <p:cNvGrpSpPr/>
          <p:nvPr/>
        </p:nvGrpSpPr>
        <p:grpSpPr>
          <a:xfrm rot="10127855" flipH="1">
            <a:off x="212095" y="1540766"/>
            <a:ext cx="329643" cy="423839"/>
            <a:chOff x="3526675" y="707075"/>
            <a:chExt cx="187750" cy="241400"/>
          </a:xfrm>
        </p:grpSpPr>
        <p:sp>
          <p:nvSpPr>
            <p:cNvPr id="3045" name="Google Shape;3045;p13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13"/>
          <p:cNvSpPr/>
          <p:nvPr/>
        </p:nvSpPr>
        <p:spPr>
          <a:xfrm>
            <a:off x="238761" y="30809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3"/>
          <p:cNvSpPr/>
          <p:nvPr/>
        </p:nvSpPr>
        <p:spPr>
          <a:xfrm rot="1329092">
            <a:off x="5401079" y="4865970"/>
            <a:ext cx="339519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3"/>
          <p:cNvSpPr/>
          <p:nvPr/>
        </p:nvSpPr>
        <p:spPr>
          <a:xfrm>
            <a:off x="8693522" y="16454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3"/>
          <p:cNvSpPr/>
          <p:nvPr/>
        </p:nvSpPr>
        <p:spPr>
          <a:xfrm>
            <a:off x="2994379" y="2361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3"/>
          <p:cNvSpPr/>
          <p:nvPr/>
        </p:nvSpPr>
        <p:spPr>
          <a:xfrm>
            <a:off x="7031286" y="171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3"/>
          <p:cNvSpPr/>
          <p:nvPr/>
        </p:nvSpPr>
        <p:spPr>
          <a:xfrm>
            <a:off x="4045247" y="46361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3"/>
          <p:cNvSpPr/>
          <p:nvPr/>
        </p:nvSpPr>
        <p:spPr>
          <a:xfrm>
            <a:off x="1351872" y="48794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13"/>
          <p:cNvSpPr txBox="1">
            <a:spLocks noGrp="1"/>
          </p:cNvSpPr>
          <p:nvPr>
            <p:ph type="title" idx="2"/>
          </p:nvPr>
        </p:nvSpPr>
        <p:spPr>
          <a:xfrm>
            <a:off x="1951400" y="132907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7" name="Google Shape;3057;p13"/>
          <p:cNvSpPr txBox="1">
            <a:spLocks noGrp="1"/>
          </p:cNvSpPr>
          <p:nvPr>
            <p:ph type="subTitle" idx="1"/>
          </p:nvPr>
        </p:nvSpPr>
        <p:spPr>
          <a:xfrm>
            <a:off x="1951400" y="204550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8" name="Google Shape;3058;p13"/>
          <p:cNvSpPr txBox="1">
            <a:spLocks noGrp="1"/>
          </p:cNvSpPr>
          <p:nvPr>
            <p:ph type="title" idx="3"/>
          </p:nvPr>
        </p:nvSpPr>
        <p:spPr>
          <a:xfrm>
            <a:off x="5523400" y="132907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9" name="Google Shape;3059;p13"/>
          <p:cNvSpPr txBox="1">
            <a:spLocks noGrp="1"/>
          </p:cNvSpPr>
          <p:nvPr>
            <p:ph type="subTitle" idx="4"/>
          </p:nvPr>
        </p:nvSpPr>
        <p:spPr>
          <a:xfrm>
            <a:off x="5523400" y="204550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0" name="Google Shape;3060;p13"/>
          <p:cNvSpPr txBox="1">
            <a:spLocks noGrp="1"/>
          </p:cNvSpPr>
          <p:nvPr>
            <p:ph type="title" idx="5"/>
          </p:nvPr>
        </p:nvSpPr>
        <p:spPr>
          <a:xfrm>
            <a:off x="1951400" y="3175650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1" name="Google Shape;3061;p13"/>
          <p:cNvSpPr txBox="1">
            <a:spLocks noGrp="1"/>
          </p:cNvSpPr>
          <p:nvPr>
            <p:ph type="subTitle" idx="6"/>
          </p:nvPr>
        </p:nvSpPr>
        <p:spPr>
          <a:xfrm>
            <a:off x="1951400" y="389205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2" name="Google Shape;3062;p13"/>
          <p:cNvSpPr txBox="1">
            <a:spLocks noGrp="1"/>
          </p:cNvSpPr>
          <p:nvPr>
            <p:ph type="title" idx="7"/>
          </p:nvPr>
        </p:nvSpPr>
        <p:spPr>
          <a:xfrm>
            <a:off x="5523400" y="317562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3" name="Google Shape;3063;p13"/>
          <p:cNvSpPr txBox="1">
            <a:spLocks noGrp="1"/>
          </p:cNvSpPr>
          <p:nvPr>
            <p:ph type="subTitle" idx="8"/>
          </p:nvPr>
        </p:nvSpPr>
        <p:spPr>
          <a:xfrm>
            <a:off x="5523400" y="389205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4" name="Google Shape;3064;p13"/>
          <p:cNvSpPr txBox="1">
            <a:spLocks noGrp="1"/>
          </p:cNvSpPr>
          <p:nvPr>
            <p:ph type="title" idx="9" hasCustomPrompt="1"/>
          </p:nvPr>
        </p:nvSpPr>
        <p:spPr>
          <a:xfrm>
            <a:off x="4632400" y="3620250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5" name="Google Shape;3065;p13"/>
          <p:cNvSpPr txBox="1">
            <a:spLocks noGrp="1"/>
          </p:cNvSpPr>
          <p:nvPr>
            <p:ph type="title" idx="13" hasCustomPrompt="1"/>
          </p:nvPr>
        </p:nvSpPr>
        <p:spPr>
          <a:xfrm>
            <a:off x="1053500" y="3620250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6" name="Google Shape;30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632400" y="1687275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7" name="Google Shape;3067;p13"/>
          <p:cNvSpPr txBox="1">
            <a:spLocks noGrp="1"/>
          </p:cNvSpPr>
          <p:nvPr>
            <p:ph type="title" idx="15" hasCustomPrompt="1"/>
          </p:nvPr>
        </p:nvSpPr>
        <p:spPr>
          <a:xfrm>
            <a:off x="1053500" y="1687275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p21"/>
          <p:cNvSpPr/>
          <p:nvPr/>
        </p:nvSpPr>
        <p:spPr>
          <a:xfrm>
            <a:off x="-832504" y="3672527"/>
            <a:ext cx="2753750" cy="2564300"/>
          </a:xfrm>
          <a:custGeom>
            <a:avLst/>
            <a:gdLst/>
            <a:ahLst/>
            <a:cxnLst/>
            <a:rect l="l" t="t" r="r" b="b"/>
            <a:pathLst>
              <a:path w="110150" h="102572" extrusionOk="0">
                <a:moveTo>
                  <a:pt x="7244" y="2961"/>
                </a:moveTo>
                <a:cubicBezTo>
                  <a:pt x="11121" y="-8536"/>
                  <a:pt x="23420" y="18735"/>
                  <a:pt x="32109" y="23013"/>
                </a:cubicBezTo>
                <a:cubicBezTo>
                  <a:pt x="40799" y="27291"/>
                  <a:pt x="54034" y="23548"/>
                  <a:pt x="59381" y="28628"/>
                </a:cubicBezTo>
                <a:cubicBezTo>
                  <a:pt x="64728" y="33708"/>
                  <a:pt x="59782" y="48547"/>
                  <a:pt x="64193" y="53493"/>
                </a:cubicBezTo>
                <a:cubicBezTo>
                  <a:pt x="68605" y="58439"/>
                  <a:pt x="81305" y="54295"/>
                  <a:pt x="85850" y="58306"/>
                </a:cubicBezTo>
                <a:cubicBezTo>
                  <a:pt x="90395" y="62317"/>
                  <a:pt x="88123" y="70739"/>
                  <a:pt x="91465" y="77557"/>
                </a:cubicBezTo>
                <a:cubicBezTo>
                  <a:pt x="94807" y="84375"/>
                  <a:pt x="119673" y="96807"/>
                  <a:pt x="105903" y="99213"/>
                </a:cubicBezTo>
                <a:cubicBezTo>
                  <a:pt x="92134" y="101619"/>
                  <a:pt x="25291" y="108036"/>
                  <a:pt x="8848" y="91994"/>
                </a:cubicBezTo>
                <a:cubicBezTo>
                  <a:pt x="-7595" y="75952"/>
                  <a:pt x="3367" y="14458"/>
                  <a:pt x="7244" y="2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559" name="Google Shape;5559;p21"/>
          <p:cNvSpPr/>
          <p:nvPr/>
        </p:nvSpPr>
        <p:spPr>
          <a:xfrm>
            <a:off x="6668593" y="-1280152"/>
            <a:ext cx="3307925" cy="4350075"/>
          </a:xfrm>
          <a:custGeom>
            <a:avLst/>
            <a:gdLst/>
            <a:ahLst/>
            <a:cxnLst/>
            <a:rect l="l" t="t" r="r" b="b"/>
            <a:pathLst>
              <a:path w="132317" h="174003" extrusionOk="0">
                <a:moveTo>
                  <a:pt x="5462" y="13046"/>
                </a:moveTo>
                <a:cubicBezTo>
                  <a:pt x="-11115" y="18260"/>
                  <a:pt x="15354" y="36307"/>
                  <a:pt x="23108" y="43526"/>
                </a:cubicBezTo>
                <a:cubicBezTo>
                  <a:pt x="30862" y="50745"/>
                  <a:pt x="45033" y="49541"/>
                  <a:pt x="51984" y="56359"/>
                </a:cubicBezTo>
                <a:cubicBezTo>
                  <a:pt x="58936" y="63177"/>
                  <a:pt x="58935" y="77214"/>
                  <a:pt x="64817" y="84433"/>
                </a:cubicBezTo>
                <a:cubicBezTo>
                  <a:pt x="70699" y="91652"/>
                  <a:pt x="82330" y="91518"/>
                  <a:pt x="87276" y="99673"/>
                </a:cubicBezTo>
                <a:cubicBezTo>
                  <a:pt x="92222" y="107828"/>
                  <a:pt x="90618" y="123870"/>
                  <a:pt x="94495" y="133361"/>
                </a:cubicBezTo>
                <a:cubicBezTo>
                  <a:pt x="98372" y="142853"/>
                  <a:pt x="105591" y="151542"/>
                  <a:pt x="110537" y="156622"/>
                </a:cubicBezTo>
                <a:cubicBezTo>
                  <a:pt x="115483" y="161702"/>
                  <a:pt x="122168" y="187904"/>
                  <a:pt x="124173" y="163841"/>
                </a:cubicBezTo>
                <a:cubicBezTo>
                  <a:pt x="126178" y="139778"/>
                  <a:pt x="142354" y="37377"/>
                  <a:pt x="122569" y="12244"/>
                </a:cubicBezTo>
                <a:cubicBezTo>
                  <a:pt x="102784" y="-12888"/>
                  <a:pt x="22039" y="7832"/>
                  <a:pt x="5462" y="130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5560" name="Google Shape;556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1" name="Google Shape;5561;p21"/>
          <p:cNvGrpSpPr/>
          <p:nvPr/>
        </p:nvGrpSpPr>
        <p:grpSpPr>
          <a:xfrm rot="-463951">
            <a:off x="131138" y="4181983"/>
            <a:ext cx="734225" cy="849058"/>
            <a:chOff x="5531300" y="3305725"/>
            <a:chExt cx="703625" cy="813750"/>
          </a:xfrm>
        </p:grpSpPr>
        <p:sp>
          <p:nvSpPr>
            <p:cNvPr id="5562" name="Google Shape;5562;p21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1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1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1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1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1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1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1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1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1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1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1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1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1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1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1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1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1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1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1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1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1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1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1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1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1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1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1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1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1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1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1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1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1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1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1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1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1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1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1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1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1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1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1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1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1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1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1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1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1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1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1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1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1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1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1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1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1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1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1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1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1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1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1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1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1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1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1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1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9" name="Google Shape;5639;p21"/>
          <p:cNvGrpSpPr/>
          <p:nvPr/>
        </p:nvGrpSpPr>
        <p:grpSpPr>
          <a:xfrm>
            <a:off x="8039619" y="319744"/>
            <a:ext cx="930621" cy="976500"/>
            <a:chOff x="-818813" y="1823137"/>
            <a:chExt cx="1579734" cy="1657613"/>
          </a:xfrm>
        </p:grpSpPr>
        <p:sp>
          <p:nvSpPr>
            <p:cNvPr id="5640" name="Google Shape;5640;p21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1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1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1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1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1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1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1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1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1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1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1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1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1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1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1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1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1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1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1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1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1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1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1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1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1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1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1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1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1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1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1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1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1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1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1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1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1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1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1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1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1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1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1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1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1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1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1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1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1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1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1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1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1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1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1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1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1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1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1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1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1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2" name="Google Shape;5702;p21"/>
          <p:cNvGrpSpPr/>
          <p:nvPr/>
        </p:nvGrpSpPr>
        <p:grpSpPr>
          <a:xfrm rot="-5400000" flipH="1">
            <a:off x="156966" y="3538302"/>
            <a:ext cx="391006" cy="429304"/>
            <a:chOff x="818450" y="719950"/>
            <a:chExt cx="162075" cy="177950"/>
          </a:xfrm>
        </p:grpSpPr>
        <p:sp>
          <p:nvSpPr>
            <p:cNvPr id="5703" name="Google Shape;5703;p21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1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1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6" name="Google Shape;5706;p21"/>
          <p:cNvGrpSpPr/>
          <p:nvPr/>
        </p:nvGrpSpPr>
        <p:grpSpPr>
          <a:xfrm rot="9887252">
            <a:off x="8480743" y="1552654"/>
            <a:ext cx="329637" cy="423831"/>
            <a:chOff x="3526675" y="707075"/>
            <a:chExt cx="187750" cy="241400"/>
          </a:xfrm>
        </p:grpSpPr>
        <p:sp>
          <p:nvSpPr>
            <p:cNvPr id="5707" name="Google Shape;5707;p21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1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1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0" name="Google Shape;5710;p21"/>
          <p:cNvSpPr/>
          <p:nvPr/>
        </p:nvSpPr>
        <p:spPr>
          <a:xfrm rot="1258828">
            <a:off x="2294629" y="480092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1" name="Google Shape;5711;p21"/>
          <p:cNvSpPr/>
          <p:nvPr/>
        </p:nvSpPr>
        <p:spPr>
          <a:xfrm>
            <a:off x="8757422" y="30699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2" name="Google Shape;5712;p21"/>
          <p:cNvSpPr/>
          <p:nvPr/>
        </p:nvSpPr>
        <p:spPr>
          <a:xfrm>
            <a:off x="315649" y="25717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3" name="Google Shape;5713;p21"/>
          <p:cNvSpPr/>
          <p:nvPr/>
        </p:nvSpPr>
        <p:spPr>
          <a:xfrm rot="-107">
            <a:off x="223616" y="159106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4" name="Google Shape;5714;p21"/>
          <p:cNvSpPr/>
          <p:nvPr/>
        </p:nvSpPr>
        <p:spPr>
          <a:xfrm>
            <a:off x="8567824" y="38200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5" name="Google Shape;5715;p21"/>
          <p:cNvGrpSpPr/>
          <p:nvPr/>
        </p:nvGrpSpPr>
        <p:grpSpPr>
          <a:xfrm rot="3230776">
            <a:off x="8251214" y="4463162"/>
            <a:ext cx="498890" cy="535809"/>
            <a:chOff x="539500" y="356300"/>
            <a:chExt cx="347201" cy="372894"/>
          </a:xfrm>
        </p:grpSpPr>
        <p:sp>
          <p:nvSpPr>
            <p:cNvPr id="5716" name="Google Shape;5716;p21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1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1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1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1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1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1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1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1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1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1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7" name="Google Shape;5727;p21"/>
          <p:cNvGrpSpPr/>
          <p:nvPr/>
        </p:nvGrpSpPr>
        <p:grpSpPr>
          <a:xfrm rot="-1687898">
            <a:off x="373352" y="246681"/>
            <a:ext cx="342054" cy="418382"/>
            <a:chOff x="2019050" y="1133325"/>
            <a:chExt cx="153525" cy="187750"/>
          </a:xfrm>
        </p:grpSpPr>
        <p:sp>
          <p:nvSpPr>
            <p:cNvPr id="5728" name="Google Shape;5728;p21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1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1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1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2" name="Google Shape;5732;p21"/>
          <p:cNvSpPr/>
          <p:nvPr/>
        </p:nvSpPr>
        <p:spPr>
          <a:xfrm>
            <a:off x="5212572" y="481438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3" name="Google Shape;5733;p21"/>
          <p:cNvSpPr txBox="1">
            <a:spLocks noGrp="1"/>
          </p:cNvSpPr>
          <p:nvPr>
            <p:ph type="title"/>
          </p:nvPr>
        </p:nvSpPr>
        <p:spPr>
          <a:xfrm>
            <a:off x="720000" y="45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7655997" y="3276549"/>
            <a:ext cx="2245540" cy="264840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407364" y="-312404"/>
            <a:ext cx="1866875" cy="2050450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8288195" y="4305405"/>
            <a:ext cx="747560" cy="781725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352471" y="4440936"/>
            <a:ext cx="347198" cy="510649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8490952" y="442444"/>
            <a:ext cx="342054" cy="418382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4282202" y="4549919"/>
            <a:ext cx="579591" cy="515866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2771" y="1161247"/>
            <a:ext cx="465090" cy="510645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8776320" y="3663591"/>
            <a:ext cx="329643" cy="42383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1816779" y="233645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0" name="Google Shape;6950;p24"/>
          <p:cNvSpPr/>
          <p:nvPr/>
        </p:nvSpPr>
        <p:spPr>
          <a:xfrm>
            <a:off x="7018349" y="1154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1" name="Google Shape;6951;p2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2" name="Google Shape;6952;p2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25"/>
          <p:cNvSpPr/>
          <p:nvPr/>
        </p:nvSpPr>
        <p:spPr>
          <a:xfrm>
            <a:off x="4972099" y="-172627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955" name="Google Shape;6955;p25"/>
          <p:cNvSpPr/>
          <p:nvPr/>
        </p:nvSpPr>
        <p:spPr>
          <a:xfrm rot="10800000">
            <a:off x="-1261401" y="2087076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956" name="Google Shape;69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7" name="Google Shape;6957;p25"/>
          <p:cNvGrpSpPr/>
          <p:nvPr/>
        </p:nvGrpSpPr>
        <p:grpSpPr>
          <a:xfrm>
            <a:off x="7829563" y="386247"/>
            <a:ext cx="1118287" cy="1169396"/>
            <a:chOff x="6290250" y="1718800"/>
            <a:chExt cx="911325" cy="952975"/>
          </a:xfrm>
        </p:grpSpPr>
        <p:sp>
          <p:nvSpPr>
            <p:cNvPr id="6958" name="Google Shape;6958;p25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5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5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5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5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25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7261" name="Google Shape;7261;p25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25"/>
          <p:cNvGrpSpPr/>
          <p:nvPr/>
        </p:nvGrpSpPr>
        <p:grpSpPr>
          <a:xfrm rot="-4199169">
            <a:off x="391975" y="3603636"/>
            <a:ext cx="976227" cy="826919"/>
            <a:chOff x="6536750" y="766975"/>
            <a:chExt cx="776100" cy="657400"/>
          </a:xfrm>
        </p:grpSpPr>
        <p:sp>
          <p:nvSpPr>
            <p:cNvPr id="7264" name="Google Shape;7264;p25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3" name="Google Shape;7443;p25"/>
          <p:cNvSpPr/>
          <p:nvPr/>
        </p:nvSpPr>
        <p:spPr>
          <a:xfrm>
            <a:off x="1274261" y="26769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4" name="Google Shape;7444;p25"/>
          <p:cNvSpPr/>
          <p:nvPr/>
        </p:nvSpPr>
        <p:spPr>
          <a:xfrm>
            <a:off x="7584059" y="20033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5" name="Google Shape;7445;p25"/>
          <p:cNvSpPr/>
          <p:nvPr/>
        </p:nvSpPr>
        <p:spPr>
          <a:xfrm>
            <a:off x="247929" y="17697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6" name="Google Shape;7446;p25"/>
          <p:cNvGrpSpPr/>
          <p:nvPr/>
        </p:nvGrpSpPr>
        <p:grpSpPr>
          <a:xfrm rot="-5400000" flipH="1">
            <a:off x="422053" y="2832902"/>
            <a:ext cx="391006" cy="429304"/>
            <a:chOff x="818450" y="719950"/>
            <a:chExt cx="162075" cy="177950"/>
          </a:xfrm>
        </p:grpSpPr>
        <p:sp>
          <p:nvSpPr>
            <p:cNvPr id="7447" name="Google Shape;7447;p2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0" name="Google Shape;7450;p25"/>
          <p:cNvGrpSpPr/>
          <p:nvPr/>
        </p:nvGrpSpPr>
        <p:grpSpPr>
          <a:xfrm rot="10292201">
            <a:off x="8223886" y="1833289"/>
            <a:ext cx="329636" cy="423831"/>
            <a:chOff x="3526675" y="707075"/>
            <a:chExt cx="187750" cy="241400"/>
          </a:xfrm>
        </p:grpSpPr>
        <p:sp>
          <p:nvSpPr>
            <p:cNvPr id="7451" name="Google Shape;7451;p2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25"/>
          <p:cNvGrpSpPr/>
          <p:nvPr/>
        </p:nvGrpSpPr>
        <p:grpSpPr>
          <a:xfrm>
            <a:off x="8277572" y="3963842"/>
            <a:ext cx="498893" cy="535812"/>
            <a:chOff x="539500" y="356300"/>
            <a:chExt cx="347201" cy="372894"/>
          </a:xfrm>
        </p:grpSpPr>
        <p:sp>
          <p:nvSpPr>
            <p:cNvPr id="7455" name="Google Shape;7455;p2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6" name="Google Shape;7466;p25"/>
          <p:cNvGrpSpPr/>
          <p:nvPr/>
        </p:nvGrpSpPr>
        <p:grpSpPr>
          <a:xfrm>
            <a:off x="443951" y="287426"/>
            <a:ext cx="347196" cy="510641"/>
            <a:chOff x="3716700" y="1378700"/>
            <a:chExt cx="135825" cy="199750"/>
          </a:xfrm>
        </p:grpSpPr>
        <p:sp>
          <p:nvSpPr>
            <p:cNvPr id="7467" name="Google Shape;7467;p25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1" name="Google Shape;7471;p25"/>
          <p:cNvSpPr/>
          <p:nvPr/>
        </p:nvSpPr>
        <p:spPr>
          <a:xfrm rot="1257298">
            <a:off x="7333079" y="3219960"/>
            <a:ext cx="339528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25"/>
          <p:cNvSpPr/>
          <p:nvPr/>
        </p:nvSpPr>
        <p:spPr>
          <a:xfrm>
            <a:off x="1583309" y="4590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25"/>
          <p:cNvSpPr/>
          <p:nvPr/>
        </p:nvSpPr>
        <p:spPr>
          <a:xfrm>
            <a:off x="7169061" y="475746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59" r:id="rId6"/>
    <p:sldLayoutId id="2147483667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4" name="Google Shape;7484;p29"/>
          <p:cNvSpPr txBox="1">
            <a:spLocks noGrp="1"/>
          </p:cNvSpPr>
          <p:nvPr>
            <p:ph type="ctrTitle"/>
          </p:nvPr>
        </p:nvSpPr>
        <p:spPr>
          <a:xfrm>
            <a:off x="1162057" y="1144748"/>
            <a:ext cx="6819885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dirty="0">
                <a:solidFill>
                  <a:schemeClr val="dk1"/>
                </a:solidFill>
              </a:rPr>
              <a:t>Unit 1: </a:t>
            </a:r>
            <a:br>
              <a:rPr lang="es" sz="7200" dirty="0">
                <a:solidFill>
                  <a:schemeClr val="dk1"/>
                </a:solidFill>
              </a:rPr>
            </a:br>
            <a:r>
              <a:rPr lang="es" sz="7200" dirty="0">
                <a:solidFill>
                  <a:schemeClr val="dk1"/>
                </a:solidFill>
              </a:rPr>
              <a:t>My new school </a:t>
            </a:r>
            <a:endParaRPr sz="7200" dirty="0">
              <a:solidFill>
                <a:schemeClr val="lt2"/>
              </a:solidFill>
            </a:endParaRPr>
          </a:p>
        </p:txBody>
      </p:sp>
      <p:sp>
        <p:nvSpPr>
          <p:cNvPr id="7485" name="Google Shape;7485;p29"/>
          <p:cNvSpPr txBox="1">
            <a:spLocks noGrp="1"/>
          </p:cNvSpPr>
          <p:nvPr>
            <p:ph type="subTitle" idx="1"/>
          </p:nvPr>
        </p:nvSpPr>
        <p:spPr>
          <a:xfrm>
            <a:off x="1313850" y="3831662"/>
            <a:ext cx="6516300" cy="496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Lesson 1 : Getting started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10454-DEB9-8D9B-0D3A-2CF34ECB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BF5396C3-B1FA-0A9B-D4CC-5081598E0E35}"/>
              </a:ext>
            </a:extLst>
          </p:cNvPr>
          <p:cNvPicPr/>
          <p:nvPr/>
        </p:nvPicPr>
        <p:blipFill>
          <a:blip r:embed="rId3"/>
          <a:srcRect t="3798"/>
          <a:stretch>
            <a:fillRect/>
          </a:stretch>
        </p:blipFill>
        <p:spPr>
          <a:xfrm>
            <a:off x="138223" y="165247"/>
            <a:ext cx="8867553" cy="4813005"/>
          </a:xfrm>
          <a:prstGeom prst="rect">
            <a:avLst/>
          </a:prstGeom>
          <a:ln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469E-522D-1189-4742-25CE326A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73" y="701664"/>
            <a:ext cx="7741248" cy="572700"/>
          </a:xfrm>
        </p:spPr>
        <p:txBody>
          <a:bodyPr/>
          <a:lstStyle/>
          <a:p>
            <a:r>
              <a:rPr lang="en-US" sz="1800" b="1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Tick (</a:t>
            </a:r>
            <a:r>
              <a:rPr lang="en-US" sz="1800" b="1" dirty="0">
                <a:effectLst/>
                <a:latin typeface="Kavoon" panose="020B0604020202020204" charset="0"/>
                <a:ea typeface="Noto Sans Symbols"/>
                <a:cs typeface="Noto Sans Symbols"/>
              </a:rPr>
              <a:t>✔</a:t>
            </a:r>
            <a:r>
              <a:rPr lang="en-US" sz="1800" b="1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the things you can put in a bag. Put a cross (</a:t>
            </a:r>
            <a:r>
              <a:rPr lang="en-US" sz="1800" b="1" dirty="0">
                <a:effectLst/>
                <a:latin typeface="Kavoon" panose="020B0604020202020204" charset="0"/>
                <a:ea typeface="Noto Sans Symbols"/>
                <a:cs typeface="Noto Sans Symbols"/>
              </a:rPr>
              <a:t>🗶</a:t>
            </a:r>
            <a:r>
              <a:rPr lang="en-US" sz="1800" b="1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by the things you can’t.</a:t>
            </a:r>
            <a:endParaRPr lang="en-US" b="1" dirty="0">
              <a:latin typeface="Kavoon" panose="020B060402020202020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8FBA21-4330-1629-1148-617F05A5A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67431"/>
              </p:ext>
            </p:extLst>
          </p:nvPr>
        </p:nvGraphicFramePr>
        <p:xfrm>
          <a:off x="407548" y="1438834"/>
          <a:ext cx="7985085" cy="2880000"/>
        </p:xfrm>
        <a:graphic>
          <a:graphicData uri="http://schemas.openxmlformats.org/drawingml/2006/table">
            <a:tbl>
              <a:tblPr bandRow="1">
                <a:tableStyleId>{F75E668E-66A8-4452-A469-2EFBA279034B}</a:tableStyleId>
              </a:tblPr>
              <a:tblGrid>
                <a:gridCol w="2661440">
                  <a:extLst>
                    <a:ext uri="{9D8B030D-6E8A-4147-A177-3AD203B41FA5}">
                      <a16:colId xmlns:a16="http://schemas.microsoft.com/office/drawing/2014/main" val="2404082163"/>
                    </a:ext>
                  </a:extLst>
                </a:gridCol>
                <a:gridCol w="2661440">
                  <a:extLst>
                    <a:ext uri="{9D8B030D-6E8A-4147-A177-3AD203B41FA5}">
                      <a16:colId xmlns:a16="http://schemas.microsoft.com/office/drawing/2014/main" val="1141183763"/>
                    </a:ext>
                  </a:extLst>
                </a:gridCol>
                <a:gridCol w="2662205">
                  <a:extLst>
                    <a:ext uri="{9D8B030D-6E8A-4147-A177-3AD203B41FA5}">
                      <a16:colId xmlns:a16="http://schemas.microsoft.com/office/drawing/2014/main" val="223289649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1. desk                                  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2. piece of paper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3. chair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10650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4. rubber 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5. board pen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6. CD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3315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7. dictionary 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8. ruler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9. notice board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093387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10. pencil 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11. table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12. pencil sharpener </a:t>
                      </a: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9029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E47E32F-968F-F924-5B0B-6F220BE5FAEE}"/>
              </a:ext>
            </a:extLst>
          </p:cNvPr>
          <p:cNvSpPr/>
          <p:nvPr/>
        </p:nvSpPr>
        <p:spPr>
          <a:xfrm>
            <a:off x="2189340" y="1684420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Kavoon" panose="020B060402020202020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5EE74C-079A-A645-4B44-10BFC8FEA4B0}"/>
              </a:ext>
            </a:extLst>
          </p:cNvPr>
          <p:cNvSpPr/>
          <p:nvPr/>
        </p:nvSpPr>
        <p:spPr>
          <a:xfrm>
            <a:off x="2189340" y="2394966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8CFE4B-7668-A61E-98E6-12B63B745345}"/>
              </a:ext>
            </a:extLst>
          </p:cNvPr>
          <p:cNvSpPr/>
          <p:nvPr/>
        </p:nvSpPr>
        <p:spPr>
          <a:xfrm>
            <a:off x="2189340" y="3119383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F9FAEA-7D89-91D0-F150-E2797F31106E}"/>
              </a:ext>
            </a:extLst>
          </p:cNvPr>
          <p:cNvSpPr/>
          <p:nvPr/>
        </p:nvSpPr>
        <p:spPr>
          <a:xfrm>
            <a:off x="2195436" y="3828878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1A1F2-9F99-EE34-E316-6910E1DA6479}"/>
              </a:ext>
            </a:extLst>
          </p:cNvPr>
          <p:cNvSpPr/>
          <p:nvPr/>
        </p:nvSpPr>
        <p:spPr>
          <a:xfrm>
            <a:off x="5117160" y="1684420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Kavoon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5137AE-9EC2-3B91-6435-FE6D43F25265}"/>
              </a:ext>
            </a:extLst>
          </p:cNvPr>
          <p:cNvSpPr/>
          <p:nvPr/>
        </p:nvSpPr>
        <p:spPr>
          <a:xfrm>
            <a:off x="5117160" y="2394966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DD54D-0E8E-FA47-B5D9-1E032FA60203}"/>
              </a:ext>
            </a:extLst>
          </p:cNvPr>
          <p:cNvSpPr/>
          <p:nvPr/>
        </p:nvSpPr>
        <p:spPr>
          <a:xfrm>
            <a:off x="5117160" y="3119383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3BE3FC-F329-F2E7-3A67-1C6BD3103788}"/>
              </a:ext>
            </a:extLst>
          </p:cNvPr>
          <p:cNvSpPr/>
          <p:nvPr/>
        </p:nvSpPr>
        <p:spPr>
          <a:xfrm>
            <a:off x="5123256" y="3828878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F506-DBCC-2A74-9009-42B66CF9DD93}"/>
              </a:ext>
            </a:extLst>
          </p:cNvPr>
          <p:cNvSpPr/>
          <p:nvPr/>
        </p:nvSpPr>
        <p:spPr>
          <a:xfrm>
            <a:off x="8070432" y="1684420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9B61A7-3F50-96BC-A2A1-54AA6E3C73F0}"/>
              </a:ext>
            </a:extLst>
          </p:cNvPr>
          <p:cNvSpPr/>
          <p:nvPr/>
        </p:nvSpPr>
        <p:spPr>
          <a:xfrm>
            <a:off x="8070432" y="2394966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7BBAC-A94C-52B3-C2C2-F3C9A5DF027E}"/>
              </a:ext>
            </a:extLst>
          </p:cNvPr>
          <p:cNvSpPr/>
          <p:nvPr/>
        </p:nvSpPr>
        <p:spPr>
          <a:xfrm>
            <a:off x="8070432" y="3119383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6A2CBE-3F64-1FE0-5C98-93E11A4332E6}"/>
              </a:ext>
            </a:extLst>
          </p:cNvPr>
          <p:cNvSpPr/>
          <p:nvPr/>
        </p:nvSpPr>
        <p:spPr>
          <a:xfrm>
            <a:off x="8076528" y="3828878"/>
            <a:ext cx="353568" cy="3108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F94E4E-ECE7-7CC9-A25B-68AE8A4645B1}"/>
              </a:ext>
            </a:extLst>
          </p:cNvPr>
          <p:cNvSpPr txBox="1"/>
          <p:nvPr/>
        </p:nvSpPr>
        <p:spPr>
          <a:xfrm>
            <a:off x="2131996" y="3013221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3F643C-1C30-CD55-93CC-D8FCD22201DA}"/>
              </a:ext>
            </a:extLst>
          </p:cNvPr>
          <p:cNvSpPr txBox="1"/>
          <p:nvPr/>
        </p:nvSpPr>
        <p:spPr>
          <a:xfrm>
            <a:off x="2127837" y="2288804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F16DBC-0D0B-B4DF-8087-919F100516B6}"/>
              </a:ext>
            </a:extLst>
          </p:cNvPr>
          <p:cNvSpPr txBox="1"/>
          <p:nvPr/>
        </p:nvSpPr>
        <p:spPr>
          <a:xfrm>
            <a:off x="5063846" y="1575992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F4088A-65D7-48EA-BEAE-9BB8A7E458CE}"/>
              </a:ext>
            </a:extLst>
          </p:cNvPr>
          <p:cNvSpPr txBox="1"/>
          <p:nvPr/>
        </p:nvSpPr>
        <p:spPr>
          <a:xfrm>
            <a:off x="2127837" y="3722716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EC2C51-4F7B-B138-3A47-E6BF360605D9}"/>
              </a:ext>
            </a:extLst>
          </p:cNvPr>
          <p:cNvSpPr txBox="1"/>
          <p:nvPr/>
        </p:nvSpPr>
        <p:spPr>
          <a:xfrm>
            <a:off x="5040159" y="3013221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41AC6C-3CCE-2839-308C-A652746E9655}"/>
              </a:ext>
            </a:extLst>
          </p:cNvPr>
          <p:cNvSpPr txBox="1"/>
          <p:nvPr/>
        </p:nvSpPr>
        <p:spPr>
          <a:xfrm>
            <a:off x="5040159" y="2284709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✔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561FD5-FD5C-AFAD-D9F1-F51940C6045D}"/>
              </a:ext>
            </a:extLst>
          </p:cNvPr>
          <p:cNvSpPr txBox="1"/>
          <p:nvPr/>
        </p:nvSpPr>
        <p:spPr>
          <a:xfrm>
            <a:off x="8021986" y="3722716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359CEF-86BA-021F-B097-A9B840EAE160}"/>
              </a:ext>
            </a:extLst>
          </p:cNvPr>
          <p:cNvSpPr txBox="1"/>
          <p:nvPr/>
        </p:nvSpPr>
        <p:spPr>
          <a:xfrm>
            <a:off x="8021987" y="2294642"/>
            <a:ext cx="507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✔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B8BEEE-5EAB-2C33-BF61-2277E508D022}"/>
              </a:ext>
            </a:extLst>
          </p:cNvPr>
          <p:cNvSpPr txBox="1"/>
          <p:nvPr/>
        </p:nvSpPr>
        <p:spPr>
          <a:xfrm>
            <a:off x="5079566" y="3730223"/>
            <a:ext cx="476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Baloo Tammudu 2" panose="020B0604020202020204" charset="0"/>
              </a:rPr>
              <a:t>🗶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  <a:cs typeface="Baloo Tammudu 2" panose="020B06040202020202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584797-4735-A114-3C16-2A597244F4F7}"/>
              </a:ext>
            </a:extLst>
          </p:cNvPr>
          <p:cNvSpPr txBox="1"/>
          <p:nvPr/>
        </p:nvSpPr>
        <p:spPr>
          <a:xfrm>
            <a:off x="8035669" y="3030031"/>
            <a:ext cx="476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🗶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30E68-4D7B-F172-55AD-04A57F4BECAA}"/>
              </a:ext>
            </a:extLst>
          </p:cNvPr>
          <p:cNvSpPr txBox="1"/>
          <p:nvPr/>
        </p:nvSpPr>
        <p:spPr>
          <a:xfrm>
            <a:off x="2165293" y="1585884"/>
            <a:ext cx="374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🗶</a:t>
            </a:r>
            <a:endParaRPr lang="en-US" sz="2800" dirty="0">
              <a:solidFill>
                <a:srgbClr val="FF0000"/>
              </a:solidFill>
              <a:latin typeface="Kavoon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17C38-07AF-1BFA-9B52-FC95668E0444}"/>
              </a:ext>
            </a:extLst>
          </p:cNvPr>
          <p:cNvSpPr txBox="1"/>
          <p:nvPr/>
        </p:nvSpPr>
        <p:spPr>
          <a:xfrm>
            <a:off x="8035669" y="1586284"/>
            <a:ext cx="476126" cy="63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Kavoon" panose="020B0604020202020204" charset="0"/>
                <a:ea typeface="Noto Sans Symbols"/>
                <a:cs typeface="Noto Sans Symbols"/>
              </a:rPr>
              <a:t>🗶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99A48-D7CC-F6FE-24BE-C851AE5F9C69}"/>
              </a:ext>
            </a:extLst>
          </p:cNvPr>
          <p:cNvSpPr txBox="1"/>
          <p:nvPr/>
        </p:nvSpPr>
        <p:spPr>
          <a:xfrm>
            <a:off x="534965" y="199531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bàn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0A608-DC23-D215-5CCA-93E0BB8F0460}"/>
              </a:ext>
            </a:extLst>
          </p:cNvPr>
          <p:cNvSpPr txBox="1"/>
          <p:nvPr/>
        </p:nvSpPr>
        <p:spPr>
          <a:xfrm>
            <a:off x="3597292" y="201358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giấy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3628E-2584-528D-429D-05F4A35ADAC5}"/>
              </a:ext>
            </a:extLst>
          </p:cNvPr>
          <p:cNvSpPr txBox="1"/>
          <p:nvPr/>
        </p:nvSpPr>
        <p:spPr>
          <a:xfrm>
            <a:off x="5889498" y="201358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ghế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139B3-32A9-A2E9-3992-58C50198E82A}"/>
              </a:ext>
            </a:extLst>
          </p:cNvPr>
          <p:cNvSpPr txBox="1"/>
          <p:nvPr/>
        </p:nvSpPr>
        <p:spPr>
          <a:xfrm>
            <a:off x="593241" y="27500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tẩy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1C028-8BE2-2FB9-36EB-A6E0666B9216}"/>
              </a:ext>
            </a:extLst>
          </p:cNvPr>
          <p:cNvSpPr txBox="1"/>
          <p:nvPr/>
        </p:nvSpPr>
        <p:spPr>
          <a:xfrm>
            <a:off x="3068257" y="2753258"/>
            <a:ext cx="159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bút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viết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bảng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FE872-ABFD-958D-0051-5737E8FF4814}"/>
              </a:ext>
            </a:extLst>
          </p:cNvPr>
          <p:cNvSpPr txBox="1"/>
          <p:nvPr/>
        </p:nvSpPr>
        <p:spPr>
          <a:xfrm>
            <a:off x="5745583" y="276058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đĩa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CD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8142-D169-5A2E-1859-F685750C09B2}"/>
              </a:ext>
            </a:extLst>
          </p:cNvPr>
          <p:cNvSpPr txBox="1"/>
          <p:nvPr/>
        </p:nvSpPr>
        <p:spPr>
          <a:xfrm>
            <a:off x="558071" y="347796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từ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điển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70FD4-FF04-2DDF-6D4F-E06B5AAC95D3}"/>
              </a:ext>
            </a:extLst>
          </p:cNvPr>
          <p:cNvSpPr txBox="1"/>
          <p:nvPr/>
        </p:nvSpPr>
        <p:spPr>
          <a:xfrm>
            <a:off x="3048136" y="347796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thước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kẻ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22B68-CDA0-1C43-CA43-4E56A585D394}"/>
              </a:ext>
            </a:extLst>
          </p:cNvPr>
          <p:cNvSpPr txBox="1"/>
          <p:nvPr/>
        </p:nvSpPr>
        <p:spPr>
          <a:xfrm>
            <a:off x="5763879" y="3459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bảng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ghi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chú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A2517-E304-E540-BE89-F27161BB545F}"/>
              </a:ext>
            </a:extLst>
          </p:cNvPr>
          <p:cNvSpPr txBox="1"/>
          <p:nvPr/>
        </p:nvSpPr>
        <p:spPr>
          <a:xfrm>
            <a:off x="751367" y="420587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bút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chì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AEC84-051A-26DE-E003-CF5A29901571}"/>
              </a:ext>
            </a:extLst>
          </p:cNvPr>
          <p:cNvSpPr txBox="1"/>
          <p:nvPr/>
        </p:nvSpPr>
        <p:spPr>
          <a:xfrm>
            <a:off x="3207905" y="4197597"/>
            <a:ext cx="5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bàn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0BDCC-9B7F-BBFA-12A3-F98A1586F656}"/>
              </a:ext>
            </a:extLst>
          </p:cNvPr>
          <p:cNvSpPr txBox="1"/>
          <p:nvPr/>
        </p:nvSpPr>
        <p:spPr>
          <a:xfrm>
            <a:off x="5836014" y="419448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gọt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bút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chì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410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09F7F1-AE92-3231-AF2E-8BA0F5B2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1160568"/>
            <a:ext cx="8035871" cy="567488"/>
          </a:xfrm>
          <a:prstGeom prst="roundRect">
            <a:avLst/>
          </a:prstGeom>
          <a:noFill/>
        </p:spPr>
        <p:txBody>
          <a:bodyPr/>
          <a:lstStyle/>
          <a:p>
            <a:r>
              <a:rPr lang="en-US" sz="2400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Add another word to make a longer word or phrase.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A036316-0E03-4D42-C13D-AB0F411E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43970"/>
              </p:ext>
            </p:extLst>
          </p:nvPr>
        </p:nvGraphicFramePr>
        <p:xfrm>
          <a:off x="904495" y="2061228"/>
          <a:ext cx="7526718" cy="1830397"/>
        </p:xfrm>
        <a:graphic>
          <a:graphicData uri="http://schemas.openxmlformats.org/drawingml/2006/table">
            <a:tbl>
              <a:tblPr bandRow="1">
                <a:tableStyleId>{F75E668E-66A8-4452-A469-2EFBA279034B}</a:tableStyleId>
              </a:tblPr>
              <a:tblGrid>
                <a:gridCol w="2508666">
                  <a:extLst>
                    <a:ext uri="{9D8B030D-6E8A-4147-A177-3AD203B41FA5}">
                      <a16:colId xmlns:a16="http://schemas.microsoft.com/office/drawing/2014/main" val="3820005117"/>
                    </a:ext>
                  </a:extLst>
                </a:gridCol>
                <a:gridCol w="2508666">
                  <a:extLst>
                    <a:ext uri="{9D8B030D-6E8A-4147-A177-3AD203B41FA5}">
                      <a16:colId xmlns:a16="http://schemas.microsoft.com/office/drawing/2014/main" val="740187417"/>
                    </a:ext>
                  </a:extLst>
                </a:gridCol>
                <a:gridCol w="2509386">
                  <a:extLst>
                    <a:ext uri="{9D8B030D-6E8A-4147-A177-3AD203B41FA5}">
                      <a16:colId xmlns:a16="http://schemas.microsoft.com/office/drawing/2014/main" val="3413041257"/>
                    </a:ext>
                  </a:extLst>
                </a:gridCol>
              </a:tblGrid>
              <a:tr h="769058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Ex: note</a:t>
                      </a:r>
                      <a:r>
                        <a:rPr lang="en-US" sz="2000" u="sng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book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1. board _________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2. cassette ________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945146"/>
                  </a:ext>
                </a:extLst>
              </a:tr>
              <a:tr h="1061339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4. pencil _________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5. piece of _________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20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6. CD _________</a:t>
                      </a:r>
                      <a:endParaRPr lang="en-US" sz="20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8978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9D1E32-2DE4-AC75-BF61-DC9D511BA913}"/>
              </a:ext>
            </a:extLst>
          </p:cNvPr>
          <p:cNvSpPr txBox="1"/>
          <p:nvPr/>
        </p:nvSpPr>
        <p:spPr>
          <a:xfrm>
            <a:off x="4546355" y="2386209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pen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88676-7B5A-D9B5-AAEB-214C29E98FB8}"/>
              </a:ext>
            </a:extLst>
          </p:cNvPr>
          <p:cNvSpPr txBox="1"/>
          <p:nvPr/>
        </p:nvSpPr>
        <p:spPr>
          <a:xfrm>
            <a:off x="7249886" y="2390321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player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0D0A4-A287-9D8E-AC2D-D632DB6FE489}"/>
              </a:ext>
            </a:extLst>
          </p:cNvPr>
          <p:cNvSpPr txBox="1"/>
          <p:nvPr/>
        </p:nvSpPr>
        <p:spPr>
          <a:xfrm>
            <a:off x="1793305" y="3326493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sharpener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1A406-F7EE-A071-9396-1C98E92ED524}"/>
              </a:ext>
            </a:extLst>
          </p:cNvPr>
          <p:cNvSpPr txBox="1"/>
          <p:nvPr/>
        </p:nvSpPr>
        <p:spPr>
          <a:xfrm>
            <a:off x="4733265" y="3326493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DAC58-696F-39A4-58FE-67F6B9CFD3B9}"/>
              </a:ext>
            </a:extLst>
          </p:cNvPr>
          <p:cNvSpPr txBox="1"/>
          <p:nvPr/>
        </p:nvSpPr>
        <p:spPr>
          <a:xfrm>
            <a:off x="6653134" y="3326493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17908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94C7-AF86-4C18-3060-0431A09B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4" y="105106"/>
            <a:ext cx="7726576" cy="515194"/>
          </a:xfrm>
        </p:spPr>
        <p:txBody>
          <a:bodyPr/>
          <a:lstStyle/>
          <a:p>
            <a:r>
              <a:rPr lang="en-US" sz="2400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Write your answers.</a:t>
            </a:r>
            <a:endParaRPr lang="en-US" sz="4000" dirty="0">
              <a:latin typeface="Kavoon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76565-3853-76AC-EA20-861743BD4889}"/>
              </a:ext>
            </a:extLst>
          </p:cNvPr>
          <p:cNvSpPr txBox="1"/>
          <p:nvPr/>
        </p:nvSpPr>
        <p:spPr>
          <a:xfrm>
            <a:off x="697424" y="1120896"/>
            <a:ext cx="860155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1. 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The teacher writes on this in the classroom 		 __________________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2. 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You use this if you make a mistake. 			 __________________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3.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put notices on this.				 __________________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4.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find the meaning of words in this.   		</a:t>
            </a:r>
            <a:r>
              <a:rPr lang="en-US" sz="17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5.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sharpen pencils with this.			 _____________</a:t>
            </a:r>
            <a:r>
              <a:rPr lang="en-US" sz="17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6.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write new vocabulary in this.			 __________________	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7.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listen to CDs on this.				 __________________	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8.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sit on this. 					 __________________ 	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9.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sit at one of these. 				 __________________ 	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10.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can put pieces of paper in this.			 __________________</a:t>
            </a: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11. 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You go here when you want to find a book to read</a:t>
            </a: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	 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</a:t>
            </a:r>
            <a:endParaRPr lang="en-US" sz="17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90170">
              <a:lnSpc>
                <a:spcPts val="2300"/>
              </a:lnSpc>
            </a:pPr>
            <a:r>
              <a:rPr lang="en-US" sz="17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12.</a:t>
            </a:r>
            <a:r>
              <a:rPr lang="en-US" sz="17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You may need to wear this when you go to school	 __________________</a:t>
            </a:r>
            <a:endParaRPr lang="en-US" sz="1700" dirty="0"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0FFC-F26C-D5DE-964A-F10616B0EDAD}"/>
              </a:ext>
            </a:extLst>
          </p:cNvPr>
          <p:cNvSpPr txBox="1"/>
          <p:nvPr/>
        </p:nvSpPr>
        <p:spPr>
          <a:xfrm>
            <a:off x="787399" y="767508"/>
            <a:ext cx="717368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Example:  You put your things in this. 			</a:t>
            </a:r>
            <a:r>
              <a:rPr lang="en-US" sz="1700" b="1" i="1" u="sng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A bag</a:t>
            </a:r>
            <a:endParaRPr lang="en-US" sz="1700" b="1" i="1" dirty="0"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5312-70D2-5D4F-65FA-5768841AD3E3}"/>
              </a:ext>
            </a:extLst>
          </p:cNvPr>
          <p:cNvSpPr txBox="1"/>
          <p:nvPr/>
        </p:nvSpPr>
        <p:spPr>
          <a:xfrm>
            <a:off x="6284686" y="1117598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8523E-85F8-31E1-7FBF-EAE13D1F1BAF}"/>
              </a:ext>
            </a:extLst>
          </p:cNvPr>
          <p:cNvSpPr txBox="1"/>
          <p:nvPr/>
        </p:nvSpPr>
        <p:spPr>
          <a:xfrm>
            <a:off x="6277427" y="1429421"/>
            <a:ext cx="26934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An eraser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14A66-E246-FD04-BC5C-45030E55C35F}"/>
              </a:ext>
            </a:extLst>
          </p:cNvPr>
          <p:cNvSpPr txBox="1"/>
          <p:nvPr/>
        </p:nvSpPr>
        <p:spPr>
          <a:xfrm>
            <a:off x="6284685" y="1707297"/>
            <a:ext cx="32292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notice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6E557-1622-45E7-F1BA-E07D889ECE4E}"/>
              </a:ext>
            </a:extLst>
          </p:cNvPr>
          <p:cNvSpPr txBox="1"/>
          <p:nvPr/>
        </p:nvSpPr>
        <p:spPr>
          <a:xfrm>
            <a:off x="6284686" y="2018608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dictionary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ECAAF-8A97-80B0-A82A-A854AC71F884}"/>
              </a:ext>
            </a:extLst>
          </p:cNvPr>
          <p:cNvSpPr txBox="1"/>
          <p:nvPr/>
        </p:nvSpPr>
        <p:spPr>
          <a:xfrm>
            <a:off x="6277426" y="2294044"/>
            <a:ext cx="19931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pencil sharpener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611DE-241D-B426-CE12-5BD07CB79C03}"/>
              </a:ext>
            </a:extLst>
          </p:cNvPr>
          <p:cNvSpPr txBox="1"/>
          <p:nvPr/>
        </p:nvSpPr>
        <p:spPr>
          <a:xfrm>
            <a:off x="6297841" y="2598319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notebook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CA3A0-AB48-4397-FC5C-E48362757B7D}"/>
              </a:ext>
            </a:extLst>
          </p:cNvPr>
          <p:cNvSpPr txBox="1"/>
          <p:nvPr/>
        </p:nvSpPr>
        <p:spPr>
          <a:xfrm>
            <a:off x="6277427" y="2880654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CD player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7B827-75C4-A9ED-C5BD-0C91B633E82B}"/>
              </a:ext>
            </a:extLst>
          </p:cNvPr>
          <p:cNvSpPr txBox="1"/>
          <p:nvPr/>
        </p:nvSpPr>
        <p:spPr>
          <a:xfrm>
            <a:off x="6284686" y="3181258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chair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954C4-E542-ECAD-0F68-A9C3BB6547EC}"/>
              </a:ext>
            </a:extLst>
          </p:cNvPr>
          <p:cNvSpPr txBox="1"/>
          <p:nvPr/>
        </p:nvSpPr>
        <p:spPr>
          <a:xfrm>
            <a:off x="6297842" y="3484702"/>
            <a:ext cx="18954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table or A desk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37F68-319D-4B5B-0F21-1F94B3AA8BB6}"/>
              </a:ext>
            </a:extLst>
          </p:cNvPr>
          <p:cNvSpPr txBox="1"/>
          <p:nvPr/>
        </p:nvSpPr>
        <p:spPr>
          <a:xfrm>
            <a:off x="6290584" y="3780973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bag/ A folder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7A712-27EA-D933-7324-48C3D4FBE865}"/>
              </a:ext>
            </a:extLst>
          </p:cNvPr>
          <p:cNvSpPr txBox="1"/>
          <p:nvPr/>
        </p:nvSpPr>
        <p:spPr>
          <a:xfrm>
            <a:off x="6294212" y="4061042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library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C446-4185-0147-2398-4628EFF593DF}"/>
              </a:ext>
            </a:extLst>
          </p:cNvPr>
          <p:cNvSpPr txBox="1"/>
          <p:nvPr/>
        </p:nvSpPr>
        <p:spPr>
          <a:xfrm>
            <a:off x="6290583" y="4365331"/>
            <a:ext cx="1663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A uniform</a:t>
            </a:r>
          </a:p>
        </p:txBody>
      </p:sp>
    </p:spTree>
    <p:extLst>
      <p:ext uri="{BB962C8B-B14F-4D97-AF65-F5344CB8AC3E}">
        <p14:creationId xmlns:p14="http://schemas.microsoft.com/office/powerpoint/2010/main" val="270561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C2A3-1682-73A3-468F-E3BF84AB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88" y="930795"/>
            <a:ext cx="7704000" cy="572700"/>
          </a:xfrm>
        </p:spPr>
        <p:txBody>
          <a:bodyPr/>
          <a:lstStyle/>
          <a:p>
            <a:r>
              <a:rPr lang="en-US" sz="2400" dirty="0">
                <a:effectLst/>
                <a:latin typeface="Kavoon" panose="020B060402020202020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ABOUT YOU Write four things you’ve got at home, and four things you haven’t got.</a:t>
            </a:r>
            <a:endParaRPr lang="en-US" sz="4000" dirty="0">
              <a:latin typeface="Kavoon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F89B6-4CA4-27DD-6AFF-960BDE471F1A}"/>
              </a:ext>
            </a:extLst>
          </p:cNvPr>
          <p:cNvSpPr txBox="1"/>
          <p:nvPr/>
        </p:nvSpPr>
        <p:spPr>
          <a:xfrm>
            <a:off x="449451" y="1619730"/>
            <a:ext cx="8462074" cy="285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>
              <a:lnSpc>
                <a:spcPct val="200000"/>
              </a:lnSpc>
            </a:pPr>
            <a:r>
              <a:rPr lang="en-US" sz="2000" b="1" i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Example: </a:t>
            </a:r>
            <a:r>
              <a:rPr lang="en-US" sz="2000" i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I’ve got </a:t>
            </a:r>
            <a:r>
              <a:rPr lang="en-US" sz="2000" i="1" u="sng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a dictionary.</a:t>
            </a:r>
            <a:r>
              <a:rPr lang="en-US" sz="20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		</a:t>
            </a:r>
            <a:r>
              <a:rPr lang="en-US" sz="2000" i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I haven’t go</a:t>
            </a:r>
            <a:r>
              <a:rPr lang="en-US" sz="2000" i="1" u="sng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t a cassette player.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90170">
              <a:lnSpc>
                <a:spcPct val="200000"/>
              </a:lnSpc>
            </a:pPr>
            <a:r>
              <a:rPr lang="en-US" sz="18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_____________________________		_________________________________</a:t>
            </a:r>
          </a:p>
          <a:p>
            <a:pPr indent="90170">
              <a:lnSpc>
                <a:spcPct val="200000"/>
              </a:lnSpc>
            </a:pPr>
            <a:r>
              <a:rPr lang="en-US" sz="18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_____________________________		_________________________________</a:t>
            </a:r>
          </a:p>
          <a:p>
            <a:pPr indent="90170">
              <a:lnSpc>
                <a:spcPct val="200000"/>
              </a:lnSpc>
            </a:pPr>
            <a:r>
              <a:rPr lang="en-US" sz="18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_____________________________		_________________________________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______________________________		__________________________________</a:t>
            </a:r>
            <a:endParaRPr lang="en-US" sz="1800" dirty="0">
              <a:latin typeface="Baloo Tammudu 2" panose="020B0604020202020204" charset="0"/>
              <a:cs typeface="Baloo Tammudu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40CF-8881-BCA4-0497-8460C3F3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" y="413860"/>
            <a:ext cx="8790429" cy="572700"/>
          </a:xfrm>
          <a:prstGeom prst="roundRect">
            <a:avLst/>
          </a:prstGeom>
          <a:noFill/>
        </p:spPr>
        <p:txBody>
          <a:bodyPr/>
          <a:lstStyle/>
          <a:p>
            <a:r>
              <a:rPr lang="en-US" sz="2800" b="1" dirty="0"/>
              <a:t>Put the words in order to make a sentence.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7AD51-41E0-214D-65A9-B25F59913CC1}"/>
              </a:ext>
            </a:extLst>
          </p:cNvPr>
          <p:cNvSpPr txBox="1"/>
          <p:nvPr/>
        </p:nvSpPr>
        <p:spPr>
          <a:xfrm>
            <a:off x="910528" y="1100163"/>
            <a:ext cx="7350070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1.  secondary/ first/ your/ at/ school/ is/ how/ week?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How is your first week at your secondary school?</a:t>
            </a:r>
            <a:endParaRPr lang="en-US" sz="20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2. many/ we/ subjects/ school/ study / to / have/ so / at/./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We have so many subjects to study at school.</a:t>
            </a:r>
            <a:endParaRPr lang="en-US" sz="20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3. smart/ look/ we/ always/ uniforms/ our / in /./ 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We look smart in our uniforms.</a:t>
            </a:r>
            <a:endParaRPr lang="en-US" sz="20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4. school/ at/ English/ we/ have/ classes/ don’t/ today /./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We don’t have English classes at school today.</a:t>
            </a:r>
            <a:endParaRPr lang="en-US" sz="20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>
              <a:lnSpc>
                <a:spcPts val="2800"/>
              </a:lnSpc>
              <a:tabLst>
                <a:tab pos="96456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5. on / let/ put/ my / uniform/ me /./</a:t>
            </a:r>
            <a:endParaRPr lang="en-US" sz="2000" dirty="0"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Let me put on my uniform.</a:t>
            </a:r>
            <a:endParaRPr lang="en-US" sz="20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9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0" name="Google Shape;8610;p46"/>
          <p:cNvSpPr txBox="1">
            <a:spLocks noGrp="1"/>
          </p:cNvSpPr>
          <p:nvPr>
            <p:ph type="title"/>
          </p:nvPr>
        </p:nvSpPr>
        <p:spPr>
          <a:xfrm>
            <a:off x="1519225" y="1307100"/>
            <a:ext cx="610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YOU!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2" name="Google Shape;8761;p56">
            <a:extLst>
              <a:ext uri="{FF2B5EF4-FFF2-40B4-BE49-F238E27FC236}">
                <a16:creationId xmlns:a16="http://schemas.microsoft.com/office/drawing/2014/main" id="{DFF47856-9B94-8CA4-AE9B-1B1D04D03FE8}"/>
              </a:ext>
            </a:extLst>
          </p:cNvPr>
          <p:cNvGrpSpPr/>
          <p:nvPr/>
        </p:nvGrpSpPr>
        <p:grpSpPr>
          <a:xfrm rot="-1687898">
            <a:off x="6739418" y="863731"/>
            <a:ext cx="342054" cy="418382"/>
            <a:chOff x="2019050" y="1133325"/>
            <a:chExt cx="153525" cy="187750"/>
          </a:xfrm>
        </p:grpSpPr>
        <p:sp>
          <p:nvSpPr>
            <p:cNvPr id="3" name="Google Shape;8762;p56">
              <a:extLst>
                <a:ext uri="{FF2B5EF4-FFF2-40B4-BE49-F238E27FC236}">
                  <a16:creationId xmlns:a16="http://schemas.microsoft.com/office/drawing/2014/main" id="{D6052E9B-C314-7095-4426-94531474125A}"/>
                </a:ext>
              </a:extLst>
            </p:cNvPr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763;p56">
              <a:extLst>
                <a:ext uri="{FF2B5EF4-FFF2-40B4-BE49-F238E27FC236}">
                  <a16:creationId xmlns:a16="http://schemas.microsoft.com/office/drawing/2014/main" id="{2ADD7ABC-C765-E06F-60AB-20BAE379EBB8}"/>
                </a:ext>
              </a:extLst>
            </p:cNvPr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64;p56">
              <a:extLst>
                <a:ext uri="{FF2B5EF4-FFF2-40B4-BE49-F238E27FC236}">
                  <a16:creationId xmlns:a16="http://schemas.microsoft.com/office/drawing/2014/main" id="{A3153A20-8382-79B2-2398-485BD71B8E32}"/>
                </a:ext>
              </a:extLst>
            </p:cNvPr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65;p56">
              <a:extLst>
                <a:ext uri="{FF2B5EF4-FFF2-40B4-BE49-F238E27FC236}">
                  <a16:creationId xmlns:a16="http://schemas.microsoft.com/office/drawing/2014/main" id="{020DC6AD-1081-5941-7848-5411FAF66144}"/>
                </a:ext>
              </a:extLst>
            </p:cNvPr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766;p56">
            <a:extLst>
              <a:ext uri="{FF2B5EF4-FFF2-40B4-BE49-F238E27FC236}">
                <a16:creationId xmlns:a16="http://schemas.microsoft.com/office/drawing/2014/main" id="{A7DE5D65-8523-78B5-BCC6-AC8604DF4BBF}"/>
              </a:ext>
            </a:extLst>
          </p:cNvPr>
          <p:cNvGrpSpPr/>
          <p:nvPr/>
        </p:nvGrpSpPr>
        <p:grpSpPr>
          <a:xfrm>
            <a:off x="5871121" y="3350405"/>
            <a:ext cx="1579734" cy="1657613"/>
            <a:chOff x="-818813" y="1823137"/>
            <a:chExt cx="1579734" cy="1657613"/>
          </a:xfrm>
        </p:grpSpPr>
        <p:sp>
          <p:nvSpPr>
            <p:cNvPr id="8" name="Google Shape;8767;p56">
              <a:extLst>
                <a:ext uri="{FF2B5EF4-FFF2-40B4-BE49-F238E27FC236}">
                  <a16:creationId xmlns:a16="http://schemas.microsoft.com/office/drawing/2014/main" id="{2089A838-B359-1E33-C242-C17E481CC95D}"/>
                </a:ext>
              </a:extLst>
            </p:cNvPr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68;p56">
              <a:extLst>
                <a:ext uri="{FF2B5EF4-FFF2-40B4-BE49-F238E27FC236}">
                  <a16:creationId xmlns:a16="http://schemas.microsoft.com/office/drawing/2014/main" id="{2F76889C-5A57-C849-FCDB-9D11DA5A7B60}"/>
                </a:ext>
              </a:extLst>
            </p:cNvPr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69;p56">
              <a:extLst>
                <a:ext uri="{FF2B5EF4-FFF2-40B4-BE49-F238E27FC236}">
                  <a16:creationId xmlns:a16="http://schemas.microsoft.com/office/drawing/2014/main" id="{7CEBA324-720B-8336-E7A5-FC31B0271BDF}"/>
                </a:ext>
              </a:extLst>
            </p:cNvPr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70;p56">
              <a:extLst>
                <a:ext uri="{FF2B5EF4-FFF2-40B4-BE49-F238E27FC236}">
                  <a16:creationId xmlns:a16="http://schemas.microsoft.com/office/drawing/2014/main" id="{03577F9F-137A-DDEC-AF90-D8137D58F5FB}"/>
                </a:ext>
              </a:extLst>
            </p:cNvPr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71;p56">
              <a:extLst>
                <a:ext uri="{FF2B5EF4-FFF2-40B4-BE49-F238E27FC236}">
                  <a16:creationId xmlns:a16="http://schemas.microsoft.com/office/drawing/2014/main" id="{161346FE-57E1-6A74-AE52-DA50C8F489B5}"/>
                </a:ext>
              </a:extLst>
            </p:cNvPr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72;p56">
              <a:extLst>
                <a:ext uri="{FF2B5EF4-FFF2-40B4-BE49-F238E27FC236}">
                  <a16:creationId xmlns:a16="http://schemas.microsoft.com/office/drawing/2014/main" id="{57A1B391-91CF-77EE-07ED-A97C72DFF874}"/>
                </a:ext>
              </a:extLst>
            </p:cNvPr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73;p56">
              <a:extLst>
                <a:ext uri="{FF2B5EF4-FFF2-40B4-BE49-F238E27FC236}">
                  <a16:creationId xmlns:a16="http://schemas.microsoft.com/office/drawing/2014/main" id="{B1717803-DDBC-FC9F-A1D1-6855BD3C6D39}"/>
                </a:ext>
              </a:extLst>
            </p:cNvPr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74;p56">
              <a:extLst>
                <a:ext uri="{FF2B5EF4-FFF2-40B4-BE49-F238E27FC236}">
                  <a16:creationId xmlns:a16="http://schemas.microsoft.com/office/drawing/2014/main" id="{A1E18FA6-EDB1-654C-B508-357C6BEAB554}"/>
                </a:ext>
              </a:extLst>
            </p:cNvPr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75;p56">
              <a:extLst>
                <a:ext uri="{FF2B5EF4-FFF2-40B4-BE49-F238E27FC236}">
                  <a16:creationId xmlns:a16="http://schemas.microsoft.com/office/drawing/2014/main" id="{F5922E25-6210-D8EC-A305-75065446AE15}"/>
                </a:ext>
              </a:extLst>
            </p:cNvPr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76;p56">
              <a:extLst>
                <a:ext uri="{FF2B5EF4-FFF2-40B4-BE49-F238E27FC236}">
                  <a16:creationId xmlns:a16="http://schemas.microsoft.com/office/drawing/2014/main" id="{BE96FB87-C207-D051-3B8A-823C3323183B}"/>
                </a:ext>
              </a:extLst>
            </p:cNvPr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77;p56">
              <a:extLst>
                <a:ext uri="{FF2B5EF4-FFF2-40B4-BE49-F238E27FC236}">
                  <a16:creationId xmlns:a16="http://schemas.microsoft.com/office/drawing/2014/main" id="{54F901F1-4382-AF50-5D1A-E10AB76CB3D2}"/>
                </a:ext>
              </a:extLst>
            </p:cNvPr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78;p56">
              <a:extLst>
                <a:ext uri="{FF2B5EF4-FFF2-40B4-BE49-F238E27FC236}">
                  <a16:creationId xmlns:a16="http://schemas.microsoft.com/office/drawing/2014/main" id="{D0A2B0A7-AB61-007C-5016-986EB402601A}"/>
                </a:ext>
              </a:extLst>
            </p:cNvPr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79;p56">
              <a:extLst>
                <a:ext uri="{FF2B5EF4-FFF2-40B4-BE49-F238E27FC236}">
                  <a16:creationId xmlns:a16="http://schemas.microsoft.com/office/drawing/2014/main" id="{71E49F9C-2245-51F6-EA50-F634DDA45D9C}"/>
                </a:ext>
              </a:extLst>
            </p:cNvPr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80;p56">
              <a:extLst>
                <a:ext uri="{FF2B5EF4-FFF2-40B4-BE49-F238E27FC236}">
                  <a16:creationId xmlns:a16="http://schemas.microsoft.com/office/drawing/2014/main" id="{6B83F914-0B5B-EFC1-DC32-B3DC6B59C5E2}"/>
                </a:ext>
              </a:extLst>
            </p:cNvPr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81;p56">
              <a:extLst>
                <a:ext uri="{FF2B5EF4-FFF2-40B4-BE49-F238E27FC236}">
                  <a16:creationId xmlns:a16="http://schemas.microsoft.com/office/drawing/2014/main" id="{5C2AC037-DDDC-9F75-1FAB-B3AF4AF62D36}"/>
                </a:ext>
              </a:extLst>
            </p:cNvPr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82;p56">
              <a:extLst>
                <a:ext uri="{FF2B5EF4-FFF2-40B4-BE49-F238E27FC236}">
                  <a16:creationId xmlns:a16="http://schemas.microsoft.com/office/drawing/2014/main" id="{8C5B2EE5-3AE9-618C-636E-93A018E56EE4}"/>
                </a:ext>
              </a:extLst>
            </p:cNvPr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83;p56">
              <a:extLst>
                <a:ext uri="{FF2B5EF4-FFF2-40B4-BE49-F238E27FC236}">
                  <a16:creationId xmlns:a16="http://schemas.microsoft.com/office/drawing/2014/main" id="{8DDC291B-CCCE-7885-018D-67F2A48F5A5D}"/>
                </a:ext>
              </a:extLst>
            </p:cNvPr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84;p56">
              <a:extLst>
                <a:ext uri="{FF2B5EF4-FFF2-40B4-BE49-F238E27FC236}">
                  <a16:creationId xmlns:a16="http://schemas.microsoft.com/office/drawing/2014/main" id="{37722C16-82A2-526B-C9D6-0F951CFD49EE}"/>
                </a:ext>
              </a:extLst>
            </p:cNvPr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785;p56">
              <a:extLst>
                <a:ext uri="{FF2B5EF4-FFF2-40B4-BE49-F238E27FC236}">
                  <a16:creationId xmlns:a16="http://schemas.microsoft.com/office/drawing/2014/main" id="{45EDA8BC-0BBC-1C80-08A9-3DAF62A8B91C}"/>
                </a:ext>
              </a:extLst>
            </p:cNvPr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786;p56">
              <a:extLst>
                <a:ext uri="{FF2B5EF4-FFF2-40B4-BE49-F238E27FC236}">
                  <a16:creationId xmlns:a16="http://schemas.microsoft.com/office/drawing/2014/main" id="{186C2284-BAF1-C34B-37D3-32EC1A5247CB}"/>
                </a:ext>
              </a:extLst>
            </p:cNvPr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87;p56">
              <a:extLst>
                <a:ext uri="{FF2B5EF4-FFF2-40B4-BE49-F238E27FC236}">
                  <a16:creationId xmlns:a16="http://schemas.microsoft.com/office/drawing/2014/main" id="{7C8ED0E5-6DB6-D6D5-A44E-AEB2672A055A}"/>
                </a:ext>
              </a:extLst>
            </p:cNvPr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88;p56">
              <a:extLst>
                <a:ext uri="{FF2B5EF4-FFF2-40B4-BE49-F238E27FC236}">
                  <a16:creationId xmlns:a16="http://schemas.microsoft.com/office/drawing/2014/main" id="{7026A0D3-1427-2B0F-624E-EA31C3990262}"/>
                </a:ext>
              </a:extLst>
            </p:cNvPr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89;p56">
              <a:extLst>
                <a:ext uri="{FF2B5EF4-FFF2-40B4-BE49-F238E27FC236}">
                  <a16:creationId xmlns:a16="http://schemas.microsoft.com/office/drawing/2014/main" id="{0878CE52-EA02-1903-AF80-813C966D3F4C}"/>
                </a:ext>
              </a:extLst>
            </p:cNvPr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90;p56">
              <a:extLst>
                <a:ext uri="{FF2B5EF4-FFF2-40B4-BE49-F238E27FC236}">
                  <a16:creationId xmlns:a16="http://schemas.microsoft.com/office/drawing/2014/main" id="{25222854-8F04-93B0-F861-0324351E9AE9}"/>
                </a:ext>
              </a:extLst>
            </p:cNvPr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791;p56">
              <a:extLst>
                <a:ext uri="{FF2B5EF4-FFF2-40B4-BE49-F238E27FC236}">
                  <a16:creationId xmlns:a16="http://schemas.microsoft.com/office/drawing/2014/main" id="{0BD99236-6811-9AEE-26FF-A852F2CB19BA}"/>
                </a:ext>
              </a:extLst>
            </p:cNvPr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792;p56">
              <a:extLst>
                <a:ext uri="{FF2B5EF4-FFF2-40B4-BE49-F238E27FC236}">
                  <a16:creationId xmlns:a16="http://schemas.microsoft.com/office/drawing/2014/main" id="{D649A60A-2E3A-F1B6-6F68-44E8D1067A3A}"/>
                </a:ext>
              </a:extLst>
            </p:cNvPr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793;p56">
              <a:extLst>
                <a:ext uri="{FF2B5EF4-FFF2-40B4-BE49-F238E27FC236}">
                  <a16:creationId xmlns:a16="http://schemas.microsoft.com/office/drawing/2014/main" id="{6379A174-14A3-26EC-21FD-2D42D75817C6}"/>
                </a:ext>
              </a:extLst>
            </p:cNvPr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794;p56">
              <a:extLst>
                <a:ext uri="{FF2B5EF4-FFF2-40B4-BE49-F238E27FC236}">
                  <a16:creationId xmlns:a16="http://schemas.microsoft.com/office/drawing/2014/main" id="{302AFDDA-4260-237D-92BB-5FF5DDB67E0B}"/>
                </a:ext>
              </a:extLst>
            </p:cNvPr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795;p56">
              <a:extLst>
                <a:ext uri="{FF2B5EF4-FFF2-40B4-BE49-F238E27FC236}">
                  <a16:creationId xmlns:a16="http://schemas.microsoft.com/office/drawing/2014/main" id="{A922A449-62DD-1A01-62F5-45FF637A08CC}"/>
                </a:ext>
              </a:extLst>
            </p:cNvPr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796;p56">
              <a:extLst>
                <a:ext uri="{FF2B5EF4-FFF2-40B4-BE49-F238E27FC236}">
                  <a16:creationId xmlns:a16="http://schemas.microsoft.com/office/drawing/2014/main" id="{160BAAE7-EF16-5C63-8881-3DF10B559772}"/>
                </a:ext>
              </a:extLst>
            </p:cNvPr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797;p56">
              <a:extLst>
                <a:ext uri="{FF2B5EF4-FFF2-40B4-BE49-F238E27FC236}">
                  <a16:creationId xmlns:a16="http://schemas.microsoft.com/office/drawing/2014/main" id="{96BBB610-DE60-E2B5-5448-C4B68DD97A5F}"/>
                </a:ext>
              </a:extLst>
            </p:cNvPr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798;p56">
              <a:extLst>
                <a:ext uri="{FF2B5EF4-FFF2-40B4-BE49-F238E27FC236}">
                  <a16:creationId xmlns:a16="http://schemas.microsoft.com/office/drawing/2014/main" id="{637696A6-F6E9-FEC3-11CB-4C6AF27F073A}"/>
                </a:ext>
              </a:extLst>
            </p:cNvPr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799;p56">
              <a:extLst>
                <a:ext uri="{FF2B5EF4-FFF2-40B4-BE49-F238E27FC236}">
                  <a16:creationId xmlns:a16="http://schemas.microsoft.com/office/drawing/2014/main" id="{8CCC7290-ACDC-6A2D-B54F-589BF57986E8}"/>
                </a:ext>
              </a:extLst>
            </p:cNvPr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800;p56">
              <a:extLst>
                <a:ext uri="{FF2B5EF4-FFF2-40B4-BE49-F238E27FC236}">
                  <a16:creationId xmlns:a16="http://schemas.microsoft.com/office/drawing/2014/main" id="{D49C8936-511F-DFB7-08C8-B42C9705CAD1}"/>
                </a:ext>
              </a:extLst>
            </p:cNvPr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801;p56">
              <a:extLst>
                <a:ext uri="{FF2B5EF4-FFF2-40B4-BE49-F238E27FC236}">
                  <a16:creationId xmlns:a16="http://schemas.microsoft.com/office/drawing/2014/main" id="{8E9BE123-1809-D55F-C54D-90D249289DAC}"/>
                </a:ext>
              </a:extLst>
            </p:cNvPr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802;p56">
              <a:extLst>
                <a:ext uri="{FF2B5EF4-FFF2-40B4-BE49-F238E27FC236}">
                  <a16:creationId xmlns:a16="http://schemas.microsoft.com/office/drawing/2014/main" id="{9FCD6699-9714-18A9-EACA-07B4211D1B61}"/>
                </a:ext>
              </a:extLst>
            </p:cNvPr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803;p56">
              <a:extLst>
                <a:ext uri="{FF2B5EF4-FFF2-40B4-BE49-F238E27FC236}">
                  <a16:creationId xmlns:a16="http://schemas.microsoft.com/office/drawing/2014/main" id="{5984D702-5735-5752-225D-B5AFB8970C08}"/>
                </a:ext>
              </a:extLst>
            </p:cNvPr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804;p56">
              <a:extLst>
                <a:ext uri="{FF2B5EF4-FFF2-40B4-BE49-F238E27FC236}">
                  <a16:creationId xmlns:a16="http://schemas.microsoft.com/office/drawing/2014/main" id="{A91DD629-E1FC-AD88-FC6C-17B36EF02D5D}"/>
                </a:ext>
              </a:extLst>
            </p:cNvPr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805;p56">
              <a:extLst>
                <a:ext uri="{FF2B5EF4-FFF2-40B4-BE49-F238E27FC236}">
                  <a16:creationId xmlns:a16="http://schemas.microsoft.com/office/drawing/2014/main" id="{F8406321-5680-4B80-F1FC-95D99002ABF8}"/>
                </a:ext>
              </a:extLst>
            </p:cNvPr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806;p56">
              <a:extLst>
                <a:ext uri="{FF2B5EF4-FFF2-40B4-BE49-F238E27FC236}">
                  <a16:creationId xmlns:a16="http://schemas.microsoft.com/office/drawing/2014/main" id="{8AD7418E-1445-0987-DE36-C555730375C2}"/>
                </a:ext>
              </a:extLst>
            </p:cNvPr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807;p56">
              <a:extLst>
                <a:ext uri="{FF2B5EF4-FFF2-40B4-BE49-F238E27FC236}">
                  <a16:creationId xmlns:a16="http://schemas.microsoft.com/office/drawing/2014/main" id="{243DFF59-9080-2118-587B-C732F417D521}"/>
                </a:ext>
              </a:extLst>
            </p:cNvPr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808;p56">
              <a:extLst>
                <a:ext uri="{FF2B5EF4-FFF2-40B4-BE49-F238E27FC236}">
                  <a16:creationId xmlns:a16="http://schemas.microsoft.com/office/drawing/2014/main" id="{0A71BFC2-D8D5-3306-5888-FD0B80AC834F}"/>
                </a:ext>
              </a:extLst>
            </p:cNvPr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809;p56">
              <a:extLst>
                <a:ext uri="{FF2B5EF4-FFF2-40B4-BE49-F238E27FC236}">
                  <a16:creationId xmlns:a16="http://schemas.microsoft.com/office/drawing/2014/main" id="{64BB2F95-73E7-2300-4501-DCA530FDBC35}"/>
                </a:ext>
              </a:extLst>
            </p:cNvPr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810;p56">
              <a:extLst>
                <a:ext uri="{FF2B5EF4-FFF2-40B4-BE49-F238E27FC236}">
                  <a16:creationId xmlns:a16="http://schemas.microsoft.com/office/drawing/2014/main" id="{E8751901-5000-FEFC-0DA0-FE0049CD6C5B}"/>
                </a:ext>
              </a:extLst>
            </p:cNvPr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811;p56">
              <a:extLst>
                <a:ext uri="{FF2B5EF4-FFF2-40B4-BE49-F238E27FC236}">
                  <a16:creationId xmlns:a16="http://schemas.microsoft.com/office/drawing/2014/main" id="{E9D10C2C-2119-3F3E-973A-8FAE68DD9A48}"/>
                </a:ext>
              </a:extLst>
            </p:cNvPr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812;p56">
              <a:extLst>
                <a:ext uri="{FF2B5EF4-FFF2-40B4-BE49-F238E27FC236}">
                  <a16:creationId xmlns:a16="http://schemas.microsoft.com/office/drawing/2014/main" id="{FE8B09AC-F1B0-E278-238F-BD47ABFFFB46}"/>
                </a:ext>
              </a:extLst>
            </p:cNvPr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813;p56">
              <a:extLst>
                <a:ext uri="{FF2B5EF4-FFF2-40B4-BE49-F238E27FC236}">
                  <a16:creationId xmlns:a16="http://schemas.microsoft.com/office/drawing/2014/main" id="{BE7432D5-3815-58D5-21F7-FBABF234EC99}"/>
                </a:ext>
              </a:extLst>
            </p:cNvPr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814;p56">
              <a:extLst>
                <a:ext uri="{FF2B5EF4-FFF2-40B4-BE49-F238E27FC236}">
                  <a16:creationId xmlns:a16="http://schemas.microsoft.com/office/drawing/2014/main" id="{A9F636FB-25CC-47B0-223F-1586072AE4C9}"/>
                </a:ext>
              </a:extLst>
            </p:cNvPr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815;p56">
              <a:extLst>
                <a:ext uri="{FF2B5EF4-FFF2-40B4-BE49-F238E27FC236}">
                  <a16:creationId xmlns:a16="http://schemas.microsoft.com/office/drawing/2014/main" id="{4B50C637-A0AD-1D99-D652-F21B478BC1CC}"/>
                </a:ext>
              </a:extLst>
            </p:cNvPr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816;p56">
              <a:extLst>
                <a:ext uri="{FF2B5EF4-FFF2-40B4-BE49-F238E27FC236}">
                  <a16:creationId xmlns:a16="http://schemas.microsoft.com/office/drawing/2014/main" id="{1A62917D-56FF-B3B3-4F8C-CF9F8B0E4CB1}"/>
                </a:ext>
              </a:extLst>
            </p:cNvPr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817;p56">
              <a:extLst>
                <a:ext uri="{FF2B5EF4-FFF2-40B4-BE49-F238E27FC236}">
                  <a16:creationId xmlns:a16="http://schemas.microsoft.com/office/drawing/2014/main" id="{63785365-1397-F825-2656-48847BF487C9}"/>
                </a:ext>
              </a:extLst>
            </p:cNvPr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818;p56">
              <a:extLst>
                <a:ext uri="{FF2B5EF4-FFF2-40B4-BE49-F238E27FC236}">
                  <a16:creationId xmlns:a16="http://schemas.microsoft.com/office/drawing/2014/main" id="{74D48EB1-8F34-491C-C51F-DBEF64F9099F}"/>
                </a:ext>
              </a:extLst>
            </p:cNvPr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819;p56">
              <a:extLst>
                <a:ext uri="{FF2B5EF4-FFF2-40B4-BE49-F238E27FC236}">
                  <a16:creationId xmlns:a16="http://schemas.microsoft.com/office/drawing/2014/main" id="{A4A02984-AF40-6278-83AA-ED6CBF26AF2F}"/>
                </a:ext>
              </a:extLst>
            </p:cNvPr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820;p56">
              <a:extLst>
                <a:ext uri="{FF2B5EF4-FFF2-40B4-BE49-F238E27FC236}">
                  <a16:creationId xmlns:a16="http://schemas.microsoft.com/office/drawing/2014/main" id="{94B213E3-2052-2149-BE43-1F8AF36E028D}"/>
                </a:ext>
              </a:extLst>
            </p:cNvPr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821;p56">
              <a:extLst>
                <a:ext uri="{FF2B5EF4-FFF2-40B4-BE49-F238E27FC236}">
                  <a16:creationId xmlns:a16="http://schemas.microsoft.com/office/drawing/2014/main" id="{CAEC7FDB-CC1F-883D-237C-BB7C9A223132}"/>
                </a:ext>
              </a:extLst>
            </p:cNvPr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822;p56">
              <a:extLst>
                <a:ext uri="{FF2B5EF4-FFF2-40B4-BE49-F238E27FC236}">
                  <a16:creationId xmlns:a16="http://schemas.microsoft.com/office/drawing/2014/main" id="{941D70F6-2CB1-E7D0-0ACB-7670710BCFBF}"/>
                </a:ext>
              </a:extLst>
            </p:cNvPr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823;p56">
              <a:extLst>
                <a:ext uri="{FF2B5EF4-FFF2-40B4-BE49-F238E27FC236}">
                  <a16:creationId xmlns:a16="http://schemas.microsoft.com/office/drawing/2014/main" id="{1784126A-34EB-6282-41A4-C1C3FB82519B}"/>
                </a:ext>
              </a:extLst>
            </p:cNvPr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824;p56">
              <a:extLst>
                <a:ext uri="{FF2B5EF4-FFF2-40B4-BE49-F238E27FC236}">
                  <a16:creationId xmlns:a16="http://schemas.microsoft.com/office/drawing/2014/main" id="{18868569-5128-09EE-D036-3B5BB2F6DB6C}"/>
                </a:ext>
              </a:extLst>
            </p:cNvPr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825;p56">
              <a:extLst>
                <a:ext uri="{FF2B5EF4-FFF2-40B4-BE49-F238E27FC236}">
                  <a16:creationId xmlns:a16="http://schemas.microsoft.com/office/drawing/2014/main" id="{703E9A4F-E9DB-94DC-ED86-9025B6469E71}"/>
                </a:ext>
              </a:extLst>
            </p:cNvPr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826;p56">
              <a:extLst>
                <a:ext uri="{FF2B5EF4-FFF2-40B4-BE49-F238E27FC236}">
                  <a16:creationId xmlns:a16="http://schemas.microsoft.com/office/drawing/2014/main" id="{3A535D8B-51CB-63DF-D581-A5B1B07C3D81}"/>
                </a:ext>
              </a:extLst>
            </p:cNvPr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827;p56">
              <a:extLst>
                <a:ext uri="{FF2B5EF4-FFF2-40B4-BE49-F238E27FC236}">
                  <a16:creationId xmlns:a16="http://schemas.microsoft.com/office/drawing/2014/main" id="{98051D00-F227-9BB3-D27F-7FB9266E03B0}"/>
                </a:ext>
              </a:extLst>
            </p:cNvPr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828;p56">
              <a:extLst>
                <a:ext uri="{FF2B5EF4-FFF2-40B4-BE49-F238E27FC236}">
                  <a16:creationId xmlns:a16="http://schemas.microsoft.com/office/drawing/2014/main" id="{19B4D878-3955-4E4C-9D0E-264F395446C9}"/>
                </a:ext>
              </a:extLst>
            </p:cNvPr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7" name="Google Shape;8829;p56">
            <a:extLst>
              <a:ext uri="{FF2B5EF4-FFF2-40B4-BE49-F238E27FC236}">
                <a16:creationId xmlns:a16="http://schemas.microsoft.com/office/drawing/2014/main" id="{B27BA539-6F70-98C1-61D7-930B512549E9}"/>
              </a:ext>
            </a:extLst>
          </p:cNvPr>
          <p:cNvGrpSpPr/>
          <p:nvPr/>
        </p:nvGrpSpPr>
        <p:grpSpPr>
          <a:xfrm rot="5233891" flipH="1">
            <a:off x="9679356" y="3339689"/>
            <a:ext cx="465082" cy="510636"/>
            <a:chOff x="818450" y="719950"/>
            <a:chExt cx="162075" cy="177950"/>
          </a:xfrm>
        </p:grpSpPr>
        <p:sp>
          <p:nvSpPr>
            <p:cNvPr id="8648" name="Google Shape;8830;p56">
              <a:extLst>
                <a:ext uri="{FF2B5EF4-FFF2-40B4-BE49-F238E27FC236}">
                  <a16:creationId xmlns:a16="http://schemas.microsoft.com/office/drawing/2014/main" id="{A082AF18-C7EE-8ACD-1BC3-DEC6FD588188}"/>
                </a:ext>
              </a:extLst>
            </p:cNvPr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831;p56">
              <a:extLst>
                <a:ext uri="{FF2B5EF4-FFF2-40B4-BE49-F238E27FC236}">
                  <a16:creationId xmlns:a16="http://schemas.microsoft.com/office/drawing/2014/main" id="{3D177029-D7D5-D71D-56EC-47E134173F2C}"/>
                </a:ext>
              </a:extLst>
            </p:cNvPr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832;p56">
              <a:extLst>
                <a:ext uri="{FF2B5EF4-FFF2-40B4-BE49-F238E27FC236}">
                  <a16:creationId xmlns:a16="http://schemas.microsoft.com/office/drawing/2014/main" id="{A97E399C-FD14-CE4B-F4B6-986AB3CE14CC}"/>
                </a:ext>
              </a:extLst>
            </p:cNvPr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1" name="Google Shape;8833;p56">
            <a:extLst>
              <a:ext uri="{FF2B5EF4-FFF2-40B4-BE49-F238E27FC236}">
                <a16:creationId xmlns:a16="http://schemas.microsoft.com/office/drawing/2014/main" id="{49214C3E-7D50-1210-C274-78104B22C982}"/>
              </a:ext>
            </a:extLst>
          </p:cNvPr>
          <p:cNvGrpSpPr/>
          <p:nvPr/>
        </p:nvGrpSpPr>
        <p:grpSpPr>
          <a:xfrm rot="-672145" flipH="1">
            <a:off x="1353109" y="1698922"/>
            <a:ext cx="329643" cy="423839"/>
            <a:chOff x="3526675" y="707075"/>
            <a:chExt cx="187750" cy="241400"/>
          </a:xfrm>
        </p:grpSpPr>
        <p:sp>
          <p:nvSpPr>
            <p:cNvPr id="8652" name="Google Shape;8834;p56">
              <a:extLst>
                <a:ext uri="{FF2B5EF4-FFF2-40B4-BE49-F238E27FC236}">
                  <a16:creationId xmlns:a16="http://schemas.microsoft.com/office/drawing/2014/main" id="{936AEF1C-98BE-37A2-0CE2-590DBCBC6030}"/>
                </a:ext>
              </a:extLst>
            </p:cNvPr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835;p56">
              <a:extLst>
                <a:ext uri="{FF2B5EF4-FFF2-40B4-BE49-F238E27FC236}">
                  <a16:creationId xmlns:a16="http://schemas.microsoft.com/office/drawing/2014/main" id="{F58D3879-0342-2E78-9312-4B55C75DB2EC}"/>
                </a:ext>
              </a:extLst>
            </p:cNvPr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836;p56">
              <a:extLst>
                <a:ext uri="{FF2B5EF4-FFF2-40B4-BE49-F238E27FC236}">
                  <a16:creationId xmlns:a16="http://schemas.microsoft.com/office/drawing/2014/main" id="{C6943590-2CEF-66CC-8977-47F257F18684}"/>
                </a:ext>
              </a:extLst>
            </p:cNvPr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5" name="Google Shape;8837;p56">
            <a:extLst>
              <a:ext uri="{FF2B5EF4-FFF2-40B4-BE49-F238E27FC236}">
                <a16:creationId xmlns:a16="http://schemas.microsoft.com/office/drawing/2014/main" id="{FB55AF71-A99A-7C8C-31B4-0FB458E23F36}"/>
              </a:ext>
            </a:extLst>
          </p:cNvPr>
          <p:cNvSpPr/>
          <p:nvPr/>
        </p:nvSpPr>
        <p:spPr>
          <a:xfrm rot="1378370" flipH="1">
            <a:off x="8223482" y="1972711"/>
            <a:ext cx="339524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6" name="Google Shape;8838;p56">
            <a:extLst>
              <a:ext uri="{FF2B5EF4-FFF2-40B4-BE49-F238E27FC236}">
                <a16:creationId xmlns:a16="http://schemas.microsoft.com/office/drawing/2014/main" id="{53A232FE-23F6-AEBA-A785-F9959BED2C2D}"/>
              </a:ext>
            </a:extLst>
          </p:cNvPr>
          <p:cNvSpPr/>
          <p:nvPr/>
        </p:nvSpPr>
        <p:spPr>
          <a:xfrm flipH="1">
            <a:off x="8403235" y="7240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582</Words>
  <Application>Microsoft Office PowerPoint</Application>
  <PresentationFormat>On-screen Show (16:9)</PresentationFormat>
  <Paragraphs>95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Baloo Tammudu 2</vt:lpstr>
      <vt:lpstr>Roboto Condensed Light</vt:lpstr>
      <vt:lpstr>Kavoon</vt:lpstr>
      <vt:lpstr>Bebas Neue</vt:lpstr>
      <vt:lpstr>Arial</vt:lpstr>
      <vt:lpstr>Basic English for Hispanic Speakers Workshop by Slidesgo</vt:lpstr>
      <vt:lpstr>Unit 1:  My new school </vt:lpstr>
      <vt:lpstr>PowerPoint Presentation</vt:lpstr>
      <vt:lpstr>Tick (✔) the things you can put in a bag. Put a cross (🗶) by the things you can’t.</vt:lpstr>
      <vt:lpstr>Add another word to make a longer word or phrase.</vt:lpstr>
      <vt:lpstr>Write your answers.</vt:lpstr>
      <vt:lpstr>ABOUT YOU Write four things you’ve got at home, and four things you haven’t got.</vt:lpstr>
      <vt:lpstr>Put the words in order to make a sentence.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My new school</dc:title>
  <dc:creator>nhi tran</dc:creator>
  <cp:lastModifiedBy>nhi</cp:lastModifiedBy>
  <cp:revision>4</cp:revision>
  <dcterms:modified xsi:type="dcterms:W3CDTF">2022-09-07T15:54:22Z</dcterms:modified>
</cp:coreProperties>
</file>