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38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04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574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39</cp:revision>
  <dcterms:created xsi:type="dcterms:W3CDTF">2021-04-27T07:19:15Z</dcterms:created>
  <dcterms:modified xsi:type="dcterms:W3CDTF">2022-12-01T04:12:49Z</dcterms:modified>
</cp:coreProperties>
</file>