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8" r:id="rId1"/>
  </p:sldMasterIdLst>
  <p:notesMasterIdLst>
    <p:notesMasterId r:id="rId26"/>
  </p:notesMasterIdLst>
  <p:sldIdLst>
    <p:sldId id="289" r:id="rId2"/>
    <p:sldId id="290" r:id="rId3"/>
    <p:sldId id="257" r:id="rId4"/>
    <p:sldId id="273" r:id="rId5"/>
    <p:sldId id="258" r:id="rId6"/>
    <p:sldId id="277" r:id="rId7"/>
    <p:sldId id="291" r:id="rId8"/>
    <p:sldId id="261" r:id="rId9"/>
    <p:sldId id="292" r:id="rId10"/>
    <p:sldId id="262" r:id="rId11"/>
    <p:sldId id="293" r:id="rId12"/>
    <p:sldId id="263" r:id="rId13"/>
    <p:sldId id="264" r:id="rId14"/>
    <p:sldId id="265" r:id="rId15"/>
    <p:sldId id="266" r:id="rId16"/>
    <p:sldId id="267" r:id="rId17"/>
    <p:sldId id="269" r:id="rId18"/>
    <p:sldId id="275" r:id="rId19"/>
    <p:sldId id="256" r:id="rId20"/>
    <p:sldId id="288" r:id="rId21"/>
    <p:sldId id="286" r:id="rId22"/>
    <p:sldId id="287" r:id="rId23"/>
    <p:sldId id="281" r:id="rId24"/>
    <p:sldId id="260" r:id="rId25"/>
  </p:sldIdLst>
  <p:sldSz cx="12192000" cy="6858000"/>
  <p:notesSz cx="6858000" cy="9144000"/>
  <p:embeddedFontLst>
    <p:embeddedFont>
      <p:font typeface="Impact" pitchFamily="18" charset="0"/>
      <p:regular r:id="rId27"/>
    </p:embeddedFont>
    <p:embeddedFont>
      <p:font typeface="Arial Black" pitchFamily="34" charset="0"/>
      <p:bold r:id="rId28"/>
    </p:embeddedFont>
    <p:embeddedFont>
      <p:font typeface="Verdana" pitchFamily="34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.VnArial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9_Listen and read 2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191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9_Listen and read 2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8_Listen and read 1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3599F-DA16-449E-9644-C39D86BA16A9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6D88-E8FF-407D-A9D1-1C78547DB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2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2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8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0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C:\Users\HK\Desktop\English8U12-PP-OK\T59_Listen%20and%20read%202.mp3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microsoft.com/office/2007/relationships/media" Target="file:///C:\Users\HK\Desktop\English8U12-PP-OK\T59_Listen%20and%20read%20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control" Target="../activeX/activeX1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png"/><Relationship Id="rId3" Type="http://schemas.openxmlformats.org/officeDocument/2006/relationships/audio" Target="file:///C:\Users\HK\Desktop\English8U12-PP-OK\T65_Listening%203.mp3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microsoft.com/office/2007/relationships/media" Target="file:///C:\Users\HK\Desktop\English8U12-PP-OK\T65_Listening%203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control" Target="../activeX/activeX2.xml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gif"/><Relationship Id="rId5" Type="http://schemas.openxmlformats.org/officeDocument/2006/relationships/image" Target="../media/image46.jpe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0.png"/><Relationship Id="rId3" Type="http://schemas.openxmlformats.org/officeDocument/2006/relationships/audio" Target="file:///C:\Users\HK\Desktop\English8U12-PP-OK\T58_Listen%20and%20read%201.mp3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microsoft.com/office/2007/relationships/media" Target="file:///C:\Users\HK\Desktop\English8U12-PP-OK\T58_Listen%20and%20read%201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control" Target="../activeX/activeX3.xml"/><Relationship Id="rId9" Type="http://schemas.openxmlformats.org/officeDocument/2006/relationships/image" Target="../media/image18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68637"/>
            <a:ext cx="11104255" cy="590836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91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2" y="119365"/>
            <a:ext cx="6329364" cy="76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76201"/>
            <a:ext cx="3124199" cy="64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2" y="990600"/>
            <a:ext cx="44767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584" y="2635431"/>
            <a:ext cx="5953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9863" y="3800551"/>
            <a:ext cx="4248151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2" y="1838329"/>
            <a:ext cx="4781551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1137" y="4807832"/>
            <a:ext cx="4562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06415" y="134114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Kirk is the captain of the spaceship.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1137" y="21312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went to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Nibiru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9415" y="325395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happens in 2259.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51" y="422748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name of the spaceship that the crew travels 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5369908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wants to destroy Earth.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2" y="6172201"/>
            <a:ext cx="4400551" cy="5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52399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II. LISTEN AND READ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18" y="2971800"/>
            <a:ext cx="7696200" cy="114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76754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3" y="271628"/>
            <a:ext cx="5562599" cy="79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143000"/>
            <a:ext cx="852515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4648202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That’s funny,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 me what I thought would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happen to Earth in the future.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I didn’t know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 that Earth might be run by aliens!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6400805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2" y="133856"/>
            <a:ext cx="5734049" cy="10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03" y="76201"/>
            <a:ext cx="3200399" cy="6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905000" y="1371603"/>
            <a:ext cx="8915400" cy="7694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                 space buggy           galaxy                 planet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weight less        solar system            spaceship            UFO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819400"/>
            <a:ext cx="4267200" cy="241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9814" y="2819400"/>
            <a:ext cx="3709988" cy="24364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40588" y="538357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525334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3988" y="537099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525333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buggy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0200" y="6115377"/>
            <a:ext cx="3429000" cy="65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1731" y="6401813"/>
            <a:ext cx="2966071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  <a:r>
              <a:rPr lang="en-US" dirty="0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</a:t>
            </a:r>
            <a:r>
              <a:rPr lang="en-US" dirty="0" err="1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StartA</a:t>
            </a:r>
            <a:r>
              <a:rPr lang="en-US" dirty="0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AV1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35983" y="6363904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2" name="T59_Listen and rea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42477" y="6115376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0" name="WindowsMediaPlayer1" r:id="rId4" imgW="3238560" imgH="428760"/>
        </mc:Choice>
        <mc:Fallback>
          <p:control name="WindowsMediaPlayer1" r:id="rId4" imgW="3238560" imgH="42876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5750" y="2279650"/>
                  <a:ext cx="3238500" cy="428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835572"/>
            <a:ext cx="2895600" cy="18971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0200" y="2743203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6302" y="833342"/>
            <a:ext cx="2857500" cy="1909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24400" y="27432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3" y="838200"/>
            <a:ext cx="2811887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3543058"/>
            <a:ext cx="2667000" cy="20044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568941"/>
            <a:ext cx="2971800" cy="19936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1" y="3581400"/>
            <a:ext cx="3038475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4000" y="54864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55626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5053" y="560951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80475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274320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274320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Weightless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0600" y="274320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8016" y="5486403"/>
            <a:ext cx="231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Spaceship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9785" y="557120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8200" y="556260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0200" y="6134105"/>
            <a:ext cx="3429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1733" y="6401813"/>
            <a:ext cx="322243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 + StartA + AV1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2363" y="6417471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4" name="T65_Listeni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54200" y="6041968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95" name="WindowsMediaPlayer1" r:id="rId4" imgW="3238560" imgH="647640"/>
        </mc:Choice>
        <mc:Fallback>
          <p:control name="WindowsMediaPlayer1" r:id="rId4" imgW="3238560" imgH="64764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288" y="47625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6" y="133350"/>
            <a:ext cx="621982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76203"/>
            <a:ext cx="3352799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57400" y="914401"/>
            <a:ext cx="944880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aliens                 space buggy           galaxy                 planet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weight less        solar system            spaceship            UFO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267883"/>
            <a:ext cx="7772400" cy="375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33800" y="228600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312420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UFO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3886202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 buggy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5040126"/>
            <a:ext cx="3505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                 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248401"/>
            <a:ext cx="3429000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323424" y="6411913"/>
            <a:ext cx="109984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6" y="133350"/>
            <a:ext cx="6219824" cy="8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9677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3" y="76204"/>
            <a:ext cx="3581399" cy="7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0" y="1180167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weightless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7308" y="2776773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208" y="3843570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galaxy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2364" y="4495802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spaceship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096001"/>
            <a:ext cx="4114800" cy="6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unched Tape 6"/>
          <p:cNvSpPr/>
          <p:nvPr/>
        </p:nvSpPr>
        <p:spPr>
          <a:xfrm>
            <a:off x="1295400" y="997527"/>
            <a:ext cx="10287000" cy="411480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ARK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350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R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5044325"/>
            <a:ext cx="3257551" cy="181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R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19403"/>
            <a:ext cx="3810000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657603" y="533400"/>
            <a:ext cx="3998913" cy="914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843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1900765"/>
            <a:ext cx="861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Learn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heart the new words.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U12 B1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Prepare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the next..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opy of KHUN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71916" y="2209805"/>
            <a:ext cx="3398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>
              <a:latin typeface="Verdana" panose="020B0604030504040204" pitchFamily="34" charset="0"/>
            </a:endParaRPr>
          </a:p>
        </p:txBody>
      </p:sp>
      <p:pic>
        <p:nvPicPr>
          <p:cNvPr id="55300" name="Picture 4" descr="button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9" y="2133600"/>
            <a:ext cx="435451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button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2" y="3035300"/>
            <a:ext cx="4248151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button1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2" y="3860800"/>
            <a:ext cx="4248151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button1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4737100"/>
            <a:ext cx="24384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267202" y="2286000"/>
            <a:ext cx="30797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4191002" y="3124200"/>
            <a:ext cx="30797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5306" name="Picture 10" descr="tough_guy_drumming_h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22542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gypsy_woman_guitar_si_a_hc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7" y="2514600"/>
            <a:ext cx="1385887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bassist_lights_h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3429000"/>
            <a:ext cx="15478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Bemu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057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Bemu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2057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1" name="Picture 15" descr="Orange_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0"/>
            <a:ext cx="1752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A5-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24272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3" name="WordArt 17"/>
          <p:cNvSpPr>
            <a:spLocks noChangeArrowheads="1" noChangeShapeType="1" noTextEdit="1"/>
          </p:cNvSpPr>
          <p:nvPr/>
        </p:nvSpPr>
        <p:spPr bwMode="auto">
          <a:xfrm>
            <a:off x="2819400" y="609600"/>
            <a:ext cx="6248400" cy="411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61638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THANK YOU FOR ATTENTION!</a:t>
            </a:r>
          </a:p>
        </p:txBody>
      </p:sp>
      <p:sp>
        <p:nvSpPr>
          <p:cNvPr id="55314" name="WordArt 18"/>
          <p:cNvSpPr>
            <a:spLocks noChangeArrowheads="1" noChangeShapeType="1" noTextEdit="1"/>
          </p:cNvSpPr>
          <p:nvPr/>
        </p:nvSpPr>
        <p:spPr bwMode="auto">
          <a:xfrm rot="5400000">
            <a:off x="838200" y="3505200"/>
            <a:ext cx="3352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 dirty="0">
                <a:solidFill>
                  <a:srgbClr val="800080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 panose="020B7200000000000000" pitchFamily="34" charset="0"/>
              </a:rPr>
              <a:t>the end</a:t>
            </a:r>
          </a:p>
        </p:txBody>
      </p:sp>
      <p:sp>
        <p:nvSpPr>
          <p:cNvPr id="55315" name="WordArt 19"/>
          <p:cNvSpPr>
            <a:spLocks noChangeArrowheads="1" noChangeShapeType="1" noTextEdit="1"/>
          </p:cNvSpPr>
          <p:nvPr/>
        </p:nvSpPr>
        <p:spPr bwMode="auto">
          <a:xfrm rot="5400000">
            <a:off x="7967666" y="3090865"/>
            <a:ext cx="3457575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>
                <a:solidFill>
                  <a:srgbClr val="FF00FF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 panose="020B7200000000000000" pitchFamily="34" charset="0"/>
              </a:rPr>
              <a:t>GOOD BYE!</a:t>
            </a:r>
          </a:p>
        </p:txBody>
      </p:sp>
    </p:spTree>
    <p:extLst>
      <p:ext uri="{BB962C8B-B14F-4D97-AF65-F5344CB8AC3E}">
        <p14:creationId xmlns:p14="http://schemas.microsoft.com/office/powerpoint/2010/main" val="604888000"/>
      </p:ext>
    </p:extLst>
  </p:cSld>
  <p:clrMapOvr>
    <a:masterClrMapping/>
  </p:clrMapOvr>
  <p:transition advTm="240000">
    <p:blinds dir="vert"/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533402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ON OTHER PLANETS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11506200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  you tell me name of this planet where we are living?</a:t>
            </a:r>
          </a:p>
          <a:p>
            <a:pPr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planets in the solar system?</a:t>
            </a:r>
          </a:p>
          <a:p>
            <a:pPr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planet in the solar system similar our Earth?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397" y="533400"/>
            <a:ext cx="10608206" cy="571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0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7" y="324720"/>
            <a:ext cx="11262553" cy="59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K\Desktop\anh UNIT1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2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90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K\Desktop\anh UNIT1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5" b="8604"/>
          <a:stretch/>
        </p:blipFill>
        <p:spPr bwMode="auto">
          <a:xfrm>
            <a:off x="1" y="0"/>
            <a:ext cx="12192000" cy="655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6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9989" y="397762"/>
            <a:ext cx="423321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0157" y="2514603"/>
            <a:ext cx="7853043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249" y="1371602"/>
            <a:ext cx="6006480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1003" y="76202"/>
            <a:ext cx="2619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09800" y="228600"/>
            <a:ext cx="3810000" cy="33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2" y="762000"/>
            <a:ext cx="25003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0200" y="649288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1732" y="6401814"/>
            <a:ext cx="265685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 + StartA + AV1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3879" y="6395060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4" name="T58_Listen and rea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97009" y="6115376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6" name="WindowsMediaPlayer1" r:id="rId4" imgW="3238560" imgH="647640"/>
        </mc:Choice>
        <mc:Fallback>
          <p:control name="WindowsMediaPlayer1" r:id="rId4" imgW="3238560" imgH="64764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7863" y="715963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3" y="533400"/>
            <a:ext cx="5029199" cy="270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1" y="568637"/>
            <a:ext cx="4952187" cy="27093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652347"/>
            <a:ext cx="4800600" cy="25960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3" y="3657601"/>
            <a:ext cx="5029199" cy="2632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89987" y="323499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2771" y="319741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6271852"/>
            <a:ext cx="551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Unidentified Flying Object (UFO)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6274718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3572" y="-1613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5800" cy="6858000"/>
          </a:xfrm>
          <a:prstGeom prst="rect">
            <a:avLst/>
          </a:prstGeom>
          <a:solidFill>
            <a:srgbClr val="3B5826"/>
          </a:solidFill>
          <a:ln>
            <a:noFill/>
          </a:ln>
          <a:effectLst/>
          <a:extLst/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2996358" y="5346877"/>
            <a:ext cx="7118289" cy="66228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2800" b="1" dirty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en-US" sz="2800" b="1" dirty="0" smtClean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1:</a:t>
            </a:r>
            <a:r>
              <a:rPr lang="en-US" sz="4000" dirty="0" smtClean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8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GETTING STARTED</a:t>
            </a:r>
            <a:endParaRPr lang="en-US" sz="3800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pic>
        <p:nvPicPr>
          <p:cNvPr id="6" name="Picture 10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99" y="31999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2" y="594632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47" y="594624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2" y="59313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59544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99" y="342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83" y="3370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47" y="29640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9271" y="0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10357" y="1"/>
            <a:ext cx="1120321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25116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27" y="29368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395" y="28219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33" y="3799630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76" y="1182102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53" y="1182102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44" y="2128563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929" y="4620047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85" y="1828800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85" y="1061615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64" y="1841898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41" y="1789745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99" y="1730610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09" y="1289504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034650" y="3501010"/>
            <a:ext cx="7110412" cy="17543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rIns="0" rtlCol="0">
            <a:spAutoFit/>
          </a:bodyPr>
          <a:lstStyle/>
          <a:p>
            <a:pPr marL="1519238" indent="-1519238" algn="ctr">
              <a:tabLst>
                <a:tab pos="1519238" algn="l"/>
              </a:tabLst>
            </a:pP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400" b="1" spc="-100" dirty="0" smtClean="0">
                <a:ln w="28575">
                  <a:solidFill>
                    <a:srgbClr val="FF00FF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LIFE ON OTHER PLANETS</a:t>
            </a:r>
            <a:endParaRPr lang="en-US" sz="4400" b="1" spc="-100" dirty="0">
              <a:ln w="28575">
                <a:solidFill>
                  <a:srgbClr val="FF00FF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0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876" y="2493409"/>
            <a:ext cx="11734800" cy="42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1147" y="0"/>
            <a:ext cx="62922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2" y="0"/>
            <a:ext cx="5442545" cy="257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1432339" y="1216025"/>
            <a:ext cx="3633992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‘captain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1432340" y="609600"/>
            <a:ext cx="22175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trek 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432341" y="1822450"/>
            <a:ext cx="44273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crew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1432341" y="2428875"/>
            <a:ext cx="3039855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‘terrorist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4968240" y="1228569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4968240" y="623889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9" name="Text Box 9"/>
          <p:cNvSpPr txBox="1">
            <a:spLocks noChangeArrowheads="1"/>
          </p:cNvSpPr>
          <p:nvPr/>
        </p:nvSpPr>
        <p:spPr bwMode="auto">
          <a:xfrm>
            <a:off x="4968240" y="1833250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0" name="Text Box 10"/>
          <p:cNvSpPr txBox="1">
            <a:spLocks noChangeArrowheads="1"/>
          </p:cNvSpPr>
          <p:nvPr/>
        </p:nvSpPr>
        <p:spPr bwMode="auto">
          <a:xfrm>
            <a:off x="4968240" y="2438635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1" name="Text Box 11"/>
          <p:cNvSpPr txBox="1">
            <a:spLocks noChangeArrowheads="1"/>
          </p:cNvSpPr>
          <p:nvPr/>
        </p:nvSpPr>
        <p:spPr bwMode="auto">
          <a:xfrm>
            <a:off x="6385339" y="1216416"/>
            <a:ext cx="38100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2" name="Text Box 12"/>
          <p:cNvSpPr txBox="1">
            <a:spLocks noChangeArrowheads="1"/>
          </p:cNvSpPr>
          <p:nvPr/>
        </p:nvSpPr>
        <p:spPr bwMode="auto">
          <a:xfrm>
            <a:off x="6385339" y="609600"/>
            <a:ext cx="38100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3" name="Text Box 13"/>
          <p:cNvSpPr txBox="1">
            <a:spLocks noChangeArrowheads="1"/>
          </p:cNvSpPr>
          <p:nvPr/>
        </p:nvSpPr>
        <p:spPr bwMode="auto">
          <a:xfrm>
            <a:off x="6385340" y="1875956"/>
            <a:ext cx="4190999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4" name="Text Box 14"/>
          <p:cNvSpPr txBox="1">
            <a:spLocks noChangeArrowheads="1"/>
          </p:cNvSpPr>
          <p:nvPr/>
        </p:nvSpPr>
        <p:spPr bwMode="auto">
          <a:xfrm>
            <a:off x="6385339" y="2429345"/>
            <a:ext cx="2963655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2" name="WordArt 15"/>
          <p:cNvSpPr>
            <a:spLocks noChangeArrowheads="1" noChangeShapeType="1" noTextEdit="1"/>
          </p:cNvSpPr>
          <p:nvPr/>
        </p:nvSpPr>
        <p:spPr bwMode="auto">
          <a:xfrm>
            <a:off x="304800" y="76200"/>
            <a:ext cx="1828800" cy="502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I. Vocabulary</a:t>
            </a:r>
            <a:endParaRPr lang="en-US" sz="27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7216" name="Text Box 16"/>
          <p:cNvSpPr txBox="1">
            <a:spLocks noChangeArrowheads="1"/>
          </p:cNvSpPr>
          <p:nvPr/>
        </p:nvSpPr>
        <p:spPr bwMode="auto">
          <a:xfrm>
            <a:off x="1432340" y="3034597"/>
            <a:ext cx="31319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‘alien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4968240" y="304331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8" name="Text Box 18"/>
          <p:cNvSpPr txBox="1">
            <a:spLocks noChangeArrowheads="1"/>
          </p:cNvSpPr>
          <p:nvPr/>
        </p:nvSpPr>
        <p:spPr bwMode="auto">
          <a:xfrm>
            <a:off x="6385338" y="3036162"/>
            <a:ext cx="41987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3" name="Text Box 23"/>
          <p:cNvSpPr txBox="1">
            <a:spLocks noChangeArrowheads="1"/>
          </p:cNvSpPr>
          <p:nvPr/>
        </p:nvSpPr>
        <p:spPr bwMode="auto">
          <a:xfrm>
            <a:off x="982871" y="625475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307224" name="Text Box 24"/>
          <p:cNvSpPr txBox="1">
            <a:spLocks noChangeArrowheads="1"/>
          </p:cNvSpPr>
          <p:nvPr/>
        </p:nvSpPr>
        <p:spPr bwMode="auto">
          <a:xfrm>
            <a:off x="982871" y="1228119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307225" name="Text Box 25"/>
          <p:cNvSpPr txBox="1">
            <a:spLocks noChangeArrowheads="1"/>
          </p:cNvSpPr>
          <p:nvPr/>
        </p:nvSpPr>
        <p:spPr bwMode="auto">
          <a:xfrm>
            <a:off x="982871" y="1830761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307226" name="Text Box 26"/>
          <p:cNvSpPr txBox="1">
            <a:spLocks noChangeArrowheads="1"/>
          </p:cNvSpPr>
          <p:nvPr/>
        </p:nvSpPr>
        <p:spPr bwMode="auto">
          <a:xfrm>
            <a:off x="982871" y="2434992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307227" name="Text Box 27"/>
          <p:cNvSpPr txBox="1">
            <a:spLocks noChangeArrowheads="1"/>
          </p:cNvSpPr>
          <p:nvPr/>
        </p:nvSpPr>
        <p:spPr bwMode="auto">
          <a:xfrm>
            <a:off x="982871" y="3037635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432339" y="3641022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‘buggy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4968240" y="364799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6385338" y="3642278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982871" y="3640278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432339" y="4231651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‘galaxy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968240" y="423862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385338" y="4232907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975139" y="4230907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432339" y="4841251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‘solar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4983701" y="484822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400801" y="4842507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990600" y="4840507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utoUpdateAnimBg="0"/>
      <p:bldP spid="307203" grpId="0" autoUpdateAnimBg="0"/>
      <p:bldP spid="307204" grpId="0" autoUpdateAnimBg="0"/>
      <p:bldP spid="307205" grpId="0" autoUpdateAnimBg="0"/>
      <p:bldP spid="307207" grpId="0" autoUpdateAnimBg="0"/>
      <p:bldP spid="307208" grpId="0" autoUpdateAnimBg="0"/>
      <p:bldP spid="307209" grpId="0" autoUpdateAnimBg="0"/>
      <p:bldP spid="307210" grpId="0" autoUpdateAnimBg="0"/>
      <p:bldP spid="307211" grpId="0" autoUpdateAnimBg="0"/>
      <p:bldP spid="307212" grpId="0" autoUpdateAnimBg="0"/>
      <p:bldP spid="307213" grpId="0" autoUpdateAnimBg="0"/>
      <p:bldP spid="307214" grpId="0" autoUpdateAnimBg="0"/>
      <p:bldP spid="2062" grpId="0" autoUpdateAnimBg="0"/>
      <p:bldP spid="307216" grpId="0" autoUpdateAnimBg="0"/>
      <p:bldP spid="307217" grpId="0" autoUpdateAnimBg="0"/>
      <p:bldP spid="307218" grpId="0" autoUpdateAnimBg="0"/>
      <p:bldP spid="307223" grpId="0" autoUpdateAnimBg="0"/>
      <p:bldP spid="307224" grpId="0" autoUpdateAnimBg="0"/>
      <p:bldP spid="307225" grpId="0" autoUpdateAnimBg="0"/>
      <p:bldP spid="307226" grpId="0" autoUpdateAnimBg="0"/>
      <p:bldP spid="307227" grpId="0" autoUpdateAnimBg="0"/>
      <p:bldP spid="30" grpId="0" autoUpdateAnimBg="0"/>
      <p:bldP spid="32" grpId="0" autoUpdateAnimBg="0"/>
      <p:bldP spid="34" grpId="0" autoUpdateAnimBg="0"/>
      <p:bldP spid="39" grpId="0" autoUpdateAnimBg="0"/>
      <p:bldP spid="28" grpId="0" autoUpdateAnimBg="0"/>
      <p:bldP spid="29" grpId="0" autoUpdateAnimBg="0"/>
      <p:bldP spid="31" grpId="0" autoUpdateAnimBg="0"/>
      <p:bldP spid="33" grpId="0" autoUpdateAnimBg="0"/>
      <p:bldP spid="35" grpId="0" autoUpdateAnimBg="0"/>
      <p:bldP spid="36" grpId="0" autoUpdateAnimBg="0"/>
      <p:bldP spid="37" grpId="0" autoUpdateAnimBg="0"/>
      <p:bldP spid="3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2400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II. LISTEN AND READ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91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1" y="218572"/>
            <a:ext cx="3386139" cy="77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2057405"/>
            <a:ext cx="7023131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3787" y="1371600"/>
            <a:ext cx="112741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0" y="205740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2819405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3352805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3886203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0" y="467303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096001"/>
            <a:ext cx="3886200" cy="6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2400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II. LISTEN AND READ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18" y="2971800"/>
            <a:ext cx="7696200" cy="114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8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394</Words>
  <Application>Microsoft Office PowerPoint</Application>
  <PresentationFormat>Custom</PresentationFormat>
  <Paragraphs>115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Impact</vt:lpstr>
      <vt:lpstr>Times New Roman</vt:lpstr>
      <vt:lpstr>Wingdings</vt:lpstr>
      <vt:lpstr>Arial Black</vt:lpstr>
      <vt:lpstr>Verdana</vt:lpstr>
      <vt:lpstr>Calibri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PHAM PHUONG LIEM</dc:creator>
  <cp:lastModifiedBy>Windows User</cp:lastModifiedBy>
  <cp:revision>51</cp:revision>
  <dcterms:created xsi:type="dcterms:W3CDTF">2006-08-16T00:00:00Z</dcterms:created>
  <dcterms:modified xsi:type="dcterms:W3CDTF">2021-05-04T02:38:26Z</dcterms:modified>
</cp:coreProperties>
</file>